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01" r:id="rId2"/>
    <p:sldId id="303" r:id="rId3"/>
    <p:sldId id="315" r:id="rId4"/>
    <p:sldId id="316" r:id="rId5"/>
    <p:sldId id="313" r:id="rId6"/>
    <p:sldId id="281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7" r:id="rId18"/>
    <p:sldId id="314" r:id="rId19"/>
    <p:sldId id="269" r:id="rId20"/>
    <p:sldId id="29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39" autoAdjust="0"/>
  </p:normalViewPr>
  <p:slideViewPr>
    <p:cSldViewPr snapToGrid="0">
      <p:cViewPr>
        <p:scale>
          <a:sx n="54" d="100"/>
          <a:sy n="54" d="100"/>
        </p:scale>
        <p:origin x="11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89C3-265B-4349-B10F-ADBB347CDE27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7FE85-A413-473A-8190-36A35F537C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8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you have the completed code</a:t>
            </a:r>
          </a:p>
          <a:p>
            <a:r>
              <a:rPr lang="en-US" dirty="0"/>
              <a:t>-Add a link to where you can download that</a:t>
            </a:r>
          </a:p>
          <a:p>
            <a:r>
              <a:rPr lang="en-US" dirty="0"/>
              <a:t>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10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 in using your email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6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it’s time to redeem your Azure passes!!</a:t>
            </a:r>
          </a:p>
          <a:p>
            <a:r>
              <a:rPr lang="en-US" dirty="0"/>
              <a:t>Azure passes don’t work if you’ve used that email for a pass before!!</a:t>
            </a:r>
          </a:p>
          <a:p>
            <a:r>
              <a:rPr lang="en-US" dirty="0"/>
              <a:t>Make sure the link matches your region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40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version with completed code and one version with a skeleton of it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5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set </a:t>
            </a:r>
            <a:r>
              <a:rPr lang="en-US" dirty="0" err="1"/>
              <a:t>params</a:t>
            </a:r>
            <a:r>
              <a:rPr lang="en-US" dirty="0"/>
              <a:t> = false, it’ll use OCR to try to identify the text (which is NOT what we want for handwritten text)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62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error checking is a best practice</a:t>
            </a:r>
          </a:p>
          <a:p>
            <a:r>
              <a:rPr lang="en-US" dirty="0"/>
              <a:t>The response line is making the request to the API using the parameters that you just gave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60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FE85-A413-473A-8190-36A35F537C1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digitize-your-notes-with-microsoft-vision-ap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ordicapis.com/digitize-your-notes-with-microsoft-vision-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mputer-visio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mputer-vis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mputer-vis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ryl-Lao/HandwritingParser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U of T Computer Graphics Club:</a:t>
            </a:r>
            <a:br>
              <a:rPr lang="en-CA" dirty="0"/>
            </a:br>
            <a:r>
              <a:rPr lang="en-CA" dirty="0"/>
              <a:t>Handwriting to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98" y="4853456"/>
            <a:ext cx="3352803" cy="167640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53B8950-E793-4715-A858-6B8A6F30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2" y="6376810"/>
            <a:ext cx="774699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Based on the tutorial on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602040502020304" pitchFamily="33" charset="0"/>
                <a:cs typeface="Lucida Sans Typewriter" panose="020B0602040502020304" pitchFamily="33" charset="0"/>
                <a:hlinkClick r:id="rId3"/>
              </a:rPr>
              <a:t>https://nordicapis.com/digitize-your-notes-with-microsoft-vision-api/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38012-7457-407A-88FC-1DA8224B1437}"/>
              </a:ext>
            </a:extLst>
          </p:cNvPr>
          <p:cNvSpPr txBox="1"/>
          <p:nvPr/>
        </p:nvSpPr>
        <p:spPr>
          <a:xfrm>
            <a:off x="10002651" y="6423177"/>
            <a:ext cx="366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by Cheryl Lao</a:t>
            </a:r>
          </a:p>
        </p:txBody>
      </p:sp>
    </p:spTree>
    <p:extLst>
      <p:ext uri="{BB962C8B-B14F-4D97-AF65-F5344CB8AC3E}">
        <p14:creationId xmlns:p14="http://schemas.microsoft.com/office/powerpoint/2010/main" val="12233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5701-CD23-4512-9AC3-DD147F4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the API key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E1C1B6-793E-437D-96E7-6BD589C6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</a:t>
            </a:r>
            <a:r>
              <a:rPr lang="en-US" dirty="0" err="1"/>
              <a:t>api_key</a:t>
            </a:r>
            <a:r>
              <a:rPr lang="en-US" dirty="0"/>
              <a:t> with the key that you get when you log in!!!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1EEFA-C401-4276-B8EC-8433BDA1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3169920"/>
            <a:ext cx="9911668" cy="17722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6168C-E4C3-4ECE-A5A7-9919008AFEAA}"/>
              </a:ext>
            </a:extLst>
          </p:cNvPr>
          <p:cNvSpPr/>
          <p:nvPr/>
        </p:nvSpPr>
        <p:spPr>
          <a:xfrm>
            <a:off x="2404151" y="4643920"/>
            <a:ext cx="3965825" cy="9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15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0E92-5F6E-422B-AC73-10768EB3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http connection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69C3E-F827-482D-8188-1A29F7DAB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2245804"/>
            <a:ext cx="8560403" cy="36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12A8-9C19-4A8F-8FB1-4184CC45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991B39-9CEA-46DD-8DE1-1061AE2B0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324" y="2885440"/>
            <a:ext cx="11033036" cy="22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6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0B96-96AB-41D4-A09F-B61734AD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the </a:t>
            </a:r>
            <a:r>
              <a:rPr lang="en-US" dirty="0" err="1"/>
              <a:t>api</a:t>
            </a:r>
            <a:r>
              <a:rPr lang="en-US" dirty="0"/>
              <a:t> request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D930E-D946-4164-918C-762852BAD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914960"/>
            <a:ext cx="9720262" cy="26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43FC-65B7-41BB-A5A1-7C858F9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lines that you’re getting from the </a:t>
            </a:r>
            <a:r>
              <a:rPr lang="en-US" dirty="0" err="1"/>
              <a:t>api</a:t>
            </a:r>
            <a:r>
              <a:rPr lang="en-US" dirty="0"/>
              <a:t> (optional)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4FF3D-FCD1-4842-8F2A-E4DC9648E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94" y="3048000"/>
            <a:ext cx="10839426" cy="12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753E-6F9F-4A2A-A7AD-194057FB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any errors that may have happened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3CB56-E9E1-4C17-A3B9-167622FC3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078" y="2946400"/>
            <a:ext cx="6392171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11F-5B14-4C1F-9EBF-6F45AD36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a Text file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5427E-10FF-4B64-A475-FF6E87C91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2827972"/>
            <a:ext cx="9937158" cy="20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A3C-D9DE-4DEB-A9C6-0EA46724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script: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912B-6830-4110-9793-E6AD0C8E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Use the command line to go to the directory where your file is stored: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(Use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&lt;subfolder name&gt; </a:t>
            </a:r>
            <a:r>
              <a:rPr lang="en-US" sz="2400" dirty="0">
                <a:cs typeface="Courier New" panose="02070309020205020404" pitchFamily="49" charset="0"/>
              </a:rPr>
              <a:t>to go into a subfolder)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&lt;script name&gt; &lt;image URL&gt; &lt;file to write to&gt;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6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E594-B323-4415-A853-400C0C5E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limitations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C249-C42B-4F3A-ADD1-ABD48E1E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Supports: JPEG, PNG, BMP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Image file must be less than 4MB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Dimensions </a:t>
            </a:r>
            <a:r>
              <a:rPr lang="en-US" dirty="0"/>
              <a:t>must be at least 40px X 40px, at most 3200px X 3200px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Only available in English</a:t>
            </a:r>
          </a:p>
        </p:txBody>
      </p:sp>
    </p:spTree>
    <p:extLst>
      <p:ext uri="{BB962C8B-B14F-4D97-AF65-F5344CB8AC3E}">
        <p14:creationId xmlns:p14="http://schemas.microsoft.com/office/powerpoint/2010/main" val="275024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Any Questions/Concerns/ideas?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89230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8303-0FE7-45C9-B86B-7D1F3DD3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should have installed: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6DD-F1CA-46EE-9D63-30E91B37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Python 3.6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/>
              <a:t>Git (optional but will make getting the example file easier)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92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More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98" y="4853456"/>
            <a:ext cx="3352803" cy="1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5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coming!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utcomputergraphics@gmail.com</a:t>
            </a:r>
          </a:p>
          <a:p>
            <a:endParaRPr lang="en-CA" dirty="0"/>
          </a:p>
          <a:p>
            <a:r>
              <a:rPr lang="en-CA" dirty="0"/>
              <a:t>UTCG University of Toronto Computer Graphics Club (All of our updates are here!!!)</a:t>
            </a:r>
          </a:p>
          <a:p>
            <a:endParaRPr lang="en-CA" dirty="0"/>
          </a:p>
          <a:p>
            <a:r>
              <a:rPr lang="en-CA" dirty="0" err="1"/>
              <a:t>utcg.club</a:t>
            </a:r>
            <a:endParaRPr lang="en-CA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CA" dirty="0"/>
              <a:t>he original tutorial that this workshop was based on: </a:t>
            </a:r>
            <a:r>
              <a:rPr lang="en-CA" dirty="0">
                <a:hlinkClick r:id="rId2"/>
              </a:rPr>
              <a:t>https://nordicapis.com/digitize-your-notes-with-microsoft-vision-api/</a:t>
            </a:r>
            <a:endParaRPr lang="en-CA" dirty="0"/>
          </a:p>
        </p:txBody>
      </p:sp>
      <p:pic>
        <p:nvPicPr>
          <p:cNvPr id="2050" name="Picture 2" descr="Image result for g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0" y="2204720"/>
            <a:ext cx="592678" cy="5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boo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3171287"/>
            <a:ext cx="486314" cy="4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ebsi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1" y="4148219"/>
            <a:ext cx="554275" cy="5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744F6-E4B7-4AA1-8610-08458BC587CB}"/>
              </a:ext>
            </a:extLst>
          </p:cNvPr>
          <p:cNvSpPr txBox="1"/>
          <p:nvPr/>
        </p:nvSpPr>
        <p:spPr>
          <a:xfrm>
            <a:off x="1080657" y="5997039"/>
            <a:ext cx="7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by Cheryl Lao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4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AF51-1504-4CF9-88CE-E68CE70E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5D70-F0B6-48C8-8754-F6636FB1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3923C-2EA2-47C0-A82C-5A352209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519"/>
            <a:ext cx="12192000" cy="5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8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8458-6EC2-43CC-8474-A6972867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C518-3A88-49D1-884C-C8C351C6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091CC-1440-4AC7-8AD0-90066213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76A6-FF51-4165-BFB6-C55490BC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mage result for microsoft cognitive services">
            <a:extLst>
              <a:ext uri="{FF2B5EF4-FFF2-40B4-BE49-F238E27FC236}">
                <a16:creationId xmlns:a16="http://schemas.microsoft.com/office/drawing/2014/main" id="{B7B72A3A-212B-4D1F-82CF-993E85475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20" y="983254"/>
            <a:ext cx="9761516" cy="54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9332C-9FC3-4D13-826D-E9F8B46D00DB}"/>
              </a:ext>
            </a:extLst>
          </p:cNvPr>
          <p:cNvSpPr txBox="1"/>
          <p:nvPr/>
        </p:nvSpPr>
        <p:spPr>
          <a:xfrm>
            <a:off x="1813195" y="246662"/>
            <a:ext cx="868074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hlinkClick r:id="rId3"/>
              </a:rPr>
              <a:t>https://azure.microsoft.com/en-us/services/cognitive-services/computer-vision/</a:t>
            </a:r>
            <a:endParaRPr lang="en-CA" sz="2000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C869A-7848-4936-A15C-10626D59EF9C}"/>
              </a:ext>
            </a:extLst>
          </p:cNvPr>
          <p:cNvSpPr txBox="1"/>
          <p:nvPr/>
        </p:nvSpPr>
        <p:spPr>
          <a:xfrm>
            <a:off x="1646820" y="6476019"/>
            <a:ext cx="8847117" cy="27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 Sage </a:t>
            </a:r>
            <a:r>
              <a:rPr lang="en-US" sz="1200" dirty="0" err="1"/>
              <a:t>Franch’s</a:t>
            </a:r>
            <a:r>
              <a:rPr lang="en-US" sz="1200" dirty="0"/>
              <a:t> presentation: https://www.slideshare.net/SageFranch/building-intelligence-with-microsoft-cognitive-services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7581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Microsoft’s Computer Vision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https://azure.microsoft.com/en-us/services/cognitive-services/computer-vision/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CE9AF-BD01-427B-8E84-3B1B5BA7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2809116"/>
            <a:ext cx="9966960" cy="37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Microsoft’s Computer Vision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https://azure.microsoft.com/en-us/services/cognitive-services/computer-vision/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 in and write down the </a:t>
            </a:r>
            <a:r>
              <a:rPr lang="en-US" dirty="0" err="1"/>
              <a:t>url</a:t>
            </a:r>
            <a:r>
              <a:rPr lang="en-US" dirty="0"/>
              <a:t> and key!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C2D84-3CC7-41F9-932C-5964D879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4" y="2865957"/>
            <a:ext cx="10505440" cy="23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C04-BAB6-4640-83F8-BC42711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 for this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702F-E2F1-425A-B7C2-45C3C3CE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 repo link: </a:t>
            </a:r>
            <a:r>
              <a:rPr lang="en-US" dirty="0">
                <a:hlinkClick r:id="rId3"/>
              </a:rPr>
              <a:t>https://github.com/Cheryl-Lao/HandwritingParser.git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and paste the script from that location directly into a .</a:t>
            </a:r>
            <a:r>
              <a:rPr lang="en-US" dirty="0" err="1"/>
              <a:t>py</a:t>
            </a:r>
            <a:r>
              <a:rPr lang="en-US" dirty="0"/>
              <a:t> file on your computer 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your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directory where you want to save the project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&lt;subdirectory name&gt;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copy the entire repository: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folder that you get will have the completed project inside. Try to follow along without the completed code though!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86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5701-CD23-4512-9AC3-DD147F40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necessary packages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0D762-B577-4A58-B6C0-D8465D2B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26" y="3168530"/>
            <a:ext cx="9720262" cy="7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13711</TotalTime>
  <Words>545</Words>
  <Application>Microsoft Office PowerPoint</Application>
  <PresentationFormat>Widescreen</PresentationFormat>
  <Paragraphs>75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Lucida Sans Typewriter</vt:lpstr>
      <vt:lpstr>Tw Cen MT</vt:lpstr>
      <vt:lpstr>Tw Cen MT Condensed</vt:lpstr>
      <vt:lpstr>Wingdings</vt:lpstr>
      <vt:lpstr>Wingdings 3</vt:lpstr>
      <vt:lpstr>Integral</vt:lpstr>
      <vt:lpstr>U of T Computer Graphics Club: Handwriting to Text</vt:lpstr>
      <vt:lpstr>Things you should have installed:</vt:lpstr>
      <vt:lpstr>PowerPoint Presentation</vt:lpstr>
      <vt:lpstr>PowerPoint Presentation</vt:lpstr>
      <vt:lpstr>PowerPoint Presentation</vt:lpstr>
      <vt:lpstr>Microsoft’s Computer Vision API</vt:lpstr>
      <vt:lpstr>Microsoft’s Computer Vision API</vt:lpstr>
      <vt:lpstr>Git repo for this project</vt:lpstr>
      <vt:lpstr>Importing necessary packages</vt:lpstr>
      <vt:lpstr>Recording the API key</vt:lpstr>
      <vt:lpstr>Setting up the http connection</vt:lpstr>
      <vt:lpstr>Error checking</vt:lpstr>
      <vt:lpstr>Sending the api request</vt:lpstr>
      <vt:lpstr>Printing the lines that you’re getting from the api (optional)</vt:lpstr>
      <vt:lpstr>Catch any errors that may have happened</vt:lpstr>
      <vt:lpstr>Write to a Text file</vt:lpstr>
      <vt:lpstr>Running the script:</vt:lpstr>
      <vt:lpstr>Image limitations</vt:lpstr>
      <vt:lpstr>Any Questions/Concerns/ideas?</vt:lpstr>
      <vt:lpstr>More resources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Cheryl Lao</dc:creator>
  <cp:lastModifiedBy>Cheryl Lao</cp:lastModifiedBy>
  <cp:revision>79</cp:revision>
  <dcterms:created xsi:type="dcterms:W3CDTF">2016-09-14T15:39:59Z</dcterms:created>
  <dcterms:modified xsi:type="dcterms:W3CDTF">2018-03-07T02:05:25Z</dcterms:modified>
</cp:coreProperties>
</file>