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88825" cy="6858000"/>
  <p:notesSz cx="6794500" cy="99314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C4825-068A-485F-81E1-B0B239DC38D6}" type="datetimeFigureOut">
              <a:rPr lang="zh-CN" altLang="en-US" smtClean="0"/>
              <a:t>2017/4/13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64E7C-7493-4D0A-8B0F-D0357F972F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3123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7982" y="365126"/>
            <a:ext cx="105128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7982" y="1825625"/>
            <a:ext cx="105128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7982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0C4825-068A-485F-81E1-B0B239DC38D6}" type="datetimeFigureOut">
              <a:rPr lang="zh-CN" altLang="en-US" smtClean="0"/>
              <a:t>2017/4/13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7549" y="6356351"/>
            <a:ext cx="41137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08357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C64E7C-7493-4D0A-8B0F-D0357F972F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4025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5400" b="1" smtClean="0"/>
              <a:t>OCH Hackathon Project A</a:t>
            </a:r>
            <a:endParaRPr lang="en-US" altLang="zh-CN" sz="5400" b="1" smtClean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169015"/>
      </p:ext>
    </p:extLst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800" b="1" smtClean="0"/>
              <a:t>Lost &amp; Found?</a:t>
            </a:r>
            <a:endParaRPr lang="en-US" altLang="zh-CN" sz="4800" b="1" smtClean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364126"/>
      </p:ext>
    </p:extLst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800" b="1" smtClean="0"/>
              <a:t>Online Love Affair?</a:t>
            </a:r>
            <a:endParaRPr lang="en-US" altLang="zh-CN" sz="4800" b="1" smtClean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802472"/>
      </p:ext>
    </p:extLst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800" b="1" smtClean="0"/>
              <a:t>Online Love Affair?</a:t>
            </a:r>
            <a:endParaRPr lang="en-US" altLang="zh-CN" sz="4800" b="1" smtClean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122974"/>
      </p:ext>
    </p:extLst>
  </p:cSld>
  <p:clrMapOvr>
    <a:masterClrMapping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800" b="1" smtClean="0"/>
              <a:t>Carrying Laptop Everywhere?</a:t>
            </a:r>
            <a:endParaRPr lang="en-US" altLang="zh-CN" sz="4800" b="1" smtClean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179523"/>
      </p:ext>
    </p:extLst>
  </p:cSld>
  <p:clrMapOvr>
    <a:masterClrMapping/>
  </p:clrMapOvr>
  <p:transition spd="med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800" b="1" smtClean="0"/>
              <a:t>Carrying Laptop Everywhere?</a:t>
            </a:r>
            <a:endParaRPr lang="en-US" altLang="zh-CN" sz="4800" b="1" smtClean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872648"/>
      </p:ext>
    </p:extLst>
  </p:cSld>
  <p:clrMapOvr>
    <a:masterClrMapping/>
  </p:clrMapOvr>
  <p:transition spd="med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800" b="1" smtClean="0"/>
              <a:t>Carrying Laptop Everywhere?</a:t>
            </a:r>
            <a:endParaRPr lang="en-US" altLang="zh-CN" sz="4800" b="1" smtClean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065995"/>
      </p:ext>
    </p:extLst>
  </p:cSld>
  <p:clrMapOvr>
    <a:masterClrMapping/>
  </p:clrMapOvr>
  <p:transition spd="med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800" b="1" smtClean="0"/>
              <a:t>Requirements</a:t>
            </a:r>
            <a:endParaRPr lang="en-US" altLang="zh-CN" sz="4800" b="1" smtClean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33238"/>
      </p:ext>
    </p:extLst>
  </p:cSld>
  <p:clrMapOvr>
    <a:masterClrMapping/>
  </p:clrMapOvr>
  <p:transition spd="med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800" b="1" smtClean="0"/>
              <a:t>Requirements</a:t>
            </a:r>
            <a:endParaRPr lang="en-US" altLang="zh-CN" sz="4800" b="1" smtClean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874619"/>
      </p:ext>
    </p:extLst>
  </p:cSld>
  <p:clrMapOvr>
    <a:masterClrMapping/>
  </p:clrMapOvr>
  <p:transition spd="med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800" b="1" smtClean="0"/>
              <a:t>Requirements</a:t>
            </a:r>
            <a:endParaRPr lang="en-US" altLang="zh-CN" sz="4800" b="1" smtClean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909711"/>
      </p:ext>
    </p:extLst>
  </p:cSld>
  <p:clrMapOvr>
    <a:masterClrMapping/>
  </p:clrMapOvr>
  <p:transition spd="med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800" b="1" smtClean="0"/>
              <a:t>Requirements</a:t>
            </a:r>
            <a:endParaRPr lang="en-US" altLang="zh-CN" sz="4800" b="1" smtClean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521528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800" b="1" smtClean="0"/>
              <a:t>OCH Hackathon Project A</a:t>
            </a:r>
            <a:endParaRPr lang="en-US" altLang="zh-CN" sz="4800" b="1" smtClean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626687"/>
      </p:ext>
    </p:extLst>
  </p:cSld>
  <p:clrMapOvr>
    <a:masterClrMapping/>
  </p:clrMapOvr>
  <p:transition spd="med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800" b="1" smtClean="0"/>
              <a:t>Developing Approaches</a:t>
            </a:r>
            <a:endParaRPr lang="en-US" altLang="zh-CN" sz="4800" b="1" smtClean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356545"/>
      </p:ext>
    </p:extLst>
  </p:cSld>
  <p:clrMapOvr>
    <a:masterClrMapping/>
  </p:clrMapOvr>
  <p:transition spd="med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800" b="1" smtClean="0"/>
              <a:t>Functionality Demo</a:t>
            </a:r>
            <a:endParaRPr lang="en-US" altLang="zh-CN" sz="4800" b="1" smtClean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814919"/>
      </p:ext>
    </p:extLst>
  </p:cSld>
  <p:clrMapOvr>
    <a:masterClrMapping/>
  </p:clrMapOvr>
  <p:transition spd="med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800" b="1" smtClean="0"/>
              <a:t>Summary</a:t>
            </a:r>
            <a:endParaRPr lang="zh-CN" altLang="en-US" sz="4800" b="1" smtClean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558662"/>
      </p:ext>
    </p:extLst>
  </p:cSld>
  <p:clrMapOvr>
    <a:masterClrMapping/>
  </p:clrMapOvr>
  <p:transition spd="med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800" b="1" smtClean="0"/>
              <a:t>Thanks</a:t>
            </a:r>
            <a:endParaRPr lang="en-US" altLang="zh-CN" sz="4800" b="1" smtClean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910412"/>
      </p:ext>
    </p:extLst>
  </p:cSld>
  <p:clrMapOvr>
    <a:masterClrMapping/>
  </p:clrMapOvr>
  <p:transition spd="med"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800" b="1" smtClean="0"/>
              <a:t>Q &amp; A</a:t>
            </a:r>
            <a:endParaRPr lang="en-US" altLang="zh-CN" sz="4800" b="1" smtClean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901274"/>
      </p:ext>
    </p:extLst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800" b="1" smtClean="0"/>
              <a:t>Team Introduction</a:t>
            </a:r>
            <a:endParaRPr lang="en-US" altLang="zh-CN" sz="4800" b="1" smtClean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627883"/>
      </p:ext>
    </p:extLst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800" b="1" smtClean="0"/>
              <a:t>Survey time</a:t>
            </a:r>
            <a:endParaRPr lang="en-US" altLang="zh-CN" sz="4800" b="1" smtClean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813091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800" b="1" smtClean="0"/>
              <a:t>Survey time</a:t>
            </a:r>
            <a:endParaRPr lang="en-US" altLang="zh-CN" sz="4800" b="1" smtClean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306046"/>
      </p:ext>
    </p:extLst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800" b="1" smtClean="0"/>
              <a:t>Special Case Study</a:t>
            </a:r>
            <a:endParaRPr lang="en-US" altLang="zh-CN" sz="4800" b="1" smtClean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863300"/>
      </p:ext>
    </p:extLst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800" b="1" smtClean="0"/>
              <a:t>Special Case Study</a:t>
            </a:r>
            <a:endParaRPr lang="en-US" altLang="zh-CN" sz="4800" b="1" smtClean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818929"/>
      </p:ext>
    </p:extLst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800" b="1" smtClean="0"/>
              <a:t>Requirements</a:t>
            </a:r>
            <a:endParaRPr lang="en-US" altLang="zh-CN" sz="4800" b="1" smtClean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820722"/>
      </p:ext>
    </p:extLst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800" b="1" smtClean="0"/>
              <a:t>Lost &amp; Found?</a:t>
            </a:r>
            <a:endParaRPr lang="en-US" altLang="zh-CN" sz="4800" b="1" smtClean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263547"/>
      </p:ext>
    </p:extLst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</Words>
  <Application>Microsoft Office PowerPoint</Application>
  <PresentationFormat>Custom</PresentationFormat>
  <Paragraphs>24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宋体</vt:lpstr>
      <vt:lpstr>Arial</vt:lpstr>
      <vt:lpstr>Calibri</vt:lpstr>
      <vt:lpstr>Calibri Light</vt:lpstr>
      <vt:lpstr>Office Theme</vt:lpstr>
      <vt:lpstr>OCH Hackathon Project A</vt:lpstr>
      <vt:lpstr>OCH Hackathon Project A</vt:lpstr>
      <vt:lpstr>Team Introduction</vt:lpstr>
      <vt:lpstr>Survey time</vt:lpstr>
      <vt:lpstr>Survey time</vt:lpstr>
      <vt:lpstr>Special Case Study</vt:lpstr>
      <vt:lpstr>Special Case Study</vt:lpstr>
      <vt:lpstr>Requirements</vt:lpstr>
      <vt:lpstr>Lost &amp; Found?</vt:lpstr>
      <vt:lpstr>Lost &amp; Found?</vt:lpstr>
      <vt:lpstr>Online Love Affair?</vt:lpstr>
      <vt:lpstr>Online Love Affair?</vt:lpstr>
      <vt:lpstr>Carrying Laptop Everywhere?</vt:lpstr>
      <vt:lpstr>Carrying Laptop Everywhere?</vt:lpstr>
      <vt:lpstr>Carrying Laptop Everywhere?</vt:lpstr>
      <vt:lpstr>Requirements</vt:lpstr>
      <vt:lpstr>Requirements</vt:lpstr>
      <vt:lpstr>Requirements</vt:lpstr>
      <vt:lpstr>Requirements</vt:lpstr>
      <vt:lpstr>Developing Approaches</vt:lpstr>
      <vt:lpstr>Functionality Demo</vt:lpstr>
      <vt:lpstr>Summary</vt:lpstr>
      <vt:lpstr>Thanks</vt:lpstr>
      <vt:lpstr>Q &amp; A</vt:lpstr>
    </vt:vector>
  </TitlesOfParts>
  <Company>Oracle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OCH Hackathon Project A</dc:title>
  <dc:creator>Qingyi Meng</dc:creator>
  <cp:lastModifiedBy>Qingyi Meng</cp:lastModifiedBy>
  <cp:revision>1</cp:revision>
  <dcterms:created xsi:type="dcterms:W3CDTF">2017-04-13T11:10:04Z</dcterms:created>
  <dcterms:modified xsi:type="dcterms:W3CDTF">2017-04-13T11:10:04Z</dcterms:modified>
</cp:coreProperties>
</file>