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88825" cy="6858000"/>
  <p:notesSz cx="6794500" cy="9931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4B12-4EAF-404B-8D69-C5BE19AB4274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2388-468F-4050-851F-13770376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956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F4B12-4EAF-404B-8D69-C5BE19AB4274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F2388-468F-4050-851F-13770376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78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5400" b="1" smtClean="0"/>
              <a:t>OCH Hackathon Project A</a:t>
            </a:r>
            <a:endParaRPr lang="en-US" altLang="zh-CN" sz="5400" b="1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88251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 smtClean="0"/>
              <a:t>Lost &amp; Found?</a:t>
            </a:r>
            <a:endParaRPr lang="en-US" altLang="zh-CN" sz="4800" b="1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74835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 smtClean="0"/>
              <a:t>Online Love Affair?</a:t>
            </a:r>
            <a:endParaRPr lang="en-US" altLang="zh-CN" sz="4800" b="1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58169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 smtClean="0"/>
              <a:t>Online Love Affair?</a:t>
            </a:r>
            <a:endParaRPr lang="en-US" altLang="zh-CN" sz="4800" b="1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62870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 smtClean="0"/>
              <a:t>Carrying Laptop Everywhere?</a:t>
            </a:r>
            <a:endParaRPr lang="en-US" altLang="zh-CN" sz="4800" b="1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15394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 smtClean="0"/>
              <a:t>Carrying Laptop Everywhere?</a:t>
            </a:r>
            <a:endParaRPr lang="en-US" altLang="zh-CN" sz="4800" b="1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80109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 smtClean="0"/>
              <a:t>Carrying Laptop Everywhere?</a:t>
            </a:r>
            <a:endParaRPr lang="en-US" altLang="zh-CN" sz="4800" b="1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74793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 smtClean="0"/>
              <a:t>Requirements</a:t>
            </a:r>
            <a:endParaRPr lang="en-US" altLang="zh-CN" sz="4800" b="1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85923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 smtClean="0"/>
              <a:t>Requirements</a:t>
            </a:r>
            <a:endParaRPr lang="en-US" altLang="zh-CN" sz="4800" b="1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57801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 smtClean="0"/>
              <a:t>Requirements</a:t>
            </a:r>
            <a:endParaRPr lang="en-US" altLang="zh-CN" sz="4800" b="1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42280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 smtClean="0"/>
              <a:t>Requirements</a:t>
            </a:r>
            <a:endParaRPr lang="en-US" altLang="zh-CN" sz="4800" b="1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94032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 smtClean="0"/>
              <a:t>OCH Hackathon Project A</a:t>
            </a:r>
            <a:endParaRPr lang="en-US" altLang="zh-CN" sz="4800" b="1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08132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 smtClean="0"/>
              <a:t>Developing Approaches</a:t>
            </a:r>
            <a:endParaRPr lang="en-US" altLang="zh-CN" sz="4800" b="1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6615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 smtClean="0"/>
              <a:t>Functionality Demo</a:t>
            </a:r>
            <a:endParaRPr lang="en-US" altLang="zh-CN" sz="4800" b="1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82588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 smtClean="0"/>
              <a:t>Summary</a:t>
            </a:r>
            <a:endParaRPr lang="zh-CN" altLang="en-US" sz="4800" b="1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01797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 smtClean="0"/>
              <a:t>Thanks</a:t>
            </a:r>
            <a:endParaRPr lang="en-US" altLang="zh-CN" sz="4800" b="1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84963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 smtClean="0"/>
              <a:t>Q &amp; A</a:t>
            </a:r>
            <a:endParaRPr lang="en-US" altLang="zh-CN" sz="4800" b="1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46862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 smtClean="0"/>
              <a:t>Team Introduction</a:t>
            </a:r>
            <a:endParaRPr lang="en-US" altLang="zh-CN" sz="4800" b="1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4792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 smtClean="0"/>
              <a:t>Survey time</a:t>
            </a:r>
            <a:endParaRPr lang="en-US" altLang="zh-CN" sz="4800" b="1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20452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 smtClean="0"/>
              <a:t>Survey time</a:t>
            </a:r>
            <a:endParaRPr lang="en-US" altLang="zh-CN" sz="4800" b="1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53164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 smtClean="0"/>
              <a:t>Special Case Study</a:t>
            </a:r>
            <a:endParaRPr lang="en-US" altLang="zh-CN" sz="4800" b="1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22336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 smtClean="0"/>
              <a:t>Special Case Study</a:t>
            </a:r>
            <a:endParaRPr lang="en-US" altLang="zh-CN" sz="4800" b="1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27512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 smtClean="0"/>
              <a:t>Requirements</a:t>
            </a:r>
            <a:endParaRPr lang="en-US" altLang="zh-CN" sz="4800" b="1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77321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 smtClean="0"/>
              <a:t>Lost &amp; Found?</a:t>
            </a:r>
            <a:endParaRPr lang="en-US" altLang="zh-CN" sz="4800" b="1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74328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Custom</PresentationFormat>
  <Paragraphs>24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宋体</vt:lpstr>
      <vt:lpstr>Arial</vt:lpstr>
      <vt:lpstr>Calibri</vt:lpstr>
      <vt:lpstr>Calibri Light</vt:lpstr>
      <vt:lpstr>Office Theme</vt:lpstr>
      <vt:lpstr>OCH Hackathon Project A</vt:lpstr>
      <vt:lpstr>OCH Hackathon Project A</vt:lpstr>
      <vt:lpstr>Team Introduction</vt:lpstr>
      <vt:lpstr>Survey time</vt:lpstr>
      <vt:lpstr>Survey time</vt:lpstr>
      <vt:lpstr>Special Case Study</vt:lpstr>
      <vt:lpstr>Special Case Study</vt:lpstr>
      <vt:lpstr>Requirements</vt:lpstr>
      <vt:lpstr>Lost &amp; Found?</vt:lpstr>
      <vt:lpstr>Lost &amp; Found?</vt:lpstr>
      <vt:lpstr>Online Love Affair?</vt:lpstr>
      <vt:lpstr>Online Love Affair?</vt:lpstr>
      <vt:lpstr>Carrying Laptop Everywhere?</vt:lpstr>
      <vt:lpstr>Carrying Laptop Everywhere?</vt:lpstr>
      <vt:lpstr>Carrying Laptop Everywhere?</vt:lpstr>
      <vt:lpstr>Requirements</vt:lpstr>
      <vt:lpstr>Requirements</vt:lpstr>
      <vt:lpstr>Requirements</vt:lpstr>
      <vt:lpstr>Requirements</vt:lpstr>
      <vt:lpstr>Developing Approaches</vt:lpstr>
      <vt:lpstr>Functionality Demo</vt:lpstr>
      <vt:lpstr>Summary</vt:lpstr>
      <vt:lpstr>Thanks</vt:lpstr>
      <vt:lpstr>Q &amp; A</vt:lpstr>
    </vt:vector>
  </TitlesOfParts>
  <Company>Oracle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OCH Hackathon Project A</dc:title>
  <dc:creator>Qingyi Meng</dc:creator>
  <cp:lastModifiedBy>Qingyi Meng</cp:lastModifiedBy>
  <cp:revision>1</cp:revision>
  <dcterms:created xsi:type="dcterms:W3CDTF">2017-04-13T08:53:21Z</dcterms:created>
  <dcterms:modified xsi:type="dcterms:W3CDTF">2017-04-13T08:53:21Z</dcterms:modified>
</cp:coreProperties>
</file>