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Public Sans Bold" charset="1" panose="00000000000000000000"/>
      <p:regular r:id="rId21"/>
    </p:embeddedFont>
    <p:embeddedFont>
      <p:font typeface="Playfair Display" charset="1" panose="00000500000000000000"/>
      <p:regular r:id="rId22"/>
    </p:embeddedFont>
    <p:embeddedFont>
      <p:font typeface="Public San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www.canva.com/design/DAGPVZwA69Q/ihwoOwSQSZdAmmPbYWg5mw/edit?utm_content=DAGPVZwA69Q&amp;utm_campaign=designshare&amp;utm_medium=link2&amp;utm_source=sharebutton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82" y="4728792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CHAMPIONING SOCIAL JUSTICE: EDUCATING ON HUMAN RIGHTS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Pitch Deck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407" y="8041005"/>
            <a:ext cx="7862435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CHERYL RACHAEL MAKOKHA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08 September, 2024</a:t>
            </a:r>
          </a:p>
          <a:p>
            <a:pPr algn="l">
              <a:lnSpc>
                <a:spcPts val="3450"/>
              </a:lnSpc>
            </a:pPr>
            <a:r>
              <a:rPr lang="en-US" sz="2300" u="sng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  <a:hlinkClick r:id="rId4" tooltip="https://www.canva.com/design/DAGPVZwA69Q/ihwoOwSQSZdAmmPbYWg5mw/edit?utm_content=DAGPVZwA69Q&amp;utm_campaign=designshare&amp;utm_medium=link2&amp;utm_source=sharebutton"/>
              </a:rPr>
              <a:t>CANVA LINK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25575" y="8630746"/>
            <a:ext cx="2147595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SOCIAL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JUSTICE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DEVELOPMENT PLAN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9531053" y="1028700"/>
            <a:ext cx="7965318" cy="5063759"/>
            <a:chOff x="0" y="0"/>
            <a:chExt cx="2422726" cy="15401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22726" cy="1540190"/>
            </a:xfrm>
            <a:custGeom>
              <a:avLst/>
              <a:gdLst/>
              <a:ahLst/>
              <a:cxnLst/>
              <a:rect r="r" b="b" t="t" l="l"/>
              <a:pathLst>
                <a:path h="1540190" w="2422726">
                  <a:moveTo>
                    <a:pt x="0" y="0"/>
                  </a:moveTo>
                  <a:lnTo>
                    <a:pt x="2422726" y="0"/>
                  </a:lnTo>
                  <a:lnTo>
                    <a:pt x="2422726" y="1540190"/>
                  </a:lnTo>
                  <a:lnTo>
                    <a:pt x="0" y="1540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2422726" cy="1568764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922879" y="1402038"/>
            <a:ext cx="7314593" cy="4317083"/>
            <a:chOff x="0" y="0"/>
            <a:chExt cx="9752790" cy="5756111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/>
            <a:srcRect l="0" t="185" r="0" b="185"/>
            <a:stretch>
              <a:fillRect/>
            </a:stretch>
          </p:blipFill>
          <p:spPr>
            <a:xfrm flipH="false" flipV="false">
              <a:off x="0" y="0"/>
              <a:ext cx="9752790" cy="5756111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1028689" y="2236590"/>
            <a:ext cx="7877184" cy="7223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 spc="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Phase</a:t>
            </a:r>
            <a:r>
              <a:rPr lang="en-US" sz="3099" spc="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1: </a:t>
            </a:r>
          </a:p>
          <a:p>
            <a:pPr algn="just">
              <a:lnSpc>
                <a:spcPts val="4339"/>
              </a:lnSpc>
            </a:pPr>
            <a:r>
              <a:rPr lang="en-US" sz="3099" spc="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Research and content creation.</a:t>
            </a:r>
          </a:p>
          <a:p>
            <a:pPr algn="just">
              <a:lnSpc>
                <a:spcPts val="4339"/>
              </a:lnSpc>
            </a:pPr>
          </a:p>
          <a:p>
            <a:pPr algn="just">
              <a:lnSpc>
                <a:spcPts val="4339"/>
              </a:lnSpc>
            </a:pPr>
            <a:r>
              <a:rPr lang="en-US" sz="3099" spc="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Phase 2: </a:t>
            </a:r>
          </a:p>
          <a:p>
            <a:pPr algn="just">
              <a:lnSpc>
                <a:spcPts val="4339"/>
              </a:lnSpc>
            </a:pPr>
            <a:r>
              <a:rPr lang="en-US" sz="3099" spc="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Website design and development (HTML, CSS, JavaScript).</a:t>
            </a:r>
          </a:p>
          <a:p>
            <a:pPr algn="just">
              <a:lnSpc>
                <a:spcPts val="4339"/>
              </a:lnSpc>
            </a:pPr>
          </a:p>
          <a:p>
            <a:pPr algn="just">
              <a:lnSpc>
                <a:spcPts val="4339"/>
              </a:lnSpc>
            </a:pPr>
            <a:r>
              <a:rPr lang="en-US" sz="3099" spc="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Phase 3: </a:t>
            </a:r>
          </a:p>
          <a:p>
            <a:pPr algn="just">
              <a:lnSpc>
                <a:spcPts val="4339"/>
              </a:lnSpc>
            </a:pPr>
            <a:r>
              <a:rPr lang="en-US" sz="3099" spc="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Testing and feedback collection.</a:t>
            </a:r>
          </a:p>
          <a:p>
            <a:pPr algn="just">
              <a:lnSpc>
                <a:spcPts val="4339"/>
              </a:lnSpc>
            </a:pPr>
          </a:p>
          <a:p>
            <a:pPr algn="just">
              <a:lnSpc>
                <a:spcPts val="4339"/>
              </a:lnSpc>
            </a:pPr>
            <a:r>
              <a:rPr lang="en-US" sz="3099" spc="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Phase 4: </a:t>
            </a:r>
          </a:p>
          <a:p>
            <a:pPr algn="just">
              <a:lnSpc>
                <a:spcPts val="4339"/>
              </a:lnSpc>
            </a:pPr>
            <a:r>
              <a:rPr lang="en-US" sz="3099" spc="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Launch and promotion.</a:t>
            </a:r>
          </a:p>
          <a:p>
            <a:pPr algn="just">
              <a:lnSpc>
                <a:spcPts val="572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362549" y="8630746"/>
            <a:ext cx="231062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SOCIAL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JUSTICE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IMPACT AND BENEFITS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531053" y="1028700"/>
            <a:ext cx="7965318" cy="5063759"/>
            <a:chOff x="0" y="0"/>
            <a:chExt cx="2422726" cy="15401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22726" cy="1540190"/>
            </a:xfrm>
            <a:custGeom>
              <a:avLst/>
              <a:gdLst/>
              <a:ahLst/>
              <a:cxnLst/>
              <a:rect r="r" b="b" t="t" l="l"/>
              <a:pathLst>
                <a:path h="1540190" w="2422726">
                  <a:moveTo>
                    <a:pt x="0" y="0"/>
                  </a:moveTo>
                  <a:lnTo>
                    <a:pt x="2422726" y="0"/>
                  </a:lnTo>
                  <a:lnTo>
                    <a:pt x="2422726" y="1540190"/>
                  </a:lnTo>
                  <a:lnTo>
                    <a:pt x="0" y="1540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422726" cy="1568764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31365" y="1402038"/>
            <a:ext cx="7506106" cy="4317083"/>
            <a:chOff x="0" y="0"/>
            <a:chExt cx="10008142" cy="5756111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4"/>
            <a:srcRect l="990" t="0" r="990" b="0"/>
            <a:stretch>
              <a:fillRect/>
            </a:stretch>
          </p:blipFill>
          <p:spPr>
            <a:xfrm flipH="false" flipV="false">
              <a:off x="0" y="0"/>
              <a:ext cx="10008142" cy="5756111"/>
            </a:xfrm>
            <a:prstGeom prst="rect">
              <a:avLst/>
            </a:prstGeom>
          </p:spPr>
        </p:pic>
      </p:grpSp>
      <p:sp>
        <p:nvSpPr>
          <p:cNvPr name="TextBox 10" id="10"/>
          <p:cNvSpPr txBox="true"/>
          <p:nvPr/>
        </p:nvSpPr>
        <p:spPr>
          <a:xfrm rot="0">
            <a:off x="14362549" y="8630746"/>
            <a:ext cx="231062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SOCIAL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JUSTICE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689" y="2246115"/>
            <a:ext cx="7877184" cy="651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30" indent="-388615" lvl="1">
              <a:lnSpc>
                <a:spcPts val="5039"/>
              </a:lnSpc>
              <a:buFont typeface="Arial"/>
              <a:buChar char="•"/>
            </a:pPr>
            <a:r>
              <a:rPr lang="en-US" sz="3599" spc="1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Incre</a:t>
            </a:r>
            <a:r>
              <a:rPr lang="en-US" sz="3599" spc="1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ased awareness of human rights.</a:t>
            </a:r>
          </a:p>
          <a:p>
            <a:pPr algn="just" marL="777230" indent="-388615" lvl="1">
              <a:lnSpc>
                <a:spcPts val="5039"/>
              </a:lnSpc>
              <a:buFont typeface="Arial"/>
              <a:buChar char="•"/>
            </a:pPr>
            <a:r>
              <a:rPr lang="en-US" sz="3599" spc="1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Emp</a:t>
            </a:r>
            <a:r>
              <a:rPr lang="en-US" sz="3599" spc="1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owerment of citizens to demand accountability and reform.</a:t>
            </a:r>
          </a:p>
          <a:p>
            <a:pPr algn="just" marL="777230" indent="-388615" lvl="1">
              <a:lnSpc>
                <a:spcPts val="5039"/>
              </a:lnSpc>
              <a:buFont typeface="Arial"/>
              <a:buChar char="•"/>
            </a:pPr>
            <a:r>
              <a:rPr lang="en-US" sz="3599" spc="1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Creation of a knowledgeable and engaged community.</a:t>
            </a:r>
          </a:p>
          <a:p>
            <a:pPr algn="just" marL="777230" indent="-388615" lvl="1">
              <a:lnSpc>
                <a:spcPts val="5039"/>
              </a:lnSpc>
              <a:buFont typeface="Arial"/>
              <a:buChar char="•"/>
            </a:pPr>
            <a:r>
              <a:rPr lang="en-US" sz="3599" spc="1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</a:t>
            </a:r>
            <a:r>
              <a:rPr lang="en-US" sz="3599" spc="1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ribution to social justice and sustainable development.</a:t>
            </a:r>
          </a:p>
          <a:p>
            <a:pPr algn="just">
              <a:lnSpc>
                <a:spcPts val="642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JOIN US IN MAKING A DIFFERENCE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362549" y="8630746"/>
            <a:ext cx="231062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SOCIAL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JUSTICE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407" y="2162495"/>
            <a:ext cx="16242893" cy="4085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33480" indent="-566740" lvl="1">
              <a:lnSpc>
                <a:spcPts val="6825"/>
              </a:lnSpc>
              <a:buFont typeface="Arial"/>
              <a:buChar char="•"/>
            </a:pPr>
            <a:r>
              <a:rPr lang="en-US" sz="5250" spc="26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Spre</a:t>
            </a:r>
            <a:r>
              <a:rPr lang="en-US" sz="5250" spc="26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 the</a:t>
            </a:r>
            <a:r>
              <a:rPr lang="en-US" sz="5250" spc="26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word and raise awareness about human rights.</a:t>
            </a:r>
          </a:p>
          <a:p>
            <a:pPr algn="just" marL="1133480" indent="-566740" lvl="1">
              <a:lnSpc>
                <a:spcPts val="6825"/>
              </a:lnSpc>
              <a:buFont typeface="Arial"/>
              <a:buChar char="•"/>
            </a:pPr>
            <a:r>
              <a:rPr lang="en-US" sz="5250" spc="26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</a:t>
            </a:r>
            <a:r>
              <a:rPr lang="en-US" sz="5250" spc="26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aborate with us </a:t>
            </a:r>
            <a:r>
              <a:rPr lang="en-US" sz="5250" spc="26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</a:t>
            </a:r>
            <a:r>
              <a:rPr lang="en-US" sz="5250" spc="26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 dr</a:t>
            </a:r>
            <a:r>
              <a:rPr lang="en-US" sz="5250" spc="26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ive social justice and reform.</a:t>
            </a:r>
          </a:p>
          <a:p>
            <a:pPr algn="just">
              <a:lnSpc>
                <a:spcPts val="5005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7086597" y="1799270"/>
            <a:ext cx="18146577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362549" y="8630746"/>
            <a:ext cx="231062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SOCIAL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JUSTICE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6407" y="2162495"/>
            <a:ext cx="16242893" cy="682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25533" indent="-512766" lvl="1">
              <a:lnSpc>
                <a:spcPts val="6175"/>
              </a:lnSpc>
              <a:buFont typeface="Arial"/>
              <a:buChar char="•"/>
            </a:pPr>
            <a:r>
              <a:rPr lang="en-US" sz="47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p</a:t>
            </a:r>
            <a:r>
              <a:rPr lang="en-US" sz="47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</a:t>
            </a:r>
            <a:r>
              <a:rPr lang="en-US" sz="47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ject successfully</a:t>
            </a:r>
            <a:r>
              <a:rPr lang="en-US" sz="47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educates and empowers citizens on human rights.</a:t>
            </a:r>
          </a:p>
          <a:p>
            <a:pPr algn="just" marL="1025533" indent="-512766" lvl="1">
              <a:lnSpc>
                <a:spcPts val="6175"/>
              </a:lnSpc>
              <a:buFont typeface="Arial"/>
              <a:buChar char="•"/>
            </a:pPr>
            <a:r>
              <a:rPr lang="en-US" sz="47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Aligns with key SDGs, contributing to social justice</a:t>
            </a:r>
            <a:r>
              <a:rPr lang="en-US" sz="47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and sust</a:t>
            </a:r>
            <a:r>
              <a:rPr lang="en-US" sz="47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ainability. </a:t>
            </a:r>
            <a:r>
              <a:rPr lang="en-US" sz="47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Call to Action:</a:t>
            </a:r>
          </a:p>
          <a:p>
            <a:pPr algn="just" marL="1025533" indent="-512766" lvl="1">
              <a:lnSpc>
                <a:spcPts val="6175"/>
              </a:lnSpc>
              <a:buFont typeface="Arial"/>
              <a:buChar char="•"/>
            </a:pPr>
            <a:r>
              <a:rPr lang="en-US" sz="47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Support and collaborate on expanding the educational platform.</a:t>
            </a:r>
          </a:p>
          <a:p>
            <a:pPr algn="just" marL="1025533" indent="-512766" lvl="1">
              <a:lnSpc>
                <a:spcPts val="6175"/>
              </a:lnSpc>
              <a:buFont typeface="Arial"/>
              <a:buChar char="•"/>
            </a:pPr>
            <a:r>
              <a:rPr lang="en-US" sz="47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Leverage insights for policy-making and community engagement.</a:t>
            </a:r>
          </a:p>
          <a:p>
            <a:pPr algn="just">
              <a:lnSpc>
                <a:spcPts val="461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3111146"/>
            <a:ext cx="13208550" cy="196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Leveraging Technology for Social Reform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362549" y="8630746"/>
            <a:ext cx="231062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SOCIAL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JUSTICE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362549" y="8630746"/>
            <a:ext cx="231062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SOCIAL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JUSTICE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6882" y="4728792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CHAMPIONING SOCIAL JUSTICE: EDUCATING ON HUMAN RIGHTS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6407" y="8479155"/>
            <a:ext cx="7862435" cy="86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CHERYL RACHAEL MAKOKHA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30</a:t>
            </a: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September, 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3111146"/>
            <a:ext cx="9509685" cy="196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Leveraging Technology for Social Reform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744448" y="8630746"/>
            <a:ext cx="1928723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SOCIAL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JUSTICE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TABLE OF CONTENTS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122290"/>
            <a:ext cx="7877184" cy="6524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Problem Statement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Solution Overview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Goals and Objectives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Hackathon Theme and Subthemes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Website Features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Target Audience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Development Plan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Expected Impact and Benefits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Call to Action</a:t>
            </a:r>
          </a:p>
          <a:p>
            <a:pPr algn="l">
              <a:lnSpc>
                <a:spcPts val="523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07652" y="8630746"/>
            <a:ext cx="2065518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SOCIAL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JUSTICE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607652" y="8630746"/>
            <a:ext cx="2065518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SOCIAL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JUSTICE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6407" y="2067245"/>
            <a:ext cx="16242893" cy="629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51065" indent="-683688" lvl="2">
              <a:lnSpc>
                <a:spcPts val="7125"/>
              </a:lnSpc>
              <a:buFont typeface="Arial"/>
              <a:buChar char="⚬"/>
            </a:pPr>
            <a:r>
              <a:rPr lang="en-US" sz="47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Many African nations face socio-political challenges.</a:t>
            </a:r>
          </a:p>
          <a:p>
            <a:pPr algn="l" marL="2051065" indent="-683688" lvl="2">
              <a:lnSpc>
                <a:spcPts val="7125"/>
              </a:lnSpc>
              <a:buFont typeface="Arial"/>
              <a:buChar char="⚬"/>
            </a:pPr>
            <a:r>
              <a:rPr lang="en-US" sz="47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Recent youth-led protests highlight discontent with leadership, economic inequality, and lack of accountability.</a:t>
            </a:r>
          </a:p>
          <a:p>
            <a:pPr algn="l" marL="2051065" indent="-683688" lvl="2">
              <a:lnSpc>
                <a:spcPts val="7125"/>
              </a:lnSpc>
              <a:buFont typeface="Arial"/>
              <a:buChar char="⚬"/>
            </a:pPr>
            <a:r>
              <a:rPr lang="en-US" sz="47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There is a need for innovative solutions to address these urgent issues.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THE CHALLENGE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607652" y="8630746"/>
            <a:ext cx="2065518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SOCIAL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JUSTICE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6407" y="2162495"/>
            <a:ext cx="16242893" cy="513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03943" indent="-501972" lvl="1">
              <a:lnSpc>
                <a:spcPts val="6045"/>
              </a:lnSpc>
              <a:buFont typeface="Arial"/>
              <a:buChar char="•"/>
            </a:pPr>
            <a:r>
              <a:rPr lang="en-US" sz="46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Develop a website to educate pe</a:t>
            </a:r>
            <a:r>
              <a:rPr lang="en-US" sz="46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ople on their human rights.</a:t>
            </a:r>
          </a:p>
          <a:p>
            <a:pPr algn="just" marL="1003943" indent="-501972" lvl="1">
              <a:lnSpc>
                <a:spcPts val="6045"/>
              </a:lnSpc>
              <a:buFont typeface="Arial"/>
              <a:buChar char="•"/>
            </a:pPr>
            <a:r>
              <a:rPr lang="en-US" sz="46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the UN Declaration of Human Rights as the foundational</a:t>
            </a:r>
            <a:r>
              <a:rPr lang="en-US" sz="46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content.</a:t>
            </a:r>
          </a:p>
          <a:p>
            <a:pPr algn="just" marL="1003943" indent="-501972" lvl="1">
              <a:lnSpc>
                <a:spcPts val="6045"/>
              </a:lnSpc>
              <a:buFont typeface="Arial"/>
              <a:buChar char="•"/>
            </a:pPr>
            <a:r>
              <a:rPr lang="en-US" sz="46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</a:t>
            </a:r>
            <a:r>
              <a:rPr lang="en-US" sz="4650" spc="2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 to empower citizens with knowledge to drive social justice and reform.</a:t>
            </a:r>
          </a:p>
          <a:p>
            <a:pPr algn="just">
              <a:lnSpc>
                <a:spcPts val="4485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OUR SOLUTION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4607652" y="8630746"/>
            <a:ext cx="2065518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SOCIAL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JUSTICE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GOALS AND 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407" y="2172020"/>
            <a:ext cx="16242893" cy="5773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6936" indent="-473468" lvl="1">
              <a:lnSpc>
                <a:spcPts val="5701"/>
              </a:lnSpc>
              <a:buFont typeface="Arial"/>
              <a:buChar char="•"/>
            </a:pPr>
            <a:r>
              <a:rPr lang="en-US" sz="4385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Inspire and empower participants</a:t>
            </a:r>
            <a:r>
              <a:rPr lang="en-US" sz="4385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to create tech-driven solutions.</a:t>
            </a:r>
          </a:p>
          <a:p>
            <a:pPr algn="just" marL="946936" indent="-473468" lvl="1">
              <a:lnSpc>
                <a:spcPts val="5701"/>
              </a:lnSpc>
              <a:buFont typeface="Arial"/>
              <a:buChar char="•"/>
            </a:pPr>
            <a:r>
              <a:rPr lang="en-US" sz="4385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Foster innovation and problem-solving among young Africans.</a:t>
            </a:r>
          </a:p>
          <a:p>
            <a:pPr algn="just" marL="946936" indent="-473468" lvl="1">
              <a:lnSpc>
                <a:spcPts val="5701"/>
              </a:lnSpc>
              <a:buFont typeface="Arial"/>
              <a:buChar char="•"/>
            </a:pPr>
            <a:r>
              <a:rPr lang="en-US" sz="4385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</a:t>
            </a:r>
            <a:r>
              <a:rPr lang="en-US" sz="4385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mpower youth to actively shape their future.</a:t>
            </a:r>
          </a:p>
          <a:p>
            <a:pPr algn="just" marL="946936" indent="-473468" lvl="1">
              <a:lnSpc>
                <a:spcPts val="5701"/>
              </a:lnSpc>
              <a:buFont typeface="Arial"/>
              <a:buChar char="•"/>
            </a:pPr>
            <a:r>
              <a:rPr lang="en-US" sz="4385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Create a platform for collaboration among participants, mentors, and experts.</a:t>
            </a:r>
          </a:p>
          <a:p>
            <a:pPr algn="just">
              <a:lnSpc>
                <a:spcPts val="570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498216" y="8630746"/>
            <a:ext cx="2174955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SOCIAL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JUSTICE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HACKATHON THEME AND SUBTHEMES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360287" y="3575805"/>
            <a:ext cx="7877184" cy="284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9"/>
              </a:lnSpc>
            </a:pP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Subthemes:</a:t>
            </a:r>
          </a:p>
          <a:p>
            <a:pPr algn="l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</a:t>
            </a: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uman Rights and Security: Protecting citizens' rights, ensuring safety, addressing social injustices.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695" y="2269118"/>
            <a:ext cx="7877184" cy="5406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5"/>
              </a:lnSpc>
              <a:spcBef>
                <a:spcPct val="0"/>
              </a:spcBef>
            </a:pPr>
            <a:r>
              <a:rPr lang="en-US" sz="7661" spc="3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Theme: Championing Social Justice and Driving Reform.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80293" y="8630746"/>
            <a:ext cx="2092877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SOCIAL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JUSTICE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FEATURES OF THE WEBSITE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16407" y="2172020"/>
            <a:ext cx="16242893" cy="432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6936" indent="-473468" lvl="1">
              <a:lnSpc>
                <a:spcPts val="5701"/>
              </a:lnSpc>
              <a:buFont typeface="Arial"/>
              <a:buChar char="•"/>
            </a:pPr>
            <a:r>
              <a:rPr lang="en-US" sz="4385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User-friendly interface with HTML, CSS, and JavaScript.</a:t>
            </a:r>
          </a:p>
          <a:p>
            <a:pPr algn="just" marL="946936" indent="-473468" lvl="1">
              <a:lnSpc>
                <a:spcPts val="5701"/>
              </a:lnSpc>
              <a:buFont typeface="Arial"/>
              <a:buChar char="•"/>
            </a:pPr>
            <a:r>
              <a:rPr lang="en-US" sz="4385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Comprehensive sections on each article of the UN Declaration.</a:t>
            </a:r>
          </a:p>
          <a:p>
            <a:pPr algn="just" marL="946936" indent="-473468" lvl="1">
              <a:lnSpc>
                <a:spcPts val="5701"/>
              </a:lnSpc>
              <a:buFont typeface="Arial"/>
              <a:buChar char="•"/>
            </a:pPr>
            <a:r>
              <a:rPr lang="en-US" sz="4385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Interactive quizzes and resources for deeper understanding.</a:t>
            </a:r>
          </a:p>
          <a:p>
            <a:pPr algn="just" marL="946936" indent="-473468" lvl="1">
              <a:lnSpc>
                <a:spcPts val="5701"/>
              </a:lnSpc>
              <a:buFont typeface="Arial"/>
              <a:buChar char="•"/>
            </a:pPr>
            <a:r>
              <a:rPr lang="en-US" sz="4385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News and updates on human rights issues.</a:t>
            </a:r>
          </a:p>
          <a:p>
            <a:pPr algn="just">
              <a:lnSpc>
                <a:spcPts val="570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4362549" y="8630746"/>
            <a:ext cx="231062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SOCIAL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JUSTICE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TARGET AUDIENCE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407" y="2172020"/>
            <a:ext cx="16242893" cy="3601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6936" indent="-473468" lvl="1">
              <a:lnSpc>
                <a:spcPts val="5701"/>
              </a:lnSpc>
              <a:buFont typeface="Arial"/>
              <a:buChar char="•"/>
            </a:pPr>
            <a:r>
              <a:rPr lang="en-US" sz="4385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Young Africans aged 15-30.</a:t>
            </a:r>
          </a:p>
          <a:p>
            <a:pPr algn="just" marL="946936" indent="-473468" lvl="1">
              <a:lnSpc>
                <a:spcPts val="5701"/>
              </a:lnSpc>
              <a:buFont typeface="Arial"/>
              <a:buChar char="•"/>
            </a:pPr>
            <a:r>
              <a:rPr lang="en-US" sz="4385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Activists and community leaders.</a:t>
            </a:r>
          </a:p>
          <a:p>
            <a:pPr algn="just" marL="946936" indent="-473468" lvl="1">
              <a:lnSpc>
                <a:spcPts val="5701"/>
              </a:lnSpc>
              <a:buFont typeface="Arial"/>
              <a:buChar char="•"/>
            </a:pPr>
            <a:r>
              <a:rPr lang="en-US" sz="4385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Educators and students.</a:t>
            </a:r>
          </a:p>
          <a:p>
            <a:pPr algn="just" marL="946936" indent="-473468" lvl="1">
              <a:lnSpc>
                <a:spcPts val="5701"/>
              </a:lnSpc>
              <a:buFont typeface="Arial"/>
              <a:buChar char="•"/>
            </a:pPr>
            <a:r>
              <a:rPr lang="en-US" sz="4385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General public interested in human rights.</a:t>
            </a:r>
          </a:p>
          <a:p>
            <a:pPr algn="just">
              <a:lnSpc>
                <a:spcPts val="5701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DAGPVZwA69Q</dc:identifier>
  <dcterms:modified xsi:type="dcterms:W3CDTF">2011-08-01T06:04:30Z</dcterms:modified>
  <cp:revision>1</cp:revision>
  <dc:title>White Green Simple and Professional Business Pitch Deck Presentation</dc:title>
</cp:coreProperties>
</file>