
<file path=[Content_Types].xml><?xml version="1.0" encoding="utf-8"?>
<Types xmlns="http://schemas.openxmlformats.org/package/2006/content-types">
  <Default Extension="jpeg" ContentType="image/jpeg"/>
  <Default Extension="png" ContentType="image/png"/>
  <Default Extension="m4a" ContentType="audi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71" r:id="rId3"/>
    <p:sldId id="404" r:id="rId5"/>
    <p:sldId id="405" r:id="rId6"/>
    <p:sldId id="406" r:id="rId7"/>
    <p:sldId id="407" r:id="rId8"/>
    <p:sldId id="409" r:id="rId9"/>
    <p:sldId id="408" r:id="rId10"/>
    <p:sldId id="410" r:id="rId11"/>
    <p:sldId id="411" r:id="rId12"/>
    <p:sldId id="412" r:id="rId13"/>
    <p:sldId id="413" r:id="rId14"/>
    <p:sldId id="414" r:id="rId15"/>
    <p:sldId id="768" r:id="rId16"/>
    <p:sldId id="270" r:id="rId17"/>
    <p:sldId id="437" r:id="rId18"/>
    <p:sldId id="851" r:id="rId19"/>
    <p:sldId id="850" r:id="rId20"/>
    <p:sldId id="440" r:id="rId21"/>
    <p:sldId id="441" r:id="rId22"/>
    <p:sldId id="442" r:id="rId23"/>
    <p:sldId id="443" r:id="rId24"/>
    <p:sldId id="445" r:id="rId25"/>
    <p:sldId id="444" r:id="rId26"/>
    <p:sldId id="447" r:id="rId27"/>
    <p:sldId id="446" r:id="rId28"/>
    <p:sldId id="448" r:id="rId29"/>
    <p:sldId id="449" r:id="rId30"/>
    <p:sldId id="450" r:id="rId31"/>
    <p:sldId id="451" r:id="rId32"/>
    <p:sldId id="452" r:id="rId33"/>
    <p:sldId id="674" r:id="rId34"/>
    <p:sldId id="675" r:id="rId35"/>
    <p:sldId id="676" r:id="rId36"/>
    <p:sldId id="673" r:id="rId37"/>
    <p:sldId id="489" r:id="rId38"/>
    <p:sldId id="276" r:id="rId39"/>
    <p:sldId id="506" r:id="rId40"/>
    <p:sldId id="507" r:id="rId41"/>
    <p:sldId id="562" r:id="rId42"/>
    <p:sldId id="278" r:id="rId43"/>
    <p:sldId id="490" r:id="rId44"/>
    <p:sldId id="853" r:id="rId45"/>
    <p:sldId id="491" r:id="rId46"/>
    <p:sldId id="854" r:id="rId47"/>
    <p:sldId id="492" r:id="rId48"/>
    <p:sldId id="855" r:id="rId49"/>
    <p:sldId id="424" r:id="rId50"/>
    <p:sldId id="856" r:id="rId51"/>
    <p:sldId id="279" r:id="rId52"/>
    <p:sldId id="857" r:id="rId53"/>
    <p:sldId id="504" r:id="rId54"/>
    <p:sldId id="858" r:id="rId55"/>
    <p:sldId id="280" r:id="rId56"/>
    <p:sldId id="859" r:id="rId57"/>
    <p:sldId id="281" r:id="rId58"/>
    <p:sldId id="860" r:id="rId59"/>
    <p:sldId id="938" r:id="rId60"/>
    <p:sldId id="939" r:id="rId61"/>
    <p:sldId id="415" r:id="rId62"/>
    <p:sldId id="416" r:id="rId63"/>
    <p:sldId id="864" r:id="rId64"/>
    <p:sldId id="495" r:id="rId65"/>
    <p:sldId id="493" r:id="rId66"/>
    <p:sldId id="494" r:id="rId67"/>
    <p:sldId id="419" r:id="rId68"/>
    <p:sldId id="420" r:id="rId69"/>
    <p:sldId id="421" r:id="rId70"/>
    <p:sldId id="422" r:id="rId71"/>
    <p:sldId id="423" r:id="rId72"/>
    <p:sldId id="283" r:id="rId73"/>
    <p:sldId id="284" r:id="rId74"/>
    <p:sldId id="285" r:id="rId75"/>
    <p:sldId id="286" r:id="rId76"/>
    <p:sldId id="287" r:id="rId77"/>
    <p:sldId id="288" r:id="rId78"/>
    <p:sldId id="289" r:id="rId79"/>
    <p:sldId id="290" r:id="rId80"/>
    <p:sldId id="291" r:id="rId81"/>
    <p:sldId id="501" r:id="rId82"/>
    <p:sldId id="502" r:id="rId83"/>
    <p:sldId id="503" r:id="rId84"/>
    <p:sldId id="296" r:id="rId85"/>
    <p:sldId id="426" r:id="rId86"/>
    <p:sldId id="427" r:id="rId87"/>
    <p:sldId id="428" r:id="rId88"/>
    <p:sldId id="429" r:id="rId89"/>
    <p:sldId id="654" r:id="rId90"/>
    <p:sldId id="655" r:id="rId91"/>
    <p:sldId id="656" r:id="rId92"/>
    <p:sldId id="435" r:id="rId93"/>
    <p:sldId id="657" r:id="rId94"/>
    <p:sldId id="658" r:id="rId95"/>
    <p:sldId id="659" r:id="rId96"/>
    <p:sldId id="436" r:id="rId97"/>
    <p:sldId id="297" r:id="rId9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39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480" y="72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presProps" Target="presProps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1" Type="http://schemas.openxmlformats.org/officeDocument/2006/relationships/tableStyles" Target="tableStyles.xml"/><Relationship Id="rId100" Type="http://schemas.openxmlformats.org/officeDocument/2006/relationships/viewProps" Target="view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BF45B-BEA4-4039-8503-C6258BC4F8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FD5B-8CAB-4D34-82DC-60B455086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290C-BF81-480E-845D-839885AE7D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AB26-9642-446A-BC0F-69E102FE56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290C-BF81-480E-845D-839885AE7D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AB26-9642-446A-BC0F-69E102FE56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290C-BF81-480E-845D-839885AE7D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AB26-9642-446A-BC0F-69E102FE56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290C-BF81-480E-845D-839885AE7D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AB26-9642-446A-BC0F-69E102FE56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290C-BF81-480E-845D-839885AE7D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AB26-9642-446A-BC0F-69E102FE56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290C-BF81-480E-845D-839885AE7D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AB26-9642-446A-BC0F-69E102FE56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290C-BF81-480E-845D-839885AE7D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AB26-9642-446A-BC0F-69E102FE56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290C-BF81-480E-845D-839885AE7D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AB26-9642-446A-BC0F-69E102FE56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290C-BF81-480E-845D-839885AE7D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AB26-9642-446A-BC0F-69E102FE56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290C-BF81-480E-845D-839885AE7D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AB26-9642-446A-BC0F-69E102FE56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6DAE290C-BF81-480E-845D-839885AE7DA0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AC9EAB26-9642-446A-BC0F-69E102FE56A7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microsoft.com/office/2007/relationships/media" Target="../media/media1.m4a"/><Relationship Id="rId1" Type="http://schemas.openxmlformats.org/officeDocument/2006/relationships/audio" Target="../media/media1.m4a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96058" y="3075057"/>
            <a:ext cx="753935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a typeface="微软雅黑" panose="020B0503020204020204" pitchFamily="34" charset="-122"/>
              </a:rPr>
              <a:t>你以为这样子就已经结束了？ </a:t>
            </a:r>
            <a:r>
              <a:rPr lang="en-US" altLang="zh-CN" sz="4000" b="1" dirty="0">
                <a:solidFill>
                  <a:schemeClr val="bg1"/>
                </a:solidFill>
                <a:ea typeface="微软雅黑" panose="020B0503020204020204" pitchFamily="34" charset="-122"/>
              </a:rPr>
              <a:t>. . .</a:t>
            </a:r>
            <a:endParaRPr lang="zh-CN" altLang="en-US" sz="4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3" name="快闪bgm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814666" y="492411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"/>
    </mc:Choice>
    <mc:Fallback>
      <p:transition spd="slow" advTm="1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799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0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73024" y="-81024"/>
            <a:ext cx="6132512" cy="693902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59488" y="-81024"/>
            <a:ext cx="6132512" cy="69390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26432" y="2321002"/>
            <a:ext cx="2912533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b="1" dirty="0">
                <a:solidFill>
                  <a:schemeClr val="bg1"/>
                </a:solidFill>
                <a:ea typeface="微软雅黑" panose="020B0503020204020204" pitchFamily="34" charset="-122"/>
              </a:rPr>
              <a:t>非</a:t>
            </a:r>
            <a:endParaRPr lang="zh-CN" altLang="en-US" sz="138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85920" y="2321001"/>
            <a:ext cx="3691467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b="1" dirty="0">
                <a:ea typeface="微软雅黑" panose="020B0503020204020204" pitchFamily="34" charset="-122"/>
              </a:rPr>
              <a:t>也</a:t>
            </a:r>
            <a:endParaRPr lang="zh-CN" altLang="en-US" sz="13800" b="1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"/>
    </mc:Choice>
    <mc:Fallback>
      <p:transition spd="slow" advTm="1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73024" y="0"/>
            <a:ext cx="6132512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59488" y="-81024"/>
            <a:ext cx="6132512" cy="693902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26432" y="2321002"/>
            <a:ext cx="2912533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b="1" dirty="0">
                <a:ea typeface="微软雅黑" panose="020B0503020204020204" pitchFamily="34" charset="-122"/>
              </a:rPr>
              <a:t>非</a:t>
            </a:r>
            <a:endParaRPr lang="zh-CN" altLang="en-US" sz="13800" b="1" dirty="0"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85920" y="2321001"/>
            <a:ext cx="3691467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b="1" dirty="0">
                <a:solidFill>
                  <a:schemeClr val="bg1"/>
                </a:solidFill>
                <a:ea typeface="微软雅黑" panose="020B0503020204020204" pitchFamily="34" charset="-122"/>
              </a:rPr>
              <a:t>也</a:t>
            </a:r>
            <a:endParaRPr lang="zh-CN" altLang="en-US" sz="138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"/>
    </mc:Choice>
    <mc:Fallback>
      <p:transition spd="slow" advTm="1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73024" y="0"/>
            <a:ext cx="6132512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59488" y="-81024"/>
            <a:ext cx="6132512" cy="69390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26432" y="2321002"/>
            <a:ext cx="2912533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b="1" dirty="0">
                <a:solidFill>
                  <a:schemeClr val="bg1"/>
                </a:solidFill>
                <a:ea typeface="微软雅黑" panose="020B0503020204020204" pitchFamily="34" charset="-122"/>
              </a:rPr>
              <a:t>非</a:t>
            </a:r>
            <a:endParaRPr lang="zh-CN" altLang="en-US" sz="138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85920" y="2321001"/>
            <a:ext cx="3691467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b="1" dirty="0">
                <a:ea typeface="微软雅黑" panose="020B0503020204020204" pitchFamily="34" charset="-122"/>
              </a:rPr>
              <a:t>也</a:t>
            </a:r>
            <a:endParaRPr lang="zh-CN" altLang="en-US" sz="13800" b="1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"/>
    </mc:Choice>
    <mc:Fallback>
      <p:transition spd="slow" advTm="1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945380" y="2241867"/>
            <a:ext cx="2374266" cy="237426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-1036320" y="-3745929"/>
            <a:ext cx="14337666" cy="143376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-1036320" y="-3745929"/>
            <a:ext cx="14337666" cy="143376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-1036320" y="-3745929"/>
            <a:ext cx="14337666" cy="143376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-1036320" y="-3745929"/>
            <a:ext cx="14337666" cy="143376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-1036320" y="-3745929"/>
            <a:ext cx="14337666" cy="143376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-1036320" y="-3745929"/>
            <a:ext cx="14337666" cy="143376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-1036320" y="-3745929"/>
            <a:ext cx="14337666" cy="143376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-1036320" y="-3745929"/>
            <a:ext cx="14337666" cy="143376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-1036320" y="-3739833"/>
            <a:ext cx="14337666" cy="143376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-1109345" y="-3729818"/>
            <a:ext cx="14337666" cy="1433766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 b="1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04364" y="2961239"/>
            <a:ext cx="2310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ea typeface="微软雅黑" panose="020B0503020204020204" pitchFamily="34" charset="-122"/>
              </a:rPr>
              <a:t>loading</a:t>
            </a:r>
            <a:endParaRPr lang="zh-CN" altLang="en-US" sz="5400" b="1" dirty="0"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72309" y="3270556"/>
            <a:ext cx="2574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ea typeface="微软雅黑" panose="020B0503020204020204" pitchFamily="34" charset="-122"/>
              </a:rPr>
              <a:t>Come on</a:t>
            </a:r>
            <a:endParaRPr lang="zh-CN" altLang="en-US" sz="4800" b="1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"/>
    </mc:Choice>
    <mc:Fallback>
      <p:transition spd="slow" advClick="0" advTm="6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8" grpId="0" bldLvl="0" animBg="1"/>
      <p:bldP spid="42" grpId="0" bldLvl="0" animBg="1"/>
      <p:bldP spid="43" grpId="0" bldLvl="0" animBg="1"/>
      <p:bldP spid="44" grpId="0" bldLvl="0" animBg="1"/>
      <p:bldP spid="45" grpId="0" bldLvl="0" animBg="1"/>
      <p:bldP spid="46" grpId="0" bldLvl="0" animBg="1"/>
      <p:bldP spid="47" grpId="0" bldLvl="0" animBg="1"/>
      <p:bldP spid="48" grpId="0" bldLvl="0" animBg="1"/>
      <p:bldP spid="50" grpId="0" bldLvl="0" animBg="1"/>
      <p:bldP spid="7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18037" y="3075057"/>
            <a:ext cx="690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a typeface="微软雅黑" panose="020B0503020204020204" pitchFamily="34" charset="-122"/>
              </a:rPr>
              <a:t>未</a:t>
            </a:r>
            <a:endParaRPr lang="zh-CN" altLang="en-US" sz="4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"/>
    </mc:Choice>
    <mc:Fallback>
      <p:transition spd="slow" advTm="2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35394" y="3075057"/>
            <a:ext cx="690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a typeface="微软雅黑" panose="020B0503020204020204" pitchFamily="34" charset="-122"/>
              </a:rPr>
              <a:t>来</a:t>
            </a:r>
            <a:endParaRPr lang="zh-CN" altLang="en-US" sz="4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"/>
    </mc:Choice>
    <mc:Fallback>
      <p:transition spd="slow" advTm="2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19043" y="3075057"/>
            <a:ext cx="45542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a typeface="微软雅黑" panose="020B0503020204020204" pitchFamily="34" charset="-122"/>
              </a:rPr>
              <a:t>我们的懒人生活</a:t>
            </a:r>
            <a:r>
              <a:rPr lang="en-US" altLang="zh-CN" sz="4000" b="1" dirty="0">
                <a:solidFill>
                  <a:schemeClr val="bg1"/>
                </a:solidFill>
                <a:ea typeface="微软雅黑" panose="020B0503020204020204" pitchFamily="34" charset="-122"/>
              </a:rPr>
              <a:t>......</a:t>
            </a:r>
            <a:endParaRPr lang="en-US" altLang="zh-CN" sz="4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"/>
    </mc:Choice>
    <mc:Fallback>
      <p:transition spd="slow" advTm="1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96793" y="3075692"/>
            <a:ext cx="499935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a typeface="微软雅黑" panose="020B0503020204020204" pitchFamily="34" charset="-122"/>
              </a:rPr>
              <a:t>需要些什么？？？ </a:t>
            </a:r>
            <a:r>
              <a:rPr lang="en-US" altLang="zh-CN" sz="4000" b="1" dirty="0">
                <a:solidFill>
                  <a:schemeClr val="bg1"/>
                </a:solidFill>
                <a:ea typeface="微软雅黑" panose="020B0503020204020204" pitchFamily="34" charset="-122"/>
              </a:rPr>
              <a:t>. . .</a:t>
            </a:r>
            <a:endParaRPr lang="zh-CN" altLang="en-US" sz="4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"/>
    </mc:Choice>
    <mc:Fallback>
      <p:transition spd="slow" advTm="1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21860" y="2459504"/>
            <a:ext cx="323088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ea typeface="微软雅黑" panose="020B0503020204020204" pitchFamily="34" charset="-122"/>
              </a:rPr>
              <a:t>简简单单</a:t>
            </a:r>
            <a:endParaRPr lang="en-US" altLang="zh-CN" sz="6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r>
              <a:rPr lang="zh-CN" altLang="en-US" sz="6000" b="1" dirty="0">
                <a:solidFill>
                  <a:schemeClr val="bg1"/>
                </a:solidFill>
                <a:ea typeface="微软雅黑" panose="020B0503020204020204" pitchFamily="34" charset="-122"/>
              </a:rPr>
              <a:t>叫外卖？</a:t>
            </a:r>
            <a:endParaRPr lang="zh-CN" altLang="en-US" sz="6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"/>
    </mc:Choice>
    <mc:Fallback>
      <p:transition spd="slow" advTm="1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21860" y="2459504"/>
            <a:ext cx="323088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ea typeface="微软雅黑" panose="020B0503020204020204" pitchFamily="34" charset="-122"/>
              </a:rPr>
              <a:t>简简单单</a:t>
            </a:r>
            <a:endParaRPr lang="en-US" altLang="zh-CN" sz="6000" b="1" dirty="0">
              <a:ea typeface="微软雅黑" panose="020B0503020204020204" pitchFamily="34" charset="-122"/>
            </a:endParaRPr>
          </a:p>
          <a:p>
            <a:r>
              <a:rPr lang="zh-CN" altLang="en-US" sz="6000" b="1" dirty="0">
                <a:ea typeface="微软雅黑" panose="020B0503020204020204" pitchFamily="34" charset="-122"/>
              </a:rPr>
              <a:t>叫外卖？</a:t>
            </a:r>
            <a:endParaRPr lang="zh-CN" altLang="en-US" sz="6000" b="1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"/>
    </mc:Choice>
    <mc:Fallback>
      <p:transition spd="slow" advTm="1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73024" y="-185351"/>
            <a:ext cx="6132512" cy="704335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59488" y="-185352"/>
            <a:ext cx="6132512" cy="70433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26432" y="2321002"/>
            <a:ext cx="2912533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b="1" dirty="0">
                <a:solidFill>
                  <a:schemeClr val="bg1"/>
                </a:solidFill>
                <a:ea typeface="微软雅黑" panose="020B0503020204020204" pitchFamily="34" charset="-122"/>
              </a:rPr>
              <a:t>非</a:t>
            </a:r>
            <a:endParaRPr lang="zh-CN" altLang="en-US" sz="138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85920" y="2321001"/>
            <a:ext cx="3691467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b="1" dirty="0">
                <a:ea typeface="微软雅黑" panose="020B0503020204020204" pitchFamily="34" charset="-122"/>
              </a:rPr>
              <a:t>也</a:t>
            </a:r>
            <a:endParaRPr lang="zh-CN" altLang="en-US" sz="13800" b="1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"/>
    </mc:Choice>
    <mc:Fallback>
      <p:transition spd="slow" advTm="1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21860" y="2459504"/>
            <a:ext cx="323088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ea typeface="微软雅黑" panose="020B0503020204020204" pitchFamily="34" charset="-122"/>
              </a:rPr>
              <a:t>简简单单</a:t>
            </a:r>
            <a:endParaRPr lang="en-US" altLang="zh-CN" sz="6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r>
              <a:rPr lang="zh-CN" altLang="en-US" sz="6000" b="1" dirty="0">
                <a:solidFill>
                  <a:schemeClr val="bg1"/>
                </a:solidFill>
                <a:ea typeface="微软雅黑" panose="020B0503020204020204" pitchFamily="34" charset="-122"/>
              </a:rPr>
              <a:t>叫外卖？</a:t>
            </a:r>
            <a:endParaRPr lang="zh-CN" altLang="en-US" sz="6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"/>
    </mc:Choice>
    <mc:Fallback>
      <p:transition spd="slow" advTm="1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21860" y="2459504"/>
            <a:ext cx="323088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ea typeface="微软雅黑" panose="020B0503020204020204" pitchFamily="34" charset="-122"/>
              </a:rPr>
              <a:t>简简单单</a:t>
            </a:r>
            <a:endParaRPr lang="en-US" altLang="zh-CN" sz="6000" b="1" dirty="0">
              <a:ea typeface="微软雅黑" panose="020B0503020204020204" pitchFamily="34" charset="-122"/>
            </a:endParaRPr>
          </a:p>
          <a:p>
            <a:r>
              <a:rPr lang="zh-CN" altLang="en-US" sz="6000" b="1" dirty="0">
                <a:ea typeface="微软雅黑" panose="020B0503020204020204" pitchFamily="34" charset="-122"/>
              </a:rPr>
              <a:t>叫外卖？</a:t>
            </a:r>
            <a:endParaRPr lang="zh-CN" altLang="en-US" sz="6000" b="1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"/>
    </mc:Choice>
    <mc:Fallback>
      <p:transition spd="slow" advTm="1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21860" y="2459504"/>
            <a:ext cx="323088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ea typeface="微软雅黑" panose="020B0503020204020204" pitchFamily="34" charset="-122"/>
              </a:rPr>
              <a:t>简简单单</a:t>
            </a:r>
            <a:endParaRPr lang="en-US" altLang="zh-CN" sz="6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r>
              <a:rPr lang="zh-CN" altLang="en-US" sz="6000" b="1" dirty="0">
                <a:solidFill>
                  <a:schemeClr val="bg1"/>
                </a:solidFill>
                <a:ea typeface="微软雅黑" panose="020B0503020204020204" pitchFamily="34" charset="-122"/>
              </a:rPr>
              <a:t>叫外卖？</a:t>
            </a:r>
            <a:endParaRPr lang="zh-CN" altLang="en-US" sz="6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"/>
    </mc:Choice>
    <mc:Fallback>
      <p:transition spd="slow" advTm="1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21860" y="2459504"/>
            <a:ext cx="323088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ea typeface="微软雅黑" panose="020B0503020204020204" pitchFamily="34" charset="-122"/>
              </a:rPr>
              <a:t>简简单单</a:t>
            </a:r>
            <a:endParaRPr lang="en-US" altLang="zh-CN" sz="6000" b="1" dirty="0">
              <a:ea typeface="微软雅黑" panose="020B0503020204020204" pitchFamily="34" charset="-122"/>
            </a:endParaRPr>
          </a:p>
          <a:p>
            <a:r>
              <a:rPr lang="zh-CN" altLang="en-US" sz="6000" b="1" dirty="0">
                <a:ea typeface="微软雅黑" panose="020B0503020204020204" pitchFamily="34" charset="-122"/>
              </a:rPr>
              <a:t>叫外卖？</a:t>
            </a:r>
            <a:endParaRPr lang="zh-CN" altLang="en-US" sz="6000" b="1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"/>
    </mc:Choice>
    <mc:Fallback>
      <p:transition spd="slow" advTm="1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21860" y="2459504"/>
            <a:ext cx="323088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ea typeface="微软雅黑" panose="020B0503020204020204" pitchFamily="34" charset="-122"/>
              </a:rPr>
              <a:t>简简单单</a:t>
            </a:r>
            <a:endParaRPr lang="en-US" altLang="zh-CN" sz="6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r>
              <a:rPr lang="zh-CN" altLang="en-US" sz="6000" b="1" dirty="0">
                <a:solidFill>
                  <a:schemeClr val="bg1"/>
                </a:solidFill>
                <a:ea typeface="微软雅黑" panose="020B0503020204020204" pitchFamily="34" charset="-122"/>
              </a:rPr>
              <a:t>叫外卖？</a:t>
            </a:r>
            <a:endParaRPr lang="zh-CN" altLang="en-US" sz="6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"/>
    </mc:Choice>
    <mc:Fallback>
      <p:transition spd="slow" advTm="1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21860" y="2459504"/>
            <a:ext cx="323088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ea typeface="微软雅黑" panose="020B0503020204020204" pitchFamily="34" charset="-122"/>
              </a:rPr>
              <a:t>简简单单</a:t>
            </a:r>
            <a:endParaRPr lang="en-US" altLang="zh-CN" sz="6000" b="1" dirty="0">
              <a:ea typeface="微软雅黑" panose="020B0503020204020204" pitchFamily="34" charset="-122"/>
            </a:endParaRPr>
          </a:p>
          <a:p>
            <a:r>
              <a:rPr lang="zh-CN" altLang="en-US" sz="6000" b="1" dirty="0">
                <a:ea typeface="微软雅黑" panose="020B0503020204020204" pitchFamily="34" charset="-122"/>
              </a:rPr>
              <a:t>叫外卖？</a:t>
            </a:r>
            <a:endParaRPr lang="zh-CN" altLang="en-US" sz="6000" b="1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"/>
    </mc:Choice>
    <mc:Fallback>
      <p:transition spd="slow" advTm="1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21860" y="2459504"/>
            <a:ext cx="323088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ea typeface="微软雅黑" panose="020B0503020204020204" pitchFamily="34" charset="-122"/>
              </a:rPr>
              <a:t>简简单单</a:t>
            </a:r>
            <a:endParaRPr lang="en-US" altLang="zh-CN" sz="6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r>
              <a:rPr lang="zh-CN" altLang="en-US" sz="6000" b="1" dirty="0">
                <a:solidFill>
                  <a:schemeClr val="bg1"/>
                </a:solidFill>
                <a:ea typeface="微软雅黑" panose="020B0503020204020204" pitchFamily="34" charset="-122"/>
              </a:rPr>
              <a:t>叫外卖？</a:t>
            </a:r>
            <a:endParaRPr lang="zh-CN" altLang="en-US" sz="6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"/>
    </mc:Choice>
    <mc:Fallback>
      <p:transition spd="slow" advTm="1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21860" y="2459504"/>
            <a:ext cx="323088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ea typeface="微软雅黑" panose="020B0503020204020204" pitchFamily="34" charset="-122"/>
              </a:rPr>
              <a:t>简简单单</a:t>
            </a:r>
            <a:endParaRPr lang="en-US" altLang="zh-CN" sz="6000" b="1" dirty="0">
              <a:ea typeface="微软雅黑" panose="020B0503020204020204" pitchFamily="34" charset="-122"/>
            </a:endParaRPr>
          </a:p>
          <a:p>
            <a:r>
              <a:rPr lang="zh-CN" altLang="en-US" sz="6000" b="1" dirty="0">
                <a:ea typeface="微软雅黑" panose="020B0503020204020204" pitchFamily="34" charset="-122"/>
              </a:rPr>
              <a:t>叫外卖？</a:t>
            </a:r>
            <a:endParaRPr lang="zh-CN" altLang="en-US" sz="6000" b="1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"/>
    </mc:Choice>
    <mc:Fallback>
      <p:transition spd="slow" advTm="1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21860" y="2459504"/>
            <a:ext cx="323088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ea typeface="微软雅黑" panose="020B0503020204020204" pitchFamily="34" charset="-122"/>
              </a:rPr>
              <a:t>简简单单</a:t>
            </a:r>
            <a:endParaRPr lang="en-US" altLang="zh-CN" sz="6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r>
              <a:rPr lang="zh-CN" altLang="en-US" sz="6000" b="1" dirty="0">
                <a:solidFill>
                  <a:schemeClr val="bg1"/>
                </a:solidFill>
                <a:ea typeface="微软雅黑" panose="020B0503020204020204" pitchFamily="34" charset="-122"/>
              </a:rPr>
              <a:t>叫外卖？</a:t>
            </a:r>
            <a:endParaRPr lang="zh-CN" altLang="en-US" sz="6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"/>
    </mc:Choice>
    <mc:Fallback>
      <p:transition spd="slow" advTm="1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21860" y="2459504"/>
            <a:ext cx="323088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ea typeface="微软雅黑" panose="020B0503020204020204" pitchFamily="34" charset="-122"/>
              </a:rPr>
              <a:t>简简单单</a:t>
            </a:r>
            <a:endParaRPr lang="en-US" altLang="zh-CN" sz="6000" b="1" dirty="0">
              <a:ea typeface="微软雅黑" panose="020B0503020204020204" pitchFamily="34" charset="-122"/>
            </a:endParaRPr>
          </a:p>
          <a:p>
            <a:r>
              <a:rPr lang="zh-CN" altLang="en-US" sz="6000" b="1" dirty="0">
                <a:ea typeface="微软雅黑" panose="020B0503020204020204" pitchFamily="34" charset="-122"/>
              </a:rPr>
              <a:t>叫外卖？</a:t>
            </a:r>
            <a:endParaRPr lang="zh-CN" altLang="en-US" sz="6000" b="1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"/>
    </mc:Choice>
    <mc:Fallback>
      <p:transition spd="slow" advTm="1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73024" y="-196770"/>
            <a:ext cx="6132512" cy="7054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59488" y="-196771"/>
            <a:ext cx="6232826" cy="729205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26432" y="2321002"/>
            <a:ext cx="2912533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b="1" dirty="0">
                <a:ea typeface="微软雅黑" panose="020B0503020204020204" pitchFamily="34" charset="-122"/>
              </a:rPr>
              <a:t>非</a:t>
            </a:r>
            <a:endParaRPr lang="zh-CN" altLang="en-US" sz="13800" b="1" dirty="0"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85920" y="2321001"/>
            <a:ext cx="3691467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b="1" dirty="0">
                <a:solidFill>
                  <a:schemeClr val="bg1"/>
                </a:solidFill>
                <a:ea typeface="微软雅黑" panose="020B0503020204020204" pitchFamily="34" charset="-122"/>
              </a:rPr>
              <a:t>也</a:t>
            </a:r>
            <a:endParaRPr lang="zh-CN" altLang="en-US" sz="138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"/>
    </mc:Choice>
    <mc:Fallback>
      <p:transition spd="slow" advTm="1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21860" y="2459504"/>
            <a:ext cx="323088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ea typeface="微软雅黑" panose="020B0503020204020204" pitchFamily="34" charset="-122"/>
              </a:rPr>
              <a:t>简简单单</a:t>
            </a:r>
            <a:endParaRPr lang="en-US" altLang="zh-CN" sz="6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r>
              <a:rPr lang="zh-CN" altLang="en-US" sz="6000" b="1" dirty="0">
                <a:solidFill>
                  <a:schemeClr val="bg1"/>
                </a:solidFill>
                <a:ea typeface="微软雅黑" panose="020B0503020204020204" pitchFamily="34" charset="-122"/>
              </a:rPr>
              <a:t>叫外卖？</a:t>
            </a:r>
            <a:endParaRPr lang="zh-CN" altLang="en-US" sz="6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"/>
    </mc:Choice>
    <mc:Fallback>
      <p:transition spd="slow" advTm="1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21860" y="2459504"/>
            <a:ext cx="323088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ea typeface="微软雅黑" panose="020B0503020204020204" pitchFamily="34" charset="-122"/>
              </a:rPr>
              <a:t>简简单单</a:t>
            </a:r>
            <a:endParaRPr lang="en-US" altLang="zh-CN" sz="6000" b="1" dirty="0">
              <a:ea typeface="微软雅黑" panose="020B0503020204020204" pitchFamily="34" charset="-122"/>
            </a:endParaRPr>
          </a:p>
          <a:p>
            <a:r>
              <a:rPr lang="zh-CN" altLang="en-US" sz="6000" b="1" dirty="0">
                <a:ea typeface="微软雅黑" panose="020B0503020204020204" pitchFamily="34" charset="-122"/>
              </a:rPr>
              <a:t>叫外卖？</a:t>
            </a:r>
            <a:endParaRPr lang="zh-CN" altLang="en-US" sz="6000" b="1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"/>
    </mc:Choice>
    <mc:Fallback>
      <p:transition spd="slow" advTm="1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21860" y="2459504"/>
            <a:ext cx="323088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ea typeface="微软雅黑" panose="020B0503020204020204" pitchFamily="34" charset="-122"/>
              </a:rPr>
              <a:t>简简单单</a:t>
            </a:r>
            <a:endParaRPr lang="en-US" altLang="zh-CN" sz="6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r>
              <a:rPr lang="zh-CN" altLang="en-US" sz="6000" b="1" dirty="0">
                <a:solidFill>
                  <a:schemeClr val="bg1"/>
                </a:solidFill>
                <a:ea typeface="微软雅黑" panose="020B0503020204020204" pitchFamily="34" charset="-122"/>
              </a:rPr>
              <a:t>叫外卖？</a:t>
            </a:r>
            <a:endParaRPr lang="zh-CN" altLang="en-US" sz="6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"/>
    </mc:Choice>
    <mc:Fallback>
      <p:transition spd="slow" advTm="1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21860" y="2459504"/>
            <a:ext cx="323088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ea typeface="微软雅黑" panose="020B0503020204020204" pitchFamily="34" charset="-122"/>
              </a:rPr>
              <a:t>简简单单</a:t>
            </a:r>
            <a:endParaRPr lang="en-US" altLang="zh-CN" sz="6000" b="1" dirty="0">
              <a:ea typeface="微软雅黑" panose="020B0503020204020204" pitchFamily="34" charset="-122"/>
            </a:endParaRPr>
          </a:p>
          <a:p>
            <a:r>
              <a:rPr lang="zh-CN" altLang="en-US" sz="6000" b="1" dirty="0">
                <a:ea typeface="微软雅黑" panose="020B0503020204020204" pitchFamily="34" charset="-122"/>
              </a:rPr>
              <a:t>叫外卖？</a:t>
            </a:r>
            <a:endParaRPr lang="zh-CN" altLang="en-US" sz="6000" b="1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"/>
    </mc:Choice>
    <mc:Fallback>
      <p:transition spd="slow" advTm="1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18688" y="2921387"/>
            <a:ext cx="515556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ea typeface="微软雅黑" panose="020B0503020204020204" pitchFamily="34" charset="-122"/>
              </a:rPr>
              <a:t>太</a:t>
            </a:r>
            <a:r>
              <a:rPr lang="en-US" altLang="zh-CN" sz="6000" b="1" dirty="0">
                <a:solidFill>
                  <a:schemeClr val="bg1"/>
                </a:solidFill>
                <a:ea typeface="微软雅黑" panose="020B0503020204020204" pitchFamily="34" charset="-122"/>
              </a:rPr>
              <a:t>low</a:t>
            </a:r>
            <a:r>
              <a:rPr lang="zh-CN" altLang="en-US" sz="6000" b="1" dirty="0">
                <a:solidFill>
                  <a:schemeClr val="bg1"/>
                </a:solidFill>
                <a:ea typeface="微软雅黑" panose="020B0503020204020204" pitchFamily="34" charset="-122"/>
              </a:rPr>
              <a:t>了！！！</a:t>
            </a:r>
            <a:endParaRPr lang="zh-CN" altLang="en-US" sz="6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"/>
    </mc:Choice>
    <mc:Fallback>
      <p:transition spd="slow" advTm="1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96058" y="3075057"/>
            <a:ext cx="652335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a typeface="微软雅黑" panose="020B0503020204020204" pitchFamily="34" charset="-122"/>
              </a:rPr>
              <a:t>接下来我将仔细说给你听 </a:t>
            </a:r>
            <a:r>
              <a:rPr lang="en-US" altLang="zh-CN" sz="4000" b="1" dirty="0">
                <a:solidFill>
                  <a:schemeClr val="bg1"/>
                </a:solidFill>
                <a:ea typeface="微软雅黑" panose="020B0503020204020204" pitchFamily="34" charset="-122"/>
              </a:rPr>
              <a:t>. . .</a:t>
            </a:r>
            <a:endParaRPr lang="zh-CN" altLang="en-US" sz="4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"/>
    </mc:Choice>
    <mc:Fallback>
      <p:transition spd="slow" advTm="1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 descr="图片包含 水, 海滩, 户外, 人物&#10;&#10;已生成极高可信度的说明"/>
          <p:cNvPicPr>
            <a:picLocks noChangeAspect="1"/>
          </p:cNvPicPr>
          <p:nvPr/>
        </p:nvPicPr>
        <p:blipFill rotWithShape="1">
          <a:blip r:embed="rId1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29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60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女性</a:t>
            </a:r>
            <a:endParaRPr lang="zh-CN" altLang="en-US" sz="6000" b="1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advTm="500">
        <p14:prism isContent="1"/>
      </p:transition>
    </mc:Choice>
    <mc:Fallback>
      <p:transition advTm="50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 descr="图片包含 围栏, 户外, 天空, 地面&#10;&#10;已生成极高可信度的说明"/>
          <p:cNvPicPr>
            <a:picLocks noChangeAspect="1"/>
          </p:cNvPicPr>
          <p:nvPr/>
        </p:nvPicPr>
        <p:blipFill rotWithShape="1">
          <a:blip r:embed="rId1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29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60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群组</a:t>
            </a:r>
            <a:endParaRPr lang="zh-CN" altLang="en-US" sz="6000" b="1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advTm="500">
        <p14:prism isContent="1"/>
      </p:transition>
    </mc:Choice>
    <mc:Fallback>
      <p:transition advTm="50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 descr="图片包含 室内, 地板, 天花板, 建筑物&#10;&#10;已生成极高可信度的说明"/>
          <p:cNvPicPr>
            <a:picLocks noChangeAspect="1"/>
          </p:cNvPicPr>
          <p:nvPr/>
        </p:nvPicPr>
        <p:blipFill rotWithShape="1">
          <a:blip r:embed="rId1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60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社交</a:t>
            </a:r>
            <a:endParaRPr lang="zh-CN" altLang="en-US" sz="6000" b="1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advTm="500">
        <p14:prism isContent="1"/>
      </p:transition>
    </mc:Choice>
    <mc:Fallback>
      <p:transition advTm="5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 descr="图片包含 室内, 地板, 天花板, 图书馆&#10;&#10;已生成极高可信度的说明"/>
          <p:cNvPicPr>
            <a:picLocks noChangeAspect="1"/>
          </p:cNvPicPr>
          <p:nvPr/>
        </p:nvPicPr>
        <p:blipFill rotWithShape="1">
          <a:blip r:embed="rId1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60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学习</a:t>
            </a:r>
            <a:endParaRPr lang="zh-CN" altLang="en-US" sz="6000" b="1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advTm="250">
        <p14:prism isContent="1"/>
      </p:transition>
    </mc:Choice>
    <mc:Fallback>
      <p:transition advTm="25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231494" y="-231494"/>
            <a:ext cx="6290982" cy="708949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59488" y="-231494"/>
            <a:ext cx="6132512" cy="73730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26432" y="2321002"/>
            <a:ext cx="2912533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b="1" dirty="0">
                <a:solidFill>
                  <a:schemeClr val="bg1"/>
                </a:solidFill>
                <a:ea typeface="微软雅黑" panose="020B0503020204020204" pitchFamily="34" charset="-122"/>
              </a:rPr>
              <a:t>非</a:t>
            </a:r>
            <a:endParaRPr lang="zh-CN" altLang="en-US" sz="138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85920" y="2321001"/>
            <a:ext cx="3691467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b="1" dirty="0">
                <a:ea typeface="微软雅黑" panose="020B0503020204020204" pitchFamily="34" charset="-122"/>
              </a:rPr>
              <a:t>也</a:t>
            </a:r>
            <a:endParaRPr lang="zh-CN" altLang="en-US" sz="13800" b="1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"/>
    </mc:Choice>
    <mc:Fallback>
      <p:transition spd="slow" advTm="1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7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60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......</a:t>
            </a:r>
            <a:endParaRPr lang="en-US" altLang="zh-CN" sz="6000" b="1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advTm="500">
        <p14:prism isContent="1"/>
      </p:transition>
    </mc:Choice>
    <mc:Fallback>
      <p:transition advTm="50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88833" y="3167655"/>
            <a:ext cx="121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a typeface="微软雅黑" panose="020B0503020204020204" pitchFamily="34" charset="-122"/>
              </a:rPr>
              <a:t>这些</a:t>
            </a:r>
            <a:endParaRPr lang="zh-CN" altLang="en-US" sz="4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"/>
    </mc:Choice>
    <mc:Fallback>
      <p:transition spd="slow" advTm="25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88833" y="3167655"/>
            <a:ext cx="121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a typeface="微软雅黑" panose="020B0503020204020204" pitchFamily="34" charset="-122"/>
              </a:rPr>
              <a:t>这些</a:t>
            </a:r>
            <a:endParaRPr lang="zh-CN" altLang="en-US" sz="4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"/>
    </mc:Choice>
    <mc:Fallback>
      <p:transition spd="slow" advTm="25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65410" y="3075057"/>
            <a:ext cx="121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a typeface="微软雅黑" panose="020B0503020204020204" pitchFamily="34" charset="-122"/>
              </a:rPr>
              <a:t>都是</a:t>
            </a:r>
            <a:endParaRPr lang="zh-CN" altLang="en-US" sz="4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"/>
    </mc:Choice>
    <mc:Fallback>
      <p:transition spd="slow" advTm="25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65410" y="3075057"/>
            <a:ext cx="121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a typeface="微软雅黑" panose="020B0503020204020204" pitchFamily="34" charset="-122"/>
              </a:rPr>
              <a:t>都是</a:t>
            </a:r>
            <a:endParaRPr lang="zh-CN" altLang="en-US" sz="4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"/>
    </mc:Choice>
    <mc:Fallback>
      <p:transition spd="slow" advTm="25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22210" y="3156080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a typeface="微软雅黑" panose="020B0503020204020204" pitchFamily="34" charset="-122"/>
              </a:rPr>
              <a:t>你的</a:t>
            </a:r>
            <a:endParaRPr lang="zh-CN" altLang="en-US" sz="4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"/>
    </mc:Choice>
    <mc:Fallback>
      <p:transition spd="slow" advTm="25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22210" y="3156080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a typeface="微软雅黑" panose="020B0503020204020204" pitchFamily="34" charset="-122"/>
              </a:rPr>
              <a:t>你的</a:t>
            </a:r>
            <a:endParaRPr lang="zh-CN" altLang="en-US" sz="4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"/>
    </mc:Choice>
    <mc:Fallback>
      <p:transition spd="slow" advTm="25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89103" y="3075057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a typeface="微软雅黑" panose="020B0503020204020204" pitchFamily="34" charset="-122"/>
              </a:rPr>
              <a:t>需要</a:t>
            </a:r>
            <a:endParaRPr lang="zh-CN" altLang="en-US" sz="4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"/>
    </mc:Choice>
    <mc:Fallback>
      <p:transition spd="slow" advTm="25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89103" y="3075057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a typeface="微软雅黑" panose="020B0503020204020204" pitchFamily="34" charset="-122"/>
              </a:rPr>
              <a:t>需要</a:t>
            </a:r>
            <a:endParaRPr lang="zh-CN" altLang="en-US" sz="4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"/>
    </mc:Choice>
    <mc:Fallback>
      <p:transition spd="slow" advTm="25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64616" y="3075057"/>
            <a:ext cx="121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a typeface="微软雅黑" panose="020B0503020204020204" pitchFamily="34" charset="-122"/>
              </a:rPr>
              <a:t>当然</a:t>
            </a:r>
            <a:endParaRPr lang="zh-CN" altLang="en-US" sz="4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"/>
    </mc:Choice>
    <mc:Fallback>
      <p:transition spd="slow" advTm="25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62046" y="-81024"/>
            <a:ext cx="6221534" cy="6939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59488" y="-81024"/>
            <a:ext cx="6132512" cy="693902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26432" y="2321002"/>
            <a:ext cx="2912533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b="1" dirty="0">
                <a:ea typeface="微软雅黑" panose="020B0503020204020204" pitchFamily="34" charset="-122"/>
              </a:rPr>
              <a:t>非</a:t>
            </a:r>
            <a:endParaRPr lang="zh-CN" altLang="en-US" sz="13800" b="1" dirty="0"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85920" y="2321001"/>
            <a:ext cx="3691467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b="1" dirty="0">
                <a:solidFill>
                  <a:schemeClr val="bg1"/>
                </a:solidFill>
                <a:ea typeface="微软雅黑" panose="020B0503020204020204" pitchFamily="34" charset="-122"/>
              </a:rPr>
              <a:t>也</a:t>
            </a:r>
            <a:endParaRPr lang="zh-CN" altLang="en-US" sz="138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"/>
    </mc:Choice>
    <mc:Fallback>
      <p:transition spd="slow" advTm="1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64616" y="3075057"/>
            <a:ext cx="121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a typeface="微软雅黑" panose="020B0503020204020204" pitchFamily="34" charset="-122"/>
              </a:rPr>
              <a:t>当然</a:t>
            </a:r>
            <a:endParaRPr lang="zh-CN" altLang="en-US" sz="4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"/>
    </mc:Choice>
    <mc:Fallback>
      <p:transition spd="slow" advTm="25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29256" y="3038545"/>
            <a:ext cx="121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a typeface="微软雅黑" panose="020B0503020204020204" pitchFamily="34" charset="-122"/>
              </a:rPr>
              <a:t>还有</a:t>
            </a:r>
            <a:endParaRPr lang="zh-CN" altLang="en-US" sz="4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"/>
    </mc:Choice>
    <mc:Fallback>
      <p:transition spd="slow" advTm="25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29256" y="3038545"/>
            <a:ext cx="121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a typeface="微软雅黑" panose="020B0503020204020204" pitchFamily="34" charset="-122"/>
              </a:rPr>
              <a:t>还有</a:t>
            </a:r>
            <a:endParaRPr lang="zh-CN" altLang="en-US" sz="4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"/>
    </mc:Choice>
    <mc:Fallback>
      <p:transition spd="slow" advTm="25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52591" y="3075057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a typeface="微软雅黑" panose="020B0503020204020204" pitchFamily="34" charset="-122"/>
              </a:rPr>
              <a:t>我们</a:t>
            </a:r>
            <a:endParaRPr lang="zh-CN" altLang="en-US" sz="4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"/>
    </mc:Choice>
    <mc:Fallback>
      <p:transition spd="slow" advTm="25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52591" y="3075057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a typeface="微软雅黑" panose="020B0503020204020204" pitchFamily="34" charset="-122"/>
              </a:rPr>
              <a:t>我们</a:t>
            </a:r>
            <a:endParaRPr lang="zh-CN" altLang="en-US" sz="4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"/>
    </mc:Choice>
    <mc:Fallback>
      <p:transition spd="slow" advTm="25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49936" y="3075057"/>
            <a:ext cx="121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a typeface="微软雅黑" panose="020B0503020204020204" pitchFamily="34" charset="-122"/>
              </a:rPr>
              <a:t>不过</a:t>
            </a:r>
            <a:endParaRPr lang="zh-CN" altLang="en-US" sz="4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"/>
    </mc:Choice>
    <mc:Fallback>
      <p:transition spd="slow" advTm="25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49936" y="3075057"/>
            <a:ext cx="121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a typeface="微软雅黑" panose="020B0503020204020204" pitchFamily="34" charset="-122"/>
              </a:rPr>
              <a:t>不过</a:t>
            </a:r>
            <a:endParaRPr lang="zh-CN" altLang="en-US" sz="4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"/>
    </mc:Choice>
    <mc:Fallback>
      <p:transition spd="slow" advTm="25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15943" y="3075057"/>
            <a:ext cx="411289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000" b="1" dirty="0">
                <a:solidFill>
                  <a:schemeClr val="bg1"/>
                </a:solidFill>
                <a:ea typeface="微软雅黑" panose="020B0503020204020204" pitchFamily="34" charset="-122"/>
              </a:rPr>
              <a:t>我们帮你们</a:t>
            </a:r>
            <a:r>
              <a:rPr lang="en-US" altLang="zh-CN" sz="4000" b="1" dirty="0">
                <a:solidFill>
                  <a:schemeClr val="bg1"/>
                </a:solidFill>
                <a:ea typeface="微软雅黑" panose="020B0503020204020204" pitchFamily="34" charset="-122"/>
              </a:rPr>
              <a:t>. . . </a:t>
            </a:r>
            <a:r>
              <a:rPr lang="en-US" altLang="zh-CN" sz="4000" b="1" dirty="0">
                <a:solidFill>
                  <a:schemeClr val="bg1"/>
                </a:solidFill>
                <a:ea typeface="微软雅黑" panose="020B0503020204020204" pitchFamily="34" charset="-122"/>
                <a:sym typeface="+mn-ea"/>
              </a:rPr>
              <a:t>. . .</a:t>
            </a:r>
            <a:endParaRPr lang="zh-CN" altLang="en-US" sz="4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"/>
    </mc:Choice>
    <mc:Fallback>
      <p:transition spd="slow" advTm="1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15943" y="3075057"/>
            <a:ext cx="411289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000" b="1" dirty="0">
                <a:solidFill>
                  <a:schemeClr val="bg1"/>
                </a:solidFill>
                <a:ea typeface="微软雅黑" panose="020B0503020204020204" pitchFamily="34" charset="-122"/>
              </a:rPr>
              <a:t>提前想到了</a:t>
            </a:r>
            <a:r>
              <a:rPr lang="en-US" altLang="zh-CN" sz="4000" b="1" dirty="0">
                <a:solidFill>
                  <a:schemeClr val="bg1"/>
                </a:solidFill>
                <a:ea typeface="微软雅黑" panose="020B0503020204020204" pitchFamily="34" charset="-122"/>
              </a:rPr>
              <a:t>. . . </a:t>
            </a:r>
            <a:r>
              <a:rPr lang="en-US" altLang="zh-CN" sz="4000" b="1" dirty="0">
                <a:solidFill>
                  <a:schemeClr val="bg1"/>
                </a:solidFill>
                <a:ea typeface="微软雅黑" panose="020B0503020204020204" pitchFamily="34" charset="-122"/>
                <a:sym typeface="+mn-ea"/>
              </a:rPr>
              <a:t>. . .</a:t>
            </a:r>
            <a:endParaRPr lang="zh-CN" altLang="en-US" sz="4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"/>
    </mc:Choice>
    <mc:Fallback>
      <p:transition spd="slow" advTm="1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52591" y="3075057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ea typeface="微软雅黑" panose="020B0503020204020204" pitchFamily="34" charset="-122"/>
              </a:rPr>
              <a:t>简单</a:t>
            </a:r>
            <a:endParaRPr lang="zh-CN" altLang="en-US" sz="4000" b="1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250">
        <p14:doors dir="vert"/>
      </p:transition>
    </mc:Choice>
    <mc:Fallback>
      <p:transition advTm="25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73024" y="-266218"/>
            <a:ext cx="6132512" cy="712421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59488" y="-81022"/>
            <a:ext cx="6132512" cy="69390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26432" y="2321002"/>
            <a:ext cx="2912533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b="1" dirty="0">
                <a:solidFill>
                  <a:schemeClr val="bg1"/>
                </a:solidFill>
                <a:ea typeface="微软雅黑" panose="020B0503020204020204" pitchFamily="34" charset="-122"/>
              </a:rPr>
              <a:t>非</a:t>
            </a:r>
            <a:endParaRPr lang="zh-CN" altLang="en-US" sz="138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85920" y="2321001"/>
            <a:ext cx="3691467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b="1" dirty="0">
                <a:ea typeface="微软雅黑" panose="020B0503020204020204" pitchFamily="34" charset="-122"/>
              </a:rPr>
              <a:t>也</a:t>
            </a:r>
            <a:endParaRPr lang="zh-CN" altLang="en-US" sz="13800" b="1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"/>
    </mc:Choice>
    <mc:Fallback>
      <p:transition spd="slow" advTm="10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89103" y="3075057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a typeface="微软雅黑" panose="020B0503020204020204" pitchFamily="34" charset="-122"/>
              </a:rPr>
              <a:t>快捷</a:t>
            </a:r>
            <a:endParaRPr lang="zh-CN" altLang="en-US" sz="4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250">
        <p14:prism isInverted="1"/>
      </p:transition>
    </mc:Choice>
    <mc:Fallback>
      <p:transition advTm="250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52591" y="3075057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ea typeface="微软雅黑" panose="020B0503020204020204" pitchFamily="34" charset="-122"/>
              </a:rPr>
              <a:t>高效</a:t>
            </a:r>
            <a:endParaRPr lang="zh-CN" altLang="en-US" sz="4000" b="1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250">
        <p14:prism isInverted="1"/>
      </p:transition>
    </mc:Choice>
    <mc:Fallback>
      <p:transition advTm="250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52591" y="3075057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a typeface="微软雅黑" panose="020B0503020204020204" pitchFamily="34" charset="-122"/>
              </a:rPr>
              <a:t>便利</a:t>
            </a:r>
            <a:endParaRPr lang="zh-CN" altLang="en-US" sz="4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250">
        <p14:prism isInverted="1"/>
      </p:transition>
    </mc:Choice>
    <mc:Fallback>
      <p:transition advTm="250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42827" y="3075057"/>
            <a:ext cx="1706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ea typeface="微软雅黑" panose="020B0503020204020204" pitchFamily="34" charset="-122"/>
              </a:rPr>
              <a:t>存在感</a:t>
            </a:r>
            <a:endParaRPr lang="zh-CN" altLang="en-US" sz="4000" b="1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250">
        <p14:prism isInverted="1"/>
      </p:transition>
    </mc:Choice>
    <mc:Fallback>
      <p:transition advTm="250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42827" y="3075057"/>
            <a:ext cx="1706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a typeface="微软雅黑" panose="020B0503020204020204" pitchFamily="34" charset="-122"/>
              </a:rPr>
              <a:t>被需要</a:t>
            </a:r>
            <a:endParaRPr lang="zh-CN" altLang="en-US" sz="4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250">
        <p14:prism isInverted="1"/>
      </p:transition>
    </mc:Choice>
    <mc:Fallback>
      <p:transition advTm="250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5242" y="3075057"/>
            <a:ext cx="690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a typeface="微软雅黑" panose="020B0503020204020204" pitchFamily="34" charset="-122"/>
              </a:rPr>
              <a:t>你</a:t>
            </a:r>
            <a:endParaRPr lang="zh-CN" altLang="en-US" sz="4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"/>
    </mc:Choice>
    <mc:Fallback>
      <p:transition spd="slow" advTm="25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02160" y="3075057"/>
            <a:ext cx="121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a typeface="微软雅黑" panose="020B0503020204020204" pitchFamily="34" charset="-122"/>
              </a:rPr>
              <a:t>热爱</a:t>
            </a:r>
            <a:endParaRPr lang="zh-CN" altLang="en-US" sz="4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"/>
    </mc:Choice>
    <mc:Fallback>
      <p:transition spd="slow" advTm="25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47111" y="3075057"/>
            <a:ext cx="121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a typeface="微软雅黑" panose="020B0503020204020204" pitchFamily="34" charset="-122"/>
              </a:rPr>
              <a:t>生活</a:t>
            </a:r>
            <a:endParaRPr lang="zh-CN" altLang="en-US" sz="4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"/>
    </mc:Choice>
    <mc:Fallback>
      <p:transition spd="slow" advTm="25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32843" y="3156081"/>
            <a:ext cx="121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a typeface="微软雅黑" panose="020B0503020204020204" pitchFamily="34" charset="-122"/>
              </a:rPr>
              <a:t>崇尚</a:t>
            </a:r>
            <a:endParaRPr lang="zh-CN" altLang="en-US" sz="4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"/>
    </mc:Choice>
    <mc:Fallback>
      <p:transition spd="slow" advTm="25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45694" y="3075057"/>
            <a:ext cx="121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a typeface="微软雅黑" panose="020B0503020204020204" pitchFamily="34" charset="-122"/>
              </a:rPr>
              <a:t>自由</a:t>
            </a:r>
            <a:endParaRPr lang="zh-CN" altLang="en-US" sz="4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"/>
    </mc:Choice>
    <mc:Fallback>
      <p:transition spd="slow" advTm="25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73024" y="-81024"/>
            <a:ext cx="6132512" cy="6939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59488" y="-81024"/>
            <a:ext cx="6132512" cy="693902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26432" y="2321002"/>
            <a:ext cx="2912533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b="1" dirty="0">
                <a:ea typeface="微软雅黑" panose="020B0503020204020204" pitchFamily="34" charset="-122"/>
              </a:rPr>
              <a:t>非</a:t>
            </a:r>
            <a:endParaRPr lang="zh-CN" altLang="en-US" sz="13800" b="1" dirty="0"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85920" y="2321001"/>
            <a:ext cx="3691467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b="1" dirty="0">
                <a:solidFill>
                  <a:schemeClr val="bg1"/>
                </a:solidFill>
                <a:ea typeface="微软雅黑" panose="020B0503020204020204" pitchFamily="34" charset="-122"/>
              </a:rPr>
              <a:t>也</a:t>
            </a:r>
            <a:endParaRPr lang="zh-CN" altLang="en-US" sz="138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"/>
    </mc:Choice>
    <mc:Fallback>
      <p:transition spd="slow" advTm="100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16153" y="3075057"/>
            <a:ext cx="121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a typeface="微软雅黑" panose="020B0503020204020204" pitchFamily="34" charset="-122"/>
              </a:rPr>
              <a:t>现在</a:t>
            </a:r>
            <a:endParaRPr lang="zh-CN" altLang="en-US" sz="4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"/>
    </mc:Choice>
    <mc:Fallback>
      <p:transition spd="slow" advTm="25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36609" y="1732394"/>
            <a:ext cx="1576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追逐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"/>
    </mc:Choice>
    <mc:Fallback>
      <p:transition spd="slow" advTm="250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97713" y="3075057"/>
            <a:ext cx="121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a typeface="微软雅黑" panose="020B0503020204020204" pitchFamily="34" charset="-122"/>
              </a:rPr>
              <a:t>梦想</a:t>
            </a:r>
            <a:endParaRPr lang="zh-CN" altLang="en-US" sz="4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"/>
    </mc:Choice>
    <mc:Fallback>
      <p:transition spd="slow" advTm="250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93673" y="1813417"/>
            <a:ext cx="17299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ea typeface="微软雅黑" panose="020B0503020204020204" pitchFamily="34" charset="-122"/>
              </a:rPr>
              <a:t>拼搏</a:t>
            </a:r>
            <a:endParaRPr lang="zh-CN" altLang="en-US" sz="6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"/>
    </mc:Choice>
    <mc:Fallback>
      <p:transition spd="slow" advTm="250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42128" y="4151503"/>
            <a:ext cx="1576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向前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"/>
    </mc:Choice>
    <mc:Fallback>
      <p:transition spd="slow" advTm="250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09420" y="3908434"/>
            <a:ext cx="121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a typeface="微软雅黑" panose="020B0503020204020204" pitchFamily="34" charset="-122"/>
              </a:rPr>
              <a:t>渴望</a:t>
            </a:r>
            <a:endParaRPr lang="zh-CN" altLang="en-US" sz="4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"/>
    </mc:Choice>
    <mc:Fallback>
      <p:transition spd="slow" advTm="250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54513" y="3075057"/>
            <a:ext cx="121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a typeface="微软雅黑" panose="020B0503020204020204" pitchFamily="34" charset="-122"/>
              </a:rPr>
              <a:t>高飞</a:t>
            </a:r>
            <a:endParaRPr lang="zh-CN" altLang="en-US" sz="4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"/>
    </mc:Choice>
    <mc:Fallback>
      <p:transition spd="slow" advTm="250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91028" y="2321004"/>
            <a:ext cx="373692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800" b="1" dirty="0">
                <a:solidFill>
                  <a:schemeClr val="bg1"/>
                </a:solidFill>
                <a:ea typeface="微软雅黑" panose="020B0503020204020204" pitchFamily="34" charset="-122"/>
              </a:rPr>
              <a:t>未来</a:t>
            </a:r>
            <a:endParaRPr lang="zh-CN" altLang="en-US" sz="138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"/>
    </mc:Choice>
    <mc:Fallback>
      <p:transition spd="slow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45694" y="2721114"/>
            <a:ext cx="121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ea typeface="微软雅黑" panose="020B0503020204020204" pitchFamily="34" charset="-122"/>
              </a:rPr>
              <a:t>将与</a:t>
            </a:r>
            <a:endParaRPr lang="zh-CN" altLang="en-US" sz="4000" b="1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"/>
    </mc:Choice>
    <mc:Fallback>
      <p:transition spd="slow" advTm="300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59488" y="2721114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ea typeface="微软雅黑" panose="020B0503020204020204" pitchFamily="34" charset="-122"/>
              </a:rPr>
              <a:t>我们</a:t>
            </a:r>
            <a:endParaRPr lang="zh-CN" altLang="en-US" sz="4000" b="1" dirty="0"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45694" y="2721114"/>
            <a:ext cx="121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ea typeface="微软雅黑" panose="020B0503020204020204" pitchFamily="34" charset="-122"/>
              </a:rPr>
              <a:t>将与</a:t>
            </a:r>
            <a:endParaRPr lang="zh-CN" altLang="en-US" sz="4000" b="1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"/>
    </mc:Choice>
    <mc:Fallback>
      <p:transition spd="slow" advTm="3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73024" y="-219919"/>
            <a:ext cx="6132512" cy="707791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59488" y="-81024"/>
            <a:ext cx="6132512" cy="69390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26432" y="2321002"/>
            <a:ext cx="2912533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b="1" dirty="0">
                <a:solidFill>
                  <a:schemeClr val="bg1"/>
                </a:solidFill>
                <a:ea typeface="微软雅黑" panose="020B0503020204020204" pitchFamily="34" charset="-122"/>
              </a:rPr>
              <a:t>非</a:t>
            </a:r>
            <a:endParaRPr lang="zh-CN" altLang="en-US" sz="138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85920" y="2321001"/>
            <a:ext cx="3691467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b="1" dirty="0">
                <a:ea typeface="微软雅黑" panose="020B0503020204020204" pitchFamily="34" charset="-122"/>
              </a:rPr>
              <a:t>也</a:t>
            </a:r>
            <a:endParaRPr lang="zh-CN" altLang="en-US" sz="13800" b="1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"/>
    </mc:Choice>
    <mc:Fallback>
      <p:transition spd="slow" advTm="100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45694" y="3429000"/>
            <a:ext cx="121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ea typeface="微软雅黑" panose="020B0503020204020204" pitchFamily="34" charset="-122"/>
              </a:rPr>
              <a:t>一同</a:t>
            </a:r>
            <a:endParaRPr lang="zh-CN" altLang="en-US" sz="4000" b="1" dirty="0"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45694" y="2721114"/>
            <a:ext cx="121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ea typeface="微软雅黑" panose="020B0503020204020204" pitchFamily="34" charset="-122"/>
              </a:rPr>
              <a:t>将与</a:t>
            </a:r>
            <a:endParaRPr lang="zh-CN" altLang="en-US" sz="4000" b="1" dirty="0"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59488" y="2721114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ea typeface="微软雅黑" panose="020B0503020204020204" pitchFamily="34" charset="-122"/>
              </a:rPr>
              <a:t>我们</a:t>
            </a:r>
            <a:endParaRPr lang="zh-CN" altLang="en-US" sz="4000" b="1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"/>
    </mc:Choice>
    <mc:Fallback>
      <p:transition spd="slow" advTm="300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59488" y="3429000"/>
            <a:ext cx="121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ea typeface="微软雅黑" panose="020B0503020204020204" pitchFamily="34" charset="-122"/>
              </a:rPr>
              <a:t>前行</a:t>
            </a:r>
            <a:endParaRPr lang="zh-CN" altLang="en-US" sz="4000" b="1" dirty="0"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59488" y="2721114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ea typeface="微软雅黑" panose="020B0503020204020204" pitchFamily="34" charset="-122"/>
              </a:rPr>
              <a:t>我们</a:t>
            </a:r>
            <a:endParaRPr lang="zh-CN" altLang="en-US" sz="4000" b="1" dirty="0"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45694" y="3429000"/>
            <a:ext cx="121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ea typeface="微软雅黑" panose="020B0503020204020204" pitchFamily="34" charset="-122"/>
              </a:rPr>
              <a:t>一同</a:t>
            </a:r>
            <a:endParaRPr lang="zh-CN" altLang="en-US" sz="4000" b="1" dirty="0"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45694" y="2721114"/>
            <a:ext cx="121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ea typeface="微软雅黑" panose="020B0503020204020204" pitchFamily="34" charset="-122"/>
              </a:rPr>
              <a:t>将与</a:t>
            </a:r>
            <a:endParaRPr lang="zh-CN" altLang="en-US" sz="4000" b="1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"/>
    </mc:Choice>
    <mc:Fallback>
      <p:transition spd="slow" advTm="300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40619" y="2828835"/>
            <a:ext cx="20377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b="1" dirty="0">
                <a:solidFill>
                  <a:schemeClr val="bg1"/>
                </a:solidFill>
                <a:ea typeface="微软雅黑" panose="020B0503020204020204" pitchFamily="34" charset="-122"/>
              </a:rPr>
              <a:t>我们</a:t>
            </a:r>
            <a:endParaRPr lang="zh-CN" altLang="en-US" sz="72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100">
        <p14:window dir="vert"/>
      </p:transition>
    </mc:Choice>
    <mc:Fallback>
      <p:transition advTm="100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16022" y="3075057"/>
            <a:ext cx="121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a typeface="微软雅黑" panose="020B0503020204020204" pitchFamily="34" charset="-122"/>
              </a:rPr>
              <a:t>一起</a:t>
            </a:r>
            <a:endParaRPr lang="zh-CN" altLang="en-US" sz="4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"/>
    </mc:Choice>
    <mc:Fallback>
      <p:transition spd="slow" advTm="300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71548" y="3208061"/>
            <a:ext cx="1728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a typeface="微软雅黑" panose="020B0503020204020204" pitchFamily="34" charset="-122"/>
              </a:rPr>
              <a:t>去思考</a:t>
            </a:r>
            <a:endParaRPr lang="zh-CN" altLang="en-US" sz="4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"/>
    </mc:Choice>
    <mc:Fallback>
      <p:transition spd="slow" advTm="300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78467" y="3038545"/>
            <a:ext cx="121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a typeface="微软雅黑" panose="020B0503020204020204" pitchFamily="34" charset="-122"/>
              </a:rPr>
              <a:t>我们</a:t>
            </a:r>
            <a:endParaRPr lang="zh-CN" altLang="en-US" sz="4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"/>
    </mc:Choice>
    <mc:Fallback>
      <p:transition spd="slow" advTm="300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66372" y="3075057"/>
            <a:ext cx="121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a typeface="微软雅黑" panose="020B0503020204020204" pitchFamily="34" charset="-122"/>
              </a:rPr>
              <a:t>一起</a:t>
            </a:r>
            <a:endParaRPr lang="zh-CN" altLang="en-US" sz="4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"/>
    </mc:Choice>
    <mc:Fallback>
      <p:transition spd="slow" advTm="300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71548" y="3208061"/>
            <a:ext cx="1706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a typeface="微软雅黑" panose="020B0503020204020204" pitchFamily="34" charset="-122"/>
              </a:rPr>
              <a:t>去完善</a:t>
            </a:r>
            <a:endParaRPr lang="zh-CN" altLang="en-US" sz="4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"/>
    </mc:Choice>
    <mc:Fallback>
      <p:transition spd="slow" advTm="300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45694" y="2721114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ea typeface="微软雅黑" panose="020B0503020204020204" pitchFamily="34" charset="-122"/>
              </a:rPr>
              <a:t>最后</a:t>
            </a:r>
            <a:endParaRPr lang="zh-CN" altLang="en-US" sz="4000" b="1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"/>
    </mc:Choice>
    <mc:Fallback>
      <p:transition spd="slow" advTm="300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45694" y="2721114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ea typeface="微软雅黑" panose="020B0503020204020204" pitchFamily="34" charset="-122"/>
              </a:rPr>
              <a:t>最后</a:t>
            </a:r>
            <a:endParaRPr lang="zh-CN" altLang="en-US" sz="4000" b="1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"/>
    </mc:Choice>
    <mc:Fallback>
      <p:transition spd="slow" advTm="3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73024" y="0"/>
            <a:ext cx="6132512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59488" y="-81024"/>
            <a:ext cx="6132512" cy="693902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26432" y="2321002"/>
            <a:ext cx="2912533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b="1" dirty="0">
                <a:ea typeface="微软雅黑" panose="020B0503020204020204" pitchFamily="34" charset="-122"/>
              </a:rPr>
              <a:t>非</a:t>
            </a:r>
            <a:endParaRPr lang="zh-CN" altLang="en-US" sz="13800" b="1" dirty="0"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85920" y="2321001"/>
            <a:ext cx="3691467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800" b="1" dirty="0">
                <a:solidFill>
                  <a:schemeClr val="bg1"/>
                </a:solidFill>
                <a:ea typeface="微软雅黑" panose="020B0503020204020204" pitchFamily="34" charset="-122"/>
              </a:rPr>
              <a:t>也</a:t>
            </a:r>
            <a:endParaRPr lang="zh-CN" altLang="en-US" sz="138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"/>
    </mc:Choice>
    <mc:Fallback>
      <p:transition spd="slow" advTm="100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08793" y="3075057"/>
            <a:ext cx="121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a typeface="微软雅黑" panose="020B0503020204020204" pitchFamily="34" charset="-122"/>
              </a:rPr>
              <a:t>成为</a:t>
            </a:r>
            <a:endParaRPr lang="zh-CN" altLang="en-US" sz="4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"/>
    </mc:Choice>
    <mc:Fallback>
      <p:transition spd="slow" advTm="300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08793" y="3075057"/>
            <a:ext cx="121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a typeface="微软雅黑" panose="020B0503020204020204" pitchFamily="34" charset="-122"/>
              </a:rPr>
              <a:t>成为</a:t>
            </a:r>
            <a:endParaRPr lang="zh-CN" altLang="en-US" sz="4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"/>
    </mc:Choice>
    <mc:Fallback>
      <p:transition spd="slow" advTm="300"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97073" y="3075057"/>
            <a:ext cx="272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a typeface="微软雅黑" panose="020B0503020204020204" pitchFamily="34" charset="-122"/>
              </a:rPr>
              <a:t>人人需要的</a:t>
            </a:r>
            <a:endParaRPr lang="zh-CN" altLang="en-US" sz="4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"/>
    </mc:Choice>
    <mc:Fallback>
      <p:transition spd="slow" advTm="200"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97073" y="3075057"/>
            <a:ext cx="272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a typeface="微软雅黑" panose="020B0503020204020204" pitchFamily="34" charset="-122"/>
              </a:rPr>
              <a:t>人人需要的</a:t>
            </a:r>
            <a:endParaRPr lang="zh-CN" altLang="en-US" sz="4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"/>
    </mc:Choice>
    <mc:Fallback>
      <p:transition spd="slow" advTm="200"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97073" y="3075057"/>
            <a:ext cx="272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a typeface="微软雅黑" panose="020B0503020204020204" pitchFamily="34" charset="-122"/>
              </a:rPr>
              <a:t>人人需要的</a:t>
            </a:r>
            <a:endParaRPr lang="zh-CN" altLang="en-US" sz="4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"/>
    </mc:Choice>
    <mc:Fallback>
      <p:transition spd="slow" advTm="200"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09290" y="2325718"/>
            <a:ext cx="221932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bg1"/>
                </a:solidFill>
                <a:ea typeface="微软雅黑" panose="020B0503020204020204" pitchFamily="34" charset="-122"/>
              </a:rPr>
              <a:t>APP</a:t>
            </a:r>
            <a:endParaRPr lang="en-US" altLang="zh-CN" sz="96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16429" name="Picture 45" descr="iPhone_5S_freebie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-147320" y="172720"/>
            <a:ext cx="7424420" cy="6513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 descr="timg_meitu_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79040" y="1180465"/>
            <a:ext cx="670560" cy="6705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</Words>
  <Application>WPS 演示</Application>
  <PresentationFormat>宽屏</PresentationFormat>
  <Paragraphs>242</Paragraphs>
  <Slides>95</Slides>
  <Notes>107</Notes>
  <HiddenSlides>0</HiddenSlides>
  <MMClips>1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95</vt:i4>
      </vt:variant>
    </vt:vector>
  </HeadingPairs>
  <TitlesOfParts>
    <vt:vector size="105" baseType="lpstr">
      <vt:lpstr>Arial</vt:lpstr>
      <vt:lpstr>宋体</vt:lpstr>
      <vt:lpstr>Wingdings</vt:lpstr>
      <vt:lpstr>微软雅黑</vt:lpstr>
      <vt:lpstr>Calibri</vt:lpstr>
      <vt:lpstr>Arial Unicode MS</vt:lpstr>
      <vt:lpstr>黑体</vt:lpstr>
      <vt:lpstr>Cambria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1</dc:title>
  <dc:creator>Chen Pengwei</dc:creator>
  <cp:lastModifiedBy>Python</cp:lastModifiedBy>
  <cp:revision>52</cp:revision>
  <dcterms:created xsi:type="dcterms:W3CDTF">2018-04-17T09:39:00Z</dcterms:created>
  <dcterms:modified xsi:type="dcterms:W3CDTF">2019-03-01T09:32:32Z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