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m4a" ContentType="audi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663" r:id="rId5"/>
    <p:sldId id="665" r:id="rId6"/>
    <p:sldId id="391" r:id="rId7"/>
    <p:sldId id="664" r:id="rId8"/>
    <p:sldId id="666" r:id="rId9"/>
    <p:sldId id="261" r:id="rId10"/>
    <p:sldId id="667" r:id="rId11"/>
    <p:sldId id="672" r:id="rId12"/>
    <p:sldId id="671" r:id="rId13"/>
    <p:sldId id="266" r:id="rId14"/>
    <p:sldId id="353" r:id="rId15"/>
    <p:sldId id="404" r:id="rId16"/>
    <p:sldId id="405" r:id="rId17"/>
    <p:sldId id="406" r:id="rId18"/>
    <p:sldId id="407" r:id="rId19"/>
    <p:sldId id="409" r:id="rId20"/>
    <p:sldId id="408" r:id="rId21"/>
    <p:sldId id="410" r:id="rId22"/>
    <p:sldId id="411" r:id="rId23"/>
    <p:sldId id="412" r:id="rId24"/>
    <p:sldId id="413" r:id="rId25"/>
    <p:sldId id="414" r:id="rId26"/>
    <p:sldId id="768" r:id="rId27"/>
    <p:sldId id="382" r:id="rId28"/>
    <p:sldId id="77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39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80" y="72"/>
      </p:cViewPr>
      <p:guideLst>
        <p:guide orient="horz" pos="2099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BF45B-BEA4-4039-8503-C6258BC4F8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AC876844-3D8B-4A8E-B3DC-95574274C4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90C-BF81-480E-845D-839885AE7D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AB26-9642-446A-BC0F-69E102FE5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90C-BF81-480E-845D-839885AE7D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AB26-9642-446A-BC0F-69E102FE5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90C-BF81-480E-845D-839885AE7D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AB26-9642-446A-BC0F-69E102FE5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90C-BF81-480E-845D-839885AE7D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AB26-9642-446A-BC0F-69E102FE5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90C-BF81-480E-845D-839885AE7D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AB26-9642-446A-BC0F-69E102FE5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90C-BF81-480E-845D-839885AE7D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AB26-9642-446A-BC0F-69E102FE5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90C-BF81-480E-845D-839885AE7D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AB26-9642-446A-BC0F-69E102FE5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90C-BF81-480E-845D-839885AE7D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AB26-9642-446A-BC0F-69E102FE5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90C-BF81-480E-845D-839885AE7D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AB26-9642-446A-BC0F-69E102FE5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90C-BF81-480E-845D-839885AE7D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AB26-9642-446A-BC0F-69E102FE5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6DAE290C-BF81-480E-845D-839885AE7DA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AC9EAB26-9642-446A-BC0F-69E102FE56A7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4a"/><Relationship Id="rId1" Type="http://schemas.openxmlformats.org/officeDocument/2006/relationships/audio" Target="../media/media1.m4a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1058" y="2767280"/>
            <a:ext cx="3276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朋友们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快闪bgm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14666" y="492411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"/>
    </mc:Choice>
    <mc:Fallback>
      <p:transition spd="slow" advClick="0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96058" y="3075057"/>
            <a:ext cx="65233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一次终生难忘的项目答辩 </a:t>
            </a:r>
            <a:r>
              <a:rPr lang="en-US" altLang="zh-CN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. . .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3900" b="1" dirty="0">
                <a:solidFill>
                  <a:schemeClr val="tx1"/>
                </a:solidFill>
                <a:ea typeface="微软雅黑" panose="020B0503020204020204" pitchFamily="34" charset="-122"/>
              </a:rPr>
              <a:t>友</a:t>
            </a:r>
            <a:endParaRPr lang="zh-CN" altLang="en-US" sz="239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0" y="0"/>
            <a:ext cx="3048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3900" b="1" dirty="0">
                <a:ea typeface="微软雅黑" panose="020B0503020204020204" pitchFamily="34" charset="-122"/>
              </a:rPr>
              <a:t>情</a:t>
            </a:r>
            <a:endParaRPr lang="zh-CN" altLang="en-US" sz="23900" b="1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3900" b="1" dirty="0">
                <a:solidFill>
                  <a:schemeClr val="tx1"/>
                </a:solidFill>
                <a:ea typeface="微软雅黑" panose="020B0503020204020204" pitchFamily="34" charset="-122"/>
              </a:rPr>
              <a:t>提</a:t>
            </a:r>
            <a:endParaRPr lang="zh-CN" altLang="en-US" sz="239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44000" y="0"/>
            <a:ext cx="3048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3900" b="1" dirty="0">
                <a:ea typeface="微软雅黑" panose="020B0503020204020204" pitchFamily="34" charset="-122"/>
              </a:rPr>
              <a:t>醒</a:t>
            </a:r>
            <a:endParaRPr lang="zh-CN" altLang="en-US" sz="239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0"/>
    </mc:Choice>
    <mc:Fallback>
      <p:transition spd="slow" advTm="9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52591" y="3075057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千万不要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"/>
    </mc:Choice>
    <mc:Fallback>
      <p:transition spd="slow" advTm="2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3024" y="-185351"/>
            <a:ext cx="6132512" cy="704335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9488" y="-185352"/>
            <a:ext cx="6132512" cy="7043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2" y="2321002"/>
            <a:ext cx="29125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a typeface="微软雅黑" panose="020B0503020204020204" pitchFamily="34" charset="-122"/>
              </a:rPr>
              <a:t>眨</a:t>
            </a:r>
            <a:endParaRPr lang="zh-CN" altLang="en-US" sz="13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5920" y="2321001"/>
            <a:ext cx="36914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ea typeface="微软雅黑" panose="020B0503020204020204" pitchFamily="34" charset="-122"/>
              </a:rPr>
              <a:t>眼</a:t>
            </a:r>
            <a:endParaRPr lang="zh-CN" altLang="en-US" sz="138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3024" y="-196770"/>
            <a:ext cx="6132512" cy="7054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9488" y="-196771"/>
            <a:ext cx="6232826" cy="729205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2" y="2321002"/>
            <a:ext cx="29125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ea typeface="微软雅黑" panose="020B0503020204020204" pitchFamily="34" charset="-122"/>
              </a:rPr>
              <a:t>眨</a:t>
            </a:r>
            <a:endParaRPr lang="zh-CN" altLang="en-US" sz="13800" b="1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5920" y="2321001"/>
            <a:ext cx="36914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a typeface="微软雅黑" panose="020B0503020204020204" pitchFamily="34" charset="-122"/>
              </a:rPr>
              <a:t>眼</a:t>
            </a:r>
            <a:endParaRPr lang="zh-CN" altLang="en-US" sz="13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31494" y="-231494"/>
            <a:ext cx="6290982" cy="70894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9488" y="-231494"/>
            <a:ext cx="6132512" cy="7373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2" y="2321002"/>
            <a:ext cx="29125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a typeface="微软雅黑" panose="020B0503020204020204" pitchFamily="34" charset="-122"/>
              </a:rPr>
              <a:t>眨</a:t>
            </a:r>
            <a:endParaRPr lang="zh-CN" altLang="en-US" sz="13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5920" y="2321001"/>
            <a:ext cx="36914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ea typeface="微软雅黑" panose="020B0503020204020204" pitchFamily="34" charset="-122"/>
              </a:rPr>
              <a:t>眼</a:t>
            </a:r>
            <a:endParaRPr lang="zh-CN" altLang="en-US" sz="138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62046" y="-81024"/>
            <a:ext cx="6221534" cy="6939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9488" y="-81024"/>
            <a:ext cx="6132512" cy="693902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2" y="2321002"/>
            <a:ext cx="29125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ea typeface="微软雅黑" panose="020B0503020204020204" pitchFamily="34" charset="-122"/>
              </a:rPr>
              <a:t>眨</a:t>
            </a:r>
            <a:endParaRPr lang="zh-CN" altLang="en-US" sz="13800" b="1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5920" y="2321001"/>
            <a:ext cx="36914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a typeface="微软雅黑" panose="020B0503020204020204" pitchFamily="34" charset="-122"/>
              </a:rPr>
              <a:t>眼</a:t>
            </a:r>
            <a:endParaRPr lang="zh-CN" altLang="en-US" sz="13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3024" y="-266218"/>
            <a:ext cx="6132512" cy="71242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9488" y="-81022"/>
            <a:ext cx="6132512" cy="69390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2" y="2321002"/>
            <a:ext cx="29125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a typeface="微软雅黑" panose="020B0503020204020204" pitchFamily="34" charset="-122"/>
              </a:rPr>
              <a:t>眨</a:t>
            </a:r>
            <a:endParaRPr lang="zh-CN" altLang="en-US" sz="13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5920" y="2321001"/>
            <a:ext cx="36914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ea typeface="微软雅黑" panose="020B0503020204020204" pitchFamily="34" charset="-122"/>
              </a:rPr>
              <a:t>眼</a:t>
            </a:r>
            <a:endParaRPr lang="zh-CN" altLang="en-US" sz="138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3024" y="-81024"/>
            <a:ext cx="6132512" cy="6939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9488" y="-81024"/>
            <a:ext cx="6132512" cy="69390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2" y="2321002"/>
            <a:ext cx="29125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ea typeface="微软雅黑" panose="020B0503020204020204" pitchFamily="34" charset="-122"/>
              </a:rPr>
              <a:t>眨</a:t>
            </a:r>
            <a:endParaRPr lang="zh-CN" altLang="en-US" sz="13800" b="1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5920" y="2321001"/>
            <a:ext cx="36914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a typeface="微软雅黑" panose="020B0503020204020204" pitchFamily="34" charset="-122"/>
              </a:rPr>
              <a:t>眼</a:t>
            </a:r>
            <a:endParaRPr lang="zh-CN" altLang="en-US" sz="13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3024" y="-219919"/>
            <a:ext cx="6132512" cy="707791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9488" y="-81024"/>
            <a:ext cx="6132512" cy="6939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2" y="2321002"/>
            <a:ext cx="29125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a typeface="微软雅黑" panose="020B0503020204020204" pitchFamily="34" charset="-122"/>
              </a:rPr>
              <a:t>眨</a:t>
            </a:r>
            <a:endParaRPr lang="zh-CN" altLang="en-US" sz="13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5920" y="2321001"/>
            <a:ext cx="36914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ea typeface="微软雅黑" panose="020B0503020204020204" pitchFamily="34" charset="-122"/>
              </a:rPr>
              <a:t>眼</a:t>
            </a:r>
            <a:endParaRPr lang="zh-CN" altLang="en-US" sz="138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1058" y="2767280"/>
            <a:ext cx="3276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朋友们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"/>
    </mc:Choice>
    <mc:Fallback>
      <p:transition spd="slow" advClick="0" advTm="3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3024" y="0"/>
            <a:ext cx="613251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9488" y="-81024"/>
            <a:ext cx="6132512" cy="69390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2" y="2321002"/>
            <a:ext cx="29125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ea typeface="微软雅黑" panose="020B0503020204020204" pitchFamily="34" charset="-122"/>
              </a:rPr>
              <a:t>眨</a:t>
            </a:r>
            <a:endParaRPr lang="zh-CN" altLang="en-US" sz="13800" b="1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5920" y="2321001"/>
            <a:ext cx="36914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a typeface="微软雅黑" panose="020B0503020204020204" pitchFamily="34" charset="-122"/>
              </a:rPr>
              <a:t>眼</a:t>
            </a:r>
            <a:endParaRPr lang="zh-CN" altLang="en-US" sz="13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3024" y="-81024"/>
            <a:ext cx="6132512" cy="693902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9488" y="-81024"/>
            <a:ext cx="6132512" cy="6939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2" y="2321002"/>
            <a:ext cx="29125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a typeface="微软雅黑" panose="020B0503020204020204" pitchFamily="34" charset="-122"/>
              </a:rPr>
              <a:t>眨</a:t>
            </a:r>
            <a:endParaRPr lang="zh-CN" altLang="en-US" sz="13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5920" y="2321001"/>
            <a:ext cx="36914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ea typeface="微软雅黑" panose="020B0503020204020204" pitchFamily="34" charset="-122"/>
              </a:rPr>
              <a:t>眼</a:t>
            </a:r>
            <a:endParaRPr lang="zh-CN" altLang="en-US" sz="138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3024" y="0"/>
            <a:ext cx="613251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9488" y="-81024"/>
            <a:ext cx="6132512" cy="69390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2" y="2321002"/>
            <a:ext cx="29125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ea typeface="微软雅黑" panose="020B0503020204020204" pitchFamily="34" charset="-122"/>
              </a:rPr>
              <a:t>眨</a:t>
            </a:r>
            <a:endParaRPr lang="zh-CN" altLang="en-US" sz="13800" b="1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5920" y="2321001"/>
            <a:ext cx="36914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a typeface="微软雅黑" panose="020B0503020204020204" pitchFamily="34" charset="-122"/>
              </a:rPr>
              <a:t>眼</a:t>
            </a:r>
            <a:endParaRPr lang="zh-CN" altLang="en-US" sz="13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3024" y="0"/>
            <a:ext cx="613251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9488" y="-81024"/>
            <a:ext cx="6132512" cy="6939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2" y="2321002"/>
            <a:ext cx="29125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a typeface="微软雅黑" panose="020B0503020204020204" pitchFamily="34" charset="-122"/>
              </a:rPr>
              <a:t>眨</a:t>
            </a:r>
            <a:endParaRPr lang="zh-CN" altLang="en-US" sz="13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5920" y="2321001"/>
            <a:ext cx="36914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ea typeface="微软雅黑" panose="020B0503020204020204" pitchFamily="34" charset="-122"/>
              </a:rPr>
              <a:t>眼</a:t>
            </a:r>
            <a:endParaRPr lang="zh-CN" altLang="en-US" sz="138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945380" y="2241867"/>
            <a:ext cx="2374266" cy="23742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1036320" y="-3745929"/>
            <a:ext cx="14337666" cy="143376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-1036320" y="-3745929"/>
            <a:ext cx="14337666" cy="143376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-1036320" y="-3745929"/>
            <a:ext cx="14337666" cy="143376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-1036320" y="-3745929"/>
            <a:ext cx="14337666" cy="143376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-1036320" y="-3745929"/>
            <a:ext cx="14337666" cy="143376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-1036320" y="-3745929"/>
            <a:ext cx="14337666" cy="143376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-1036320" y="-3745929"/>
            <a:ext cx="14337666" cy="143376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-1036320" y="-3745929"/>
            <a:ext cx="14337666" cy="143376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-1036320" y="-3739833"/>
            <a:ext cx="14337666" cy="143376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-1109345" y="-3729818"/>
            <a:ext cx="14337666" cy="143376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04364" y="2961239"/>
            <a:ext cx="2310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ea typeface="微软雅黑" panose="020B0503020204020204" pitchFamily="34" charset="-122"/>
              </a:rPr>
              <a:t>loading</a:t>
            </a:r>
            <a:endParaRPr lang="zh-CN" altLang="en-US" sz="5400" b="1" dirty="0"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72309" y="3270556"/>
            <a:ext cx="2574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ea typeface="微软雅黑" panose="020B0503020204020204" pitchFamily="34" charset="-122"/>
              </a:rPr>
              <a:t>Come on</a:t>
            </a:r>
            <a:endParaRPr lang="zh-CN" altLang="en-US" sz="48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50" grpId="0" bldLvl="0" animBg="1"/>
      <p:bldP spid="7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41861" y="2828835"/>
            <a:ext cx="2635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GO…</a:t>
            </a:r>
            <a:endParaRPr lang="en-US" altLang="zh-CN" sz="7200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 advTm="300"/>
    </mc:Choice>
    <mc:Fallback>
      <p:transition advClick="0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矩形 1136"/>
          <p:cNvSpPr/>
          <p:nvPr/>
        </p:nvSpPr>
        <p:spPr>
          <a:xfrm>
            <a:off x="2592070" y="3952947"/>
            <a:ext cx="7008779" cy="42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135" dirty="0" smtClean="0">
                <a:solidFill>
                  <a:srgbClr val="FF0000"/>
                </a:solidFill>
              </a:rPr>
              <a:t>My Life's Getting Better</a:t>
            </a:r>
            <a:endParaRPr lang="en-US" altLang="zh-CN" sz="2135" dirty="0" smtClean="0">
              <a:solidFill>
                <a:srgbClr val="FF0000"/>
              </a:solidFill>
            </a:endParaRPr>
          </a:p>
        </p:txBody>
      </p:sp>
      <p:cxnSp>
        <p:nvCxnSpPr>
          <p:cNvPr id="1139" name="直接连接符 1138"/>
          <p:cNvCxnSpPr/>
          <p:nvPr/>
        </p:nvCxnSpPr>
        <p:spPr>
          <a:xfrm>
            <a:off x="2687955" y="3562178"/>
            <a:ext cx="68167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下载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300" y="1696171"/>
            <a:ext cx="4597400" cy="1358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1058" y="2767280"/>
            <a:ext cx="3276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朋友们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"/>
    </mc:Choice>
    <mc:Fallback>
      <p:transition spd="slow" advClick="0" advTm="3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95309" y="3075057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朋友们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95309" y="3075057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朋友们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95309" y="3075057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朋友们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59488" y="3075057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你们好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31130" y="3075057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朋友们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"/>
    </mc:Choice>
    <mc:Fallback>
      <p:transition advClick="0" advTm="2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59488" y="3075057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你们好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31130" y="3075057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朋友们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"/>
    </mc:Choice>
    <mc:Fallback>
      <p:transition advClick="0" advTm="2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10713" y="3075057"/>
            <a:ext cx="577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接下来你们将看到将看到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WPS 演示</Application>
  <PresentationFormat>宽屏</PresentationFormat>
  <Paragraphs>86</Paragraphs>
  <Slides>26</Slides>
  <Notes>107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Arial Unicode MS</vt:lpstr>
      <vt:lpstr>黑体</vt:lpstr>
      <vt:lpstr>Cambria</vt:lpstr>
      <vt:lpstr>Calibri</vt:lpstr>
      <vt:lpstr>等线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1</dc:title>
  <dc:creator>Chen Pengwei</dc:creator>
  <cp:lastModifiedBy>Python</cp:lastModifiedBy>
  <cp:revision>51</cp:revision>
  <dcterms:created xsi:type="dcterms:W3CDTF">2018-04-17T09:39:00Z</dcterms:created>
  <dcterms:modified xsi:type="dcterms:W3CDTF">2019-03-01T07:06:00Z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  <property fmtid="{D5CDD505-2E9C-101B-9397-08002B2CF9AE}" pid="3" name="KSORubyTemplateID">
    <vt:lpwstr>8</vt:lpwstr>
  </property>
</Properties>
</file>