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94" r:id="rId2"/>
    <p:sldId id="397" r:id="rId3"/>
    <p:sldId id="355" r:id="rId4"/>
    <p:sldId id="328" r:id="rId5"/>
    <p:sldId id="412" r:id="rId6"/>
    <p:sldId id="411" r:id="rId7"/>
    <p:sldId id="391" r:id="rId8"/>
    <p:sldId id="390" r:id="rId9"/>
    <p:sldId id="406" r:id="rId10"/>
    <p:sldId id="413" r:id="rId11"/>
    <p:sldId id="414" r:id="rId12"/>
    <p:sldId id="415" r:id="rId13"/>
    <p:sldId id="416" r:id="rId14"/>
    <p:sldId id="398" r:id="rId15"/>
    <p:sldId id="392" r:id="rId16"/>
  </p:sldIdLst>
  <p:sldSz cx="9144000" cy="514191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63">
          <p15:clr>
            <a:srgbClr val="A4A3A4"/>
          </p15:clr>
        </p15:guide>
        <p15:guide id="2" pos="287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8C00"/>
    <a:srgbClr val="3476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666" autoAdjust="0"/>
    <p:restoredTop sz="94660"/>
  </p:normalViewPr>
  <p:slideViewPr>
    <p:cSldViewPr showGuides="1">
      <p:cViewPr varScale="1">
        <p:scale>
          <a:sx n="110" d="100"/>
          <a:sy n="110" d="100"/>
        </p:scale>
        <p:origin x="379" y="62"/>
      </p:cViewPr>
      <p:guideLst>
        <p:guide orient="horz" pos="1763"/>
        <p:guide pos="287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86" d="100"/>
        <a:sy n="18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445FFC-B1FA-48E0-B2CE-B2DC1A2BB159}" type="datetimeFigureOut">
              <a:rPr lang="zh-CN" altLang="en-US" smtClean="0"/>
              <a:t>2019/3/2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78152C-88DB-40D8-8B94-A0F67FA0304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1200" dirty="0" smtClean="0"/>
              <a:t> 代码多数时间跑的是</a:t>
            </a:r>
            <a:r>
              <a:rPr lang="en-US" altLang="zh-CN" sz="1200" dirty="0" smtClean="0"/>
              <a:t>“</a:t>
            </a:r>
            <a:r>
              <a:rPr lang="zh-CN" altLang="en-US" sz="1200" dirty="0" smtClean="0"/>
              <a:t>正常</a:t>
            </a:r>
            <a:r>
              <a:rPr lang="en-US" altLang="zh-CN" sz="1200" dirty="0" smtClean="0"/>
              <a:t>”</a:t>
            </a:r>
            <a:r>
              <a:rPr lang="zh-CN" altLang="en-US" sz="1200" dirty="0" smtClean="0"/>
              <a:t>逻辑</a:t>
            </a:r>
            <a:r>
              <a:rPr lang="en-US" altLang="zh-CN" sz="1200" dirty="0" smtClean="0"/>
              <a:t>, </a:t>
            </a:r>
            <a:r>
              <a:rPr lang="zh-CN" altLang="en-US" sz="1200" dirty="0" smtClean="0"/>
              <a:t>少数情况下才不得不处理</a:t>
            </a:r>
            <a:r>
              <a:rPr lang="en-US" altLang="zh-CN" sz="1200" dirty="0" smtClean="0"/>
              <a:t>“</a:t>
            </a:r>
            <a:r>
              <a:rPr lang="zh-CN" altLang="en-US" sz="1200" dirty="0" smtClean="0"/>
              <a:t>异常</a:t>
            </a:r>
            <a:r>
              <a:rPr lang="en-US" altLang="zh-CN" sz="1200" dirty="0" smtClean="0"/>
              <a:t>”, </a:t>
            </a:r>
            <a:r>
              <a:rPr lang="zh-CN" altLang="en-US" sz="1200" dirty="0" smtClean="0"/>
              <a:t>所以</a:t>
            </a:r>
            <a:r>
              <a:rPr lang="en-US" altLang="zh-CN" sz="1200" dirty="0" smtClean="0"/>
              <a:t>“</a:t>
            </a:r>
            <a:r>
              <a:rPr lang="zh-CN" altLang="en-US" sz="1200" dirty="0" smtClean="0"/>
              <a:t>异常</a:t>
            </a:r>
            <a:r>
              <a:rPr lang="en-US" altLang="zh-CN" sz="1200" dirty="0" smtClean="0"/>
              <a:t>”</a:t>
            </a:r>
            <a:r>
              <a:rPr lang="zh-CN" altLang="en-US" sz="1200" dirty="0" smtClean="0"/>
              <a:t>处理的代码中</a:t>
            </a:r>
            <a:r>
              <a:rPr lang="en-US" altLang="zh-CN" sz="1200" dirty="0" smtClean="0"/>
              <a:t>,</a:t>
            </a:r>
            <a:r>
              <a:rPr lang="zh-CN" altLang="en-US" sz="1200" dirty="0" smtClean="0"/>
              <a:t>保证自己功能实现的情况下， 让自己的系统“不容易那么崩溃”，才是我们所追求的。。</a:t>
            </a:r>
            <a:endParaRPr lang="en-US" altLang="zh-CN" sz="1200" dirty="0" smtClean="0"/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 smtClean="0"/>
              <a:t>在前台进行错误参数判断一定要保证根本不让这些参数传入到后台，扼杀在摇篮中。</a:t>
            </a:r>
            <a:endParaRPr lang="en-US" altLang="zh-CN" sz="1200" dirty="0" smtClean="0"/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 smtClean="0"/>
              <a:t>合理布局函数返回值，保证函数返回值一致</a:t>
            </a:r>
            <a:endParaRPr lang="en-US" altLang="zh-CN" sz="1200" dirty="0" smtClean="0"/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 smtClean="0"/>
              <a:t>必要情况下使用</a:t>
            </a:r>
            <a:r>
              <a:rPr lang="en-US" altLang="zh-CN" sz="1200" dirty="0" smtClean="0"/>
              <a:t>try</a:t>
            </a:r>
            <a:r>
              <a:rPr lang="zh-CN" altLang="en-US" sz="1200" dirty="0" smtClean="0"/>
              <a:t>处理异常，要深刻的了解代码的语句，是否存在抛异常的可能，对可能抛异常的语言要加以处理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8152C-88DB-40D8-8B94-A0F67FA0304A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8"/>
          <p:cNvSpPr txBox="1"/>
          <p:nvPr userDrawn="1"/>
        </p:nvSpPr>
        <p:spPr>
          <a:xfrm>
            <a:off x="4355976" y="4803204"/>
            <a:ext cx="432048" cy="2160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B1E90B88-C309-4CD3-A6BC-57E9541D5A57}" type="slidenum">
              <a:rPr lang="zh-CN" altLang="en-US" sz="800" smtClean="0"/>
              <a:t>‹#›</a:t>
            </a:fld>
            <a:endParaRPr lang="zh-CN" altLang="en-US" sz="80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9.jpeg"/><Relationship Id="rId4" Type="http://schemas.openxmlformats.org/officeDocument/2006/relationships/image" Target="../media/image18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GIF"/><Relationship Id="rId3" Type="http://schemas.openxmlformats.org/officeDocument/2006/relationships/image" Target="../media/image5.jpeg"/><Relationship Id="rId7" Type="http://schemas.openxmlformats.org/officeDocument/2006/relationships/image" Target="../media/image9.jpe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10" Type="http://schemas.openxmlformats.org/officeDocument/2006/relationships/image" Target="../media/image11.jpeg"/><Relationship Id="rId4" Type="http://schemas.openxmlformats.org/officeDocument/2006/relationships/image" Target="../media/image6.jpeg"/><Relationship Id="rId9" Type="http://schemas.openxmlformats.org/officeDocument/2006/relationships/image" Target="../media/image10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7" name="矩形 1136"/>
          <p:cNvSpPr/>
          <p:nvPr/>
        </p:nvSpPr>
        <p:spPr>
          <a:xfrm>
            <a:off x="3168815" y="2881843"/>
            <a:ext cx="5256584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1600" dirty="0" smtClean="0">
                <a:solidFill>
                  <a:srgbClr val="FF0000"/>
                </a:solidFill>
              </a:rPr>
              <a:t>My Life's Getting Better</a:t>
            </a:r>
          </a:p>
        </p:txBody>
      </p:sp>
      <p:cxnSp>
        <p:nvCxnSpPr>
          <p:cNvPr id="1139" name="直接连接符 1138"/>
          <p:cNvCxnSpPr/>
          <p:nvPr/>
        </p:nvCxnSpPr>
        <p:spPr>
          <a:xfrm>
            <a:off x="3240823" y="2714972"/>
            <a:ext cx="511256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26" name="组合 1625"/>
          <p:cNvGrpSpPr/>
          <p:nvPr/>
        </p:nvGrpSpPr>
        <p:grpSpPr>
          <a:xfrm>
            <a:off x="446709" y="618460"/>
            <a:ext cx="8033685" cy="3912360"/>
            <a:chOff x="553750" y="708630"/>
            <a:chExt cx="8033685" cy="3912360"/>
          </a:xfrm>
        </p:grpSpPr>
        <p:grpSp>
          <p:nvGrpSpPr>
            <p:cNvPr id="1622" name="组合 1621"/>
            <p:cNvGrpSpPr/>
            <p:nvPr/>
          </p:nvGrpSpPr>
          <p:grpSpPr>
            <a:xfrm>
              <a:off x="1116212" y="1435353"/>
              <a:ext cx="1363850" cy="2185147"/>
              <a:chOff x="996950" y="2262188"/>
              <a:chExt cx="434975" cy="696913"/>
            </a:xfrm>
          </p:grpSpPr>
          <p:sp>
            <p:nvSpPr>
              <p:cNvPr id="1421" name="Freeform 10"/>
              <p:cNvSpPr>
                <a:spLocks noEditPoints="1"/>
              </p:cNvSpPr>
              <p:nvPr/>
            </p:nvSpPr>
            <p:spPr bwMode="auto">
              <a:xfrm>
                <a:off x="1171575" y="2608263"/>
                <a:ext cx="93663" cy="96838"/>
              </a:xfrm>
              <a:custGeom>
                <a:avLst/>
                <a:gdLst>
                  <a:gd name="T0" fmla="*/ 81 w 87"/>
                  <a:gd name="T1" fmla="*/ 23 h 91"/>
                  <a:gd name="T2" fmla="*/ 78 w 87"/>
                  <a:gd name="T3" fmla="*/ 19 h 91"/>
                  <a:gd name="T4" fmla="*/ 70 w 87"/>
                  <a:gd name="T5" fmla="*/ 17 h 91"/>
                  <a:gd name="T6" fmla="*/ 67 w 87"/>
                  <a:gd name="T7" fmla="*/ 14 h 91"/>
                  <a:gd name="T8" fmla="*/ 64 w 87"/>
                  <a:gd name="T9" fmla="*/ 6 h 91"/>
                  <a:gd name="T10" fmla="*/ 60 w 87"/>
                  <a:gd name="T11" fmla="*/ 4 h 91"/>
                  <a:gd name="T12" fmla="*/ 52 w 87"/>
                  <a:gd name="T13" fmla="*/ 7 h 91"/>
                  <a:gd name="T14" fmla="*/ 48 w 87"/>
                  <a:gd name="T15" fmla="*/ 6 h 91"/>
                  <a:gd name="T16" fmla="*/ 42 w 87"/>
                  <a:gd name="T17" fmla="*/ 0 h 91"/>
                  <a:gd name="T18" fmla="*/ 37 w 87"/>
                  <a:gd name="T19" fmla="*/ 0 h 91"/>
                  <a:gd name="T20" fmla="*/ 32 w 87"/>
                  <a:gd name="T21" fmla="*/ 7 h 91"/>
                  <a:gd name="T22" fmla="*/ 28 w 87"/>
                  <a:gd name="T23" fmla="*/ 9 h 91"/>
                  <a:gd name="T24" fmla="*/ 23 w 87"/>
                  <a:gd name="T25" fmla="*/ 5 h 91"/>
                  <a:gd name="T26" fmla="*/ 20 w 87"/>
                  <a:gd name="T27" fmla="*/ 14 h 91"/>
                  <a:gd name="T28" fmla="*/ 17 w 87"/>
                  <a:gd name="T29" fmla="*/ 17 h 91"/>
                  <a:gd name="T30" fmla="*/ 8 w 87"/>
                  <a:gd name="T31" fmla="*/ 18 h 91"/>
                  <a:gd name="T32" fmla="*/ 6 w 87"/>
                  <a:gd name="T33" fmla="*/ 22 h 91"/>
                  <a:gd name="T34" fmla="*/ 8 w 87"/>
                  <a:gd name="T35" fmla="*/ 31 h 91"/>
                  <a:gd name="T36" fmla="*/ 6 w 87"/>
                  <a:gd name="T37" fmla="*/ 35 h 91"/>
                  <a:gd name="T38" fmla="*/ 0 w 87"/>
                  <a:gd name="T39" fmla="*/ 41 h 91"/>
                  <a:gd name="T40" fmla="*/ 0 w 87"/>
                  <a:gd name="T41" fmla="*/ 45 h 91"/>
                  <a:gd name="T42" fmla="*/ 6 w 87"/>
                  <a:gd name="T43" fmla="*/ 52 h 91"/>
                  <a:gd name="T44" fmla="*/ 6 w 87"/>
                  <a:gd name="T45" fmla="*/ 56 h 91"/>
                  <a:gd name="T46" fmla="*/ 4 w 87"/>
                  <a:gd name="T47" fmla="*/ 64 h 91"/>
                  <a:gd name="T48" fmla="*/ 6 w 87"/>
                  <a:gd name="T49" fmla="*/ 69 h 91"/>
                  <a:gd name="T50" fmla="*/ 14 w 87"/>
                  <a:gd name="T51" fmla="*/ 71 h 91"/>
                  <a:gd name="T52" fmla="*/ 17 w 87"/>
                  <a:gd name="T53" fmla="*/ 74 h 91"/>
                  <a:gd name="T54" fmla="*/ 19 w 87"/>
                  <a:gd name="T55" fmla="*/ 83 h 91"/>
                  <a:gd name="T56" fmla="*/ 22 w 87"/>
                  <a:gd name="T57" fmla="*/ 85 h 91"/>
                  <a:gd name="T58" fmla="*/ 31 w 87"/>
                  <a:gd name="T59" fmla="*/ 83 h 91"/>
                  <a:gd name="T60" fmla="*/ 35 w 87"/>
                  <a:gd name="T61" fmla="*/ 84 h 91"/>
                  <a:gd name="T62" fmla="*/ 41 w 87"/>
                  <a:gd name="T63" fmla="*/ 91 h 91"/>
                  <a:gd name="T64" fmla="*/ 45 w 87"/>
                  <a:gd name="T65" fmla="*/ 91 h 91"/>
                  <a:gd name="T66" fmla="*/ 51 w 87"/>
                  <a:gd name="T67" fmla="*/ 84 h 91"/>
                  <a:gd name="T68" fmla="*/ 55 w 87"/>
                  <a:gd name="T69" fmla="*/ 83 h 91"/>
                  <a:gd name="T70" fmla="*/ 62 w 87"/>
                  <a:gd name="T71" fmla="*/ 86 h 91"/>
                  <a:gd name="T72" fmla="*/ 64 w 87"/>
                  <a:gd name="T73" fmla="*/ 79 h 91"/>
                  <a:gd name="T74" fmla="*/ 67 w 87"/>
                  <a:gd name="T75" fmla="*/ 76 h 91"/>
                  <a:gd name="T76" fmla="*/ 76 w 87"/>
                  <a:gd name="T77" fmla="*/ 76 h 91"/>
                  <a:gd name="T78" fmla="*/ 78 w 87"/>
                  <a:gd name="T79" fmla="*/ 72 h 91"/>
                  <a:gd name="T80" fmla="*/ 77 w 87"/>
                  <a:gd name="T81" fmla="*/ 63 h 91"/>
                  <a:gd name="T82" fmla="*/ 79 w 87"/>
                  <a:gd name="T83" fmla="*/ 59 h 91"/>
                  <a:gd name="T84" fmla="*/ 86 w 87"/>
                  <a:gd name="T85" fmla="*/ 54 h 91"/>
                  <a:gd name="T86" fmla="*/ 86 w 87"/>
                  <a:gd name="T87" fmla="*/ 49 h 91"/>
                  <a:gd name="T88" fmla="*/ 81 w 87"/>
                  <a:gd name="T89" fmla="*/ 43 h 91"/>
                  <a:gd name="T90" fmla="*/ 81 w 87"/>
                  <a:gd name="T91" fmla="*/ 38 h 91"/>
                  <a:gd name="T92" fmla="*/ 84 w 87"/>
                  <a:gd name="T93" fmla="*/ 30 h 91"/>
                  <a:gd name="T94" fmla="*/ 74 w 87"/>
                  <a:gd name="T95" fmla="*/ 28 h 91"/>
                  <a:gd name="T96" fmla="*/ 56 w 87"/>
                  <a:gd name="T97" fmla="*/ 12 h 91"/>
                  <a:gd name="T98" fmla="*/ 34 w 87"/>
                  <a:gd name="T99" fmla="*/ 50 h 91"/>
                  <a:gd name="T100" fmla="*/ 47 w 87"/>
                  <a:gd name="T101" fmla="*/ 55 h 91"/>
                  <a:gd name="T102" fmla="*/ 37 w 87"/>
                  <a:gd name="T103" fmla="*/ 28 h 91"/>
                  <a:gd name="T104" fmla="*/ 27 w 87"/>
                  <a:gd name="T105" fmla="*/ 13 h 91"/>
                  <a:gd name="T106" fmla="*/ 11 w 87"/>
                  <a:gd name="T107" fmla="*/ 31 h 91"/>
                  <a:gd name="T108" fmla="*/ 26 w 87"/>
                  <a:gd name="T109" fmla="*/ 41 h 91"/>
                  <a:gd name="T110" fmla="*/ 10 w 87"/>
                  <a:gd name="T111" fmla="*/ 35 h 91"/>
                  <a:gd name="T112" fmla="*/ 36 w 87"/>
                  <a:gd name="T113" fmla="*/ 62 h 91"/>
                  <a:gd name="T114" fmla="*/ 33 w 87"/>
                  <a:gd name="T115" fmla="*/ 80 h 91"/>
                  <a:gd name="T116" fmla="*/ 57 w 87"/>
                  <a:gd name="T117" fmla="*/ 79 h 91"/>
                  <a:gd name="T118" fmla="*/ 52 w 87"/>
                  <a:gd name="T119" fmla="*/ 61 h 91"/>
                  <a:gd name="T120" fmla="*/ 60 w 87"/>
                  <a:gd name="T121" fmla="*/ 78 h 91"/>
                  <a:gd name="T122" fmla="*/ 60 w 87"/>
                  <a:gd name="T123" fmla="*/ 39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7" h="91">
                    <a:moveTo>
                      <a:pt x="78" y="29"/>
                    </a:moveTo>
                    <a:cubicBezTo>
                      <a:pt x="82" y="26"/>
                      <a:pt x="82" y="26"/>
                      <a:pt x="82" y="26"/>
                    </a:cubicBezTo>
                    <a:cubicBezTo>
                      <a:pt x="82" y="25"/>
                      <a:pt x="81" y="24"/>
                      <a:pt x="81" y="23"/>
                    </a:cubicBezTo>
                    <a:cubicBezTo>
                      <a:pt x="76" y="25"/>
                      <a:pt x="76" y="25"/>
                      <a:pt x="76" y="25"/>
                    </a:cubicBezTo>
                    <a:cubicBezTo>
                      <a:pt x="75" y="24"/>
                      <a:pt x="75" y="23"/>
                      <a:pt x="74" y="23"/>
                    </a:cubicBezTo>
                    <a:cubicBezTo>
                      <a:pt x="78" y="19"/>
                      <a:pt x="78" y="19"/>
                      <a:pt x="78" y="19"/>
                    </a:cubicBezTo>
                    <a:cubicBezTo>
                      <a:pt x="78" y="18"/>
                      <a:pt x="77" y="17"/>
                      <a:pt x="76" y="16"/>
                    </a:cubicBezTo>
                    <a:cubicBezTo>
                      <a:pt x="72" y="19"/>
                      <a:pt x="72" y="19"/>
                      <a:pt x="72" y="19"/>
                    </a:cubicBezTo>
                    <a:cubicBezTo>
                      <a:pt x="71" y="18"/>
                      <a:pt x="71" y="18"/>
                      <a:pt x="70" y="17"/>
                    </a:cubicBezTo>
                    <a:cubicBezTo>
                      <a:pt x="73" y="13"/>
                      <a:pt x="73" y="13"/>
                      <a:pt x="73" y="13"/>
                    </a:cubicBezTo>
                    <a:cubicBezTo>
                      <a:pt x="72" y="12"/>
                      <a:pt x="72" y="11"/>
                      <a:pt x="71" y="10"/>
                    </a:cubicBezTo>
                    <a:cubicBezTo>
                      <a:pt x="67" y="14"/>
                      <a:pt x="67" y="14"/>
                      <a:pt x="67" y="14"/>
                    </a:cubicBezTo>
                    <a:cubicBezTo>
                      <a:pt x="66" y="14"/>
                      <a:pt x="65" y="13"/>
                      <a:pt x="65" y="13"/>
                    </a:cubicBezTo>
                    <a:cubicBezTo>
                      <a:pt x="67" y="7"/>
                      <a:pt x="67" y="7"/>
                      <a:pt x="67" y="7"/>
                    </a:cubicBezTo>
                    <a:cubicBezTo>
                      <a:pt x="66" y="7"/>
                      <a:pt x="65" y="6"/>
                      <a:pt x="64" y="6"/>
                    </a:cubicBezTo>
                    <a:cubicBezTo>
                      <a:pt x="61" y="10"/>
                      <a:pt x="61" y="10"/>
                      <a:pt x="61" y="10"/>
                    </a:cubicBezTo>
                    <a:cubicBezTo>
                      <a:pt x="60" y="10"/>
                      <a:pt x="60" y="9"/>
                      <a:pt x="59" y="9"/>
                    </a:cubicBezTo>
                    <a:cubicBezTo>
                      <a:pt x="60" y="4"/>
                      <a:pt x="60" y="4"/>
                      <a:pt x="60" y="4"/>
                    </a:cubicBezTo>
                    <a:cubicBezTo>
                      <a:pt x="59" y="3"/>
                      <a:pt x="58" y="3"/>
                      <a:pt x="57" y="2"/>
                    </a:cubicBezTo>
                    <a:cubicBezTo>
                      <a:pt x="55" y="7"/>
                      <a:pt x="55" y="7"/>
                      <a:pt x="55" y="7"/>
                    </a:cubicBezTo>
                    <a:cubicBezTo>
                      <a:pt x="54" y="7"/>
                      <a:pt x="53" y="7"/>
                      <a:pt x="52" y="7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2" y="1"/>
                      <a:pt x="51" y="1"/>
                      <a:pt x="50" y="0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7" y="6"/>
                      <a:pt x="46" y="6"/>
                      <a:pt x="46" y="6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4" y="0"/>
                      <a:pt x="43" y="0"/>
                      <a:pt x="42" y="0"/>
                    </a:cubicBezTo>
                    <a:cubicBezTo>
                      <a:pt x="41" y="6"/>
                      <a:pt x="41" y="6"/>
                      <a:pt x="41" y="6"/>
                    </a:cubicBezTo>
                    <a:cubicBezTo>
                      <a:pt x="40" y="6"/>
                      <a:pt x="40" y="6"/>
                      <a:pt x="39" y="6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6" y="1"/>
                      <a:pt x="35" y="1"/>
                      <a:pt x="34" y="1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34" y="7"/>
                      <a:pt x="33" y="7"/>
                      <a:pt x="32" y="7"/>
                    </a:cubicBezTo>
                    <a:cubicBezTo>
                      <a:pt x="30" y="2"/>
                      <a:pt x="30" y="2"/>
                      <a:pt x="30" y="2"/>
                    </a:cubicBezTo>
                    <a:cubicBezTo>
                      <a:pt x="29" y="3"/>
                      <a:pt x="28" y="3"/>
                      <a:pt x="27" y="3"/>
                    </a:cubicBezTo>
                    <a:cubicBezTo>
                      <a:pt x="28" y="9"/>
                      <a:pt x="28" y="9"/>
                      <a:pt x="28" y="9"/>
                    </a:cubicBezTo>
                    <a:cubicBezTo>
                      <a:pt x="28" y="9"/>
                      <a:pt x="27" y="9"/>
                      <a:pt x="27" y="9"/>
                    </a:cubicBezTo>
                    <a:cubicBezTo>
                      <a:pt x="26" y="10"/>
                      <a:pt x="26" y="10"/>
                      <a:pt x="26" y="10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2" y="6"/>
                      <a:pt x="21" y="7"/>
                      <a:pt x="20" y="7"/>
                    </a:cubicBezTo>
                    <a:cubicBezTo>
                      <a:pt x="22" y="12"/>
                      <a:pt x="22" y="12"/>
                      <a:pt x="22" y="12"/>
                    </a:cubicBezTo>
                    <a:cubicBezTo>
                      <a:pt x="21" y="13"/>
                      <a:pt x="21" y="13"/>
                      <a:pt x="20" y="14"/>
                    </a:cubicBezTo>
                    <a:cubicBezTo>
                      <a:pt x="16" y="10"/>
                      <a:pt x="16" y="10"/>
                      <a:pt x="16" y="10"/>
                    </a:cubicBezTo>
                    <a:cubicBezTo>
                      <a:pt x="15" y="11"/>
                      <a:pt x="14" y="11"/>
                      <a:pt x="14" y="12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16" y="17"/>
                      <a:pt x="16" y="18"/>
                      <a:pt x="15" y="19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0" y="16"/>
                      <a:pt x="9" y="17"/>
                      <a:pt x="8" y="18"/>
                    </a:cubicBezTo>
                    <a:cubicBezTo>
                      <a:pt x="12" y="22"/>
                      <a:pt x="12" y="22"/>
                      <a:pt x="12" y="22"/>
                    </a:cubicBezTo>
                    <a:cubicBezTo>
                      <a:pt x="12" y="23"/>
                      <a:pt x="11" y="23"/>
                      <a:pt x="11" y="24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5" y="23"/>
                      <a:pt x="5" y="24"/>
                      <a:pt x="4" y="25"/>
                    </a:cubicBezTo>
                    <a:cubicBezTo>
                      <a:pt x="9" y="28"/>
                      <a:pt x="9" y="28"/>
                      <a:pt x="9" y="28"/>
                    </a:cubicBezTo>
                    <a:cubicBezTo>
                      <a:pt x="8" y="29"/>
                      <a:pt x="8" y="30"/>
                      <a:pt x="8" y="31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2" y="30"/>
                      <a:pt x="2" y="31"/>
                      <a:pt x="2" y="33"/>
                    </a:cubicBezTo>
                    <a:cubicBezTo>
                      <a:pt x="6" y="35"/>
                      <a:pt x="6" y="35"/>
                      <a:pt x="6" y="35"/>
                    </a:cubicBezTo>
                    <a:cubicBezTo>
                      <a:pt x="6" y="36"/>
                      <a:pt x="6" y="37"/>
                      <a:pt x="6" y="37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0" y="38"/>
                      <a:pt x="0" y="39"/>
                      <a:pt x="0" y="41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5" y="43"/>
                      <a:pt x="5" y="44"/>
                      <a:pt x="5" y="44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6"/>
                      <a:pt x="0" y="48"/>
                      <a:pt x="0" y="49"/>
                    </a:cubicBezTo>
                    <a:cubicBezTo>
                      <a:pt x="5" y="49"/>
                      <a:pt x="5" y="49"/>
                      <a:pt x="5" y="49"/>
                    </a:cubicBezTo>
                    <a:cubicBezTo>
                      <a:pt x="5" y="50"/>
                      <a:pt x="5" y="51"/>
                      <a:pt x="6" y="52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1" y="54"/>
                      <a:pt x="1" y="56"/>
                      <a:pt x="1" y="57"/>
                    </a:cubicBezTo>
                    <a:cubicBezTo>
                      <a:pt x="6" y="56"/>
                      <a:pt x="6" y="56"/>
                      <a:pt x="6" y="56"/>
                    </a:cubicBezTo>
                    <a:cubicBezTo>
                      <a:pt x="7" y="57"/>
                      <a:pt x="7" y="58"/>
                      <a:pt x="7" y="59"/>
                    </a:cubicBezTo>
                    <a:cubicBezTo>
                      <a:pt x="2" y="61"/>
                      <a:pt x="2" y="61"/>
                      <a:pt x="2" y="61"/>
                    </a:cubicBezTo>
                    <a:cubicBezTo>
                      <a:pt x="3" y="62"/>
                      <a:pt x="3" y="63"/>
                      <a:pt x="4" y="64"/>
                    </a:cubicBezTo>
                    <a:cubicBezTo>
                      <a:pt x="9" y="63"/>
                      <a:pt x="9" y="63"/>
                      <a:pt x="9" y="63"/>
                    </a:cubicBezTo>
                    <a:cubicBezTo>
                      <a:pt x="9" y="64"/>
                      <a:pt x="10" y="64"/>
                      <a:pt x="10" y="65"/>
                    </a:cubicBezTo>
                    <a:cubicBezTo>
                      <a:pt x="6" y="69"/>
                      <a:pt x="6" y="69"/>
                      <a:pt x="6" y="69"/>
                    </a:cubicBezTo>
                    <a:cubicBezTo>
                      <a:pt x="6" y="70"/>
                      <a:pt x="7" y="71"/>
                      <a:pt x="8" y="71"/>
                    </a:cubicBezTo>
                    <a:cubicBezTo>
                      <a:pt x="12" y="69"/>
                      <a:pt x="12" y="69"/>
                      <a:pt x="12" y="69"/>
                    </a:cubicBezTo>
                    <a:cubicBezTo>
                      <a:pt x="13" y="70"/>
                      <a:pt x="13" y="70"/>
                      <a:pt x="14" y="71"/>
                    </a:cubicBezTo>
                    <a:cubicBezTo>
                      <a:pt x="10" y="75"/>
                      <a:pt x="10" y="75"/>
                      <a:pt x="10" y="75"/>
                    </a:cubicBezTo>
                    <a:cubicBezTo>
                      <a:pt x="11" y="76"/>
                      <a:pt x="12" y="77"/>
                      <a:pt x="13" y="78"/>
                    </a:cubicBezTo>
                    <a:cubicBezTo>
                      <a:pt x="17" y="74"/>
                      <a:pt x="17" y="74"/>
                      <a:pt x="17" y="74"/>
                    </a:cubicBezTo>
                    <a:cubicBezTo>
                      <a:pt x="18" y="75"/>
                      <a:pt x="18" y="75"/>
                      <a:pt x="19" y="76"/>
                    </a:cubicBezTo>
                    <a:cubicBezTo>
                      <a:pt x="16" y="81"/>
                      <a:pt x="16" y="81"/>
                      <a:pt x="16" y="81"/>
                    </a:cubicBezTo>
                    <a:cubicBezTo>
                      <a:pt x="17" y="82"/>
                      <a:pt x="18" y="82"/>
                      <a:pt x="19" y="83"/>
                    </a:cubicBezTo>
                    <a:cubicBezTo>
                      <a:pt x="22" y="79"/>
                      <a:pt x="22" y="79"/>
                      <a:pt x="22" y="79"/>
                    </a:cubicBezTo>
                    <a:cubicBezTo>
                      <a:pt x="23" y="79"/>
                      <a:pt x="24" y="80"/>
                      <a:pt x="24" y="80"/>
                    </a:cubicBezTo>
                    <a:cubicBezTo>
                      <a:pt x="22" y="85"/>
                      <a:pt x="22" y="85"/>
                      <a:pt x="22" y="85"/>
                    </a:cubicBezTo>
                    <a:cubicBezTo>
                      <a:pt x="23" y="86"/>
                      <a:pt x="24" y="86"/>
                      <a:pt x="25" y="87"/>
                    </a:cubicBezTo>
                    <a:cubicBezTo>
                      <a:pt x="28" y="82"/>
                      <a:pt x="28" y="82"/>
                      <a:pt x="28" y="82"/>
                    </a:cubicBezTo>
                    <a:cubicBezTo>
                      <a:pt x="29" y="82"/>
                      <a:pt x="30" y="83"/>
                      <a:pt x="31" y="83"/>
                    </a:cubicBezTo>
                    <a:cubicBezTo>
                      <a:pt x="30" y="89"/>
                      <a:pt x="30" y="89"/>
                      <a:pt x="30" y="89"/>
                    </a:cubicBezTo>
                    <a:cubicBezTo>
                      <a:pt x="31" y="89"/>
                      <a:pt x="32" y="89"/>
                      <a:pt x="33" y="90"/>
                    </a:cubicBezTo>
                    <a:cubicBezTo>
                      <a:pt x="35" y="84"/>
                      <a:pt x="35" y="84"/>
                      <a:pt x="35" y="84"/>
                    </a:cubicBezTo>
                    <a:cubicBezTo>
                      <a:pt x="36" y="84"/>
                      <a:pt x="36" y="85"/>
                      <a:pt x="37" y="85"/>
                    </a:cubicBezTo>
                    <a:cubicBezTo>
                      <a:pt x="37" y="90"/>
                      <a:pt x="37" y="90"/>
                      <a:pt x="37" y="90"/>
                    </a:cubicBezTo>
                    <a:cubicBezTo>
                      <a:pt x="38" y="91"/>
                      <a:pt x="39" y="91"/>
                      <a:pt x="41" y="91"/>
                    </a:cubicBezTo>
                    <a:cubicBezTo>
                      <a:pt x="42" y="85"/>
                      <a:pt x="42" y="85"/>
                      <a:pt x="42" y="85"/>
                    </a:cubicBezTo>
                    <a:cubicBezTo>
                      <a:pt x="42" y="85"/>
                      <a:pt x="43" y="85"/>
                      <a:pt x="44" y="85"/>
                    </a:cubicBezTo>
                    <a:cubicBezTo>
                      <a:pt x="45" y="91"/>
                      <a:pt x="45" y="91"/>
                      <a:pt x="45" y="91"/>
                    </a:cubicBezTo>
                    <a:cubicBezTo>
                      <a:pt x="46" y="91"/>
                      <a:pt x="47" y="91"/>
                      <a:pt x="48" y="91"/>
                    </a:cubicBezTo>
                    <a:cubicBezTo>
                      <a:pt x="48" y="85"/>
                      <a:pt x="48" y="85"/>
                      <a:pt x="48" y="85"/>
                    </a:cubicBezTo>
                    <a:cubicBezTo>
                      <a:pt x="49" y="85"/>
                      <a:pt x="50" y="85"/>
                      <a:pt x="51" y="84"/>
                    </a:cubicBezTo>
                    <a:cubicBezTo>
                      <a:pt x="53" y="90"/>
                      <a:pt x="53" y="90"/>
                      <a:pt x="53" y="90"/>
                    </a:cubicBezTo>
                    <a:cubicBezTo>
                      <a:pt x="54" y="89"/>
                      <a:pt x="55" y="89"/>
                      <a:pt x="56" y="89"/>
                    </a:cubicBezTo>
                    <a:cubicBezTo>
                      <a:pt x="55" y="83"/>
                      <a:pt x="55" y="83"/>
                      <a:pt x="55" y="83"/>
                    </a:cubicBezTo>
                    <a:cubicBezTo>
                      <a:pt x="56" y="83"/>
                      <a:pt x="57" y="83"/>
                      <a:pt x="57" y="82"/>
                    </a:cubicBezTo>
                    <a:cubicBezTo>
                      <a:pt x="60" y="87"/>
                      <a:pt x="60" y="87"/>
                      <a:pt x="60" y="87"/>
                    </a:cubicBezTo>
                    <a:cubicBezTo>
                      <a:pt x="61" y="87"/>
                      <a:pt x="61" y="87"/>
                      <a:pt x="62" y="86"/>
                    </a:cubicBezTo>
                    <a:cubicBezTo>
                      <a:pt x="62" y="86"/>
                      <a:pt x="63" y="86"/>
                      <a:pt x="63" y="86"/>
                    </a:cubicBezTo>
                    <a:cubicBezTo>
                      <a:pt x="61" y="80"/>
                      <a:pt x="61" y="80"/>
                      <a:pt x="61" y="80"/>
                    </a:cubicBezTo>
                    <a:cubicBezTo>
                      <a:pt x="62" y="80"/>
                      <a:pt x="63" y="80"/>
                      <a:pt x="64" y="79"/>
                    </a:cubicBezTo>
                    <a:cubicBezTo>
                      <a:pt x="67" y="83"/>
                      <a:pt x="67" y="83"/>
                      <a:pt x="67" y="83"/>
                    </a:cubicBezTo>
                    <a:cubicBezTo>
                      <a:pt x="68" y="83"/>
                      <a:pt x="69" y="82"/>
                      <a:pt x="70" y="81"/>
                    </a:cubicBezTo>
                    <a:cubicBezTo>
                      <a:pt x="67" y="76"/>
                      <a:pt x="67" y="76"/>
                      <a:pt x="67" y="76"/>
                    </a:cubicBezTo>
                    <a:cubicBezTo>
                      <a:pt x="68" y="76"/>
                      <a:pt x="68" y="75"/>
                      <a:pt x="69" y="75"/>
                    </a:cubicBezTo>
                    <a:cubicBezTo>
                      <a:pt x="73" y="78"/>
                      <a:pt x="73" y="78"/>
                      <a:pt x="73" y="78"/>
                    </a:cubicBezTo>
                    <a:cubicBezTo>
                      <a:pt x="74" y="77"/>
                      <a:pt x="75" y="77"/>
                      <a:pt x="76" y="76"/>
                    </a:cubicBezTo>
                    <a:cubicBezTo>
                      <a:pt x="72" y="72"/>
                      <a:pt x="72" y="72"/>
                      <a:pt x="72" y="72"/>
                    </a:cubicBezTo>
                    <a:cubicBezTo>
                      <a:pt x="73" y="71"/>
                      <a:pt x="73" y="70"/>
                      <a:pt x="74" y="69"/>
                    </a:cubicBezTo>
                    <a:cubicBezTo>
                      <a:pt x="78" y="72"/>
                      <a:pt x="78" y="72"/>
                      <a:pt x="78" y="72"/>
                    </a:cubicBezTo>
                    <a:cubicBezTo>
                      <a:pt x="79" y="71"/>
                      <a:pt x="80" y="70"/>
                      <a:pt x="80" y="69"/>
                    </a:cubicBezTo>
                    <a:cubicBezTo>
                      <a:pt x="76" y="66"/>
                      <a:pt x="76" y="66"/>
                      <a:pt x="76" y="66"/>
                    </a:cubicBezTo>
                    <a:cubicBezTo>
                      <a:pt x="76" y="65"/>
                      <a:pt x="77" y="64"/>
                      <a:pt x="77" y="63"/>
                    </a:cubicBezTo>
                    <a:cubicBezTo>
                      <a:pt x="82" y="65"/>
                      <a:pt x="82" y="65"/>
                      <a:pt x="82" y="65"/>
                    </a:cubicBezTo>
                    <a:cubicBezTo>
                      <a:pt x="83" y="64"/>
                      <a:pt x="83" y="63"/>
                      <a:pt x="84" y="62"/>
                    </a:cubicBezTo>
                    <a:cubicBezTo>
                      <a:pt x="79" y="59"/>
                      <a:pt x="79" y="59"/>
                      <a:pt x="79" y="59"/>
                    </a:cubicBezTo>
                    <a:cubicBezTo>
                      <a:pt x="79" y="58"/>
                      <a:pt x="80" y="58"/>
                      <a:pt x="80" y="57"/>
                    </a:cubicBezTo>
                    <a:cubicBezTo>
                      <a:pt x="85" y="58"/>
                      <a:pt x="85" y="58"/>
                      <a:pt x="85" y="58"/>
                    </a:cubicBezTo>
                    <a:cubicBezTo>
                      <a:pt x="85" y="56"/>
                      <a:pt x="86" y="55"/>
                      <a:pt x="86" y="54"/>
                    </a:cubicBezTo>
                    <a:cubicBezTo>
                      <a:pt x="81" y="52"/>
                      <a:pt x="81" y="52"/>
                      <a:pt x="81" y="52"/>
                    </a:cubicBezTo>
                    <a:cubicBezTo>
                      <a:pt x="81" y="51"/>
                      <a:pt x="81" y="51"/>
                      <a:pt x="81" y="50"/>
                    </a:cubicBezTo>
                    <a:cubicBezTo>
                      <a:pt x="86" y="49"/>
                      <a:pt x="86" y="49"/>
                      <a:pt x="86" y="49"/>
                    </a:cubicBezTo>
                    <a:cubicBezTo>
                      <a:pt x="87" y="48"/>
                      <a:pt x="87" y="47"/>
                      <a:pt x="87" y="46"/>
                    </a:cubicBezTo>
                    <a:cubicBezTo>
                      <a:pt x="81" y="45"/>
                      <a:pt x="81" y="45"/>
                      <a:pt x="81" y="45"/>
                    </a:cubicBezTo>
                    <a:cubicBezTo>
                      <a:pt x="81" y="44"/>
                      <a:pt x="81" y="43"/>
                      <a:pt x="81" y="43"/>
                    </a:cubicBezTo>
                    <a:cubicBezTo>
                      <a:pt x="86" y="41"/>
                      <a:pt x="86" y="41"/>
                      <a:pt x="86" y="41"/>
                    </a:cubicBezTo>
                    <a:cubicBezTo>
                      <a:pt x="86" y="40"/>
                      <a:pt x="86" y="39"/>
                      <a:pt x="86" y="38"/>
                    </a:cubicBezTo>
                    <a:cubicBezTo>
                      <a:pt x="81" y="38"/>
                      <a:pt x="81" y="38"/>
                      <a:pt x="81" y="38"/>
                    </a:cubicBezTo>
                    <a:cubicBezTo>
                      <a:pt x="81" y="37"/>
                      <a:pt x="80" y="36"/>
                      <a:pt x="80" y="35"/>
                    </a:cubicBezTo>
                    <a:cubicBezTo>
                      <a:pt x="85" y="33"/>
                      <a:pt x="85" y="33"/>
                      <a:pt x="85" y="33"/>
                    </a:cubicBezTo>
                    <a:cubicBezTo>
                      <a:pt x="85" y="32"/>
                      <a:pt x="84" y="31"/>
                      <a:pt x="84" y="30"/>
                    </a:cubicBezTo>
                    <a:cubicBezTo>
                      <a:pt x="79" y="31"/>
                      <a:pt x="79" y="31"/>
                      <a:pt x="79" y="31"/>
                    </a:cubicBezTo>
                    <a:cubicBezTo>
                      <a:pt x="79" y="30"/>
                      <a:pt x="78" y="30"/>
                      <a:pt x="78" y="29"/>
                    </a:cubicBezTo>
                    <a:close/>
                    <a:moveTo>
                      <a:pt x="74" y="28"/>
                    </a:moveTo>
                    <a:cubicBezTo>
                      <a:pt x="58" y="36"/>
                      <a:pt x="58" y="36"/>
                      <a:pt x="58" y="36"/>
                    </a:cubicBezTo>
                    <a:cubicBezTo>
                      <a:pt x="56" y="32"/>
                      <a:pt x="54" y="30"/>
                      <a:pt x="50" y="29"/>
                    </a:cubicBezTo>
                    <a:cubicBezTo>
                      <a:pt x="56" y="12"/>
                      <a:pt x="56" y="12"/>
                      <a:pt x="56" y="12"/>
                    </a:cubicBezTo>
                    <a:cubicBezTo>
                      <a:pt x="64" y="15"/>
                      <a:pt x="70" y="20"/>
                      <a:pt x="74" y="28"/>
                    </a:cubicBezTo>
                    <a:close/>
                    <a:moveTo>
                      <a:pt x="47" y="55"/>
                    </a:moveTo>
                    <a:cubicBezTo>
                      <a:pt x="43" y="57"/>
                      <a:pt x="37" y="55"/>
                      <a:pt x="34" y="50"/>
                    </a:cubicBezTo>
                    <a:cubicBezTo>
                      <a:pt x="32" y="45"/>
                      <a:pt x="34" y="39"/>
                      <a:pt x="39" y="36"/>
                    </a:cubicBezTo>
                    <a:cubicBezTo>
                      <a:pt x="44" y="34"/>
                      <a:pt x="50" y="36"/>
                      <a:pt x="52" y="41"/>
                    </a:cubicBezTo>
                    <a:cubicBezTo>
                      <a:pt x="54" y="46"/>
                      <a:pt x="52" y="52"/>
                      <a:pt x="47" y="55"/>
                    </a:cubicBezTo>
                    <a:close/>
                    <a:moveTo>
                      <a:pt x="53" y="10"/>
                    </a:moveTo>
                    <a:cubicBezTo>
                      <a:pt x="47" y="27"/>
                      <a:pt x="47" y="27"/>
                      <a:pt x="47" y="27"/>
                    </a:cubicBezTo>
                    <a:cubicBezTo>
                      <a:pt x="44" y="27"/>
                      <a:pt x="41" y="27"/>
                      <a:pt x="37" y="28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7" y="8"/>
                      <a:pt x="46" y="8"/>
                      <a:pt x="53" y="10"/>
                    </a:cubicBezTo>
                    <a:close/>
                    <a:moveTo>
                      <a:pt x="27" y="13"/>
                    </a:moveTo>
                    <a:cubicBezTo>
                      <a:pt x="34" y="30"/>
                      <a:pt x="34" y="30"/>
                      <a:pt x="34" y="30"/>
                    </a:cubicBezTo>
                    <a:cubicBezTo>
                      <a:pt x="31" y="31"/>
                      <a:pt x="29" y="34"/>
                      <a:pt x="27" y="37"/>
                    </a:cubicBezTo>
                    <a:cubicBezTo>
                      <a:pt x="11" y="31"/>
                      <a:pt x="11" y="31"/>
                      <a:pt x="11" y="31"/>
                    </a:cubicBezTo>
                    <a:cubicBezTo>
                      <a:pt x="14" y="24"/>
                      <a:pt x="19" y="17"/>
                      <a:pt x="27" y="13"/>
                    </a:cubicBezTo>
                    <a:close/>
                    <a:moveTo>
                      <a:pt x="10" y="35"/>
                    </a:moveTo>
                    <a:cubicBezTo>
                      <a:pt x="26" y="41"/>
                      <a:pt x="26" y="41"/>
                      <a:pt x="26" y="41"/>
                    </a:cubicBezTo>
                    <a:cubicBezTo>
                      <a:pt x="25" y="44"/>
                      <a:pt x="25" y="48"/>
                      <a:pt x="26" y="51"/>
                    </a:cubicBezTo>
                    <a:cubicBezTo>
                      <a:pt x="11" y="59"/>
                      <a:pt x="11" y="59"/>
                      <a:pt x="11" y="59"/>
                    </a:cubicBezTo>
                    <a:cubicBezTo>
                      <a:pt x="8" y="51"/>
                      <a:pt x="8" y="42"/>
                      <a:pt x="10" y="35"/>
                    </a:cubicBezTo>
                    <a:close/>
                    <a:moveTo>
                      <a:pt x="12" y="62"/>
                    </a:moveTo>
                    <a:cubicBezTo>
                      <a:pt x="28" y="55"/>
                      <a:pt x="28" y="55"/>
                      <a:pt x="28" y="55"/>
                    </a:cubicBezTo>
                    <a:cubicBezTo>
                      <a:pt x="30" y="58"/>
                      <a:pt x="32" y="60"/>
                      <a:pt x="36" y="62"/>
                    </a:cubicBezTo>
                    <a:cubicBezTo>
                      <a:pt x="30" y="79"/>
                      <a:pt x="30" y="79"/>
                      <a:pt x="30" y="79"/>
                    </a:cubicBezTo>
                    <a:cubicBezTo>
                      <a:pt x="22" y="76"/>
                      <a:pt x="16" y="70"/>
                      <a:pt x="12" y="62"/>
                    </a:cubicBezTo>
                    <a:close/>
                    <a:moveTo>
                      <a:pt x="33" y="80"/>
                    </a:moveTo>
                    <a:cubicBezTo>
                      <a:pt x="39" y="63"/>
                      <a:pt x="39" y="63"/>
                      <a:pt x="39" y="63"/>
                    </a:cubicBezTo>
                    <a:cubicBezTo>
                      <a:pt x="42" y="64"/>
                      <a:pt x="46" y="64"/>
                      <a:pt x="49" y="63"/>
                    </a:cubicBezTo>
                    <a:cubicBezTo>
                      <a:pt x="57" y="79"/>
                      <a:pt x="57" y="79"/>
                      <a:pt x="57" y="79"/>
                    </a:cubicBezTo>
                    <a:cubicBezTo>
                      <a:pt x="49" y="83"/>
                      <a:pt x="40" y="83"/>
                      <a:pt x="33" y="80"/>
                    </a:cubicBezTo>
                    <a:close/>
                    <a:moveTo>
                      <a:pt x="60" y="78"/>
                    </a:moveTo>
                    <a:cubicBezTo>
                      <a:pt x="52" y="61"/>
                      <a:pt x="52" y="61"/>
                      <a:pt x="52" y="61"/>
                    </a:cubicBezTo>
                    <a:cubicBezTo>
                      <a:pt x="55" y="59"/>
                      <a:pt x="58" y="56"/>
                      <a:pt x="59" y="53"/>
                    </a:cubicBezTo>
                    <a:cubicBezTo>
                      <a:pt x="76" y="59"/>
                      <a:pt x="76" y="59"/>
                      <a:pt x="76" y="59"/>
                    </a:cubicBezTo>
                    <a:cubicBezTo>
                      <a:pt x="73" y="67"/>
                      <a:pt x="67" y="73"/>
                      <a:pt x="60" y="78"/>
                    </a:cubicBezTo>
                    <a:close/>
                    <a:moveTo>
                      <a:pt x="77" y="56"/>
                    </a:moveTo>
                    <a:cubicBezTo>
                      <a:pt x="60" y="50"/>
                      <a:pt x="60" y="50"/>
                      <a:pt x="60" y="50"/>
                    </a:cubicBezTo>
                    <a:cubicBezTo>
                      <a:pt x="61" y="46"/>
                      <a:pt x="61" y="42"/>
                      <a:pt x="60" y="39"/>
                    </a:cubicBezTo>
                    <a:cubicBezTo>
                      <a:pt x="75" y="31"/>
                      <a:pt x="75" y="31"/>
                      <a:pt x="75" y="31"/>
                    </a:cubicBezTo>
                    <a:cubicBezTo>
                      <a:pt x="79" y="39"/>
                      <a:pt x="79" y="48"/>
                      <a:pt x="77" y="56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2" name="Freeform 11"/>
              <p:cNvSpPr>
                <a:spLocks noEditPoints="1"/>
              </p:cNvSpPr>
              <p:nvPr/>
            </p:nvSpPr>
            <p:spPr bwMode="auto">
              <a:xfrm>
                <a:off x="1127125" y="2659063"/>
                <a:ext cx="39688" cy="41275"/>
              </a:xfrm>
              <a:custGeom>
                <a:avLst/>
                <a:gdLst>
                  <a:gd name="T0" fmla="*/ 36 w 37"/>
                  <a:gd name="T1" fmla="*/ 26 h 38"/>
                  <a:gd name="T2" fmla="*/ 36 w 37"/>
                  <a:gd name="T3" fmla="*/ 24 h 38"/>
                  <a:gd name="T4" fmla="*/ 34 w 37"/>
                  <a:gd name="T5" fmla="*/ 21 h 38"/>
                  <a:gd name="T6" fmla="*/ 35 w 37"/>
                  <a:gd name="T7" fmla="*/ 19 h 38"/>
                  <a:gd name="T8" fmla="*/ 36 w 37"/>
                  <a:gd name="T9" fmla="*/ 16 h 38"/>
                  <a:gd name="T10" fmla="*/ 36 w 37"/>
                  <a:gd name="T11" fmla="*/ 14 h 38"/>
                  <a:gd name="T12" fmla="*/ 33 w 37"/>
                  <a:gd name="T13" fmla="*/ 12 h 38"/>
                  <a:gd name="T14" fmla="*/ 32 w 37"/>
                  <a:gd name="T15" fmla="*/ 10 h 38"/>
                  <a:gd name="T16" fmla="*/ 32 w 37"/>
                  <a:gd name="T17" fmla="*/ 6 h 38"/>
                  <a:gd name="T18" fmla="*/ 31 w 37"/>
                  <a:gd name="T19" fmla="*/ 5 h 38"/>
                  <a:gd name="T20" fmla="*/ 27 w 37"/>
                  <a:gd name="T21" fmla="*/ 5 h 38"/>
                  <a:gd name="T22" fmla="*/ 26 w 37"/>
                  <a:gd name="T23" fmla="*/ 4 h 38"/>
                  <a:gd name="T24" fmla="*/ 25 w 37"/>
                  <a:gd name="T25" fmla="*/ 1 h 38"/>
                  <a:gd name="T26" fmla="*/ 22 w 37"/>
                  <a:gd name="T27" fmla="*/ 3 h 38"/>
                  <a:gd name="T28" fmla="*/ 20 w 37"/>
                  <a:gd name="T29" fmla="*/ 2 h 38"/>
                  <a:gd name="T30" fmla="*/ 18 w 37"/>
                  <a:gd name="T31" fmla="*/ 0 h 38"/>
                  <a:gd name="T32" fmla="*/ 16 w 37"/>
                  <a:gd name="T33" fmla="*/ 0 h 38"/>
                  <a:gd name="T34" fmla="*/ 14 w 37"/>
                  <a:gd name="T35" fmla="*/ 3 h 38"/>
                  <a:gd name="T36" fmla="*/ 12 w 37"/>
                  <a:gd name="T37" fmla="*/ 4 h 38"/>
                  <a:gd name="T38" fmla="*/ 8 w 37"/>
                  <a:gd name="T39" fmla="*/ 3 h 38"/>
                  <a:gd name="T40" fmla="*/ 7 w 37"/>
                  <a:gd name="T41" fmla="*/ 4 h 38"/>
                  <a:gd name="T42" fmla="*/ 6 w 37"/>
                  <a:gd name="T43" fmla="*/ 8 h 38"/>
                  <a:gd name="T44" fmla="*/ 5 w 37"/>
                  <a:gd name="T45" fmla="*/ 10 h 38"/>
                  <a:gd name="T46" fmla="*/ 2 w 37"/>
                  <a:gd name="T47" fmla="*/ 11 h 38"/>
                  <a:gd name="T48" fmla="*/ 1 w 37"/>
                  <a:gd name="T49" fmla="*/ 13 h 38"/>
                  <a:gd name="T50" fmla="*/ 3 w 37"/>
                  <a:gd name="T51" fmla="*/ 16 h 38"/>
                  <a:gd name="T52" fmla="*/ 2 w 37"/>
                  <a:gd name="T53" fmla="*/ 18 h 38"/>
                  <a:gd name="T54" fmla="*/ 0 w 37"/>
                  <a:gd name="T55" fmla="*/ 21 h 38"/>
                  <a:gd name="T56" fmla="*/ 0 w 37"/>
                  <a:gd name="T57" fmla="*/ 23 h 38"/>
                  <a:gd name="T58" fmla="*/ 3 w 37"/>
                  <a:gd name="T59" fmla="*/ 25 h 38"/>
                  <a:gd name="T60" fmla="*/ 4 w 37"/>
                  <a:gd name="T61" fmla="*/ 27 h 38"/>
                  <a:gd name="T62" fmla="*/ 4 w 37"/>
                  <a:gd name="T63" fmla="*/ 30 h 38"/>
                  <a:gd name="T64" fmla="*/ 5 w 37"/>
                  <a:gd name="T65" fmla="*/ 32 h 38"/>
                  <a:gd name="T66" fmla="*/ 8 w 37"/>
                  <a:gd name="T67" fmla="*/ 32 h 38"/>
                  <a:gd name="T68" fmla="*/ 10 w 37"/>
                  <a:gd name="T69" fmla="*/ 33 h 38"/>
                  <a:gd name="T70" fmla="*/ 11 w 37"/>
                  <a:gd name="T71" fmla="*/ 37 h 38"/>
                  <a:gd name="T72" fmla="*/ 13 w 37"/>
                  <a:gd name="T73" fmla="*/ 35 h 38"/>
                  <a:gd name="T74" fmla="*/ 15 w 37"/>
                  <a:gd name="T75" fmla="*/ 36 h 38"/>
                  <a:gd name="T76" fmla="*/ 18 w 37"/>
                  <a:gd name="T77" fmla="*/ 38 h 38"/>
                  <a:gd name="T78" fmla="*/ 20 w 37"/>
                  <a:gd name="T79" fmla="*/ 38 h 38"/>
                  <a:gd name="T80" fmla="*/ 22 w 37"/>
                  <a:gd name="T81" fmla="*/ 36 h 38"/>
                  <a:gd name="T82" fmla="*/ 24 w 37"/>
                  <a:gd name="T83" fmla="*/ 35 h 38"/>
                  <a:gd name="T84" fmla="*/ 27 w 37"/>
                  <a:gd name="T85" fmla="*/ 36 h 38"/>
                  <a:gd name="T86" fmla="*/ 29 w 37"/>
                  <a:gd name="T87" fmla="*/ 35 h 38"/>
                  <a:gd name="T88" fmla="*/ 30 w 37"/>
                  <a:gd name="T89" fmla="*/ 31 h 38"/>
                  <a:gd name="T90" fmla="*/ 31 w 37"/>
                  <a:gd name="T91" fmla="*/ 30 h 38"/>
                  <a:gd name="T92" fmla="*/ 34 w 37"/>
                  <a:gd name="T93" fmla="*/ 29 h 38"/>
                  <a:gd name="T94" fmla="*/ 32 w 37"/>
                  <a:gd name="T95" fmla="*/ 25 h 38"/>
                  <a:gd name="T96" fmla="*/ 32 w 37"/>
                  <a:gd name="T97" fmla="*/ 14 h 38"/>
                  <a:gd name="T98" fmla="*/ 15 w 37"/>
                  <a:gd name="T99" fmla="*/ 17 h 38"/>
                  <a:gd name="T100" fmla="*/ 17 w 37"/>
                  <a:gd name="T101" fmla="*/ 23 h 38"/>
                  <a:gd name="T102" fmla="*/ 22 w 37"/>
                  <a:gd name="T103" fmla="*/ 12 h 38"/>
                  <a:gd name="T104" fmla="*/ 24 w 37"/>
                  <a:gd name="T105" fmla="*/ 5 h 38"/>
                  <a:gd name="T106" fmla="*/ 14 w 37"/>
                  <a:gd name="T107" fmla="*/ 4 h 38"/>
                  <a:gd name="T108" fmla="*/ 15 w 37"/>
                  <a:gd name="T109" fmla="*/ 12 h 38"/>
                  <a:gd name="T110" fmla="*/ 13 w 37"/>
                  <a:gd name="T111" fmla="*/ 5 h 38"/>
                  <a:gd name="T112" fmla="*/ 11 w 37"/>
                  <a:gd name="T113" fmla="*/ 21 h 38"/>
                  <a:gd name="T114" fmla="*/ 5 w 37"/>
                  <a:gd name="T115" fmla="*/ 25 h 38"/>
                  <a:gd name="T116" fmla="*/ 12 w 37"/>
                  <a:gd name="T117" fmla="*/ 33 h 38"/>
                  <a:gd name="T118" fmla="*/ 16 w 37"/>
                  <a:gd name="T119" fmla="*/ 26 h 38"/>
                  <a:gd name="T120" fmla="*/ 13 w 37"/>
                  <a:gd name="T121" fmla="*/ 33 h 38"/>
                  <a:gd name="T122" fmla="*/ 25 w 37"/>
                  <a:gd name="T123" fmla="*/ 23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37" h="38">
                    <a:moveTo>
                      <a:pt x="33" y="26"/>
                    </a:moveTo>
                    <a:cubicBezTo>
                      <a:pt x="35" y="27"/>
                      <a:pt x="35" y="27"/>
                      <a:pt x="35" y="27"/>
                    </a:cubicBezTo>
                    <a:cubicBezTo>
                      <a:pt x="35" y="27"/>
                      <a:pt x="35" y="26"/>
                      <a:pt x="36" y="26"/>
                    </a:cubicBezTo>
                    <a:cubicBezTo>
                      <a:pt x="34" y="25"/>
                      <a:pt x="34" y="25"/>
                      <a:pt x="34" y="25"/>
                    </a:cubicBezTo>
                    <a:cubicBezTo>
                      <a:pt x="34" y="24"/>
                      <a:pt x="34" y="24"/>
                      <a:pt x="34" y="24"/>
                    </a:cubicBezTo>
                    <a:cubicBezTo>
                      <a:pt x="36" y="24"/>
                      <a:pt x="36" y="24"/>
                      <a:pt x="36" y="24"/>
                    </a:cubicBezTo>
                    <a:cubicBezTo>
                      <a:pt x="36" y="23"/>
                      <a:pt x="36" y="23"/>
                      <a:pt x="37" y="22"/>
                    </a:cubicBezTo>
                    <a:cubicBezTo>
                      <a:pt x="34" y="22"/>
                      <a:pt x="34" y="22"/>
                      <a:pt x="34" y="22"/>
                    </a:cubicBezTo>
                    <a:cubicBezTo>
                      <a:pt x="34" y="21"/>
                      <a:pt x="34" y="21"/>
                      <a:pt x="34" y="21"/>
                    </a:cubicBezTo>
                    <a:cubicBezTo>
                      <a:pt x="37" y="20"/>
                      <a:pt x="37" y="20"/>
                      <a:pt x="37" y="20"/>
                    </a:cubicBezTo>
                    <a:cubicBezTo>
                      <a:pt x="37" y="20"/>
                      <a:pt x="37" y="20"/>
                      <a:pt x="37" y="19"/>
                    </a:cubicBezTo>
                    <a:cubicBezTo>
                      <a:pt x="35" y="19"/>
                      <a:pt x="35" y="19"/>
                      <a:pt x="35" y="19"/>
                    </a:cubicBezTo>
                    <a:cubicBezTo>
                      <a:pt x="35" y="18"/>
                      <a:pt x="34" y="18"/>
                      <a:pt x="34" y="18"/>
                    </a:cubicBezTo>
                    <a:cubicBezTo>
                      <a:pt x="37" y="17"/>
                      <a:pt x="37" y="17"/>
                      <a:pt x="37" y="17"/>
                    </a:cubicBezTo>
                    <a:cubicBezTo>
                      <a:pt x="37" y="17"/>
                      <a:pt x="37" y="16"/>
                      <a:pt x="36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15"/>
                      <a:pt x="34" y="15"/>
                      <a:pt x="34" y="15"/>
                    </a:cubicBezTo>
                    <a:cubicBezTo>
                      <a:pt x="36" y="14"/>
                      <a:pt x="36" y="14"/>
                      <a:pt x="36" y="14"/>
                    </a:cubicBezTo>
                    <a:cubicBezTo>
                      <a:pt x="36" y="13"/>
                      <a:pt x="36" y="13"/>
                      <a:pt x="36" y="12"/>
                    </a:cubicBezTo>
                    <a:cubicBezTo>
                      <a:pt x="33" y="13"/>
                      <a:pt x="33" y="13"/>
                      <a:pt x="33" y="13"/>
                    </a:cubicBezTo>
                    <a:cubicBezTo>
                      <a:pt x="33" y="13"/>
                      <a:pt x="33" y="12"/>
                      <a:pt x="33" y="12"/>
                    </a:cubicBezTo>
                    <a:cubicBezTo>
                      <a:pt x="35" y="11"/>
                      <a:pt x="35" y="11"/>
                      <a:pt x="35" y="11"/>
                    </a:cubicBezTo>
                    <a:cubicBezTo>
                      <a:pt x="35" y="10"/>
                      <a:pt x="34" y="10"/>
                      <a:pt x="34" y="9"/>
                    </a:cubicBezTo>
                    <a:cubicBezTo>
                      <a:pt x="32" y="10"/>
                      <a:pt x="32" y="10"/>
                      <a:pt x="32" y="10"/>
                    </a:cubicBezTo>
                    <a:cubicBezTo>
                      <a:pt x="32" y="10"/>
                      <a:pt x="32" y="10"/>
                      <a:pt x="31" y="9"/>
                    </a:cubicBezTo>
                    <a:cubicBezTo>
                      <a:pt x="33" y="8"/>
                      <a:pt x="33" y="8"/>
                      <a:pt x="33" y="8"/>
                    </a:cubicBezTo>
                    <a:cubicBezTo>
                      <a:pt x="33" y="7"/>
                      <a:pt x="32" y="7"/>
                      <a:pt x="32" y="6"/>
                    </a:cubicBezTo>
                    <a:cubicBezTo>
                      <a:pt x="30" y="8"/>
                      <a:pt x="30" y="8"/>
                      <a:pt x="30" y="8"/>
                    </a:cubicBezTo>
                    <a:cubicBezTo>
                      <a:pt x="30" y="8"/>
                      <a:pt x="30" y="7"/>
                      <a:pt x="30" y="7"/>
                    </a:cubicBezTo>
                    <a:cubicBezTo>
                      <a:pt x="31" y="5"/>
                      <a:pt x="31" y="5"/>
                      <a:pt x="31" y="5"/>
                    </a:cubicBezTo>
                    <a:cubicBezTo>
                      <a:pt x="31" y="5"/>
                      <a:pt x="30" y="4"/>
                      <a:pt x="30" y="4"/>
                    </a:cubicBezTo>
                    <a:cubicBezTo>
                      <a:pt x="28" y="6"/>
                      <a:pt x="28" y="6"/>
                      <a:pt x="28" y="6"/>
                    </a:cubicBezTo>
                    <a:cubicBezTo>
                      <a:pt x="28" y="6"/>
                      <a:pt x="28" y="5"/>
                      <a:pt x="27" y="5"/>
                    </a:cubicBezTo>
                    <a:cubicBezTo>
                      <a:pt x="28" y="3"/>
                      <a:pt x="28" y="3"/>
                      <a:pt x="28" y="3"/>
                    </a:cubicBezTo>
                    <a:cubicBezTo>
                      <a:pt x="28" y="3"/>
                      <a:pt x="27" y="2"/>
                      <a:pt x="27" y="2"/>
                    </a:cubicBezTo>
                    <a:cubicBezTo>
                      <a:pt x="26" y="4"/>
                      <a:pt x="26" y="4"/>
                      <a:pt x="26" y="4"/>
                    </a:cubicBezTo>
                    <a:cubicBezTo>
                      <a:pt x="26" y="4"/>
                      <a:pt x="25" y="4"/>
                      <a:pt x="25" y="4"/>
                    </a:cubicBezTo>
                    <a:cubicBezTo>
                      <a:pt x="25" y="4"/>
                      <a:pt x="25" y="4"/>
                      <a:pt x="25" y="4"/>
                    </a:cubicBezTo>
                    <a:cubicBezTo>
                      <a:pt x="25" y="1"/>
                      <a:pt x="25" y="1"/>
                      <a:pt x="25" y="1"/>
                    </a:cubicBezTo>
                    <a:cubicBezTo>
                      <a:pt x="25" y="1"/>
                      <a:pt x="24" y="1"/>
                      <a:pt x="24" y="1"/>
                    </a:cubicBezTo>
                    <a:cubicBezTo>
                      <a:pt x="23" y="3"/>
                      <a:pt x="23" y="3"/>
                      <a:pt x="23" y="3"/>
                    </a:cubicBezTo>
                    <a:cubicBezTo>
                      <a:pt x="23" y="3"/>
                      <a:pt x="22" y="3"/>
                      <a:pt x="22" y="3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0"/>
                      <a:pt x="21" y="0"/>
                      <a:pt x="21" y="0"/>
                    </a:cubicBezTo>
                    <a:cubicBezTo>
                      <a:pt x="20" y="2"/>
                      <a:pt x="20" y="2"/>
                      <a:pt x="20" y="2"/>
                    </a:cubicBezTo>
                    <a:cubicBezTo>
                      <a:pt x="20" y="2"/>
                      <a:pt x="20" y="2"/>
                      <a:pt x="19" y="2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9" y="0"/>
                      <a:pt x="18" y="0"/>
                      <a:pt x="18" y="0"/>
                    </a:cubicBezTo>
                    <a:cubicBezTo>
                      <a:pt x="17" y="2"/>
                      <a:pt x="17" y="2"/>
                      <a:pt x="17" y="2"/>
                    </a:cubicBezTo>
                    <a:cubicBezTo>
                      <a:pt x="17" y="2"/>
                      <a:pt x="17" y="2"/>
                      <a:pt x="16" y="2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5" y="0"/>
                      <a:pt x="15" y="0"/>
                      <a:pt x="14" y="0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2" y="1"/>
                      <a:pt x="12" y="1"/>
                      <a:pt x="11" y="2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1" y="4"/>
                      <a:pt x="11" y="4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9" y="3"/>
                      <a:pt x="9" y="3"/>
                      <a:pt x="8" y="3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6"/>
                      <a:pt x="9" y="6"/>
                      <a:pt x="8" y="6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7" y="7"/>
                      <a:pt x="7" y="8"/>
                      <a:pt x="6" y="8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4" y="7"/>
                      <a:pt x="4" y="8"/>
                      <a:pt x="4" y="8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2" y="10"/>
                      <a:pt x="2" y="10"/>
                      <a:pt x="2" y="11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12"/>
                      <a:pt x="4" y="13"/>
                      <a:pt x="3" y="13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1" y="13"/>
                      <a:pt x="1" y="14"/>
                      <a:pt x="1" y="14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3" y="15"/>
                      <a:pt x="3" y="16"/>
                      <a:pt x="3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6"/>
                      <a:pt x="0" y="17"/>
                      <a:pt x="0" y="17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2" y="18"/>
                      <a:pt x="2" y="19"/>
                      <a:pt x="2" y="19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20"/>
                      <a:pt x="0" y="20"/>
                      <a:pt x="0" y="21"/>
                    </a:cubicBezTo>
                    <a:cubicBezTo>
                      <a:pt x="2" y="21"/>
                      <a:pt x="2" y="21"/>
                      <a:pt x="2" y="21"/>
                    </a:cubicBezTo>
                    <a:cubicBezTo>
                      <a:pt x="3" y="21"/>
                      <a:pt x="3" y="22"/>
                      <a:pt x="3" y="22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1" y="23"/>
                      <a:pt x="1" y="24"/>
                      <a:pt x="1" y="24"/>
                    </a:cubicBezTo>
                    <a:cubicBezTo>
                      <a:pt x="3" y="24"/>
                      <a:pt x="3" y="24"/>
                      <a:pt x="3" y="24"/>
                    </a:cubicBezTo>
                    <a:cubicBezTo>
                      <a:pt x="3" y="24"/>
                      <a:pt x="3" y="25"/>
                      <a:pt x="3" y="25"/>
                    </a:cubicBezTo>
                    <a:cubicBezTo>
                      <a:pt x="1" y="26"/>
                      <a:pt x="1" y="26"/>
                      <a:pt x="1" y="26"/>
                    </a:cubicBezTo>
                    <a:cubicBezTo>
                      <a:pt x="2" y="27"/>
                      <a:pt x="2" y="27"/>
                      <a:pt x="2" y="27"/>
                    </a:cubicBezTo>
                    <a:cubicBezTo>
                      <a:pt x="4" y="27"/>
                      <a:pt x="4" y="27"/>
                      <a:pt x="4" y="27"/>
                    </a:cubicBezTo>
                    <a:cubicBezTo>
                      <a:pt x="4" y="27"/>
                      <a:pt x="4" y="27"/>
                      <a:pt x="5" y="28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29"/>
                      <a:pt x="6" y="29"/>
                      <a:pt x="6" y="29"/>
                    </a:cubicBezTo>
                    <a:cubicBezTo>
                      <a:pt x="6" y="30"/>
                      <a:pt x="6" y="30"/>
                      <a:pt x="6" y="30"/>
                    </a:cubicBezTo>
                    <a:cubicBezTo>
                      <a:pt x="5" y="32"/>
                      <a:pt x="5" y="32"/>
                      <a:pt x="5" y="32"/>
                    </a:cubicBezTo>
                    <a:cubicBezTo>
                      <a:pt x="5" y="32"/>
                      <a:pt x="5" y="33"/>
                      <a:pt x="6" y="33"/>
                    </a:cubicBezTo>
                    <a:cubicBezTo>
                      <a:pt x="8" y="32"/>
                      <a:pt x="8" y="32"/>
                      <a:pt x="8" y="32"/>
                    </a:cubicBezTo>
                    <a:cubicBezTo>
                      <a:pt x="8" y="32"/>
                      <a:pt x="8" y="32"/>
                      <a:pt x="8" y="32"/>
                    </a:cubicBezTo>
                    <a:cubicBezTo>
                      <a:pt x="7" y="34"/>
                      <a:pt x="7" y="34"/>
                      <a:pt x="7" y="34"/>
                    </a:cubicBezTo>
                    <a:cubicBezTo>
                      <a:pt x="8" y="35"/>
                      <a:pt x="8" y="35"/>
                      <a:pt x="8" y="35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4"/>
                      <a:pt x="11" y="34"/>
                      <a:pt x="11" y="34"/>
                    </a:cubicBezTo>
                    <a:cubicBezTo>
                      <a:pt x="10" y="36"/>
                      <a:pt x="10" y="36"/>
                      <a:pt x="10" y="36"/>
                    </a:cubicBezTo>
                    <a:cubicBezTo>
                      <a:pt x="10" y="36"/>
                      <a:pt x="11" y="36"/>
                      <a:pt x="11" y="37"/>
                    </a:cubicBezTo>
                    <a:cubicBezTo>
                      <a:pt x="11" y="37"/>
                      <a:pt x="11" y="37"/>
                      <a:pt x="11" y="37"/>
                    </a:cubicBezTo>
                    <a:cubicBezTo>
                      <a:pt x="12" y="35"/>
                      <a:pt x="12" y="35"/>
                      <a:pt x="12" y="35"/>
                    </a:cubicBezTo>
                    <a:cubicBezTo>
                      <a:pt x="13" y="35"/>
                      <a:pt x="13" y="35"/>
                      <a:pt x="13" y="35"/>
                    </a:cubicBezTo>
                    <a:cubicBezTo>
                      <a:pt x="13" y="37"/>
                      <a:pt x="13" y="37"/>
                      <a:pt x="13" y="37"/>
                    </a:cubicBezTo>
                    <a:cubicBezTo>
                      <a:pt x="14" y="38"/>
                      <a:pt x="14" y="38"/>
                      <a:pt x="14" y="38"/>
                    </a:cubicBezTo>
                    <a:cubicBezTo>
                      <a:pt x="15" y="36"/>
                      <a:pt x="15" y="36"/>
                      <a:pt x="15" y="36"/>
                    </a:cubicBezTo>
                    <a:cubicBezTo>
                      <a:pt x="16" y="36"/>
                      <a:pt x="16" y="36"/>
                      <a:pt x="16" y="36"/>
                    </a:cubicBezTo>
                    <a:cubicBezTo>
                      <a:pt x="16" y="38"/>
                      <a:pt x="16" y="38"/>
                      <a:pt x="16" y="38"/>
                    </a:cubicBezTo>
                    <a:cubicBezTo>
                      <a:pt x="17" y="38"/>
                      <a:pt x="17" y="38"/>
                      <a:pt x="18" y="38"/>
                    </a:cubicBezTo>
                    <a:cubicBezTo>
                      <a:pt x="18" y="36"/>
                      <a:pt x="18" y="36"/>
                      <a:pt x="18" y="36"/>
                    </a:cubicBezTo>
                    <a:cubicBezTo>
                      <a:pt x="18" y="36"/>
                      <a:pt x="19" y="36"/>
                      <a:pt x="19" y="36"/>
                    </a:cubicBezTo>
                    <a:cubicBezTo>
                      <a:pt x="20" y="38"/>
                      <a:pt x="20" y="38"/>
                      <a:pt x="20" y="38"/>
                    </a:cubicBezTo>
                    <a:cubicBezTo>
                      <a:pt x="20" y="38"/>
                      <a:pt x="21" y="38"/>
                      <a:pt x="21" y="38"/>
                    </a:cubicBezTo>
                    <a:cubicBezTo>
                      <a:pt x="21" y="36"/>
                      <a:pt x="21" y="36"/>
                      <a:pt x="21" y="36"/>
                    </a:cubicBezTo>
                    <a:cubicBezTo>
                      <a:pt x="21" y="36"/>
                      <a:pt x="22" y="36"/>
                      <a:pt x="22" y="36"/>
                    </a:cubicBezTo>
                    <a:cubicBezTo>
                      <a:pt x="23" y="38"/>
                      <a:pt x="23" y="38"/>
                      <a:pt x="23" y="38"/>
                    </a:cubicBezTo>
                    <a:cubicBezTo>
                      <a:pt x="23" y="38"/>
                      <a:pt x="24" y="37"/>
                      <a:pt x="24" y="37"/>
                    </a:cubicBezTo>
                    <a:cubicBezTo>
                      <a:pt x="24" y="35"/>
                      <a:pt x="24" y="35"/>
                      <a:pt x="24" y="35"/>
                    </a:cubicBezTo>
                    <a:cubicBezTo>
                      <a:pt x="24" y="35"/>
                      <a:pt x="24" y="35"/>
                      <a:pt x="25" y="35"/>
                    </a:cubicBezTo>
                    <a:cubicBezTo>
                      <a:pt x="26" y="37"/>
                      <a:pt x="26" y="37"/>
                      <a:pt x="26" y="37"/>
                    </a:cubicBezTo>
                    <a:cubicBezTo>
                      <a:pt x="26" y="36"/>
                      <a:pt x="27" y="36"/>
                      <a:pt x="27" y="36"/>
                    </a:cubicBezTo>
                    <a:cubicBezTo>
                      <a:pt x="26" y="34"/>
                      <a:pt x="26" y="34"/>
                      <a:pt x="26" y="34"/>
                    </a:cubicBezTo>
                    <a:cubicBezTo>
                      <a:pt x="27" y="34"/>
                      <a:pt x="27" y="33"/>
                      <a:pt x="27" y="33"/>
                    </a:cubicBezTo>
                    <a:cubicBezTo>
                      <a:pt x="29" y="35"/>
                      <a:pt x="29" y="35"/>
                      <a:pt x="29" y="35"/>
                    </a:cubicBezTo>
                    <a:cubicBezTo>
                      <a:pt x="29" y="35"/>
                      <a:pt x="30" y="34"/>
                      <a:pt x="30" y="34"/>
                    </a:cubicBezTo>
                    <a:cubicBezTo>
                      <a:pt x="29" y="32"/>
                      <a:pt x="29" y="32"/>
                      <a:pt x="29" y="32"/>
                    </a:cubicBezTo>
                    <a:cubicBezTo>
                      <a:pt x="29" y="32"/>
                      <a:pt x="29" y="32"/>
                      <a:pt x="30" y="31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1" y="30"/>
                      <a:pt x="31" y="30"/>
                      <a:pt x="31" y="30"/>
                    </a:cubicBezTo>
                    <a:cubicBezTo>
                      <a:pt x="31" y="30"/>
                      <a:pt x="31" y="29"/>
                      <a:pt x="31" y="29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4" y="30"/>
                      <a:pt x="34" y="29"/>
                      <a:pt x="34" y="29"/>
                    </a:cubicBezTo>
                    <a:cubicBezTo>
                      <a:pt x="32" y="27"/>
                      <a:pt x="32" y="27"/>
                      <a:pt x="32" y="27"/>
                    </a:cubicBezTo>
                    <a:cubicBezTo>
                      <a:pt x="33" y="27"/>
                      <a:pt x="33" y="27"/>
                      <a:pt x="33" y="26"/>
                    </a:cubicBezTo>
                    <a:close/>
                    <a:moveTo>
                      <a:pt x="32" y="25"/>
                    </a:moveTo>
                    <a:cubicBezTo>
                      <a:pt x="26" y="22"/>
                      <a:pt x="26" y="22"/>
                      <a:pt x="26" y="22"/>
                    </a:cubicBezTo>
                    <a:cubicBezTo>
                      <a:pt x="26" y="20"/>
                      <a:pt x="26" y="19"/>
                      <a:pt x="26" y="17"/>
                    </a:cubicBezTo>
                    <a:cubicBezTo>
                      <a:pt x="32" y="14"/>
                      <a:pt x="32" y="14"/>
                      <a:pt x="32" y="14"/>
                    </a:cubicBezTo>
                    <a:cubicBezTo>
                      <a:pt x="33" y="18"/>
                      <a:pt x="33" y="21"/>
                      <a:pt x="32" y="25"/>
                    </a:cubicBezTo>
                    <a:close/>
                    <a:moveTo>
                      <a:pt x="17" y="23"/>
                    </a:moveTo>
                    <a:cubicBezTo>
                      <a:pt x="15" y="22"/>
                      <a:pt x="14" y="20"/>
                      <a:pt x="15" y="17"/>
                    </a:cubicBezTo>
                    <a:cubicBezTo>
                      <a:pt x="16" y="15"/>
                      <a:pt x="18" y="14"/>
                      <a:pt x="20" y="15"/>
                    </a:cubicBezTo>
                    <a:cubicBezTo>
                      <a:pt x="22" y="16"/>
                      <a:pt x="23" y="19"/>
                      <a:pt x="22" y="21"/>
                    </a:cubicBezTo>
                    <a:cubicBezTo>
                      <a:pt x="21" y="23"/>
                      <a:pt x="19" y="24"/>
                      <a:pt x="17" y="23"/>
                    </a:cubicBezTo>
                    <a:close/>
                    <a:moveTo>
                      <a:pt x="32" y="13"/>
                    </a:moveTo>
                    <a:cubicBezTo>
                      <a:pt x="25" y="16"/>
                      <a:pt x="25" y="16"/>
                      <a:pt x="25" y="16"/>
                    </a:cubicBezTo>
                    <a:cubicBezTo>
                      <a:pt x="25" y="14"/>
                      <a:pt x="24" y="13"/>
                      <a:pt x="22" y="12"/>
                    </a:cubicBezTo>
                    <a:cubicBezTo>
                      <a:pt x="25" y="6"/>
                      <a:pt x="25" y="6"/>
                      <a:pt x="25" y="6"/>
                    </a:cubicBezTo>
                    <a:cubicBezTo>
                      <a:pt x="28" y="7"/>
                      <a:pt x="31" y="10"/>
                      <a:pt x="32" y="13"/>
                    </a:cubicBezTo>
                    <a:close/>
                    <a:moveTo>
                      <a:pt x="24" y="5"/>
                    </a:moveTo>
                    <a:cubicBezTo>
                      <a:pt x="21" y="12"/>
                      <a:pt x="21" y="12"/>
                      <a:pt x="21" y="12"/>
                    </a:cubicBezTo>
                    <a:cubicBezTo>
                      <a:pt x="20" y="11"/>
                      <a:pt x="18" y="11"/>
                      <a:pt x="17" y="12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7" y="3"/>
                      <a:pt x="21" y="3"/>
                      <a:pt x="24" y="5"/>
                    </a:cubicBezTo>
                    <a:close/>
                    <a:moveTo>
                      <a:pt x="13" y="5"/>
                    </a:moveTo>
                    <a:cubicBezTo>
                      <a:pt x="15" y="12"/>
                      <a:pt x="15" y="12"/>
                      <a:pt x="15" y="12"/>
                    </a:cubicBezTo>
                    <a:cubicBezTo>
                      <a:pt x="14" y="13"/>
                      <a:pt x="13" y="14"/>
                      <a:pt x="12" y="15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7" y="9"/>
                      <a:pt x="10" y="6"/>
                      <a:pt x="13" y="5"/>
                    </a:cubicBezTo>
                    <a:close/>
                    <a:moveTo>
                      <a:pt x="5" y="13"/>
                    </a:moveTo>
                    <a:cubicBezTo>
                      <a:pt x="11" y="16"/>
                      <a:pt x="11" y="16"/>
                      <a:pt x="11" y="16"/>
                    </a:cubicBezTo>
                    <a:cubicBezTo>
                      <a:pt x="11" y="18"/>
                      <a:pt x="11" y="20"/>
                      <a:pt x="11" y="21"/>
                    </a:cubicBezTo>
                    <a:cubicBezTo>
                      <a:pt x="4" y="24"/>
                      <a:pt x="4" y="24"/>
                      <a:pt x="4" y="24"/>
                    </a:cubicBezTo>
                    <a:cubicBezTo>
                      <a:pt x="3" y="20"/>
                      <a:pt x="4" y="17"/>
                      <a:pt x="5" y="13"/>
                    </a:cubicBezTo>
                    <a:close/>
                    <a:moveTo>
                      <a:pt x="5" y="25"/>
                    </a:moveTo>
                    <a:cubicBezTo>
                      <a:pt x="12" y="22"/>
                      <a:pt x="12" y="22"/>
                      <a:pt x="12" y="22"/>
                    </a:cubicBezTo>
                    <a:cubicBezTo>
                      <a:pt x="12" y="24"/>
                      <a:pt x="13" y="25"/>
                      <a:pt x="15" y="26"/>
                    </a:cubicBezTo>
                    <a:cubicBezTo>
                      <a:pt x="12" y="33"/>
                      <a:pt x="12" y="33"/>
                      <a:pt x="12" y="33"/>
                    </a:cubicBezTo>
                    <a:cubicBezTo>
                      <a:pt x="8" y="31"/>
                      <a:pt x="6" y="28"/>
                      <a:pt x="5" y="25"/>
                    </a:cubicBezTo>
                    <a:close/>
                    <a:moveTo>
                      <a:pt x="13" y="33"/>
                    </a:moveTo>
                    <a:cubicBezTo>
                      <a:pt x="16" y="26"/>
                      <a:pt x="16" y="26"/>
                      <a:pt x="16" y="26"/>
                    </a:cubicBezTo>
                    <a:cubicBezTo>
                      <a:pt x="17" y="27"/>
                      <a:pt x="19" y="27"/>
                      <a:pt x="20" y="27"/>
                    </a:cubicBezTo>
                    <a:cubicBezTo>
                      <a:pt x="23" y="34"/>
                      <a:pt x="23" y="34"/>
                      <a:pt x="23" y="34"/>
                    </a:cubicBezTo>
                    <a:cubicBezTo>
                      <a:pt x="20" y="35"/>
                      <a:pt x="16" y="35"/>
                      <a:pt x="13" y="33"/>
                    </a:cubicBezTo>
                    <a:close/>
                    <a:moveTo>
                      <a:pt x="24" y="33"/>
                    </a:moveTo>
                    <a:cubicBezTo>
                      <a:pt x="22" y="26"/>
                      <a:pt x="22" y="26"/>
                      <a:pt x="22" y="26"/>
                    </a:cubicBezTo>
                    <a:cubicBezTo>
                      <a:pt x="23" y="25"/>
                      <a:pt x="24" y="24"/>
                      <a:pt x="25" y="23"/>
                    </a:cubicBezTo>
                    <a:cubicBezTo>
                      <a:pt x="32" y="26"/>
                      <a:pt x="32" y="26"/>
                      <a:pt x="32" y="26"/>
                    </a:cubicBezTo>
                    <a:cubicBezTo>
                      <a:pt x="30" y="29"/>
                      <a:pt x="27" y="32"/>
                      <a:pt x="24" y="33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7" name="Freeform 16"/>
              <p:cNvSpPr>
                <a:spLocks noEditPoints="1"/>
              </p:cNvSpPr>
              <p:nvPr/>
            </p:nvSpPr>
            <p:spPr bwMode="auto">
              <a:xfrm>
                <a:off x="1251147" y="2586032"/>
                <a:ext cx="28575" cy="28575"/>
              </a:xfrm>
              <a:custGeom>
                <a:avLst/>
                <a:gdLst>
                  <a:gd name="T0" fmla="*/ 23 w 27"/>
                  <a:gd name="T1" fmla="*/ 14 h 27"/>
                  <a:gd name="T2" fmla="*/ 23 w 27"/>
                  <a:gd name="T3" fmla="*/ 14 h 27"/>
                  <a:gd name="T4" fmla="*/ 23 w 27"/>
                  <a:gd name="T5" fmla="*/ 12 h 27"/>
                  <a:gd name="T6" fmla="*/ 27 w 27"/>
                  <a:gd name="T7" fmla="*/ 10 h 27"/>
                  <a:gd name="T8" fmla="*/ 25 w 27"/>
                  <a:gd name="T9" fmla="*/ 6 h 27"/>
                  <a:gd name="T10" fmla="*/ 21 w 27"/>
                  <a:gd name="T11" fmla="*/ 7 h 27"/>
                  <a:gd name="T12" fmla="*/ 19 w 27"/>
                  <a:gd name="T13" fmla="*/ 5 h 27"/>
                  <a:gd name="T14" fmla="*/ 20 w 27"/>
                  <a:gd name="T15" fmla="*/ 1 h 27"/>
                  <a:gd name="T16" fmla="*/ 16 w 27"/>
                  <a:gd name="T17" fmla="*/ 0 h 27"/>
                  <a:gd name="T18" fmla="*/ 14 w 27"/>
                  <a:gd name="T19" fmla="*/ 3 h 27"/>
                  <a:gd name="T20" fmla="*/ 13 w 27"/>
                  <a:gd name="T21" fmla="*/ 3 h 27"/>
                  <a:gd name="T22" fmla="*/ 12 w 27"/>
                  <a:gd name="T23" fmla="*/ 3 h 27"/>
                  <a:gd name="T24" fmla="*/ 10 w 27"/>
                  <a:gd name="T25" fmla="*/ 0 h 27"/>
                  <a:gd name="T26" fmla="*/ 6 w 27"/>
                  <a:gd name="T27" fmla="*/ 2 h 27"/>
                  <a:gd name="T28" fmla="*/ 7 w 27"/>
                  <a:gd name="T29" fmla="*/ 6 h 27"/>
                  <a:gd name="T30" fmla="*/ 6 w 27"/>
                  <a:gd name="T31" fmla="*/ 7 h 27"/>
                  <a:gd name="T32" fmla="*/ 2 w 27"/>
                  <a:gd name="T33" fmla="*/ 6 h 27"/>
                  <a:gd name="T34" fmla="*/ 0 w 27"/>
                  <a:gd name="T35" fmla="*/ 11 h 27"/>
                  <a:gd name="T36" fmla="*/ 4 w 27"/>
                  <a:gd name="T37" fmla="*/ 13 h 27"/>
                  <a:gd name="T38" fmla="*/ 4 w 27"/>
                  <a:gd name="T39" fmla="*/ 14 h 27"/>
                  <a:gd name="T40" fmla="*/ 4 w 27"/>
                  <a:gd name="T41" fmla="*/ 15 h 27"/>
                  <a:gd name="T42" fmla="*/ 0 w 27"/>
                  <a:gd name="T43" fmla="*/ 17 h 27"/>
                  <a:gd name="T44" fmla="*/ 2 w 27"/>
                  <a:gd name="T45" fmla="*/ 21 h 27"/>
                  <a:gd name="T46" fmla="*/ 6 w 27"/>
                  <a:gd name="T47" fmla="*/ 20 h 27"/>
                  <a:gd name="T48" fmla="*/ 8 w 27"/>
                  <a:gd name="T49" fmla="*/ 22 h 27"/>
                  <a:gd name="T50" fmla="*/ 7 w 27"/>
                  <a:gd name="T51" fmla="*/ 26 h 27"/>
                  <a:gd name="T52" fmla="*/ 11 w 27"/>
                  <a:gd name="T53" fmla="*/ 27 h 27"/>
                  <a:gd name="T54" fmla="*/ 13 w 27"/>
                  <a:gd name="T55" fmla="*/ 24 h 27"/>
                  <a:gd name="T56" fmla="*/ 13 w 27"/>
                  <a:gd name="T57" fmla="*/ 24 h 27"/>
                  <a:gd name="T58" fmla="*/ 15 w 27"/>
                  <a:gd name="T59" fmla="*/ 24 h 27"/>
                  <a:gd name="T60" fmla="*/ 17 w 27"/>
                  <a:gd name="T61" fmla="*/ 27 h 27"/>
                  <a:gd name="T62" fmla="*/ 21 w 27"/>
                  <a:gd name="T63" fmla="*/ 25 h 27"/>
                  <a:gd name="T64" fmla="*/ 20 w 27"/>
                  <a:gd name="T65" fmla="*/ 21 h 27"/>
                  <a:gd name="T66" fmla="*/ 21 w 27"/>
                  <a:gd name="T67" fmla="*/ 20 h 27"/>
                  <a:gd name="T68" fmla="*/ 25 w 27"/>
                  <a:gd name="T69" fmla="*/ 21 h 27"/>
                  <a:gd name="T70" fmla="*/ 27 w 27"/>
                  <a:gd name="T71" fmla="*/ 16 h 27"/>
                  <a:gd name="T72" fmla="*/ 23 w 27"/>
                  <a:gd name="T73" fmla="*/ 14 h 27"/>
                  <a:gd name="T74" fmla="*/ 13 w 27"/>
                  <a:gd name="T75" fmla="*/ 18 h 27"/>
                  <a:gd name="T76" fmla="*/ 9 w 27"/>
                  <a:gd name="T77" fmla="*/ 14 h 27"/>
                  <a:gd name="T78" fmla="*/ 13 w 27"/>
                  <a:gd name="T79" fmla="*/ 9 h 27"/>
                  <a:gd name="T80" fmla="*/ 18 w 27"/>
                  <a:gd name="T81" fmla="*/ 14 h 27"/>
                  <a:gd name="T82" fmla="*/ 13 w 27"/>
                  <a:gd name="T83" fmla="*/ 18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7" h="27">
                    <a:moveTo>
                      <a:pt x="23" y="14"/>
                    </a:moveTo>
                    <a:cubicBezTo>
                      <a:pt x="23" y="14"/>
                      <a:pt x="23" y="14"/>
                      <a:pt x="23" y="14"/>
                    </a:cubicBezTo>
                    <a:cubicBezTo>
                      <a:pt x="23" y="13"/>
                      <a:pt x="23" y="13"/>
                      <a:pt x="23" y="12"/>
                    </a:cubicBezTo>
                    <a:cubicBezTo>
                      <a:pt x="27" y="10"/>
                      <a:pt x="27" y="10"/>
                      <a:pt x="27" y="10"/>
                    </a:cubicBezTo>
                    <a:cubicBezTo>
                      <a:pt x="26" y="8"/>
                      <a:pt x="26" y="7"/>
                      <a:pt x="25" y="6"/>
                    </a:cubicBezTo>
                    <a:cubicBezTo>
                      <a:pt x="21" y="7"/>
                      <a:pt x="21" y="7"/>
                      <a:pt x="21" y="7"/>
                    </a:cubicBezTo>
                    <a:cubicBezTo>
                      <a:pt x="20" y="6"/>
                      <a:pt x="20" y="6"/>
                      <a:pt x="19" y="5"/>
                    </a:cubicBezTo>
                    <a:cubicBezTo>
                      <a:pt x="20" y="1"/>
                      <a:pt x="20" y="1"/>
                      <a:pt x="20" y="1"/>
                    </a:cubicBezTo>
                    <a:cubicBezTo>
                      <a:pt x="19" y="1"/>
                      <a:pt x="18" y="0"/>
                      <a:pt x="16" y="0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4" y="3"/>
                      <a:pt x="14" y="3"/>
                      <a:pt x="13" y="3"/>
                    </a:cubicBezTo>
                    <a:cubicBezTo>
                      <a:pt x="13" y="3"/>
                      <a:pt x="13" y="3"/>
                      <a:pt x="12" y="3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9" y="0"/>
                      <a:pt x="7" y="1"/>
                      <a:pt x="6" y="2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7" y="6"/>
                      <a:pt x="6" y="7"/>
                      <a:pt x="6" y="7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1" y="8"/>
                      <a:pt x="1" y="9"/>
                      <a:pt x="0" y="11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4" y="13"/>
                      <a:pt x="4" y="13"/>
                      <a:pt x="4" y="14"/>
                    </a:cubicBezTo>
                    <a:cubicBezTo>
                      <a:pt x="4" y="14"/>
                      <a:pt x="4" y="14"/>
                      <a:pt x="4" y="15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1" y="19"/>
                      <a:pt x="1" y="20"/>
                      <a:pt x="2" y="21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6" y="21"/>
                      <a:pt x="7" y="21"/>
                      <a:pt x="8" y="22"/>
                    </a:cubicBezTo>
                    <a:cubicBezTo>
                      <a:pt x="7" y="26"/>
                      <a:pt x="7" y="26"/>
                      <a:pt x="7" y="26"/>
                    </a:cubicBezTo>
                    <a:cubicBezTo>
                      <a:pt x="8" y="26"/>
                      <a:pt x="9" y="27"/>
                      <a:pt x="11" y="27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4" y="24"/>
                      <a:pt x="14" y="24"/>
                      <a:pt x="15" y="24"/>
                    </a:cubicBezTo>
                    <a:cubicBezTo>
                      <a:pt x="17" y="27"/>
                      <a:pt x="17" y="27"/>
                      <a:pt x="17" y="27"/>
                    </a:cubicBezTo>
                    <a:cubicBezTo>
                      <a:pt x="18" y="27"/>
                      <a:pt x="20" y="26"/>
                      <a:pt x="21" y="25"/>
                    </a:cubicBezTo>
                    <a:cubicBezTo>
                      <a:pt x="20" y="21"/>
                      <a:pt x="20" y="21"/>
                      <a:pt x="20" y="21"/>
                    </a:cubicBezTo>
                    <a:cubicBezTo>
                      <a:pt x="20" y="21"/>
                      <a:pt x="21" y="20"/>
                      <a:pt x="21" y="20"/>
                    </a:cubicBezTo>
                    <a:cubicBezTo>
                      <a:pt x="25" y="21"/>
                      <a:pt x="25" y="21"/>
                      <a:pt x="25" y="21"/>
                    </a:cubicBezTo>
                    <a:cubicBezTo>
                      <a:pt x="26" y="19"/>
                      <a:pt x="26" y="18"/>
                      <a:pt x="27" y="16"/>
                    </a:cubicBezTo>
                    <a:lnTo>
                      <a:pt x="23" y="14"/>
                    </a:lnTo>
                    <a:close/>
                    <a:moveTo>
                      <a:pt x="13" y="18"/>
                    </a:moveTo>
                    <a:cubicBezTo>
                      <a:pt x="11" y="18"/>
                      <a:pt x="9" y="16"/>
                      <a:pt x="9" y="14"/>
                    </a:cubicBezTo>
                    <a:cubicBezTo>
                      <a:pt x="9" y="11"/>
                      <a:pt x="11" y="9"/>
                      <a:pt x="13" y="9"/>
                    </a:cubicBezTo>
                    <a:cubicBezTo>
                      <a:pt x="16" y="9"/>
                      <a:pt x="18" y="11"/>
                      <a:pt x="18" y="14"/>
                    </a:cubicBezTo>
                    <a:cubicBezTo>
                      <a:pt x="18" y="16"/>
                      <a:pt x="16" y="18"/>
                      <a:pt x="13" y="18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8" name="Freeform 17"/>
              <p:cNvSpPr>
                <a:spLocks noEditPoints="1"/>
              </p:cNvSpPr>
              <p:nvPr/>
            </p:nvSpPr>
            <p:spPr bwMode="auto">
              <a:xfrm>
                <a:off x="1203325" y="2713038"/>
                <a:ext cx="25400" cy="25400"/>
              </a:xfrm>
              <a:custGeom>
                <a:avLst/>
                <a:gdLst>
                  <a:gd name="T0" fmla="*/ 21 w 24"/>
                  <a:gd name="T1" fmla="*/ 13 h 25"/>
                  <a:gd name="T2" fmla="*/ 21 w 24"/>
                  <a:gd name="T3" fmla="*/ 12 h 25"/>
                  <a:gd name="T4" fmla="*/ 21 w 24"/>
                  <a:gd name="T5" fmla="*/ 11 h 25"/>
                  <a:gd name="T6" fmla="*/ 24 w 24"/>
                  <a:gd name="T7" fmla="*/ 9 h 25"/>
                  <a:gd name="T8" fmla="*/ 23 w 24"/>
                  <a:gd name="T9" fmla="*/ 5 h 25"/>
                  <a:gd name="T10" fmla="*/ 19 w 24"/>
                  <a:gd name="T11" fmla="*/ 6 h 25"/>
                  <a:gd name="T12" fmla="*/ 18 w 24"/>
                  <a:gd name="T13" fmla="*/ 5 h 25"/>
                  <a:gd name="T14" fmla="*/ 18 w 24"/>
                  <a:gd name="T15" fmla="*/ 1 h 25"/>
                  <a:gd name="T16" fmla="*/ 15 w 24"/>
                  <a:gd name="T17" fmla="*/ 0 h 25"/>
                  <a:gd name="T18" fmla="*/ 13 w 24"/>
                  <a:gd name="T19" fmla="*/ 3 h 25"/>
                  <a:gd name="T20" fmla="*/ 12 w 24"/>
                  <a:gd name="T21" fmla="*/ 3 h 25"/>
                  <a:gd name="T22" fmla="*/ 11 w 24"/>
                  <a:gd name="T23" fmla="*/ 3 h 25"/>
                  <a:gd name="T24" fmla="*/ 9 w 24"/>
                  <a:gd name="T25" fmla="*/ 0 h 25"/>
                  <a:gd name="T26" fmla="*/ 6 w 24"/>
                  <a:gd name="T27" fmla="*/ 2 h 25"/>
                  <a:gd name="T28" fmla="*/ 7 w 24"/>
                  <a:gd name="T29" fmla="*/ 5 h 25"/>
                  <a:gd name="T30" fmla="*/ 5 w 24"/>
                  <a:gd name="T31" fmla="*/ 7 h 25"/>
                  <a:gd name="T32" fmla="*/ 2 w 24"/>
                  <a:gd name="T33" fmla="*/ 6 h 25"/>
                  <a:gd name="T34" fmla="*/ 0 w 24"/>
                  <a:gd name="T35" fmla="*/ 10 h 25"/>
                  <a:gd name="T36" fmla="*/ 4 w 24"/>
                  <a:gd name="T37" fmla="*/ 11 h 25"/>
                  <a:gd name="T38" fmla="*/ 4 w 24"/>
                  <a:gd name="T39" fmla="*/ 12 h 25"/>
                  <a:gd name="T40" fmla="*/ 4 w 24"/>
                  <a:gd name="T41" fmla="*/ 13 h 25"/>
                  <a:gd name="T42" fmla="*/ 1 w 24"/>
                  <a:gd name="T43" fmla="*/ 15 h 25"/>
                  <a:gd name="T44" fmla="*/ 2 w 24"/>
                  <a:gd name="T45" fmla="*/ 19 h 25"/>
                  <a:gd name="T46" fmla="*/ 6 w 24"/>
                  <a:gd name="T47" fmla="*/ 18 h 25"/>
                  <a:gd name="T48" fmla="*/ 7 w 24"/>
                  <a:gd name="T49" fmla="*/ 20 h 25"/>
                  <a:gd name="T50" fmla="*/ 6 w 24"/>
                  <a:gd name="T51" fmla="*/ 23 h 25"/>
                  <a:gd name="T52" fmla="*/ 10 w 24"/>
                  <a:gd name="T53" fmla="*/ 25 h 25"/>
                  <a:gd name="T54" fmla="*/ 12 w 24"/>
                  <a:gd name="T55" fmla="*/ 21 h 25"/>
                  <a:gd name="T56" fmla="*/ 12 w 24"/>
                  <a:gd name="T57" fmla="*/ 21 h 25"/>
                  <a:gd name="T58" fmla="*/ 13 w 24"/>
                  <a:gd name="T59" fmla="*/ 21 h 25"/>
                  <a:gd name="T60" fmla="*/ 15 w 24"/>
                  <a:gd name="T61" fmla="*/ 25 h 25"/>
                  <a:gd name="T62" fmla="*/ 19 w 24"/>
                  <a:gd name="T63" fmla="*/ 23 h 25"/>
                  <a:gd name="T64" fmla="*/ 18 w 24"/>
                  <a:gd name="T65" fmla="*/ 19 h 25"/>
                  <a:gd name="T66" fmla="*/ 19 w 24"/>
                  <a:gd name="T67" fmla="*/ 18 h 25"/>
                  <a:gd name="T68" fmla="*/ 23 w 24"/>
                  <a:gd name="T69" fmla="*/ 19 h 25"/>
                  <a:gd name="T70" fmla="*/ 24 w 24"/>
                  <a:gd name="T71" fmla="*/ 15 h 25"/>
                  <a:gd name="T72" fmla="*/ 21 w 24"/>
                  <a:gd name="T73" fmla="*/ 13 h 25"/>
                  <a:gd name="T74" fmla="*/ 12 w 24"/>
                  <a:gd name="T75" fmla="*/ 16 h 25"/>
                  <a:gd name="T76" fmla="*/ 8 w 24"/>
                  <a:gd name="T77" fmla="*/ 12 h 25"/>
                  <a:gd name="T78" fmla="*/ 12 w 24"/>
                  <a:gd name="T79" fmla="*/ 8 h 25"/>
                  <a:gd name="T80" fmla="*/ 16 w 24"/>
                  <a:gd name="T81" fmla="*/ 12 h 25"/>
                  <a:gd name="T82" fmla="*/ 12 w 24"/>
                  <a:gd name="T83" fmla="*/ 16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4" h="25">
                    <a:moveTo>
                      <a:pt x="21" y="13"/>
                    </a:moveTo>
                    <a:cubicBezTo>
                      <a:pt x="21" y="13"/>
                      <a:pt x="21" y="13"/>
                      <a:pt x="21" y="12"/>
                    </a:cubicBezTo>
                    <a:cubicBezTo>
                      <a:pt x="21" y="12"/>
                      <a:pt x="21" y="11"/>
                      <a:pt x="21" y="11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4" y="8"/>
                      <a:pt x="23" y="6"/>
                      <a:pt x="23" y="5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6"/>
                      <a:pt x="18" y="5"/>
                      <a:pt x="18" y="5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17" y="1"/>
                      <a:pt x="16" y="0"/>
                      <a:pt x="15" y="0"/>
                    </a:cubicBezTo>
                    <a:cubicBezTo>
                      <a:pt x="13" y="3"/>
                      <a:pt x="13" y="3"/>
                      <a:pt x="13" y="3"/>
                    </a:cubicBezTo>
                    <a:cubicBezTo>
                      <a:pt x="13" y="3"/>
                      <a:pt x="13" y="3"/>
                      <a:pt x="12" y="3"/>
                    </a:cubicBezTo>
                    <a:cubicBezTo>
                      <a:pt x="12" y="3"/>
                      <a:pt x="12" y="3"/>
                      <a:pt x="11" y="3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8" y="0"/>
                      <a:pt x="7" y="1"/>
                      <a:pt x="6" y="2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6" y="6"/>
                      <a:pt x="6" y="6"/>
                      <a:pt x="5" y="7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1" y="7"/>
                      <a:pt x="1" y="8"/>
                      <a:pt x="0" y="10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7"/>
                      <a:pt x="1" y="18"/>
                      <a:pt x="2" y="19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6" y="19"/>
                      <a:pt x="6" y="19"/>
                      <a:pt x="7" y="20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7" y="24"/>
                      <a:pt x="8" y="24"/>
                      <a:pt x="10" y="25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3" y="21"/>
                      <a:pt x="13" y="21"/>
                      <a:pt x="13" y="21"/>
                    </a:cubicBezTo>
                    <a:cubicBezTo>
                      <a:pt x="15" y="25"/>
                      <a:pt x="15" y="25"/>
                      <a:pt x="15" y="25"/>
                    </a:cubicBezTo>
                    <a:cubicBezTo>
                      <a:pt x="17" y="24"/>
                      <a:pt x="18" y="24"/>
                      <a:pt x="19" y="23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8" y="19"/>
                      <a:pt x="19" y="18"/>
                      <a:pt x="19" y="18"/>
                    </a:cubicBezTo>
                    <a:cubicBezTo>
                      <a:pt x="23" y="19"/>
                      <a:pt x="23" y="19"/>
                      <a:pt x="23" y="19"/>
                    </a:cubicBezTo>
                    <a:cubicBezTo>
                      <a:pt x="23" y="18"/>
                      <a:pt x="24" y="16"/>
                      <a:pt x="24" y="15"/>
                    </a:cubicBezTo>
                    <a:lnTo>
                      <a:pt x="21" y="13"/>
                    </a:lnTo>
                    <a:close/>
                    <a:moveTo>
                      <a:pt x="12" y="16"/>
                    </a:moveTo>
                    <a:cubicBezTo>
                      <a:pt x="10" y="16"/>
                      <a:pt x="8" y="15"/>
                      <a:pt x="8" y="12"/>
                    </a:cubicBezTo>
                    <a:cubicBezTo>
                      <a:pt x="8" y="10"/>
                      <a:pt x="10" y="8"/>
                      <a:pt x="12" y="8"/>
                    </a:cubicBezTo>
                    <a:cubicBezTo>
                      <a:pt x="15" y="8"/>
                      <a:pt x="16" y="10"/>
                      <a:pt x="16" y="12"/>
                    </a:cubicBezTo>
                    <a:cubicBezTo>
                      <a:pt x="16" y="15"/>
                      <a:pt x="15" y="16"/>
                      <a:pt x="12" y="16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1" name="Freeform 20"/>
              <p:cNvSpPr>
                <a:spLocks noEditPoints="1"/>
              </p:cNvSpPr>
              <p:nvPr/>
            </p:nvSpPr>
            <p:spPr bwMode="auto">
              <a:xfrm>
                <a:off x="1133475" y="2698751"/>
                <a:ext cx="66675" cy="69850"/>
              </a:xfrm>
              <a:custGeom>
                <a:avLst/>
                <a:gdLst>
                  <a:gd name="T0" fmla="*/ 63 w 63"/>
                  <a:gd name="T1" fmla="*/ 33 h 66"/>
                  <a:gd name="T2" fmla="*/ 58 w 63"/>
                  <a:gd name="T3" fmla="*/ 28 h 66"/>
                  <a:gd name="T4" fmla="*/ 62 w 63"/>
                  <a:gd name="T5" fmla="*/ 24 h 66"/>
                  <a:gd name="T6" fmla="*/ 56 w 63"/>
                  <a:gd name="T7" fmla="*/ 20 h 66"/>
                  <a:gd name="T8" fmla="*/ 59 w 63"/>
                  <a:gd name="T9" fmla="*/ 15 h 66"/>
                  <a:gd name="T10" fmla="*/ 52 w 63"/>
                  <a:gd name="T11" fmla="*/ 14 h 66"/>
                  <a:gd name="T12" fmla="*/ 53 w 63"/>
                  <a:gd name="T13" fmla="*/ 8 h 66"/>
                  <a:gd name="T14" fmla="*/ 46 w 63"/>
                  <a:gd name="T15" fmla="*/ 9 h 66"/>
                  <a:gd name="T16" fmla="*/ 45 w 63"/>
                  <a:gd name="T17" fmla="*/ 3 h 66"/>
                  <a:gd name="T18" fmla="*/ 39 w 63"/>
                  <a:gd name="T19" fmla="*/ 5 h 66"/>
                  <a:gd name="T20" fmla="*/ 36 w 63"/>
                  <a:gd name="T21" fmla="*/ 0 h 66"/>
                  <a:gd name="T22" fmla="*/ 31 w 63"/>
                  <a:gd name="T23" fmla="*/ 4 h 66"/>
                  <a:gd name="T24" fmla="*/ 27 w 63"/>
                  <a:gd name="T25" fmla="*/ 0 h 66"/>
                  <a:gd name="T26" fmla="*/ 23 w 63"/>
                  <a:gd name="T27" fmla="*/ 6 h 66"/>
                  <a:gd name="T28" fmla="*/ 19 w 63"/>
                  <a:gd name="T29" fmla="*/ 3 h 66"/>
                  <a:gd name="T30" fmla="*/ 16 w 63"/>
                  <a:gd name="T31" fmla="*/ 9 h 66"/>
                  <a:gd name="T32" fmla="*/ 11 w 63"/>
                  <a:gd name="T33" fmla="*/ 8 h 66"/>
                  <a:gd name="T34" fmla="*/ 11 w 63"/>
                  <a:gd name="T35" fmla="*/ 15 h 66"/>
                  <a:gd name="T36" fmla="*/ 5 w 63"/>
                  <a:gd name="T37" fmla="*/ 15 h 66"/>
                  <a:gd name="T38" fmla="*/ 7 w 63"/>
                  <a:gd name="T39" fmla="*/ 22 h 66"/>
                  <a:gd name="T40" fmla="*/ 1 w 63"/>
                  <a:gd name="T41" fmla="*/ 23 h 66"/>
                  <a:gd name="T42" fmla="*/ 5 w 63"/>
                  <a:gd name="T43" fmla="*/ 30 h 66"/>
                  <a:gd name="T44" fmla="*/ 0 w 63"/>
                  <a:gd name="T45" fmla="*/ 33 h 66"/>
                  <a:gd name="T46" fmla="*/ 0 w 63"/>
                  <a:gd name="T47" fmla="*/ 37 h 66"/>
                  <a:gd name="T48" fmla="*/ 5 w 63"/>
                  <a:gd name="T49" fmla="*/ 40 h 66"/>
                  <a:gd name="T50" fmla="*/ 3 w 63"/>
                  <a:gd name="T51" fmla="*/ 46 h 66"/>
                  <a:gd name="T52" fmla="*/ 8 w 63"/>
                  <a:gd name="T53" fmla="*/ 47 h 66"/>
                  <a:gd name="T54" fmla="*/ 7 w 63"/>
                  <a:gd name="T55" fmla="*/ 54 h 66"/>
                  <a:gd name="T56" fmla="*/ 13 w 63"/>
                  <a:gd name="T57" fmla="*/ 54 h 66"/>
                  <a:gd name="T58" fmla="*/ 14 w 63"/>
                  <a:gd name="T59" fmla="*/ 61 h 66"/>
                  <a:gd name="T60" fmla="*/ 19 w 63"/>
                  <a:gd name="T61" fmla="*/ 58 h 66"/>
                  <a:gd name="T62" fmla="*/ 22 w 63"/>
                  <a:gd name="T63" fmla="*/ 65 h 66"/>
                  <a:gd name="T64" fmla="*/ 27 w 63"/>
                  <a:gd name="T65" fmla="*/ 61 h 66"/>
                  <a:gd name="T66" fmla="*/ 31 w 63"/>
                  <a:gd name="T67" fmla="*/ 66 h 66"/>
                  <a:gd name="T68" fmla="*/ 34 w 63"/>
                  <a:gd name="T69" fmla="*/ 61 h 66"/>
                  <a:gd name="T70" fmla="*/ 40 w 63"/>
                  <a:gd name="T71" fmla="*/ 65 h 66"/>
                  <a:gd name="T72" fmla="*/ 42 w 63"/>
                  <a:gd name="T73" fmla="*/ 59 h 66"/>
                  <a:gd name="T74" fmla="*/ 49 w 63"/>
                  <a:gd name="T75" fmla="*/ 61 h 66"/>
                  <a:gd name="T76" fmla="*/ 49 w 63"/>
                  <a:gd name="T77" fmla="*/ 55 h 66"/>
                  <a:gd name="T78" fmla="*/ 56 w 63"/>
                  <a:gd name="T79" fmla="*/ 55 h 66"/>
                  <a:gd name="T80" fmla="*/ 54 w 63"/>
                  <a:gd name="T81" fmla="*/ 49 h 66"/>
                  <a:gd name="T82" fmla="*/ 60 w 63"/>
                  <a:gd name="T83" fmla="*/ 47 h 66"/>
                  <a:gd name="T84" fmla="*/ 57 w 63"/>
                  <a:gd name="T85" fmla="*/ 42 h 66"/>
                  <a:gd name="T86" fmla="*/ 63 w 63"/>
                  <a:gd name="T87" fmla="*/ 38 h 66"/>
                  <a:gd name="T88" fmla="*/ 59 w 63"/>
                  <a:gd name="T89" fmla="*/ 34 h 66"/>
                  <a:gd name="T90" fmla="*/ 32 w 63"/>
                  <a:gd name="T91" fmla="*/ 57 h 66"/>
                  <a:gd name="T92" fmla="*/ 32 w 63"/>
                  <a:gd name="T93" fmla="*/ 8 h 66"/>
                  <a:gd name="T94" fmla="*/ 32 w 63"/>
                  <a:gd name="T95" fmla="*/ 57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63" h="66">
                    <a:moveTo>
                      <a:pt x="63" y="33"/>
                    </a:moveTo>
                    <a:cubicBezTo>
                      <a:pt x="63" y="33"/>
                      <a:pt x="63" y="33"/>
                      <a:pt x="63" y="33"/>
                    </a:cubicBezTo>
                    <a:cubicBezTo>
                      <a:pt x="63" y="31"/>
                      <a:pt x="63" y="30"/>
                      <a:pt x="63" y="28"/>
                    </a:cubicBezTo>
                    <a:cubicBezTo>
                      <a:pt x="58" y="28"/>
                      <a:pt x="58" y="28"/>
                      <a:pt x="58" y="28"/>
                    </a:cubicBezTo>
                    <a:cubicBezTo>
                      <a:pt x="58" y="27"/>
                      <a:pt x="58" y="27"/>
                      <a:pt x="58" y="26"/>
                    </a:cubicBezTo>
                    <a:cubicBezTo>
                      <a:pt x="62" y="24"/>
                      <a:pt x="62" y="24"/>
                      <a:pt x="62" y="24"/>
                    </a:cubicBezTo>
                    <a:cubicBezTo>
                      <a:pt x="62" y="22"/>
                      <a:pt x="61" y="21"/>
                      <a:pt x="61" y="19"/>
                    </a:cubicBezTo>
                    <a:cubicBezTo>
                      <a:pt x="56" y="20"/>
                      <a:pt x="56" y="20"/>
                      <a:pt x="56" y="20"/>
                    </a:cubicBezTo>
                    <a:cubicBezTo>
                      <a:pt x="56" y="20"/>
                      <a:pt x="55" y="19"/>
                      <a:pt x="55" y="18"/>
                    </a:cubicBezTo>
                    <a:cubicBezTo>
                      <a:pt x="59" y="15"/>
                      <a:pt x="59" y="15"/>
                      <a:pt x="59" y="15"/>
                    </a:cubicBezTo>
                    <a:cubicBezTo>
                      <a:pt x="58" y="14"/>
                      <a:pt x="57" y="12"/>
                      <a:pt x="56" y="11"/>
                    </a:cubicBezTo>
                    <a:cubicBezTo>
                      <a:pt x="52" y="14"/>
                      <a:pt x="52" y="14"/>
                      <a:pt x="52" y="14"/>
                    </a:cubicBezTo>
                    <a:cubicBezTo>
                      <a:pt x="51" y="13"/>
                      <a:pt x="51" y="13"/>
                      <a:pt x="50" y="12"/>
                    </a:cubicBezTo>
                    <a:cubicBezTo>
                      <a:pt x="53" y="8"/>
                      <a:pt x="53" y="8"/>
                      <a:pt x="53" y="8"/>
                    </a:cubicBezTo>
                    <a:cubicBezTo>
                      <a:pt x="52" y="7"/>
                      <a:pt x="50" y="6"/>
                      <a:pt x="49" y="5"/>
                    </a:cubicBezTo>
                    <a:cubicBezTo>
                      <a:pt x="46" y="9"/>
                      <a:pt x="46" y="9"/>
                      <a:pt x="46" y="9"/>
                    </a:cubicBezTo>
                    <a:cubicBezTo>
                      <a:pt x="45" y="8"/>
                      <a:pt x="45" y="8"/>
                      <a:pt x="44" y="8"/>
                    </a:cubicBezTo>
                    <a:cubicBezTo>
                      <a:pt x="45" y="3"/>
                      <a:pt x="45" y="3"/>
                      <a:pt x="45" y="3"/>
                    </a:cubicBezTo>
                    <a:cubicBezTo>
                      <a:pt x="44" y="2"/>
                      <a:pt x="42" y="1"/>
                      <a:pt x="41" y="1"/>
                    </a:cubicBezTo>
                    <a:cubicBezTo>
                      <a:pt x="39" y="5"/>
                      <a:pt x="39" y="5"/>
                      <a:pt x="39" y="5"/>
                    </a:cubicBezTo>
                    <a:cubicBezTo>
                      <a:pt x="38" y="5"/>
                      <a:pt x="37" y="5"/>
                      <a:pt x="37" y="5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5" y="0"/>
                      <a:pt x="33" y="0"/>
                      <a:pt x="32" y="0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30" y="5"/>
                      <a:pt x="30" y="5"/>
                      <a:pt x="29" y="5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6" y="0"/>
                      <a:pt x="24" y="0"/>
                      <a:pt x="23" y="1"/>
                    </a:cubicBezTo>
                    <a:cubicBezTo>
                      <a:pt x="23" y="6"/>
                      <a:pt x="23" y="6"/>
                      <a:pt x="23" y="6"/>
                    </a:cubicBezTo>
                    <a:cubicBezTo>
                      <a:pt x="23" y="6"/>
                      <a:pt x="22" y="6"/>
                      <a:pt x="21" y="7"/>
                    </a:cubicBezTo>
                    <a:cubicBezTo>
                      <a:pt x="19" y="3"/>
                      <a:pt x="19" y="3"/>
                      <a:pt x="19" y="3"/>
                    </a:cubicBezTo>
                    <a:cubicBezTo>
                      <a:pt x="17" y="3"/>
                      <a:pt x="16" y="4"/>
                      <a:pt x="15" y="5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6" y="10"/>
                      <a:pt x="15" y="10"/>
                      <a:pt x="15" y="11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0" y="9"/>
                      <a:pt x="9" y="10"/>
                      <a:pt x="8" y="11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0" y="15"/>
                      <a:pt x="10" y="16"/>
                      <a:pt x="9" y="17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4" y="16"/>
                      <a:pt x="3" y="17"/>
                      <a:pt x="3" y="19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6" y="22"/>
                      <a:pt x="6" y="23"/>
                      <a:pt x="6" y="24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1" y="25"/>
                      <a:pt x="0" y="26"/>
                      <a:pt x="0" y="28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5" y="30"/>
                      <a:pt x="5" y="31"/>
                      <a:pt x="5" y="32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0" y="34"/>
                      <a:pt x="0" y="36"/>
                      <a:pt x="0" y="37"/>
                    </a:cubicBezTo>
                    <a:cubicBezTo>
                      <a:pt x="5" y="38"/>
                      <a:pt x="5" y="38"/>
                      <a:pt x="5" y="38"/>
                    </a:cubicBezTo>
                    <a:cubicBezTo>
                      <a:pt x="5" y="38"/>
                      <a:pt x="5" y="39"/>
                      <a:pt x="5" y="40"/>
                    </a:cubicBezTo>
                    <a:cubicBezTo>
                      <a:pt x="1" y="42"/>
                      <a:pt x="1" y="42"/>
                      <a:pt x="1" y="42"/>
                    </a:cubicBezTo>
                    <a:cubicBezTo>
                      <a:pt x="1" y="44"/>
                      <a:pt x="2" y="45"/>
                      <a:pt x="3" y="46"/>
                    </a:cubicBezTo>
                    <a:cubicBezTo>
                      <a:pt x="7" y="45"/>
                      <a:pt x="7" y="45"/>
                      <a:pt x="7" y="45"/>
                    </a:cubicBezTo>
                    <a:cubicBezTo>
                      <a:pt x="8" y="46"/>
                      <a:pt x="8" y="47"/>
                      <a:pt x="8" y="47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6" y="52"/>
                      <a:pt x="6" y="53"/>
                      <a:pt x="7" y="54"/>
                    </a:cubicBezTo>
                    <a:cubicBezTo>
                      <a:pt x="12" y="52"/>
                      <a:pt x="12" y="52"/>
                      <a:pt x="12" y="52"/>
                    </a:cubicBezTo>
                    <a:cubicBezTo>
                      <a:pt x="12" y="53"/>
                      <a:pt x="13" y="53"/>
                      <a:pt x="13" y="54"/>
                    </a:cubicBezTo>
                    <a:cubicBezTo>
                      <a:pt x="11" y="58"/>
                      <a:pt x="11" y="58"/>
                      <a:pt x="11" y="58"/>
                    </a:cubicBezTo>
                    <a:cubicBezTo>
                      <a:pt x="12" y="59"/>
                      <a:pt x="13" y="60"/>
                      <a:pt x="14" y="61"/>
                    </a:cubicBezTo>
                    <a:cubicBezTo>
                      <a:pt x="18" y="57"/>
                      <a:pt x="18" y="57"/>
                      <a:pt x="18" y="57"/>
                    </a:cubicBezTo>
                    <a:cubicBezTo>
                      <a:pt x="18" y="58"/>
                      <a:pt x="19" y="58"/>
                      <a:pt x="19" y="58"/>
                    </a:cubicBezTo>
                    <a:cubicBezTo>
                      <a:pt x="18" y="63"/>
                      <a:pt x="18" y="63"/>
                      <a:pt x="18" y="63"/>
                    </a:cubicBezTo>
                    <a:cubicBezTo>
                      <a:pt x="20" y="64"/>
                      <a:pt x="21" y="64"/>
                      <a:pt x="22" y="65"/>
                    </a:cubicBezTo>
                    <a:cubicBezTo>
                      <a:pt x="25" y="60"/>
                      <a:pt x="25" y="60"/>
                      <a:pt x="25" y="60"/>
                    </a:cubicBezTo>
                    <a:cubicBezTo>
                      <a:pt x="25" y="61"/>
                      <a:pt x="26" y="61"/>
                      <a:pt x="27" y="61"/>
                    </a:cubicBezTo>
                    <a:cubicBezTo>
                      <a:pt x="27" y="66"/>
                      <a:pt x="27" y="66"/>
                      <a:pt x="27" y="66"/>
                    </a:cubicBezTo>
                    <a:cubicBezTo>
                      <a:pt x="28" y="66"/>
                      <a:pt x="30" y="66"/>
                      <a:pt x="31" y="66"/>
                    </a:cubicBezTo>
                    <a:cubicBezTo>
                      <a:pt x="32" y="61"/>
                      <a:pt x="32" y="61"/>
                      <a:pt x="32" y="61"/>
                    </a:cubicBezTo>
                    <a:cubicBezTo>
                      <a:pt x="33" y="61"/>
                      <a:pt x="34" y="61"/>
                      <a:pt x="34" y="61"/>
                    </a:cubicBezTo>
                    <a:cubicBezTo>
                      <a:pt x="36" y="66"/>
                      <a:pt x="36" y="66"/>
                      <a:pt x="36" y="66"/>
                    </a:cubicBezTo>
                    <a:cubicBezTo>
                      <a:pt x="37" y="66"/>
                      <a:pt x="39" y="65"/>
                      <a:pt x="40" y="65"/>
                    </a:cubicBezTo>
                    <a:cubicBezTo>
                      <a:pt x="40" y="60"/>
                      <a:pt x="40" y="60"/>
                      <a:pt x="40" y="60"/>
                    </a:cubicBezTo>
                    <a:cubicBezTo>
                      <a:pt x="41" y="60"/>
                      <a:pt x="41" y="59"/>
                      <a:pt x="42" y="59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6" y="63"/>
                      <a:pt x="47" y="62"/>
                      <a:pt x="49" y="61"/>
                    </a:cubicBezTo>
                    <a:cubicBezTo>
                      <a:pt x="47" y="56"/>
                      <a:pt x="47" y="56"/>
                      <a:pt x="47" y="56"/>
                    </a:cubicBezTo>
                    <a:cubicBezTo>
                      <a:pt x="48" y="56"/>
                      <a:pt x="48" y="56"/>
                      <a:pt x="49" y="55"/>
                    </a:cubicBezTo>
                    <a:cubicBezTo>
                      <a:pt x="52" y="58"/>
                      <a:pt x="52" y="58"/>
                      <a:pt x="52" y="58"/>
                    </a:cubicBezTo>
                    <a:cubicBezTo>
                      <a:pt x="53" y="57"/>
                      <a:pt x="55" y="56"/>
                      <a:pt x="56" y="55"/>
                    </a:cubicBezTo>
                    <a:cubicBezTo>
                      <a:pt x="53" y="51"/>
                      <a:pt x="53" y="51"/>
                      <a:pt x="53" y="51"/>
                    </a:cubicBezTo>
                    <a:cubicBezTo>
                      <a:pt x="53" y="50"/>
                      <a:pt x="54" y="50"/>
                      <a:pt x="54" y="49"/>
                    </a:cubicBezTo>
                    <a:cubicBezTo>
                      <a:pt x="58" y="51"/>
                      <a:pt x="58" y="51"/>
                      <a:pt x="58" y="51"/>
                    </a:cubicBezTo>
                    <a:cubicBezTo>
                      <a:pt x="59" y="50"/>
                      <a:pt x="60" y="48"/>
                      <a:pt x="60" y="47"/>
                    </a:cubicBezTo>
                    <a:cubicBezTo>
                      <a:pt x="57" y="44"/>
                      <a:pt x="57" y="44"/>
                      <a:pt x="57" y="44"/>
                    </a:cubicBezTo>
                    <a:cubicBezTo>
                      <a:pt x="57" y="43"/>
                      <a:pt x="57" y="43"/>
                      <a:pt x="57" y="42"/>
                    </a:cubicBezTo>
                    <a:cubicBezTo>
                      <a:pt x="62" y="42"/>
                      <a:pt x="62" y="42"/>
                      <a:pt x="62" y="42"/>
                    </a:cubicBezTo>
                    <a:cubicBezTo>
                      <a:pt x="63" y="41"/>
                      <a:pt x="63" y="39"/>
                      <a:pt x="63" y="38"/>
                    </a:cubicBezTo>
                    <a:cubicBezTo>
                      <a:pt x="59" y="36"/>
                      <a:pt x="59" y="36"/>
                      <a:pt x="59" y="36"/>
                    </a:cubicBezTo>
                    <a:cubicBezTo>
                      <a:pt x="59" y="35"/>
                      <a:pt x="59" y="35"/>
                      <a:pt x="59" y="34"/>
                    </a:cubicBezTo>
                    <a:lnTo>
                      <a:pt x="63" y="33"/>
                    </a:lnTo>
                    <a:close/>
                    <a:moveTo>
                      <a:pt x="32" y="57"/>
                    </a:moveTo>
                    <a:cubicBezTo>
                      <a:pt x="19" y="57"/>
                      <a:pt x="8" y="46"/>
                      <a:pt x="8" y="33"/>
                    </a:cubicBezTo>
                    <a:cubicBezTo>
                      <a:pt x="8" y="19"/>
                      <a:pt x="19" y="8"/>
                      <a:pt x="32" y="8"/>
                    </a:cubicBezTo>
                    <a:cubicBezTo>
                      <a:pt x="45" y="8"/>
                      <a:pt x="55" y="19"/>
                      <a:pt x="55" y="33"/>
                    </a:cubicBezTo>
                    <a:cubicBezTo>
                      <a:pt x="55" y="46"/>
                      <a:pt x="45" y="57"/>
                      <a:pt x="32" y="57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2" name="Freeform 21"/>
              <p:cNvSpPr>
                <a:spLocks noEditPoints="1"/>
              </p:cNvSpPr>
              <p:nvPr/>
            </p:nvSpPr>
            <p:spPr bwMode="auto">
              <a:xfrm>
                <a:off x="1143000" y="2708276"/>
                <a:ext cx="47625" cy="50800"/>
              </a:xfrm>
              <a:custGeom>
                <a:avLst/>
                <a:gdLst>
                  <a:gd name="T0" fmla="*/ 23 w 45"/>
                  <a:gd name="T1" fmla="*/ 0 h 48"/>
                  <a:gd name="T2" fmla="*/ 0 w 45"/>
                  <a:gd name="T3" fmla="*/ 24 h 48"/>
                  <a:gd name="T4" fmla="*/ 23 w 45"/>
                  <a:gd name="T5" fmla="*/ 48 h 48"/>
                  <a:gd name="T6" fmla="*/ 45 w 45"/>
                  <a:gd name="T7" fmla="*/ 24 h 48"/>
                  <a:gd name="T8" fmla="*/ 23 w 45"/>
                  <a:gd name="T9" fmla="*/ 0 h 48"/>
                  <a:gd name="T10" fmla="*/ 23 w 45"/>
                  <a:gd name="T11" fmla="*/ 44 h 48"/>
                  <a:gd name="T12" fmla="*/ 4 w 45"/>
                  <a:gd name="T13" fmla="*/ 24 h 48"/>
                  <a:gd name="T14" fmla="*/ 23 w 45"/>
                  <a:gd name="T15" fmla="*/ 4 h 48"/>
                  <a:gd name="T16" fmla="*/ 42 w 45"/>
                  <a:gd name="T17" fmla="*/ 24 h 48"/>
                  <a:gd name="T18" fmla="*/ 23 w 45"/>
                  <a:gd name="T19" fmla="*/ 4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5" h="48">
                    <a:moveTo>
                      <a:pt x="23" y="0"/>
                    </a:moveTo>
                    <a:cubicBezTo>
                      <a:pt x="10" y="0"/>
                      <a:pt x="0" y="11"/>
                      <a:pt x="0" y="24"/>
                    </a:cubicBezTo>
                    <a:cubicBezTo>
                      <a:pt x="0" y="37"/>
                      <a:pt x="10" y="48"/>
                      <a:pt x="23" y="48"/>
                    </a:cubicBezTo>
                    <a:cubicBezTo>
                      <a:pt x="35" y="48"/>
                      <a:pt x="45" y="37"/>
                      <a:pt x="45" y="24"/>
                    </a:cubicBezTo>
                    <a:cubicBezTo>
                      <a:pt x="45" y="11"/>
                      <a:pt x="35" y="0"/>
                      <a:pt x="23" y="0"/>
                    </a:cubicBezTo>
                    <a:close/>
                    <a:moveTo>
                      <a:pt x="23" y="44"/>
                    </a:moveTo>
                    <a:cubicBezTo>
                      <a:pt x="12" y="44"/>
                      <a:pt x="4" y="35"/>
                      <a:pt x="4" y="24"/>
                    </a:cubicBezTo>
                    <a:cubicBezTo>
                      <a:pt x="4" y="13"/>
                      <a:pt x="12" y="4"/>
                      <a:pt x="23" y="4"/>
                    </a:cubicBezTo>
                    <a:cubicBezTo>
                      <a:pt x="33" y="4"/>
                      <a:pt x="42" y="13"/>
                      <a:pt x="42" y="24"/>
                    </a:cubicBezTo>
                    <a:cubicBezTo>
                      <a:pt x="42" y="35"/>
                      <a:pt x="33" y="44"/>
                      <a:pt x="23" y="44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5" name="Freeform 24"/>
              <p:cNvSpPr>
                <a:spLocks noEditPoints="1"/>
              </p:cNvSpPr>
              <p:nvPr/>
            </p:nvSpPr>
            <p:spPr bwMode="auto">
              <a:xfrm>
                <a:off x="1309688" y="2579688"/>
                <a:ext cx="44450" cy="44450"/>
              </a:xfrm>
              <a:custGeom>
                <a:avLst/>
                <a:gdLst>
                  <a:gd name="T0" fmla="*/ 42 w 42"/>
                  <a:gd name="T1" fmla="*/ 21 h 43"/>
                  <a:gd name="T2" fmla="*/ 39 w 42"/>
                  <a:gd name="T3" fmla="*/ 18 h 43"/>
                  <a:gd name="T4" fmla="*/ 41 w 42"/>
                  <a:gd name="T5" fmla="*/ 15 h 43"/>
                  <a:gd name="T6" fmla="*/ 37 w 42"/>
                  <a:gd name="T7" fmla="*/ 13 h 43"/>
                  <a:gd name="T8" fmla="*/ 39 w 42"/>
                  <a:gd name="T9" fmla="*/ 10 h 43"/>
                  <a:gd name="T10" fmla="*/ 34 w 42"/>
                  <a:gd name="T11" fmla="*/ 9 h 43"/>
                  <a:gd name="T12" fmla="*/ 35 w 42"/>
                  <a:gd name="T13" fmla="*/ 5 h 43"/>
                  <a:gd name="T14" fmla="*/ 30 w 42"/>
                  <a:gd name="T15" fmla="*/ 6 h 43"/>
                  <a:gd name="T16" fmla="*/ 30 w 42"/>
                  <a:gd name="T17" fmla="*/ 2 h 43"/>
                  <a:gd name="T18" fmla="*/ 26 w 42"/>
                  <a:gd name="T19" fmla="*/ 3 h 43"/>
                  <a:gd name="T20" fmla="*/ 24 w 42"/>
                  <a:gd name="T21" fmla="*/ 0 h 43"/>
                  <a:gd name="T22" fmla="*/ 21 w 42"/>
                  <a:gd name="T23" fmla="*/ 3 h 43"/>
                  <a:gd name="T24" fmla="*/ 18 w 42"/>
                  <a:gd name="T25" fmla="*/ 0 h 43"/>
                  <a:gd name="T26" fmla="*/ 16 w 42"/>
                  <a:gd name="T27" fmla="*/ 4 h 43"/>
                  <a:gd name="T28" fmla="*/ 13 w 42"/>
                  <a:gd name="T29" fmla="*/ 2 h 43"/>
                  <a:gd name="T30" fmla="*/ 11 w 42"/>
                  <a:gd name="T31" fmla="*/ 6 h 43"/>
                  <a:gd name="T32" fmla="*/ 8 w 42"/>
                  <a:gd name="T33" fmla="*/ 5 h 43"/>
                  <a:gd name="T34" fmla="*/ 7 w 42"/>
                  <a:gd name="T35" fmla="*/ 10 h 43"/>
                  <a:gd name="T36" fmla="*/ 4 w 42"/>
                  <a:gd name="T37" fmla="*/ 10 h 43"/>
                  <a:gd name="T38" fmla="*/ 5 w 42"/>
                  <a:gd name="T39" fmla="*/ 14 h 43"/>
                  <a:gd name="T40" fmla="*/ 1 w 42"/>
                  <a:gd name="T41" fmla="*/ 15 h 43"/>
                  <a:gd name="T42" fmla="*/ 4 w 42"/>
                  <a:gd name="T43" fmla="*/ 19 h 43"/>
                  <a:gd name="T44" fmla="*/ 0 w 42"/>
                  <a:gd name="T45" fmla="*/ 21 h 43"/>
                  <a:gd name="T46" fmla="*/ 1 w 42"/>
                  <a:gd name="T47" fmla="*/ 24 h 43"/>
                  <a:gd name="T48" fmla="*/ 4 w 42"/>
                  <a:gd name="T49" fmla="*/ 26 h 43"/>
                  <a:gd name="T50" fmla="*/ 2 w 42"/>
                  <a:gd name="T51" fmla="*/ 30 h 43"/>
                  <a:gd name="T52" fmla="*/ 6 w 42"/>
                  <a:gd name="T53" fmla="*/ 31 h 43"/>
                  <a:gd name="T54" fmla="*/ 5 w 42"/>
                  <a:gd name="T55" fmla="*/ 36 h 43"/>
                  <a:gd name="T56" fmla="*/ 9 w 42"/>
                  <a:gd name="T57" fmla="*/ 35 h 43"/>
                  <a:gd name="T58" fmla="*/ 10 w 42"/>
                  <a:gd name="T59" fmla="*/ 40 h 43"/>
                  <a:gd name="T60" fmla="*/ 13 w 42"/>
                  <a:gd name="T61" fmla="*/ 38 h 43"/>
                  <a:gd name="T62" fmla="*/ 15 w 42"/>
                  <a:gd name="T63" fmla="*/ 42 h 43"/>
                  <a:gd name="T64" fmla="*/ 18 w 42"/>
                  <a:gd name="T65" fmla="*/ 40 h 43"/>
                  <a:gd name="T66" fmla="*/ 21 w 42"/>
                  <a:gd name="T67" fmla="*/ 43 h 43"/>
                  <a:gd name="T68" fmla="*/ 23 w 42"/>
                  <a:gd name="T69" fmla="*/ 40 h 43"/>
                  <a:gd name="T70" fmla="*/ 27 w 42"/>
                  <a:gd name="T71" fmla="*/ 42 h 43"/>
                  <a:gd name="T72" fmla="*/ 28 w 42"/>
                  <a:gd name="T73" fmla="*/ 39 h 43"/>
                  <a:gd name="T74" fmla="*/ 32 w 42"/>
                  <a:gd name="T75" fmla="*/ 40 h 43"/>
                  <a:gd name="T76" fmla="*/ 32 w 42"/>
                  <a:gd name="T77" fmla="*/ 36 h 43"/>
                  <a:gd name="T78" fmla="*/ 37 w 42"/>
                  <a:gd name="T79" fmla="*/ 36 h 43"/>
                  <a:gd name="T80" fmla="*/ 36 w 42"/>
                  <a:gd name="T81" fmla="*/ 32 h 43"/>
                  <a:gd name="T82" fmla="*/ 40 w 42"/>
                  <a:gd name="T83" fmla="*/ 31 h 43"/>
                  <a:gd name="T84" fmla="*/ 38 w 42"/>
                  <a:gd name="T85" fmla="*/ 27 h 43"/>
                  <a:gd name="T86" fmla="*/ 42 w 42"/>
                  <a:gd name="T87" fmla="*/ 25 h 43"/>
                  <a:gd name="T88" fmla="*/ 39 w 42"/>
                  <a:gd name="T89" fmla="*/ 22 h 43"/>
                  <a:gd name="T90" fmla="*/ 21 w 42"/>
                  <a:gd name="T91" fmla="*/ 38 h 43"/>
                  <a:gd name="T92" fmla="*/ 21 w 42"/>
                  <a:gd name="T93" fmla="*/ 5 h 43"/>
                  <a:gd name="T94" fmla="*/ 21 w 42"/>
                  <a:gd name="T95" fmla="*/ 38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42" h="43">
                    <a:moveTo>
                      <a:pt x="42" y="22"/>
                    </a:moveTo>
                    <a:cubicBezTo>
                      <a:pt x="42" y="22"/>
                      <a:pt x="42" y="21"/>
                      <a:pt x="42" y="21"/>
                    </a:cubicBezTo>
                    <a:cubicBezTo>
                      <a:pt x="42" y="20"/>
                      <a:pt x="42" y="19"/>
                      <a:pt x="42" y="18"/>
                    </a:cubicBezTo>
                    <a:cubicBezTo>
                      <a:pt x="39" y="18"/>
                      <a:pt x="39" y="18"/>
                      <a:pt x="39" y="18"/>
                    </a:cubicBezTo>
                    <a:cubicBezTo>
                      <a:pt x="39" y="18"/>
                      <a:pt x="39" y="17"/>
                      <a:pt x="38" y="17"/>
                    </a:cubicBezTo>
                    <a:cubicBezTo>
                      <a:pt x="41" y="15"/>
                      <a:pt x="41" y="15"/>
                      <a:pt x="41" y="15"/>
                    </a:cubicBezTo>
                    <a:cubicBezTo>
                      <a:pt x="41" y="14"/>
                      <a:pt x="41" y="13"/>
                      <a:pt x="40" y="13"/>
                    </a:cubicBezTo>
                    <a:cubicBezTo>
                      <a:pt x="37" y="13"/>
                      <a:pt x="37" y="13"/>
                      <a:pt x="37" y="13"/>
                    </a:cubicBezTo>
                    <a:cubicBezTo>
                      <a:pt x="37" y="13"/>
                      <a:pt x="37" y="12"/>
                      <a:pt x="37" y="12"/>
                    </a:cubicBezTo>
                    <a:cubicBezTo>
                      <a:pt x="39" y="10"/>
                      <a:pt x="39" y="10"/>
                      <a:pt x="39" y="10"/>
                    </a:cubicBezTo>
                    <a:cubicBezTo>
                      <a:pt x="38" y="9"/>
                      <a:pt x="38" y="8"/>
                      <a:pt x="37" y="7"/>
                    </a:cubicBezTo>
                    <a:cubicBezTo>
                      <a:pt x="34" y="9"/>
                      <a:pt x="34" y="9"/>
                      <a:pt x="34" y="9"/>
                    </a:cubicBezTo>
                    <a:cubicBezTo>
                      <a:pt x="34" y="9"/>
                      <a:pt x="34" y="8"/>
                      <a:pt x="33" y="8"/>
                    </a:cubicBezTo>
                    <a:cubicBezTo>
                      <a:pt x="35" y="5"/>
                      <a:pt x="35" y="5"/>
                      <a:pt x="35" y="5"/>
                    </a:cubicBezTo>
                    <a:cubicBezTo>
                      <a:pt x="34" y="4"/>
                      <a:pt x="33" y="4"/>
                      <a:pt x="33" y="3"/>
                    </a:cubicBezTo>
                    <a:cubicBezTo>
                      <a:pt x="30" y="6"/>
                      <a:pt x="30" y="6"/>
                      <a:pt x="30" y="6"/>
                    </a:cubicBezTo>
                    <a:cubicBezTo>
                      <a:pt x="30" y="5"/>
                      <a:pt x="30" y="5"/>
                      <a:pt x="29" y="5"/>
                    </a:cubicBezTo>
                    <a:cubicBezTo>
                      <a:pt x="30" y="2"/>
                      <a:pt x="30" y="2"/>
                      <a:pt x="30" y="2"/>
                    </a:cubicBezTo>
                    <a:cubicBezTo>
                      <a:pt x="29" y="1"/>
                      <a:pt x="28" y="1"/>
                      <a:pt x="27" y="1"/>
                    </a:cubicBezTo>
                    <a:cubicBezTo>
                      <a:pt x="26" y="3"/>
                      <a:pt x="26" y="3"/>
                      <a:pt x="26" y="3"/>
                    </a:cubicBezTo>
                    <a:cubicBezTo>
                      <a:pt x="25" y="3"/>
                      <a:pt x="25" y="3"/>
                      <a:pt x="24" y="3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3" y="0"/>
                      <a:pt x="22" y="0"/>
                      <a:pt x="21" y="0"/>
                    </a:cubicBezTo>
                    <a:cubicBezTo>
                      <a:pt x="21" y="3"/>
                      <a:pt x="21" y="3"/>
                      <a:pt x="21" y="3"/>
                    </a:cubicBezTo>
                    <a:cubicBezTo>
                      <a:pt x="20" y="3"/>
                      <a:pt x="20" y="3"/>
                      <a:pt x="19" y="3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6" y="0"/>
                      <a:pt x="15" y="0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5" y="4"/>
                      <a:pt x="15" y="4"/>
                      <a:pt x="14" y="4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2" y="2"/>
                      <a:pt x="11" y="2"/>
                      <a:pt x="10" y="3"/>
                    </a:cubicBezTo>
                    <a:cubicBezTo>
                      <a:pt x="11" y="6"/>
                      <a:pt x="11" y="6"/>
                      <a:pt x="11" y="6"/>
                    </a:cubicBezTo>
                    <a:cubicBezTo>
                      <a:pt x="11" y="6"/>
                      <a:pt x="10" y="7"/>
                      <a:pt x="10" y="7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7" y="6"/>
                      <a:pt x="6" y="6"/>
                      <a:pt x="6" y="7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7" y="10"/>
                      <a:pt x="7" y="10"/>
                      <a:pt x="7" y="11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3" y="10"/>
                      <a:pt x="3" y="11"/>
                      <a:pt x="2" y="12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5" y="15"/>
                      <a:pt x="5" y="15"/>
                      <a:pt x="4" y="16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6"/>
                      <a:pt x="1" y="17"/>
                      <a:pt x="1" y="1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4" y="20"/>
                      <a:pt x="3" y="20"/>
                      <a:pt x="3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2"/>
                      <a:pt x="0" y="23"/>
                      <a:pt x="1" y="24"/>
                    </a:cubicBezTo>
                    <a:cubicBezTo>
                      <a:pt x="4" y="25"/>
                      <a:pt x="4" y="25"/>
                      <a:pt x="4" y="25"/>
                    </a:cubicBezTo>
                    <a:cubicBezTo>
                      <a:pt x="4" y="25"/>
                      <a:pt x="4" y="26"/>
                      <a:pt x="4" y="26"/>
                    </a:cubicBezTo>
                    <a:cubicBezTo>
                      <a:pt x="1" y="27"/>
                      <a:pt x="1" y="27"/>
                      <a:pt x="1" y="27"/>
                    </a:cubicBezTo>
                    <a:cubicBezTo>
                      <a:pt x="1" y="28"/>
                      <a:pt x="2" y="29"/>
                      <a:pt x="2" y="30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5" y="30"/>
                      <a:pt x="6" y="30"/>
                      <a:pt x="6" y="31"/>
                    </a:cubicBezTo>
                    <a:cubicBezTo>
                      <a:pt x="4" y="33"/>
                      <a:pt x="4" y="33"/>
                      <a:pt x="4" y="33"/>
                    </a:cubicBezTo>
                    <a:cubicBezTo>
                      <a:pt x="4" y="34"/>
                      <a:pt x="5" y="35"/>
                      <a:pt x="5" y="36"/>
                    </a:cubicBezTo>
                    <a:cubicBezTo>
                      <a:pt x="8" y="34"/>
                      <a:pt x="8" y="34"/>
                      <a:pt x="8" y="34"/>
                    </a:cubicBezTo>
                    <a:cubicBezTo>
                      <a:pt x="8" y="34"/>
                      <a:pt x="9" y="35"/>
                      <a:pt x="9" y="35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8" y="38"/>
                      <a:pt x="9" y="39"/>
                      <a:pt x="10" y="40"/>
                    </a:cubicBezTo>
                    <a:cubicBezTo>
                      <a:pt x="12" y="37"/>
                      <a:pt x="12" y="37"/>
                      <a:pt x="12" y="37"/>
                    </a:cubicBezTo>
                    <a:cubicBezTo>
                      <a:pt x="12" y="38"/>
                      <a:pt x="13" y="38"/>
                      <a:pt x="13" y="38"/>
                    </a:cubicBezTo>
                    <a:cubicBezTo>
                      <a:pt x="12" y="41"/>
                      <a:pt x="12" y="41"/>
                      <a:pt x="12" y="41"/>
                    </a:cubicBezTo>
                    <a:cubicBezTo>
                      <a:pt x="13" y="42"/>
                      <a:pt x="14" y="42"/>
                      <a:pt x="15" y="42"/>
                    </a:cubicBezTo>
                    <a:cubicBezTo>
                      <a:pt x="17" y="39"/>
                      <a:pt x="17" y="39"/>
                      <a:pt x="17" y="39"/>
                    </a:cubicBezTo>
                    <a:cubicBezTo>
                      <a:pt x="17" y="40"/>
                      <a:pt x="18" y="40"/>
                      <a:pt x="18" y="40"/>
                    </a:cubicBezTo>
                    <a:cubicBezTo>
                      <a:pt x="18" y="43"/>
                      <a:pt x="18" y="43"/>
                      <a:pt x="18" y="43"/>
                    </a:cubicBezTo>
                    <a:cubicBezTo>
                      <a:pt x="19" y="43"/>
                      <a:pt x="20" y="43"/>
                      <a:pt x="21" y="43"/>
                    </a:cubicBezTo>
                    <a:cubicBezTo>
                      <a:pt x="22" y="40"/>
                      <a:pt x="22" y="40"/>
                      <a:pt x="22" y="40"/>
                    </a:cubicBezTo>
                    <a:cubicBezTo>
                      <a:pt x="22" y="40"/>
                      <a:pt x="23" y="40"/>
                      <a:pt x="23" y="40"/>
                    </a:cubicBezTo>
                    <a:cubicBezTo>
                      <a:pt x="24" y="43"/>
                      <a:pt x="24" y="43"/>
                      <a:pt x="24" y="43"/>
                    </a:cubicBezTo>
                    <a:cubicBezTo>
                      <a:pt x="25" y="43"/>
                      <a:pt x="26" y="43"/>
                      <a:pt x="27" y="42"/>
                    </a:cubicBezTo>
                    <a:cubicBezTo>
                      <a:pt x="27" y="39"/>
                      <a:pt x="27" y="39"/>
                      <a:pt x="27" y="39"/>
                    </a:cubicBezTo>
                    <a:cubicBezTo>
                      <a:pt x="27" y="39"/>
                      <a:pt x="28" y="39"/>
                      <a:pt x="28" y="39"/>
                    </a:cubicBezTo>
                    <a:cubicBezTo>
                      <a:pt x="30" y="41"/>
                      <a:pt x="30" y="41"/>
                      <a:pt x="30" y="41"/>
                    </a:cubicBezTo>
                    <a:cubicBezTo>
                      <a:pt x="31" y="41"/>
                      <a:pt x="32" y="40"/>
                      <a:pt x="32" y="40"/>
                    </a:cubicBezTo>
                    <a:cubicBezTo>
                      <a:pt x="31" y="37"/>
                      <a:pt x="31" y="37"/>
                      <a:pt x="31" y="37"/>
                    </a:cubicBezTo>
                    <a:cubicBezTo>
                      <a:pt x="32" y="37"/>
                      <a:pt x="32" y="36"/>
                      <a:pt x="32" y="36"/>
                    </a:cubicBezTo>
                    <a:cubicBezTo>
                      <a:pt x="35" y="38"/>
                      <a:pt x="35" y="38"/>
                      <a:pt x="35" y="38"/>
                    </a:cubicBezTo>
                    <a:cubicBezTo>
                      <a:pt x="36" y="37"/>
                      <a:pt x="36" y="37"/>
                      <a:pt x="37" y="36"/>
                    </a:cubicBezTo>
                    <a:cubicBezTo>
                      <a:pt x="35" y="33"/>
                      <a:pt x="35" y="33"/>
                      <a:pt x="35" y="33"/>
                    </a:cubicBezTo>
                    <a:cubicBezTo>
                      <a:pt x="35" y="33"/>
                      <a:pt x="36" y="32"/>
                      <a:pt x="36" y="32"/>
                    </a:cubicBezTo>
                    <a:cubicBezTo>
                      <a:pt x="39" y="33"/>
                      <a:pt x="39" y="33"/>
                      <a:pt x="39" y="33"/>
                    </a:cubicBezTo>
                    <a:cubicBezTo>
                      <a:pt x="39" y="32"/>
                      <a:pt x="40" y="32"/>
                      <a:pt x="40" y="31"/>
                    </a:cubicBezTo>
                    <a:cubicBezTo>
                      <a:pt x="38" y="29"/>
                      <a:pt x="38" y="29"/>
                      <a:pt x="38" y="29"/>
                    </a:cubicBezTo>
                    <a:cubicBezTo>
                      <a:pt x="38" y="28"/>
                      <a:pt x="38" y="28"/>
                      <a:pt x="38" y="27"/>
                    </a:cubicBezTo>
                    <a:cubicBezTo>
                      <a:pt x="41" y="28"/>
                      <a:pt x="41" y="28"/>
                      <a:pt x="41" y="28"/>
                    </a:cubicBezTo>
                    <a:cubicBezTo>
                      <a:pt x="41" y="27"/>
                      <a:pt x="42" y="26"/>
                      <a:pt x="42" y="25"/>
                    </a:cubicBezTo>
                    <a:cubicBezTo>
                      <a:pt x="39" y="24"/>
                      <a:pt x="39" y="24"/>
                      <a:pt x="39" y="24"/>
                    </a:cubicBezTo>
                    <a:cubicBezTo>
                      <a:pt x="39" y="23"/>
                      <a:pt x="39" y="23"/>
                      <a:pt x="39" y="22"/>
                    </a:cubicBezTo>
                    <a:lnTo>
                      <a:pt x="42" y="22"/>
                    </a:lnTo>
                    <a:close/>
                    <a:moveTo>
                      <a:pt x="21" y="38"/>
                    </a:moveTo>
                    <a:cubicBezTo>
                      <a:pt x="13" y="38"/>
                      <a:pt x="6" y="30"/>
                      <a:pt x="6" y="21"/>
                    </a:cubicBezTo>
                    <a:cubicBezTo>
                      <a:pt x="6" y="13"/>
                      <a:pt x="13" y="5"/>
                      <a:pt x="21" y="5"/>
                    </a:cubicBezTo>
                    <a:cubicBezTo>
                      <a:pt x="30" y="5"/>
                      <a:pt x="37" y="13"/>
                      <a:pt x="37" y="21"/>
                    </a:cubicBezTo>
                    <a:cubicBezTo>
                      <a:pt x="37" y="30"/>
                      <a:pt x="30" y="38"/>
                      <a:pt x="21" y="38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6" name="Freeform 25"/>
              <p:cNvSpPr>
                <a:spLocks noEditPoints="1"/>
              </p:cNvSpPr>
              <p:nvPr/>
            </p:nvSpPr>
            <p:spPr bwMode="auto">
              <a:xfrm>
                <a:off x="1316038" y="2586038"/>
                <a:ext cx="31750" cy="31750"/>
              </a:xfrm>
              <a:custGeom>
                <a:avLst/>
                <a:gdLst>
                  <a:gd name="T0" fmla="*/ 15 w 30"/>
                  <a:gd name="T1" fmla="*/ 0 h 31"/>
                  <a:gd name="T2" fmla="*/ 0 w 30"/>
                  <a:gd name="T3" fmla="*/ 15 h 31"/>
                  <a:gd name="T4" fmla="*/ 15 w 30"/>
                  <a:gd name="T5" fmla="*/ 31 h 31"/>
                  <a:gd name="T6" fmla="*/ 30 w 30"/>
                  <a:gd name="T7" fmla="*/ 15 h 31"/>
                  <a:gd name="T8" fmla="*/ 15 w 30"/>
                  <a:gd name="T9" fmla="*/ 0 h 31"/>
                  <a:gd name="T10" fmla="*/ 15 w 30"/>
                  <a:gd name="T11" fmla="*/ 29 h 31"/>
                  <a:gd name="T12" fmla="*/ 3 w 30"/>
                  <a:gd name="T13" fmla="*/ 15 h 31"/>
                  <a:gd name="T14" fmla="*/ 15 w 30"/>
                  <a:gd name="T15" fmla="*/ 2 h 31"/>
                  <a:gd name="T16" fmla="*/ 28 w 30"/>
                  <a:gd name="T17" fmla="*/ 15 h 31"/>
                  <a:gd name="T18" fmla="*/ 15 w 30"/>
                  <a:gd name="T19" fmla="*/ 29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0" h="31">
                    <a:moveTo>
                      <a:pt x="15" y="0"/>
                    </a:moveTo>
                    <a:cubicBezTo>
                      <a:pt x="7" y="0"/>
                      <a:pt x="0" y="7"/>
                      <a:pt x="0" y="15"/>
                    </a:cubicBezTo>
                    <a:cubicBezTo>
                      <a:pt x="0" y="24"/>
                      <a:pt x="7" y="31"/>
                      <a:pt x="15" y="31"/>
                    </a:cubicBezTo>
                    <a:cubicBezTo>
                      <a:pt x="23" y="31"/>
                      <a:pt x="30" y="24"/>
                      <a:pt x="30" y="15"/>
                    </a:cubicBezTo>
                    <a:cubicBezTo>
                      <a:pt x="30" y="7"/>
                      <a:pt x="23" y="0"/>
                      <a:pt x="15" y="0"/>
                    </a:cubicBezTo>
                    <a:close/>
                    <a:moveTo>
                      <a:pt x="15" y="29"/>
                    </a:moveTo>
                    <a:cubicBezTo>
                      <a:pt x="8" y="29"/>
                      <a:pt x="3" y="23"/>
                      <a:pt x="3" y="15"/>
                    </a:cubicBezTo>
                    <a:cubicBezTo>
                      <a:pt x="3" y="8"/>
                      <a:pt x="8" y="2"/>
                      <a:pt x="15" y="2"/>
                    </a:cubicBezTo>
                    <a:cubicBezTo>
                      <a:pt x="22" y="2"/>
                      <a:pt x="28" y="8"/>
                      <a:pt x="28" y="15"/>
                    </a:cubicBezTo>
                    <a:cubicBezTo>
                      <a:pt x="28" y="23"/>
                      <a:pt x="22" y="29"/>
                      <a:pt x="15" y="29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9" name="Freeform 28"/>
              <p:cNvSpPr>
                <a:spLocks noEditPoints="1"/>
              </p:cNvSpPr>
              <p:nvPr/>
            </p:nvSpPr>
            <p:spPr bwMode="auto">
              <a:xfrm>
                <a:off x="1265238" y="2665413"/>
                <a:ext cx="36513" cy="38100"/>
              </a:xfrm>
              <a:custGeom>
                <a:avLst/>
                <a:gdLst>
                  <a:gd name="T0" fmla="*/ 29 w 35"/>
                  <a:gd name="T1" fmla="*/ 23 h 36"/>
                  <a:gd name="T2" fmla="*/ 29 w 35"/>
                  <a:gd name="T3" fmla="*/ 22 h 36"/>
                  <a:gd name="T4" fmla="*/ 30 w 35"/>
                  <a:gd name="T5" fmla="*/ 20 h 36"/>
                  <a:gd name="T6" fmla="*/ 34 w 35"/>
                  <a:gd name="T7" fmla="*/ 18 h 36"/>
                  <a:gd name="T8" fmla="*/ 34 w 35"/>
                  <a:gd name="T9" fmla="*/ 13 h 36"/>
                  <a:gd name="T10" fmla="*/ 29 w 35"/>
                  <a:gd name="T11" fmla="*/ 13 h 36"/>
                  <a:gd name="T12" fmla="*/ 27 w 35"/>
                  <a:gd name="T13" fmla="*/ 10 h 36"/>
                  <a:gd name="T14" fmla="*/ 30 w 35"/>
                  <a:gd name="T15" fmla="*/ 6 h 36"/>
                  <a:gd name="T16" fmla="*/ 26 w 35"/>
                  <a:gd name="T17" fmla="*/ 2 h 36"/>
                  <a:gd name="T18" fmla="*/ 22 w 35"/>
                  <a:gd name="T19" fmla="*/ 6 h 36"/>
                  <a:gd name="T20" fmla="*/ 21 w 35"/>
                  <a:gd name="T21" fmla="*/ 5 h 36"/>
                  <a:gd name="T22" fmla="*/ 19 w 35"/>
                  <a:gd name="T23" fmla="*/ 5 h 36"/>
                  <a:gd name="T24" fmla="*/ 18 w 35"/>
                  <a:gd name="T25" fmla="*/ 0 h 36"/>
                  <a:gd name="T26" fmla="*/ 13 w 35"/>
                  <a:gd name="T27" fmla="*/ 1 h 36"/>
                  <a:gd name="T28" fmla="*/ 13 w 35"/>
                  <a:gd name="T29" fmla="*/ 6 h 36"/>
                  <a:gd name="T30" fmla="*/ 10 w 35"/>
                  <a:gd name="T31" fmla="*/ 7 h 36"/>
                  <a:gd name="T32" fmla="*/ 6 w 35"/>
                  <a:gd name="T33" fmla="*/ 5 h 36"/>
                  <a:gd name="T34" fmla="*/ 2 w 35"/>
                  <a:gd name="T35" fmla="*/ 9 h 36"/>
                  <a:gd name="T36" fmla="*/ 6 w 35"/>
                  <a:gd name="T37" fmla="*/ 13 h 36"/>
                  <a:gd name="T38" fmla="*/ 6 w 35"/>
                  <a:gd name="T39" fmla="*/ 14 h 36"/>
                  <a:gd name="T40" fmla="*/ 5 w 35"/>
                  <a:gd name="T41" fmla="*/ 16 h 36"/>
                  <a:gd name="T42" fmla="*/ 0 w 35"/>
                  <a:gd name="T43" fmla="*/ 17 h 36"/>
                  <a:gd name="T44" fmla="*/ 1 w 35"/>
                  <a:gd name="T45" fmla="*/ 23 h 36"/>
                  <a:gd name="T46" fmla="*/ 6 w 35"/>
                  <a:gd name="T47" fmla="*/ 23 h 36"/>
                  <a:gd name="T48" fmla="*/ 7 w 35"/>
                  <a:gd name="T49" fmla="*/ 25 h 36"/>
                  <a:gd name="T50" fmla="*/ 5 w 35"/>
                  <a:gd name="T51" fmla="*/ 30 h 36"/>
                  <a:gd name="T52" fmla="*/ 9 w 35"/>
                  <a:gd name="T53" fmla="*/ 33 h 36"/>
                  <a:gd name="T54" fmla="*/ 13 w 35"/>
                  <a:gd name="T55" fmla="*/ 30 h 36"/>
                  <a:gd name="T56" fmla="*/ 14 w 35"/>
                  <a:gd name="T57" fmla="*/ 30 h 36"/>
                  <a:gd name="T58" fmla="*/ 15 w 35"/>
                  <a:gd name="T59" fmla="*/ 30 h 36"/>
                  <a:gd name="T60" fmla="*/ 17 w 35"/>
                  <a:gd name="T61" fmla="*/ 36 h 36"/>
                  <a:gd name="T62" fmla="*/ 22 w 35"/>
                  <a:gd name="T63" fmla="*/ 35 h 36"/>
                  <a:gd name="T64" fmla="*/ 22 w 35"/>
                  <a:gd name="T65" fmla="*/ 30 h 36"/>
                  <a:gd name="T66" fmla="*/ 25 w 35"/>
                  <a:gd name="T67" fmla="*/ 28 h 36"/>
                  <a:gd name="T68" fmla="*/ 29 w 35"/>
                  <a:gd name="T69" fmla="*/ 31 h 36"/>
                  <a:gd name="T70" fmla="*/ 32 w 35"/>
                  <a:gd name="T71" fmla="*/ 26 h 36"/>
                  <a:gd name="T72" fmla="*/ 29 w 35"/>
                  <a:gd name="T73" fmla="*/ 23 h 36"/>
                  <a:gd name="T74" fmla="*/ 16 w 35"/>
                  <a:gd name="T75" fmla="*/ 23 h 36"/>
                  <a:gd name="T76" fmla="*/ 12 w 35"/>
                  <a:gd name="T77" fmla="*/ 16 h 36"/>
                  <a:gd name="T78" fmla="*/ 19 w 35"/>
                  <a:gd name="T79" fmla="*/ 12 h 36"/>
                  <a:gd name="T80" fmla="*/ 23 w 35"/>
                  <a:gd name="T81" fmla="*/ 19 h 36"/>
                  <a:gd name="T82" fmla="*/ 16 w 35"/>
                  <a:gd name="T83" fmla="*/ 23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35" h="36">
                    <a:moveTo>
                      <a:pt x="29" y="23"/>
                    </a:moveTo>
                    <a:cubicBezTo>
                      <a:pt x="29" y="22"/>
                      <a:pt x="29" y="22"/>
                      <a:pt x="29" y="22"/>
                    </a:cubicBezTo>
                    <a:cubicBezTo>
                      <a:pt x="29" y="21"/>
                      <a:pt x="29" y="20"/>
                      <a:pt x="30" y="20"/>
                    </a:cubicBezTo>
                    <a:cubicBezTo>
                      <a:pt x="34" y="18"/>
                      <a:pt x="34" y="18"/>
                      <a:pt x="34" y="18"/>
                    </a:cubicBezTo>
                    <a:cubicBezTo>
                      <a:pt x="35" y="17"/>
                      <a:pt x="34" y="15"/>
                      <a:pt x="34" y="13"/>
                    </a:cubicBezTo>
                    <a:cubicBezTo>
                      <a:pt x="29" y="13"/>
                      <a:pt x="29" y="13"/>
                      <a:pt x="29" y="13"/>
                    </a:cubicBezTo>
                    <a:cubicBezTo>
                      <a:pt x="28" y="12"/>
                      <a:pt x="28" y="11"/>
                      <a:pt x="27" y="10"/>
                    </a:cubicBezTo>
                    <a:cubicBezTo>
                      <a:pt x="30" y="6"/>
                      <a:pt x="30" y="6"/>
                      <a:pt x="30" y="6"/>
                    </a:cubicBezTo>
                    <a:cubicBezTo>
                      <a:pt x="29" y="4"/>
                      <a:pt x="27" y="3"/>
                      <a:pt x="26" y="2"/>
                    </a:cubicBezTo>
                    <a:cubicBezTo>
                      <a:pt x="22" y="6"/>
                      <a:pt x="22" y="6"/>
                      <a:pt x="22" y="6"/>
                    </a:cubicBezTo>
                    <a:cubicBezTo>
                      <a:pt x="22" y="6"/>
                      <a:pt x="21" y="6"/>
                      <a:pt x="21" y="5"/>
                    </a:cubicBezTo>
                    <a:cubicBezTo>
                      <a:pt x="20" y="5"/>
                      <a:pt x="20" y="5"/>
                      <a:pt x="19" y="5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6" y="0"/>
                      <a:pt x="14" y="0"/>
                      <a:pt x="13" y="1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2" y="6"/>
                      <a:pt x="11" y="7"/>
                      <a:pt x="10" y="7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4" y="6"/>
                      <a:pt x="3" y="7"/>
                      <a:pt x="2" y="9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6" y="13"/>
                      <a:pt x="6" y="14"/>
                      <a:pt x="6" y="14"/>
                    </a:cubicBezTo>
                    <a:cubicBezTo>
                      <a:pt x="5" y="14"/>
                      <a:pt x="5" y="15"/>
                      <a:pt x="5" y="16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9"/>
                      <a:pt x="0" y="21"/>
                      <a:pt x="1" y="23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6" y="24"/>
                      <a:pt x="7" y="24"/>
                      <a:pt x="7" y="25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6" y="31"/>
                      <a:pt x="7" y="32"/>
                      <a:pt x="9" y="33"/>
                    </a:cubicBezTo>
                    <a:cubicBezTo>
                      <a:pt x="13" y="30"/>
                      <a:pt x="13" y="30"/>
                      <a:pt x="13" y="30"/>
                    </a:cubicBezTo>
                    <a:cubicBezTo>
                      <a:pt x="13" y="30"/>
                      <a:pt x="13" y="30"/>
                      <a:pt x="14" y="30"/>
                    </a:cubicBezTo>
                    <a:cubicBezTo>
                      <a:pt x="14" y="30"/>
                      <a:pt x="15" y="30"/>
                      <a:pt x="15" y="30"/>
                    </a:cubicBezTo>
                    <a:cubicBezTo>
                      <a:pt x="17" y="36"/>
                      <a:pt x="17" y="36"/>
                      <a:pt x="17" y="36"/>
                    </a:cubicBezTo>
                    <a:cubicBezTo>
                      <a:pt x="18" y="36"/>
                      <a:pt x="20" y="35"/>
                      <a:pt x="22" y="35"/>
                    </a:cubicBezTo>
                    <a:cubicBezTo>
                      <a:pt x="22" y="30"/>
                      <a:pt x="22" y="30"/>
                      <a:pt x="22" y="30"/>
                    </a:cubicBezTo>
                    <a:cubicBezTo>
                      <a:pt x="23" y="29"/>
                      <a:pt x="24" y="29"/>
                      <a:pt x="25" y="28"/>
                    </a:cubicBezTo>
                    <a:cubicBezTo>
                      <a:pt x="29" y="31"/>
                      <a:pt x="29" y="31"/>
                      <a:pt x="29" y="31"/>
                    </a:cubicBezTo>
                    <a:cubicBezTo>
                      <a:pt x="30" y="30"/>
                      <a:pt x="31" y="28"/>
                      <a:pt x="32" y="26"/>
                    </a:cubicBezTo>
                    <a:lnTo>
                      <a:pt x="29" y="23"/>
                    </a:lnTo>
                    <a:close/>
                    <a:moveTo>
                      <a:pt x="16" y="23"/>
                    </a:moveTo>
                    <a:cubicBezTo>
                      <a:pt x="13" y="22"/>
                      <a:pt x="11" y="19"/>
                      <a:pt x="12" y="16"/>
                    </a:cubicBezTo>
                    <a:cubicBezTo>
                      <a:pt x="13" y="13"/>
                      <a:pt x="16" y="11"/>
                      <a:pt x="19" y="12"/>
                    </a:cubicBezTo>
                    <a:cubicBezTo>
                      <a:pt x="22" y="13"/>
                      <a:pt x="24" y="16"/>
                      <a:pt x="23" y="19"/>
                    </a:cubicBezTo>
                    <a:cubicBezTo>
                      <a:pt x="22" y="23"/>
                      <a:pt x="19" y="24"/>
                      <a:pt x="16" y="23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6" name="Oval 45"/>
              <p:cNvSpPr>
                <a:spLocks noChangeArrowheads="1"/>
              </p:cNvSpPr>
              <p:nvPr/>
            </p:nvSpPr>
            <p:spPr bwMode="auto">
              <a:xfrm>
                <a:off x="1257300" y="2462213"/>
                <a:ext cx="7938" cy="7938"/>
              </a:xfrm>
              <a:prstGeom prst="ellipse">
                <a:avLst/>
              </a:pr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8" name="Freeform 57"/>
              <p:cNvSpPr>
                <a:spLocks noEditPoints="1"/>
              </p:cNvSpPr>
              <p:nvPr/>
            </p:nvSpPr>
            <p:spPr bwMode="auto">
              <a:xfrm>
                <a:off x="1100138" y="2582863"/>
                <a:ext cx="74613" cy="76200"/>
              </a:xfrm>
              <a:custGeom>
                <a:avLst/>
                <a:gdLst>
                  <a:gd name="T0" fmla="*/ 63 w 70"/>
                  <a:gd name="T1" fmla="*/ 24 h 72"/>
                  <a:gd name="T2" fmla="*/ 61 w 70"/>
                  <a:gd name="T3" fmla="*/ 19 h 72"/>
                  <a:gd name="T4" fmla="*/ 58 w 70"/>
                  <a:gd name="T5" fmla="*/ 15 h 72"/>
                  <a:gd name="T6" fmla="*/ 54 w 70"/>
                  <a:gd name="T7" fmla="*/ 11 h 72"/>
                  <a:gd name="T8" fmla="*/ 49 w 70"/>
                  <a:gd name="T9" fmla="*/ 8 h 72"/>
                  <a:gd name="T10" fmla="*/ 44 w 70"/>
                  <a:gd name="T11" fmla="*/ 5 h 72"/>
                  <a:gd name="T12" fmla="*/ 39 w 70"/>
                  <a:gd name="T13" fmla="*/ 4 h 72"/>
                  <a:gd name="T14" fmla="*/ 33 w 70"/>
                  <a:gd name="T15" fmla="*/ 4 h 72"/>
                  <a:gd name="T16" fmla="*/ 28 w 70"/>
                  <a:gd name="T17" fmla="*/ 5 h 72"/>
                  <a:gd name="T18" fmla="*/ 22 w 70"/>
                  <a:gd name="T19" fmla="*/ 2 h 72"/>
                  <a:gd name="T20" fmla="*/ 16 w 70"/>
                  <a:gd name="T21" fmla="*/ 5 h 72"/>
                  <a:gd name="T22" fmla="*/ 11 w 70"/>
                  <a:gd name="T23" fmla="*/ 9 h 72"/>
                  <a:gd name="T24" fmla="*/ 7 w 70"/>
                  <a:gd name="T25" fmla="*/ 14 h 72"/>
                  <a:gd name="T26" fmla="*/ 4 w 70"/>
                  <a:gd name="T27" fmla="*/ 20 h 72"/>
                  <a:gd name="T28" fmla="*/ 2 w 70"/>
                  <a:gd name="T29" fmla="*/ 26 h 72"/>
                  <a:gd name="T30" fmla="*/ 1 w 70"/>
                  <a:gd name="T31" fmla="*/ 32 h 72"/>
                  <a:gd name="T32" fmla="*/ 1 w 70"/>
                  <a:gd name="T33" fmla="*/ 39 h 72"/>
                  <a:gd name="T34" fmla="*/ 2 w 70"/>
                  <a:gd name="T35" fmla="*/ 45 h 72"/>
                  <a:gd name="T36" fmla="*/ 4 w 70"/>
                  <a:gd name="T37" fmla="*/ 51 h 72"/>
                  <a:gd name="T38" fmla="*/ 7 w 70"/>
                  <a:gd name="T39" fmla="*/ 57 h 72"/>
                  <a:gd name="T40" fmla="*/ 11 w 70"/>
                  <a:gd name="T41" fmla="*/ 62 h 72"/>
                  <a:gd name="T42" fmla="*/ 16 w 70"/>
                  <a:gd name="T43" fmla="*/ 66 h 72"/>
                  <a:gd name="T44" fmla="*/ 21 w 70"/>
                  <a:gd name="T45" fmla="*/ 69 h 72"/>
                  <a:gd name="T46" fmla="*/ 27 w 70"/>
                  <a:gd name="T47" fmla="*/ 71 h 72"/>
                  <a:gd name="T48" fmla="*/ 33 w 70"/>
                  <a:gd name="T49" fmla="*/ 72 h 72"/>
                  <a:gd name="T50" fmla="*/ 39 w 70"/>
                  <a:gd name="T51" fmla="*/ 72 h 72"/>
                  <a:gd name="T52" fmla="*/ 44 w 70"/>
                  <a:gd name="T53" fmla="*/ 71 h 72"/>
                  <a:gd name="T54" fmla="*/ 49 w 70"/>
                  <a:gd name="T55" fmla="*/ 69 h 72"/>
                  <a:gd name="T56" fmla="*/ 54 w 70"/>
                  <a:gd name="T57" fmla="*/ 66 h 72"/>
                  <a:gd name="T58" fmla="*/ 59 w 70"/>
                  <a:gd name="T59" fmla="*/ 62 h 72"/>
                  <a:gd name="T60" fmla="*/ 63 w 70"/>
                  <a:gd name="T61" fmla="*/ 57 h 72"/>
                  <a:gd name="T62" fmla="*/ 66 w 70"/>
                  <a:gd name="T63" fmla="*/ 51 h 72"/>
                  <a:gd name="T64" fmla="*/ 68 w 70"/>
                  <a:gd name="T65" fmla="*/ 45 h 72"/>
                  <a:gd name="T66" fmla="*/ 69 w 70"/>
                  <a:gd name="T67" fmla="*/ 39 h 72"/>
                  <a:gd name="T68" fmla="*/ 69 w 70"/>
                  <a:gd name="T69" fmla="*/ 32 h 72"/>
                  <a:gd name="T70" fmla="*/ 62 w 70"/>
                  <a:gd name="T71" fmla="*/ 28 h 72"/>
                  <a:gd name="T72" fmla="*/ 62 w 70"/>
                  <a:gd name="T73" fmla="*/ 28 h 72"/>
                  <a:gd name="T74" fmla="*/ 38 w 70"/>
                  <a:gd name="T75" fmla="*/ 35 h 72"/>
                  <a:gd name="T76" fmla="*/ 37 w 70"/>
                  <a:gd name="T77" fmla="*/ 31 h 72"/>
                  <a:gd name="T78" fmla="*/ 36 w 70"/>
                  <a:gd name="T79" fmla="*/ 30 h 72"/>
                  <a:gd name="T80" fmla="*/ 27 w 70"/>
                  <a:gd name="T81" fmla="*/ 8 h 72"/>
                  <a:gd name="T82" fmla="*/ 27 w 70"/>
                  <a:gd name="T83" fmla="*/ 8 h 72"/>
                  <a:gd name="T84" fmla="*/ 8 w 70"/>
                  <a:gd name="T85" fmla="*/ 28 h 72"/>
                  <a:gd name="T86" fmla="*/ 30 w 70"/>
                  <a:gd name="T87" fmla="*/ 37 h 72"/>
                  <a:gd name="T88" fmla="*/ 30 w 70"/>
                  <a:gd name="T89" fmla="*/ 38 h 72"/>
                  <a:gd name="T90" fmla="*/ 16 w 70"/>
                  <a:gd name="T91" fmla="*/ 57 h 72"/>
                  <a:gd name="T92" fmla="*/ 16 w 70"/>
                  <a:gd name="T93" fmla="*/ 57 h 72"/>
                  <a:gd name="T94" fmla="*/ 42 w 70"/>
                  <a:gd name="T95" fmla="*/ 64 h 72"/>
                  <a:gd name="T96" fmla="*/ 39 w 70"/>
                  <a:gd name="T97" fmla="*/ 40 h 72"/>
                  <a:gd name="T98" fmla="*/ 39 w 70"/>
                  <a:gd name="T99" fmla="*/ 39 h 72"/>
                  <a:gd name="T100" fmla="*/ 62 w 70"/>
                  <a:gd name="T101" fmla="*/ 43 h 72"/>
                  <a:gd name="T102" fmla="*/ 62 w 70"/>
                  <a:gd name="T103" fmla="*/ 43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70" h="72">
                    <a:moveTo>
                      <a:pt x="64" y="28"/>
                    </a:moveTo>
                    <a:cubicBezTo>
                      <a:pt x="68" y="26"/>
                      <a:pt x="68" y="26"/>
                      <a:pt x="68" y="26"/>
                    </a:cubicBezTo>
                    <a:cubicBezTo>
                      <a:pt x="68" y="25"/>
                      <a:pt x="68" y="24"/>
                      <a:pt x="68" y="23"/>
                    </a:cubicBezTo>
                    <a:cubicBezTo>
                      <a:pt x="63" y="24"/>
                      <a:pt x="63" y="24"/>
                      <a:pt x="63" y="24"/>
                    </a:cubicBezTo>
                    <a:cubicBezTo>
                      <a:pt x="63" y="24"/>
                      <a:pt x="63" y="23"/>
                      <a:pt x="63" y="22"/>
                    </a:cubicBezTo>
                    <a:cubicBezTo>
                      <a:pt x="66" y="20"/>
                      <a:pt x="66" y="20"/>
                      <a:pt x="66" y="20"/>
                    </a:cubicBezTo>
                    <a:cubicBezTo>
                      <a:pt x="66" y="19"/>
                      <a:pt x="65" y="18"/>
                      <a:pt x="65" y="17"/>
                    </a:cubicBezTo>
                    <a:cubicBezTo>
                      <a:pt x="61" y="19"/>
                      <a:pt x="61" y="19"/>
                      <a:pt x="61" y="19"/>
                    </a:cubicBezTo>
                    <a:cubicBezTo>
                      <a:pt x="61" y="19"/>
                      <a:pt x="60" y="18"/>
                      <a:pt x="60" y="17"/>
                    </a:cubicBezTo>
                    <a:cubicBezTo>
                      <a:pt x="63" y="14"/>
                      <a:pt x="63" y="14"/>
                      <a:pt x="63" y="14"/>
                    </a:cubicBezTo>
                    <a:cubicBezTo>
                      <a:pt x="62" y="14"/>
                      <a:pt x="62" y="13"/>
                      <a:pt x="61" y="12"/>
                    </a:cubicBezTo>
                    <a:cubicBezTo>
                      <a:pt x="58" y="15"/>
                      <a:pt x="58" y="15"/>
                      <a:pt x="58" y="15"/>
                    </a:cubicBezTo>
                    <a:cubicBezTo>
                      <a:pt x="57" y="14"/>
                      <a:pt x="57" y="14"/>
                      <a:pt x="56" y="13"/>
                    </a:cubicBezTo>
                    <a:cubicBezTo>
                      <a:pt x="59" y="9"/>
                      <a:pt x="59" y="9"/>
                      <a:pt x="59" y="9"/>
                    </a:cubicBezTo>
                    <a:cubicBezTo>
                      <a:pt x="58" y="9"/>
                      <a:pt x="57" y="8"/>
                      <a:pt x="57" y="8"/>
                    </a:cubicBezTo>
                    <a:cubicBezTo>
                      <a:pt x="54" y="11"/>
                      <a:pt x="54" y="11"/>
                      <a:pt x="54" y="11"/>
                    </a:cubicBezTo>
                    <a:cubicBezTo>
                      <a:pt x="53" y="10"/>
                      <a:pt x="53" y="10"/>
                      <a:pt x="52" y="10"/>
                    </a:cubicBezTo>
                    <a:cubicBezTo>
                      <a:pt x="54" y="5"/>
                      <a:pt x="54" y="5"/>
                      <a:pt x="54" y="5"/>
                    </a:cubicBezTo>
                    <a:cubicBezTo>
                      <a:pt x="53" y="5"/>
                      <a:pt x="52" y="4"/>
                      <a:pt x="52" y="4"/>
                    </a:cubicBezTo>
                    <a:cubicBezTo>
                      <a:pt x="49" y="8"/>
                      <a:pt x="49" y="8"/>
                      <a:pt x="49" y="8"/>
                    </a:cubicBezTo>
                    <a:cubicBezTo>
                      <a:pt x="49" y="7"/>
                      <a:pt x="48" y="7"/>
                      <a:pt x="47" y="7"/>
                    </a:cubicBezTo>
                    <a:cubicBezTo>
                      <a:pt x="48" y="2"/>
                      <a:pt x="48" y="2"/>
                      <a:pt x="48" y="2"/>
                    </a:cubicBezTo>
                    <a:cubicBezTo>
                      <a:pt x="48" y="2"/>
                      <a:pt x="47" y="2"/>
                      <a:pt x="46" y="1"/>
                    </a:cubicBezTo>
                    <a:cubicBezTo>
                      <a:pt x="44" y="5"/>
                      <a:pt x="44" y="5"/>
                      <a:pt x="44" y="5"/>
                    </a:cubicBezTo>
                    <a:cubicBezTo>
                      <a:pt x="43" y="5"/>
                      <a:pt x="43" y="5"/>
                      <a:pt x="42" y="5"/>
                    </a:cubicBezTo>
                    <a:cubicBezTo>
                      <a:pt x="43" y="0"/>
                      <a:pt x="43" y="0"/>
                      <a:pt x="43" y="0"/>
                    </a:cubicBezTo>
                    <a:cubicBezTo>
                      <a:pt x="42" y="0"/>
                      <a:pt x="41" y="0"/>
                      <a:pt x="40" y="0"/>
                    </a:cubicBezTo>
                    <a:cubicBezTo>
                      <a:pt x="39" y="4"/>
                      <a:pt x="39" y="4"/>
                      <a:pt x="39" y="4"/>
                    </a:cubicBezTo>
                    <a:cubicBezTo>
                      <a:pt x="38" y="4"/>
                      <a:pt x="37" y="4"/>
                      <a:pt x="37" y="4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6" y="0"/>
                      <a:pt x="35" y="0"/>
                      <a:pt x="34" y="0"/>
                    </a:cubicBezTo>
                    <a:cubicBezTo>
                      <a:pt x="33" y="4"/>
                      <a:pt x="33" y="4"/>
                      <a:pt x="33" y="4"/>
                    </a:cubicBezTo>
                    <a:cubicBezTo>
                      <a:pt x="33" y="4"/>
                      <a:pt x="32" y="4"/>
                      <a:pt x="31" y="4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29" y="0"/>
                      <a:pt x="29" y="0"/>
                      <a:pt x="28" y="0"/>
                    </a:cubicBezTo>
                    <a:cubicBezTo>
                      <a:pt x="28" y="5"/>
                      <a:pt x="28" y="5"/>
                      <a:pt x="28" y="5"/>
                    </a:cubicBezTo>
                    <a:cubicBezTo>
                      <a:pt x="28" y="5"/>
                      <a:pt x="27" y="5"/>
                      <a:pt x="27" y="5"/>
                    </a:cubicBezTo>
                    <a:cubicBezTo>
                      <a:pt x="27" y="5"/>
                      <a:pt x="26" y="5"/>
                      <a:pt x="26" y="5"/>
                    </a:cubicBezTo>
                    <a:cubicBezTo>
                      <a:pt x="24" y="1"/>
                      <a:pt x="24" y="1"/>
                      <a:pt x="24" y="1"/>
                    </a:cubicBezTo>
                    <a:cubicBezTo>
                      <a:pt x="23" y="2"/>
                      <a:pt x="23" y="2"/>
                      <a:pt x="22" y="2"/>
                    </a:cubicBezTo>
                    <a:cubicBezTo>
                      <a:pt x="23" y="7"/>
                      <a:pt x="23" y="7"/>
                      <a:pt x="23" y="7"/>
                    </a:cubicBezTo>
                    <a:cubicBezTo>
                      <a:pt x="22" y="7"/>
                      <a:pt x="22" y="7"/>
                      <a:pt x="21" y="8"/>
                    </a:cubicBezTo>
                    <a:cubicBezTo>
                      <a:pt x="19" y="4"/>
                      <a:pt x="19" y="4"/>
                      <a:pt x="19" y="4"/>
                    </a:cubicBezTo>
                    <a:cubicBezTo>
                      <a:pt x="18" y="4"/>
                      <a:pt x="17" y="5"/>
                      <a:pt x="16" y="5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18" y="10"/>
                      <a:pt x="17" y="10"/>
                      <a:pt x="17" y="11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3" y="8"/>
                      <a:pt x="12" y="9"/>
                      <a:pt x="11" y="9"/>
                    </a:cubicBezTo>
                    <a:cubicBezTo>
                      <a:pt x="14" y="13"/>
                      <a:pt x="14" y="13"/>
                      <a:pt x="14" y="13"/>
                    </a:cubicBezTo>
                    <a:cubicBezTo>
                      <a:pt x="13" y="13"/>
                      <a:pt x="13" y="14"/>
                      <a:pt x="13" y="14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8" y="13"/>
                      <a:pt x="8" y="13"/>
                      <a:pt x="7" y="14"/>
                    </a:cubicBezTo>
                    <a:cubicBezTo>
                      <a:pt x="10" y="17"/>
                      <a:pt x="10" y="17"/>
                      <a:pt x="10" y="17"/>
                    </a:cubicBezTo>
                    <a:cubicBezTo>
                      <a:pt x="10" y="18"/>
                      <a:pt x="10" y="18"/>
                      <a:pt x="9" y="19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5" y="18"/>
                      <a:pt x="4" y="19"/>
                      <a:pt x="4" y="20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7" y="23"/>
                      <a:pt x="7" y="23"/>
                      <a:pt x="7" y="24"/>
                    </a:cubicBezTo>
                    <a:cubicBezTo>
                      <a:pt x="3" y="23"/>
                      <a:pt x="3" y="23"/>
                      <a:pt x="3" y="23"/>
                    </a:cubicBezTo>
                    <a:cubicBezTo>
                      <a:pt x="2" y="24"/>
                      <a:pt x="2" y="25"/>
                      <a:pt x="2" y="26"/>
                    </a:cubicBezTo>
                    <a:cubicBezTo>
                      <a:pt x="6" y="28"/>
                      <a:pt x="6" y="28"/>
                      <a:pt x="6" y="28"/>
                    </a:cubicBezTo>
                    <a:cubicBezTo>
                      <a:pt x="6" y="28"/>
                      <a:pt x="5" y="29"/>
                      <a:pt x="5" y="30"/>
                    </a:cubicBezTo>
                    <a:cubicBezTo>
                      <a:pt x="1" y="29"/>
                      <a:pt x="1" y="29"/>
                      <a:pt x="1" y="29"/>
                    </a:cubicBezTo>
                    <a:cubicBezTo>
                      <a:pt x="1" y="30"/>
                      <a:pt x="1" y="31"/>
                      <a:pt x="1" y="32"/>
                    </a:cubicBezTo>
                    <a:cubicBezTo>
                      <a:pt x="5" y="33"/>
                      <a:pt x="5" y="33"/>
                      <a:pt x="5" y="33"/>
                    </a:cubicBezTo>
                    <a:cubicBezTo>
                      <a:pt x="5" y="34"/>
                      <a:pt x="5" y="34"/>
                      <a:pt x="5" y="35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7"/>
                      <a:pt x="0" y="38"/>
                      <a:pt x="1" y="39"/>
                    </a:cubicBezTo>
                    <a:cubicBezTo>
                      <a:pt x="5" y="39"/>
                      <a:pt x="5" y="39"/>
                      <a:pt x="5" y="39"/>
                    </a:cubicBezTo>
                    <a:cubicBezTo>
                      <a:pt x="5" y="39"/>
                      <a:pt x="5" y="40"/>
                      <a:pt x="5" y="41"/>
                    </a:cubicBezTo>
                    <a:cubicBezTo>
                      <a:pt x="1" y="42"/>
                      <a:pt x="1" y="42"/>
                      <a:pt x="1" y="42"/>
                    </a:cubicBezTo>
                    <a:cubicBezTo>
                      <a:pt x="1" y="43"/>
                      <a:pt x="1" y="44"/>
                      <a:pt x="2" y="45"/>
                    </a:cubicBezTo>
                    <a:cubicBezTo>
                      <a:pt x="6" y="44"/>
                      <a:pt x="6" y="44"/>
                      <a:pt x="6" y="44"/>
                    </a:cubicBezTo>
                    <a:cubicBezTo>
                      <a:pt x="6" y="45"/>
                      <a:pt x="6" y="46"/>
                      <a:pt x="6" y="46"/>
                    </a:cubicBezTo>
                    <a:cubicBezTo>
                      <a:pt x="3" y="48"/>
                      <a:pt x="3" y="48"/>
                      <a:pt x="3" y="48"/>
                    </a:cubicBezTo>
                    <a:cubicBezTo>
                      <a:pt x="3" y="49"/>
                      <a:pt x="3" y="50"/>
                      <a:pt x="4" y="51"/>
                    </a:cubicBezTo>
                    <a:cubicBezTo>
                      <a:pt x="8" y="50"/>
                      <a:pt x="8" y="50"/>
                      <a:pt x="8" y="50"/>
                    </a:cubicBezTo>
                    <a:cubicBezTo>
                      <a:pt x="8" y="50"/>
                      <a:pt x="8" y="51"/>
                      <a:pt x="9" y="52"/>
                    </a:cubicBezTo>
                    <a:cubicBezTo>
                      <a:pt x="5" y="54"/>
                      <a:pt x="5" y="54"/>
                      <a:pt x="5" y="54"/>
                    </a:cubicBezTo>
                    <a:cubicBezTo>
                      <a:pt x="6" y="55"/>
                      <a:pt x="6" y="56"/>
                      <a:pt x="7" y="57"/>
                    </a:cubicBezTo>
                    <a:cubicBezTo>
                      <a:pt x="11" y="55"/>
                      <a:pt x="11" y="55"/>
                      <a:pt x="11" y="55"/>
                    </a:cubicBezTo>
                    <a:cubicBezTo>
                      <a:pt x="11" y="55"/>
                      <a:pt x="11" y="56"/>
                      <a:pt x="12" y="56"/>
                    </a:cubicBezTo>
                    <a:cubicBezTo>
                      <a:pt x="9" y="60"/>
                      <a:pt x="9" y="60"/>
                      <a:pt x="9" y="60"/>
                    </a:cubicBezTo>
                    <a:cubicBezTo>
                      <a:pt x="10" y="60"/>
                      <a:pt x="10" y="61"/>
                      <a:pt x="11" y="62"/>
                    </a:cubicBezTo>
                    <a:cubicBezTo>
                      <a:pt x="14" y="59"/>
                      <a:pt x="14" y="59"/>
                      <a:pt x="14" y="59"/>
                    </a:cubicBezTo>
                    <a:cubicBezTo>
                      <a:pt x="15" y="59"/>
                      <a:pt x="15" y="60"/>
                      <a:pt x="16" y="60"/>
                    </a:cubicBezTo>
                    <a:cubicBezTo>
                      <a:pt x="13" y="64"/>
                      <a:pt x="13" y="64"/>
                      <a:pt x="13" y="64"/>
                    </a:cubicBezTo>
                    <a:cubicBezTo>
                      <a:pt x="14" y="65"/>
                      <a:pt x="15" y="65"/>
                      <a:pt x="16" y="66"/>
                    </a:cubicBezTo>
                    <a:cubicBezTo>
                      <a:pt x="18" y="62"/>
                      <a:pt x="18" y="62"/>
                      <a:pt x="18" y="62"/>
                    </a:cubicBezTo>
                    <a:cubicBezTo>
                      <a:pt x="19" y="63"/>
                      <a:pt x="20" y="63"/>
                      <a:pt x="20" y="63"/>
                    </a:cubicBezTo>
                    <a:cubicBezTo>
                      <a:pt x="19" y="68"/>
                      <a:pt x="19" y="68"/>
                      <a:pt x="19" y="68"/>
                    </a:cubicBezTo>
                    <a:cubicBezTo>
                      <a:pt x="19" y="68"/>
                      <a:pt x="20" y="68"/>
                      <a:pt x="21" y="69"/>
                    </a:cubicBezTo>
                    <a:cubicBezTo>
                      <a:pt x="23" y="65"/>
                      <a:pt x="23" y="65"/>
                      <a:pt x="23" y="65"/>
                    </a:cubicBezTo>
                    <a:cubicBezTo>
                      <a:pt x="24" y="65"/>
                      <a:pt x="25" y="66"/>
                      <a:pt x="25" y="66"/>
                    </a:cubicBezTo>
                    <a:cubicBezTo>
                      <a:pt x="24" y="70"/>
                      <a:pt x="24" y="70"/>
                      <a:pt x="24" y="70"/>
                    </a:cubicBezTo>
                    <a:cubicBezTo>
                      <a:pt x="25" y="70"/>
                      <a:pt x="26" y="71"/>
                      <a:pt x="27" y="71"/>
                    </a:cubicBezTo>
                    <a:cubicBezTo>
                      <a:pt x="28" y="67"/>
                      <a:pt x="28" y="67"/>
                      <a:pt x="28" y="67"/>
                    </a:cubicBezTo>
                    <a:cubicBezTo>
                      <a:pt x="29" y="67"/>
                      <a:pt x="30" y="67"/>
                      <a:pt x="30" y="67"/>
                    </a:cubicBezTo>
                    <a:cubicBezTo>
                      <a:pt x="30" y="72"/>
                      <a:pt x="30" y="72"/>
                      <a:pt x="30" y="72"/>
                    </a:cubicBezTo>
                    <a:cubicBezTo>
                      <a:pt x="31" y="72"/>
                      <a:pt x="32" y="72"/>
                      <a:pt x="33" y="72"/>
                    </a:cubicBezTo>
                    <a:cubicBezTo>
                      <a:pt x="34" y="67"/>
                      <a:pt x="34" y="67"/>
                      <a:pt x="34" y="67"/>
                    </a:cubicBezTo>
                    <a:cubicBezTo>
                      <a:pt x="35" y="67"/>
                      <a:pt x="35" y="67"/>
                      <a:pt x="36" y="67"/>
                    </a:cubicBezTo>
                    <a:cubicBezTo>
                      <a:pt x="37" y="72"/>
                      <a:pt x="37" y="72"/>
                      <a:pt x="37" y="72"/>
                    </a:cubicBezTo>
                    <a:cubicBezTo>
                      <a:pt x="38" y="72"/>
                      <a:pt x="38" y="72"/>
                      <a:pt x="39" y="72"/>
                    </a:cubicBezTo>
                    <a:cubicBezTo>
                      <a:pt x="39" y="67"/>
                      <a:pt x="39" y="67"/>
                      <a:pt x="39" y="67"/>
                    </a:cubicBezTo>
                    <a:cubicBezTo>
                      <a:pt x="40" y="67"/>
                      <a:pt x="41" y="67"/>
                      <a:pt x="41" y="67"/>
                    </a:cubicBezTo>
                    <a:cubicBezTo>
                      <a:pt x="43" y="71"/>
                      <a:pt x="43" y="71"/>
                      <a:pt x="43" y="71"/>
                    </a:cubicBezTo>
                    <a:cubicBezTo>
                      <a:pt x="43" y="71"/>
                      <a:pt x="44" y="71"/>
                      <a:pt x="44" y="71"/>
                    </a:cubicBezTo>
                    <a:cubicBezTo>
                      <a:pt x="45" y="70"/>
                      <a:pt x="45" y="70"/>
                      <a:pt x="45" y="70"/>
                    </a:cubicBezTo>
                    <a:cubicBezTo>
                      <a:pt x="45" y="66"/>
                      <a:pt x="45" y="66"/>
                      <a:pt x="45" y="66"/>
                    </a:cubicBezTo>
                    <a:cubicBezTo>
                      <a:pt x="45" y="66"/>
                      <a:pt x="46" y="65"/>
                      <a:pt x="47" y="65"/>
                    </a:cubicBezTo>
                    <a:cubicBezTo>
                      <a:pt x="49" y="69"/>
                      <a:pt x="49" y="69"/>
                      <a:pt x="49" y="69"/>
                    </a:cubicBezTo>
                    <a:cubicBezTo>
                      <a:pt x="50" y="69"/>
                      <a:pt x="50" y="68"/>
                      <a:pt x="51" y="68"/>
                    </a:cubicBezTo>
                    <a:cubicBezTo>
                      <a:pt x="50" y="64"/>
                      <a:pt x="50" y="64"/>
                      <a:pt x="50" y="64"/>
                    </a:cubicBezTo>
                    <a:cubicBezTo>
                      <a:pt x="50" y="63"/>
                      <a:pt x="51" y="63"/>
                      <a:pt x="51" y="62"/>
                    </a:cubicBezTo>
                    <a:cubicBezTo>
                      <a:pt x="54" y="66"/>
                      <a:pt x="54" y="66"/>
                      <a:pt x="54" y="66"/>
                    </a:cubicBezTo>
                    <a:cubicBezTo>
                      <a:pt x="55" y="65"/>
                      <a:pt x="56" y="65"/>
                      <a:pt x="56" y="64"/>
                    </a:cubicBezTo>
                    <a:cubicBezTo>
                      <a:pt x="54" y="60"/>
                      <a:pt x="54" y="60"/>
                      <a:pt x="54" y="60"/>
                    </a:cubicBezTo>
                    <a:cubicBezTo>
                      <a:pt x="55" y="60"/>
                      <a:pt x="55" y="59"/>
                      <a:pt x="56" y="59"/>
                    </a:cubicBezTo>
                    <a:cubicBezTo>
                      <a:pt x="59" y="62"/>
                      <a:pt x="59" y="62"/>
                      <a:pt x="59" y="62"/>
                    </a:cubicBezTo>
                    <a:cubicBezTo>
                      <a:pt x="60" y="61"/>
                      <a:pt x="60" y="60"/>
                      <a:pt x="61" y="60"/>
                    </a:cubicBezTo>
                    <a:cubicBezTo>
                      <a:pt x="58" y="56"/>
                      <a:pt x="58" y="56"/>
                      <a:pt x="58" y="56"/>
                    </a:cubicBezTo>
                    <a:cubicBezTo>
                      <a:pt x="59" y="56"/>
                      <a:pt x="59" y="55"/>
                      <a:pt x="59" y="55"/>
                    </a:cubicBezTo>
                    <a:cubicBezTo>
                      <a:pt x="63" y="57"/>
                      <a:pt x="63" y="57"/>
                      <a:pt x="63" y="57"/>
                    </a:cubicBezTo>
                    <a:cubicBezTo>
                      <a:pt x="64" y="56"/>
                      <a:pt x="64" y="55"/>
                      <a:pt x="65" y="55"/>
                    </a:cubicBezTo>
                    <a:cubicBezTo>
                      <a:pt x="61" y="52"/>
                      <a:pt x="61" y="52"/>
                      <a:pt x="61" y="52"/>
                    </a:cubicBezTo>
                    <a:cubicBezTo>
                      <a:pt x="62" y="51"/>
                      <a:pt x="62" y="51"/>
                      <a:pt x="62" y="50"/>
                    </a:cubicBezTo>
                    <a:cubicBezTo>
                      <a:pt x="66" y="51"/>
                      <a:pt x="66" y="51"/>
                      <a:pt x="66" y="51"/>
                    </a:cubicBezTo>
                    <a:cubicBezTo>
                      <a:pt x="67" y="50"/>
                      <a:pt x="67" y="50"/>
                      <a:pt x="67" y="49"/>
                    </a:cubicBezTo>
                    <a:cubicBezTo>
                      <a:pt x="64" y="47"/>
                      <a:pt x="64" y="47"/>
                      <a:pt x="64" y="47"/>
                    </a:cubicBezTo>
                    <a:cubicBezTo>
                      <a:pt x="64" y="46"/>
                      <a:pt x="64" y="45"/>
                      <a:pt x="64" y="45"/>
                    </a:cubicBezTo>
                    <a:cubicBezTo>
                      <a:pt x="68" y="45"/>
                      <a:pt x="68" y="45"/>
                      <a:pt x="68" y="45"/>
                    </a:cubicBezTo>
                    <a:cubicBezTo>
                      <a:pt x="69" y="44"/>
                      <a:pt x="69" y="43"/>
                      <a:pt x="69" y="42"/>
                    </a:cubicBezTo>
                    <a:cubicBezTo>
                      <a:pt x="65" y="41"/>
                      <a:pt x="65" y="41"/>
                      <a:pt x="65" y="41"/>
                    </a:cubicBezTo>
                    <a:cubicBezTo>
                      <a:pt x="65" y="40"/>
                      <a:pt x="65" y="40"/>
                      <a:pt x="65" y="39"/>
                    </a:cubicBezTo>
                    <a:cubicBezTo>
                      <a:pt x="69" y="39"/>
                      <a:pt x="69" y="39"/>
                      <a:pt x="69" y="39"/>
                    </a:cubicBezTo>
                    <a:cubicBezTo>
                      <a:pt x="70" y="38"/>
                      <a:pt x="70" y="37"/>
                      <a:pt x="70" y="36"/>
                    </a:cubicBezTo>
                    <a:cubicBezTo>
                      <a:pt x="65" y="35"/>
                      <a:pt x="65" y="35"/>
                      <a:pt x="65" y="35"/>
                    </a:cubicBezTo>
                    <a:cubicBezTo>
                      <a:pt x="65" y="35"/>
                      <a:pt x="65" y="34"/>
                      <a:pt x="65" y="33"/>
                    </a:cubicBezTo>
                    <a:cubicBezTo>
                      <a:pt x="69" y="32"/>
                      <a:pt x="69" y="32"/>
                      <a:pt x="69" y="32"/>
                    </a:cubicBezTo>
                    <a:cubicBezTo>
                      <a:pt x="69" y="31"/>
                      <a:pt x="69" y="30"/>
                      <a:pt x="69" y="30"/>
                    </a:cubicBezTo>
                    <a:cubicBezTo>
                      <a:pt x="65" y="30"/>
                      <a:pt x="65" y="30"/>
                      <a:pt x="65" y="30"/>
                    </a:cubicBezTo>
                    <a:cubicBezTo>
                      <a:pt x="65" y="29"/>
                      <a:pt x="65" y="28"/>
                      <a:pt x="64" y="28"/>
                    </a:cubicBezTo>
                    <a:close/>
                    <a:moveTo>
                      <a:pt x="62" y="28"/>
                    </a:moveTo>
                    <a:cubicBezTo>
                      <a:pt x="40" y="34"/>
                      <a:pt x="40" y="34"/>
                      <a:pt x="40" y="34"/>
                    </a:cubicBezTo>
                    <a:cubicBezTo>
                      <a:pt x="40" y="33"/>
                      <a:pt x="39" y="33"/>
                      <a:pt x="39" y="32"/>
                    </a:cubicBezTo>
                    <a:cubicBezTo>
                      <a:pt x="55" y="15"/>
                      <a:pt x="55" y="15"/>
                      <a:pt x="55" y="15"/>
                    </a:cubicBezTo>
                    <a:cubicBezTo>
                      <a:pt x="58" y="19"/>
                      <a:pt x="60" y="23"/>
                      <a:pt x="62" y="28"/>
                    </a:cubicBezTo>
                    <a:close/>
                    <a:moveTo>
                      <a:pt x="36" y="38"/>
                    </a:moveTo>
                    <a:cubicBezTo>
                      <a:pt x="34" y="39"/>
                      <a:pt x="33" y="38"/>
                      <a:pt x="33" y="36"/>
                    </a:cubicBezTo>
                    <a:cubicBezTo>
                      <a:pt x="32" y="35"/>
                      <a:pt x="33" y="34"/>
                      <a:pt x="34" y="33"/>
                    </a:cubicBezTo>
                    <a:cubicBezTo>
                      <a:pt x="36" y="33"/>
                      <a:pt x="37" y="34"/>
                      <a:pt x="38" y="35"/>
                    </a:cubicBezTo>
                    <a:cubicBezTo>
                      <a:pt x="38" y="36"/>
                      <a:pt x="37" y="38"/>
                      <a:pt x="36" y="38"/>
                    </a:cubicBezTo>
                    <a:close/>
                    <a:moveTo>
                      <a:pt x="54" y="15"/>
                    </a:moveTo>
                    <a:cubicBezTo>
                      <a:pt x="38" y="32"/>
                      <a:pt x="38" y="32"/>
                      <a:pt x="38" y="32"/>
                    </a:cubicBezTo>
                    <a:cubicBezTo>
                      <a:pt x="38" y="31"/>
                      <a:pt x="37" y="31"/>
                      <a:pt x="37" y="31"/>
                    </a:cubicBezTo>
                    <a:cubicBezTo>
                      <a:pt x="42" y="8"/>
                      <a:pt x="42" y="8"/>
                      <a:pt x="42" y="8"/>
                    </a:cubicBezTo>
                    <a:cubicBezTo>
                      <a:pt x="47" y="9"/>
                      <a:pt x="51" y="11"/>
                      <a:pt x="54" y="15"/>
                    </a:cubicBezTo>
                    <a:close/>
                    <a:moveTo>
                      <a:pt x="42" y="8"/>
                    </a:moveTo>
                    <a:cubicBezTo>
                      <a:pt x="36" y="30"/>
                      <a:pt x="36" y="30"/>
                      <a:pt x="36" y="30"/>
                    </a:cubicBezTo>
                    <a:cubicBezTo>
                      <a:pt x="35" y="30"/>
                      <a:pt x="35" y="30"/>
                      <a:pt x="34" y="30"/>
                    </a:cubicBezTo>
                    <a:cubicBezTo>
                      <a:pt x="28" y="8"/>
                      <a:pt x="28" y="8"/>
                      <a:pt x="28" y="8"/>
                    </a:cubicBezTo>
                    <a:cubicBezTo>
                      <a:pt x="33" y="7"/>
                      <a:pt x="37" y="7"/>
                      <a:pt x="42" y="8"/>
                    </a:cubicBezTo>
                    <a:close/>
                    <a:moveTo>
                      <a:pt x="27" y="8"/>
                    </a:moveTo>
                    <a:cubicBezTo>
                      <a:pt x="33" y="31"/>
                      <a:pt x="33" y="31"/>
                      <a:pt x="33" y="31"/>
                    </a:cubicBezTo>
                    <a:cubicBezTo>
                      <a:pt x="33" y="31"/>
                      <a:pt x="32" y="31"/>
                      <a:pt x="32" y="32"/>
                    </a:cubicBezTo>
                    <a:cubicBezTo>
                      <a:pt x="16" y="15"/>
                      <a:pt x="16" y="15"/>
                      <a:pt x="16" y="15"/>
                    </a:cubicBezTo>
                    <a:cubicBezTo>
                      <a:pt x="19" y="12"/>
                      <a:pt x="23" y="9"/>
                      <a:pt x="27" y="8"/>
                    </a:cubicBezTo>
                    <a:close/>
                    <a:moveTo>
                      <a:pt x="15" y="16"/>
                    </a:moveTo>
                    <a:cubicBezTo>
                      <a:pt x="31" y="32"/>
                      <a:pt x="31" y="32"/>
                      <a:pt x="31" y="32"/>
                    </a:cubicBezTo>
                    <a:cubicBezTo>
                      <a:pt x="31" y="33"/>
                      <a:pt x="30" y="33"/>
                      <a:pt x="30" y="34"/>
                    </a:cubicBezTo>
                    <a:cubicBezTo>
                      <a:pt x="8" y="28"/>
                      <a:pt x="8" y="28"/>
                      <a:pt x="8" y="28"/>
                    </a:cubicBezTo>
                    <a:cubicBezTo>
                      <a:pt x="10" y="24"/>
                      <a:pt x="12" y="19"/>
                      <a:pt x="15" y="16"/>
                    </a:cubicBezTo>
                    <a:close/>
                    <a:moveTo>
                      <a:pt x="8" y="29"/>
                    </a:moveTo>
                    <a:cubicBezTo>
                      <a:pt x="30" y="35"/>
                      <a:pt x="30" y="35"/>
                      <a:pt x="30" y="35"/>
                    </a:cubicBezTo>
                    <a:cubicBezTo>
                      <a:pt x="30" y="35"/>
                      <a:pt x="30" y="36"/>
                      <a:pt x="30" y="37"/>
                    </a:cubicBezTo>
                    <a:cubicBezTo>
                      <a:pt x="8" y="43"/>
                      <a:pt x="8" y="43"/>
                      <a:pt x="8" y="43"/>
                    </a:cubicBezTo>
                    <a:cubicBezTo>
                      <a:pt x="7" y="38"/>
                      <a:pt x="7" y="34"/>
                      <a:pt x="8" y="29"/>
                    </a:cubicBezTo>
                    <a:close/>
                    <a:moveTo>
                      <a:pt x="9" y="44"/>
                    </a:moveTo>
                    <a:cubicBezTo>
                      <a:pt x="30" y="38"/>
                      <a:pt x="30" y="38"/>
                      <a:pt x="30" y="38"/>
                    </a:cubicBezTo>
                    <a:cubicBezTo>
                      <a:pt x="30" y="38"/>
                      <a:pt x="31" y="39"/>
                      <a:pt x="31" y="39"/>
                    </a:cubicBezTo>
                    <a:cubicBezTo>
                      <a:pt x="15" y="56"/>
                      <a:pt x="15" y="56"/>
                      <a:pt x="15" y="56"/>
                    </a:cubicBezTo>
                    <a:cubicBezTo>
                      <a:pt x="12" y="53"/>
                      <a:pt x="10" y="49"/>
                      <a:pt x="9" y="44"/>
                    </a:cubicBezTo>
                    <a:close/>
                    <a:moveTo>
                      <a:pt x="16" y="57"/>
                    </a:moveTo>
                    <a:cubicBezTo>
                      <a:pt x="32" y="40"/>
                      <a:pt x="32" y="40"/>
                      <a:pt x="32" y="40"/>
                    </a:cubicBezTo>
                    <a:cubicBezTo>
                      <a:pt x="32" y="40"/>
                      <a:pt x="33" y="41"/>
                      <a:pt x="33" y="41"/>
                    </a:cubicBezTo>
                    <a:cubicBezTo>
                      <a:pt x="28" y="64"/>
                      <a:pt x="28" y="64"/>
                      <a:pt x="28" y="64"/>
                    </a:cubicBezTo>
                    <a:cubicBezTo>
                      <a:pt x="23" y="62"/>
                      <a:pt x="19" y="60"/>
                      <a:pt x="16" y="57"/>
                    </a:cubicBezTo>
                    <a:close/>
                    <a:moveTo>
                      <a:pt x="29" y="64"/>
                    </a:moveTo>
                    <a:cubicBezTo>
                      <a:pt x="34" y="41"/>
                      <a:pt x="34" y="41"/>
                      <a:pt x="34" y="41"/>
                    </a:cubicBezTo>
                    <a:cubicBezTo>
                      <a:pt x="35" y="41"/>
                      <a:pt x="35" y="41"/>
                      <a:pt x="36" y="41"/>
                    </a:cubicBezTo>
                    <a:cubicBezTo>
                      <a:pt x="42" y="64"/>
                      <a:pt x="42" y="64"/>
                      <a:pt x="42" y="64"/>
                    </a:cubicBezTo>
                    <a:cubicBezTo>
                      <a:pt x="38" y="65"/>
                      <a:pt x="33" y="65"/>
                      <a:pt x="29" y="64"/>
                    </a:cubicBezTo>
                    <a:close/>
                    <a:moveTo>
                      <a:pt x="43" y="64"/>
                    </a:moveTo>
                    <a:cubicBezTo>
                      <a:pt x="37" y="41"/>
                      <a:pt x="37" y="41"/>
                      <a:pt x="37" y="41"/>
                    </a:cubicBezTo>
                    <a:cubicBezTo>
                      <a:pt x="37" y="41"/>
                      <a:pt x="38" y="40"/>
                      <a:pt x="39" y="40"/>
                    </a:cubicBezTo>
                    <a:cubicBezTo>
                      <a:pt x="55" y="56"/>
                      <a:pt x="55" y="56"/>
                      <a:pt x="55" y="56"/>
                    </a:cubicBezTo>
                    <a:cubicBezTo>
                      <a:pt x="51" y="60"/>
                      <a:pt x="47" y="62"/>
                      <a:pt x="43" y="64"/>
                    </a:cubicBezTo>
                    <a:close/>
                    <a:moveTo>
                      <a:pt x="55" y="56"/>
                    </a:moveTo>
                    <a:cubicBezTo>
                      <a:pt x="39" y="39"/>
                      <a:pt x="39" y="39"/>
                      <a:pt x="39" y="39"/>
                    </a:cubicBezTo>
                    <a:cubicBezTo>
                      <a:pt x="39" y="39"/>
                      <a:pt x="40" y="38"/>
                      <a:pt x="40" y="38"/>
                    </a:cubicBezTo>
                    <a:cubicBezTo>
                      <a:pt x="62" y="43"/>
                      <a:pt x="62" y="43"/>
                      <a:pt x="62" y="43"/>
                    </a:cubicBezTo>
                    <a:cubicBezTo>
                      <a:pt x="61" y="48"/>
                      <a:pt x="58" y="52"/>
                      <a:pt x="55" y="56"/>
                    </a:cubicBezTo>
                    <a:close/>
                    <a:moveTo>
                      <a:pt x="62" y="43"/>
                    </a:moveTo>
                    <a:cubicBezTo>
                      <a:pt x="40" y="37"/>
                      <a:pt x="40" y="37"/>
                      <a:pt x="40" y="37"/>
                    </a:cubicBezTo>
                    <a:cubicBezTo>
                      <a:pt x="40" y="36"/>
                      <a:pt x="40" y="35"/>
                      <a:pt x="40" y="35"/>
                    </a:cubicBezTo>
                    <a:cubicBezTo>
                      <a:pt x="62" y="28"/>
                      <a:pt x="62" y="28"/>
                      <a:pt x="62" y="28"/>
                    </a:cubicBezTo>
                    <a:cubicBezTo>
                      <a:pt x="63" y="33"/>
                      <a:pt x="63" y="38"/>
                      <a:pt x="62" y="43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0" name="Freeform 59"/>
              <p:cNvSpPr>
                <a:spLocks noEditPoints="1"/>
              </p:cNvSpPr>
              <p:nvPr/>
            </p:nvSpPr>
            <p:spPr bwMode="auto">
              <a:xfrm>
                <a:off x="1200150" y="2738438"/>
                <a:ext cx="28575" cy="31750"/>
              </a:xfrm>
              <a:custGeom>
                <a:avLst/>
                <a:gdLst>
                  <a:gd name="T0" fmla="*/ 27 w 27"/>
                  <a:gd name="T1" fmla="*/ 16 h 29"/>
                  <a:gd name="T2" fmla="*/ 27 w 27"/>
                  <a:gd name="T3" fmla="*/ 14 h 29"/>
                  <a:gd name="T4" fmla="*/ 24 w 27"/>
                  <a:gd name="T5" fmla="*/ 13 h 29"/>
                  <a:gd name="T6" fmla="*/ 24 w 27"/>
                  <a:gd name="T7" fmla="*/ 11 h 29"/>
                  <a:gd name="T8" fmla="*/ 26 w 27"/>
                  <a:gd name="T9" fmla="*/ 9 h 29"/>
                  <a:gd name="T10" fmla="*/ 25 w 27"/>
                  <a:gd name="T11" fmla="*/ 7 h 29"/>
                  <a:gd name="T12" fmla="*/ 22 w 27"/>
                  <a:gd name="T13" fmla="*/ 7 h 29"/>
                  <a:gd name="T14" fmla="*/ 22 w 27"/>
                  <a:gd name="T15" fmla="*/ 7 h 29"/>
                  <a:gd name="T16" fmla="*/ 21 w 27"/>
                  <a:gd name="T17" fmla="*/ 6 h 29"/>
                  <a:gd name="T18" fmla="*/ 21 w 27"/>
                  <a:gd name="T19" fmla="*/ 6 h 29"/>
                  <a:gd name="T20" fmla="*/ 21 w 27"/>
                  <a:gd name="T21" fmla="*/ 3 h 29"/>
                  <a:gd name="T22" fmla="*/ 19 w 27"/>
                  <a:gd name="T23" fmla="*/ 2 h 29"/>
                  <a:gd name="T24" fmla="*/ 17 w 27"/>
                  <a:gd name="T25" fmla="*/ 4 h 29"/>
                  <a:gd name="T26" fmla="*/ 17 w 27"/>
                  <a:gd name="T27" fmla="*/ 4 h 29"/>
                  <a:gd name="T28" fmla="*/ 16 w 27"/>
                  <a:gd name="T29" fmla="*/ 4 h 29"/>
                  <a:gd name="T30" fmla="*/ 16 w 27"/>
                  <a:gd name="T31" fmla="*/ 4 h 29"/>
                  <a:gd name="T32" fmla="*/ 15 w 27"/>
                  <a:gd name="T33" fmla="*/ 0 h 29"/>
                  <a:gd name="T34" fmla="*/ 12 w 27"/>
                  <a:gd name="T35" fmla="*/ 0 h 29"/>
                  <a:gd name="T36" fmla="*/ 11 w 27"/>
                  <a:gd name="T37" fmla="*/ 4 h 29"/>
                  <a:gd name="T38" fmla="*/ 11 w 27"/>
                  <a:gd name="T39" fmla="*/ 4 h 29"/>
                  <a:gd name="T40" fmla="*/ 10 w 27"/>
                  <a:gd name="T41" fmla="*/ 4 h 29"/>
                  <a:gd name="T42" fmla="*/ 10 w 27"/>
                  <a:gd name="T43" fmla="*/ 4 h 29"/>
                  <a:gd name="T44" fmla="*/ 7 w 27"/>
                  <a:gd name="T45" fmla="*/ 2 h 29"/>
                  <a:gd name="T46" fmla="*/ 6 w 27"/>
                  <a:gd name="T47" fmla="*/ 3 h 29"/>
                  <a:gd name="T48" fmla="*/ 6 w 27"/>
                  <a:gd name="T49" fmla="*/ 6 h 29"/>
                  <a:gd name="T50" fmla="*/ 6 w 27"/>
                  <a:gd name="T51" fmla="*/ 6 h 29"/>
                  <a:gd name="T52" fmla="*/ 5 w 27"/>
                  <a:gd name="T53" fmla="*/ 7 h 29"/>
                  <a:gd name="T54" fmla="*/ 5 w 27"/>
                  <a:gd name="T55" fmla="*/ 7 h 29"/>
                  <a:gd name="T56" fmla="*/ 2 w 27"/>
                  <a:gd name="T57" fmla="*/ 7 h 29"/>
                  <a:gd name="T58" fmla="*/ 1 w 27"/>
                  <a:gd name="T59" fmla="*/ 9 h 29"/>
                  <a:gd name="T60" fmla="*/ 3 w 27"/>
                  <a:gd name="T61" fmla="*/ 11 h 29"/>
                  <a:gd name="T62" fmla="*/ 3 w 27"/>
                  <a:gd name="T63" fmla="*/ 13 h 29"/>
                  <a:gd name="T64" fmla="*/ 0 w 27"/>
                  <a:gd name="T65" fmla="*/ 14 h 29"/>
                  <a:gd name="T66" fmla="*/ 0 w 27"/>
                  <a:gd name="T67" fmla="*/ 16 h 29"/>
                  <a:gd name="T68" fmla="*/ 3 w 27"/>
                  <a:gd name="T69" fmla="*/ 17 h 29"/>
                  <a:gd name="T70" fmla="*/ 3 w 27"/>
                  <a:gd name="T71" fmla="*/ 19 h 29"/>
                  <a:gd name="T72" fmla="*/ 1 w 27"/>
                  <a:gd name="T73" fmla="*/ 21 h 29"/>
                  <a:gd name="T74" fmla="*/ 2 w 27"/>
                  <a:gd name="T75" fmla="*/ 23 h 29"/>
                  <a:gd name="T76" fmla="*/ 5 w 27"/>
                  <a:gd name="T77" fmla="*/ 22 h 29"/>
                  <a:gd name="T78" fmla="*/ 6 w 27"/>
                  <a:gd name="T79" fmla="*/ 23 h 29"/>
                  <a:gd name="T80" fmla="*/ 6 w 27"/>
                  <a:gd name="T81" fmla="*/ 27 h 29"/>
                  <a:gd name="T82" fmla="*/ 7 w 27"/>
                  <a:gd name="T83" fmla="*/ 28 h 29"/>
                  <a:gd name="T84" fmla="*/ 10 w 27"/>
                  <a:gd name="T85" fmla="*/ 26 h 29"/>
                  <a:gd name="T86" fmla="*/ 11 w 27"/>
                  <a:gd name="T87" fmla="*/ 26 h 29"/>
                  <a:gd name="T88" fmla="*/ 12 w 27"/>
                  <a:gd name="T89" fmla="*/ 29 h 29"/>
                  <a:gd name="T90" fmla="*/ 15 w 27"/>
                  <a:gd name="T91" fmla="*/ 29 h 29"/>
                  <a:gd name="T92" fmla="*/ 16 w 27"/>
                  <a:gd name="T93" fmla="*/ 26 h 29"/>
                  <a:gd name="T94" fmla="*/ 17 w 27"/>
                  <a:gd name="T95" fmla="*/ 26 h 29"/>
                  <a:gd name="T96" fmla="*/ 19 w 27"/>
                  <a:gd name="T97" fmla="*/ 28 h 29"/>
                  <a:gd name="T98" fmla="*/ 21 w 27"/>
                  <a:gd name="T99" fmla="*/ 27 h 29"/>
                  <a:gd name="T100" fmla="*/ 21 w 27"/>
                  <a:gd name="T101" fmla="*/ 23 h 29"/>
                  <a:gd name="T102" fmla="*/ 22 w 27"/>
                  <a:gd name="T103" fmla="*/ 22 h 29"/>
                  <a:gd name="T104" fmla="*/ 25 w 27"/>
                  <a:gd name="T105" fmla="*/ 23 h 29"/>
                  <a:gd name="T106" fmla="*/ 26 w 27"/>
                  <a:gd name="T107" fmla="*/ 21 h 29"/>
                  <a:gd name="T108" fmla="*/ 24 w 27"/>
                  <a:gd name="T109" fmla="*/ 19 h 29"/>
                  <a:gd name="T110" fmla="*/ 24 w 27"/>
                  <a:gd name="T111" fmla="*/ 17 h 29"/>
                  <a:gd name="T112" fmla="*/ 27 w 27"/>
                  <a:gd name="T113" fmla="*/ 16 h 29"/>
                  <a:gd name="T114" fmla="*/ 13 w 27"/>
                  <a:gd name="T115" fmla="*/ 21 h 29"/>
                  <a:gd name="T116" fmla="*/ 8 w 27"/>
                  <a:gd name="T117" fmla="*/ 15 h 29"/>
                  <a:gd name="T118" fmla="*/ 13 w 27"/>
                  <a:gd name="T119" fmla="*/ 9 h 29"/>
                  <a:gd name="T120" fmla="*/ 19 w 27"/>
                  <a:gd name="T121" fmla="*/ 15 h 29"/>
                  <a:gd name="T122" fmla="*/ 13 w 27"/>
                  <a:gd name="T123" fmla="*/ 21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7" h="29">
                    <a:moveTo>
                      <a:pt x="27" y="16"/>
                    </a:moveTo>
                    <a:cubicBezTo>
                      <a:pt x="27" y="14"/>
                      <a:pt x="27" y="14"/>
                      <a:pt x="27" y="14"/>
                    </a:cubicBezTo>
                    <a:cubicBezTo>
                      <a:pt x="24" y="13"/>
                      <a:pt x="24" y="13"/>
                      <a:pt x="24" y="13"/>
                    </a:cubicBezTo>
                    <a:cubicBezTo>
                      <a:pt x="24" y="12"/>
                      <a:pt x="24" y="12"/>
                      <a:pt x="24" y="11"/>
                    </a:cubicBezTo>
                    <a:cubicBezTo>
                      <a:pt x="26" y="9"/>
                      <a:pt x="26" y="9"/>
                      <a:pt x="26" y="9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2" y="7"/>
                      <a:pt x="22" y="7"/>
                      <a:pt x="22" y="7"/>
                    </a:cubicBezTo>
                    <a:cubicBezTo>
                      <a:pt x="22" y="7"/>
                      <a:pt x="22" y="7"/>
                      <a:pt x="22" y="7"/>
                    </a:cubicBezTo>
                    <a:cubicBezTo>
                      <a:pt x="21" y="7"/>
                      <a:pt x="21" y="7"/>
                      <a:pt x="21" y="6"/>
                    </a:cubicBezTo>
                    <a:cubicBezTo>
                      <a:pt x="21" y="6"/>
                      <a:pt x="21" y="6"/>
                      <a:pt x="21" y="6"/>
                    </a:cubicBezTo>
                    <a:cubicBezTo>
                      <a:pt x="21" y="3"/>
                      <a:pt x="21" y="3"/>
                      <a:pt x="21" y="3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11" y="4"/>
                      <a:pt x="10" y="4"/>
                      <a:pt x="10" y="4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7"/>
                      <a:pt x="6" y="7"/>
                      <a:pt x="5" y="7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3" y="11"/>
                      <a:pt x="3" y="11"/>
                      <a:pt x="3" y="11"/>
                    </a:cubicBezTo>
                    <a:cubicBezTo>
                      <a:pt x="3" y="12"/>
                      <a:pt x="3" y="12"/>
                      <a:pt x="3" y="13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3" y="17"/>
                      <a:pt x="3" y="17"/>
                      <a:pt x="3" y="17"/>
                    </a:cubicBezTo>
                    <a:cubicBezTo>
                      <a:pt x="3" y="18"/>
                      <a:pt x="3" y="18"/>
                      <a:pt x="3" y="19"/>
                    </a:cubicBezTo>
                    <a:cubicBezTo>
                      <a:pt x="1" y="21"/>
                      <a:pt x="1" y="21"/>
                      <a:pt x="1" y="21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5" y="22"/>
                      <a:pt x="5" y="22"/>
                      <a:pt x="5" y="22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6" y="27"/>
                      <a:pt x="6" y="27"/>
                      <a:pt x="6" y="27"/>
                    </a:cubicBezTo>
                    <a:cubicBezTo>
                      <a:pt x="7" y="28"/>
                      <a:pt x="7" y="28"/>
                      <a:pt x="7" y="28"/>
                    </a:cubicBezTo>
                    <a:cubicBezTo>
                      <a:pt x="10" y="26"/>
                      <a:pt x="10" y="26"/>
                      <a:pt x="10" y="26"/>
                    </a:cubicBezTo>
                    <a:cubicBezTo>
                      <a:pt x="10" y="26"/>
                      <a:pt x="11" y="26"/>
                      <a:pt x="11" y="26"/>
                    </a:cubicBezTo>
                    <a:cubicBezTo>
                      <a:pt x="12" y="29"/>
                      <a:pt x="12" y="29"/>
                      <a:pt x="12" y="29"/>
                    </a:cubicBezTo>
                    <a:cubicBezTo>
                      <a:pt x="15" y="29"/>
                      <a:pt x="15" y="29"/>
                      <a:pt x="15" y="29"/>
                    </a:cubicBezTo>
                    <a:cubicBezTo>
                      <a:pt x="16" y="26"/>
                      <a:pt x="16" y="26"/>
                      <a:pt x="16" y="26"/>
                    </a:cubicBezTo>
                    <a:cubicBezTo>
                      <a:pt x="16" y="26"/>
                      <a:pt x="17" y="26"/>
                      <a:pt x="17" y="26"/>
                    </a:cubicBezTo>
                    <a:cubicBezTo>
                      <a:pt x="19" y="28"/>
                      <a:pt x="19" y="28"/>
                      <a:pt x="19" y="28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2" y="22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6" y="21"/>
                      <a:pt x="26" y="21"/>
                      <a:pt x="26" y="21"/>
                    </a:cubicBezTo>
                    <a:cubicBezTo>
                      <a:pt x="24" y="19"/>
                      <a:pt x="24" y="19"/>
                      <a:pt x="24" y="19"/>
                    </a:cubicBezTo>
                    <a:cubicBezTo>
                      <a:pt x="24" y="18"/>
                      <a:pt x="24" y="18"/>
                      <a:pt x="24" y="17"/>
                    </a:cubicBezTo>
                    <a:lnTo>
                      <a:pt x="27" y="16"/>
                    </a:lnTo>
                    <a:close/>
                    <a:moveTo>
                      <a:pt x="13" y="21"/>
                    </a:moveTo>
                    <a:cubicBezTo>
                      <a:pt x="10" y="21"/>
                      <a:pt x="8" y="18"/>
                      <a:pt x="8" y="15"/>
                    </a:cubicBezTo>
                    <a:cubicBezTo>
                      <a:pt x="8" y="12"/>
                      <a:pt x="10" y="9"/>
                      <a:pt x="13" y="9"/>
                    </a:cubicBezTo>
                    <a:cubicBezTo>
                      <a:pt x="16" y="9"/>
                      <a:pt x="19" y="12"/>
                      <a:pt x="19" y="15"/>
                    </a:cubicBezTo>
                    <a:cubicBezTo>
                      <a:pt x="19" y="18"/>
                      <a:pt x="16" y="21"/>
                      <a:pt x="13" y="21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2" name="Freeform 61"/>
              <p:cNvSpPr>
                <a:spLocks noEditPoints="1"/>
              </p:cNvSpPr>
              <p:nvPr/>
            </p:nvSpPr>
            <p:spPr bwMode="auto">
              <a:xfrm>
                <a:off x="1270000" y="2611438"/>
                <a:ext cx="49213" cy="53975"/>
              </a:xfrm>
              <a:custGeom>
                <a:avLst/>
                <a:gdLst>
                  <a:gd name="T0" fmla="*/ 46 w 47"/>
                  <a:gd name="T1" fmla="*/ 35 h 50"/>
                  <a:gd name="T2" fmla="*/ 47 w 47"/>
                  <a:gd name="T3" fmla="*/ 31 h 50"/>
                  <a:gd name="T4" fmla="*/ 42 w 47"/>
                  <a:gd name="T5" fmla="*/ 27 h 50"/>
                  <a:gd name="T6" fmla="*/ 42 w 47"/>
                  <a:gd name="T7" fmla="*/ 25 h 50"/>
                  <a:gd name="T8" fmla="*/ 47 w 47"/>
                  <a:gd name="T9" fmla="*/ 22 h 50"/>
                  <a:gd name="T10" fmla="*/ 46 w 47"/>
                  <a:gd name="T11" fmla="*/ 18 h 50"/>
                  <a:gd name="T12" fmla="*/ 41 w 47"/>
                  <a:gd name="T13" fmla="*/ 17 h 50"/>
                  <a:gd name="T14" fmla="*/ 41 w 47"/>
                  <a:gd name="T15" fmla="*/ 17 h 50"/>
                  <a:gd name="T16" fmla="*/ 40 w 47"/>
                  <a:gd name="T17" fmla="*/ 15 h 50"/>
                  <a:gd name="T18" fmla="*/ 40 w 47"/>
                  <a:gd name="T19" fmla="*/ 15 h 50"/>
                  <a:gd name="T20" fmla="*/ 42 w 47"/>
                  <a:gd name="T21" fmla="*/ 10 h 50"/>
                  <a:gd name="T22" fmla="*/ 40 w 47"/>
                  <a:gd name="T23" fmla="*/ 7 h 50"/>
                  <a:gd name="T24" fmla="*/ 35 w 47"/>
                  <a:gd name="T25" fmla="*/ 9 h 50"/>
                  <a:gd name="T26" fmla="*/ 35 w 47"/>
                  <a:gd name="T27" fmla="*/ 9 h 50"/>
                  <a:gd name="T28" fmla="*/ 33 w 47"/>
                  <a:gd name="T29" fmla="*/ 8 h 50"/>
                  <a:gd name="T30" fmla="*/ 33 w 47"/>
                  <a:gd name="T31" fmla="*/ 8 h 50"/>
                  <a:gd name="T32" fmla="*/ 33 w 47"/>
                  <a:gd name="T33" fmla="*/ 2 h 50"/>
                  <a:gd name="T34" fmla="*/ 29 w 47"/>
                  <a:gd name="T35" fmla="*/ 1 h 50"/>
                  <a:gd name="T36" fmla="*/ 25 w 47"/>
                  <a:gd name="T37" fmla="*/ 5 h 50"/>
                  <a:gd name="T38" fmla="*/ 25 w 47"/>
                  <a:gd name="T39" fmla="*/ 5 h 50"/>
                  <a:gd name="T40" fmla="*/ 23 w 47"/>
                  <a:gd name="T41" fmla="*/ 5 h 50"/>
                  <a:gd name="T42" fmla="*/ 23 w 47"/>
                  <a:gd name="T43" fmla="*/ 5 h 50"/>
                  <a:gd name="T44" fmla="*/ 20 w 47"/>
                  <a:gd name="T45" fmla="*/ 0 h 50"/>
                  <a:gd name="T46" fmla="*/ 16 w 47"/>
                  <a:gd name="T47" fmla="*/ 1 h 50"/>
                  <a:gd name="T48" fmla="*/ 16 w 47"/>
                  <a:gd name="T49" fmla="*/ 7 h 50"/>
                  <a:gd name="T50" fmla="*/ 16 w 47"/>
                  <a:gd name="T51" fmla="*/ 7 h 50"/>
                  <a:gd name="T52" fmla="*/ 14 w 47"/>
                  <a:gd name="T53" fmla="*/ 8 h 50"/>
                  <a:gd name="T54" fmla="*/ 14 w 47"/>
                  <a:gd name="T55" fmla="*/ 8 h 50"/>
                  <a:gd name="T56" fmla="*/ 9 w 47"/>
                  <a:gd name="T57" fmla="*/ 5 h 50"/>
                  <a:gd name="T58" fmla="*/ 6 w 47"/>
                  <a:gd name="T59" fmla="*/ 8 h 50"/>
                  <a:gd name="T60" fmla="*/ 8 w 47"/>
                  <a:gd name="T61" fmla="*/ 13 h 50"/>
                  <a:gd name="T62" fmla="*/ 7 w 47"/>
                  <a:gd name="T63" fmla="*/ 15 h 50"/>
                  <a:gd name="T64" fmla="*/ 1 w 47"/>
                  <a:gd name="T65" fmla="*/ 15 h 50"/>
                  <a:gd name="T66" fmla="*/ 0 w 47"/>
                  <a:gd name="T67" fmla="*/ 19 h 50"/>
                  <a:gd name="T68" fmla="*/ 4 w 47"/>
                  <a:gd name="T69" fmla="*/ 23 h 50"/>
                  <a:gd name="T70" fmla="*/ 4 w 47"/>
                  <a:gd name="T71" fmla="*/ 25 h 50"/>
                  <a:gd name="T72" fmla="*/ 0 w 47"/>
                  <a:gd name="T73" fmla="*/ 28 h 50"/>
                  <a:gd name="T74" fmla="*/ 0 w 47"/>
                  <a:gd name="T75" fmla="*/ 32 h 50"/>
                  <a:gd name="T76" fmla="*/ 6 w 47"/>
                  <a:gd name="T77" fmla="*/ 33 h 50"/>
                  <a:gd name="T78" fmla="*/ 7 w 47"/>
                  <a:gd name="T79" fmla="*/ 35 h 50"/>
                  <a:gd name="T80" fmla="*/ 4 w 47"/>
                  <a:gd name="T81" fmla="*/ 40 h 50"/>
                  <a:gd name="T82" fmla="*/ 7 w 47"/>
                  <a:gd name="T83" fmla="*/ 43 h 50"/>
                  <a:gd name="T84" fmla="*/ 12 w 47"/>
                  <a:gd name="T85" fmla="*/ 41 h 50"/>
                  <a:gd name="T86" fmla="*/ 14 w 47"/>
                  <a:gd name="T87" fmla="*/ 42 h 50"/>
                  <a:gd name="T88" fmla="*/ 14 w 47"/>
                  <a:gd name="T89" fmla="*/ 48 h 50"/>
                  <a:gd name="T90" fmla="*/ 18 w 47"/>
                  <a:gd name="T91" fmla="*/ 49 h 50"/>
                  <a:gd name="T92" fmla="*/ 21 w 47"/>
                  <a:gd name="T93" fmla="*/ 45 h 50"/>
                  <a:gd name="T94" fmla="*/ 24 w 47"/>
                  <a:gd name="T95" fmla="*/ 45 h 50"/>
                  <a:gd name="T96" fmla="*/ 27 w 47"/>
                  <a:gd name="T97" fmla="*/ 50 h 50"/>
                  <a:gd name="T98" fmla="*/ 30 w 47"/>
                  <a:gd name="T99" fmla="*/ 49 h 50"/>
                  <a:gd name="T100" fmla="*/ 31 w 47"/>
                  <a:gd name="T101" fmla="*/ 43 h 50"/>
                  <a:gd name="T102" fmla="*/ 33 w 47"/>
                  <a:gd name="T103" fmla="*/ 42 h 50"/>
                  <a:gd name="T104" fmla="*/ 38 w 47"/>
                  <a:gd name="T105" fmla="*/ 45 h 50"/>
                  <a:gd name="T106" fmla="*/ 41 w 47"/>
                  <a:gd name="T107" fmla="*/ 42 h 50"/>
                  <a:gd name="T108" fmla="*/ 39 w 47"/>
                  <a:gd name="T109" fmla="*/ 37 h 50"/>
                  <a:gd name="T110" fmla="*/ 40 w 47"/>
                  <a:gd name="T111" fmla="*/ 35 h 50"/>
                  <a:gd name="T112" fmla="*/ 46 w 47"/>
                  <a:gd name="T113" fmla="*/ 35 h 50"/>
                  <a:gd name="T114" fmla="*/ 20 w 47"/>
                  <a:gd name="T115" fmla="*/ 35 h 50"/>
                  <a:gd name="T116" fmla="*/ 14 w 47"/>
                  <a:gd name="T117" fmla="*/ 22 h 50"/>
                  <a:gd name="T118" fmla="*/ 26 w 47"/>
                  <a:gd name="T119" fmla="*/ 16 h 50"/>
                  <a:gd name="T120" fmla="*/ 32 w 47"/>
                  <a:gd name="T121" fmla="*/ 28 h 50"/>
                  <a:gd name="T122" fmla="*/ 20 w 47"/>
                  <a:gd name="T123" fmla="*/ 35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7" h="50">
                    <a:moveTo>
                      <a:pt x="46" y="35"/>
                    </a:moveTo>
                    <a:cubicBezTo>
                      <a:pt x="47" y="31"/>
                      <a:pt x="47" y="31"/>
                      <a:pt x="47" y="31"/>
                    </a:cubicBezTo>
                    <a:cubicBezTo>
                      <a:pt x="42" y="27"/>
                      <a:pt x="42" y="27"/>
                      <a:pt x="42" y="27"/>
                    </a:cubicBezTo>
                    <a:cubicBezTo>
                      <a:pt x="42" y="26"/>
                      <a:pt x="42" y="26"/>
                      <a:pt x="42" y="25"/>
                    </a:cubicBezTo>
                    <a:cubicBezTo>
                      <a:pt x="47" y="22"/>
                      <a:pt x="47" y="22"/>
                      <a:pt x="47" y="22"/>
                    </a:cubicBezTo>
                    <a:cubicBezTo>
                      <a:pt x="46" y="18"/>
                      <a:pt x="46" y="18"/>
                      <a:pt x="46" y="18"/>
                    </a:cubicBezTo>
                    <a:cubicBezTo>
                      <a:pt x="41" y="17"/>
                      <a:pt x="41" y="17"/>
                      <a:pt x="41" y="17"/>
                    </a:cubicBezTo>
                    <a:cubicBezTo>
                      <a:pt x="41" y="17"/>
                      <a:pt x="41" y="17"/>
                      <a:pt x="41" y="17"/>
                    </a:cubicBezTo>
                    <a:cubicBezTo>
                      <a:pt x="40" y="16"/>
                      <a:pt x="40" y="16"/>
                      <a:pt x="40" y="15"/>
                    </a:cubicBezTo>
                    <a:cubicBezTo>
                      <a:pt x="40" y="15"/>
                      <a:pt x="40" y="15"/>
                      <a:pt x="40" y="15"/>
                    </a:cubicBezTo>
                    <a:cubicBezTo>
                      <a:pt x="42" y="10"/>
                      <a:pt x="42" y="10"/>
                      <a:pt x="42" y="10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35" y="9"/>
                      <a:pt x="35" y="9"/>
                      <a:pt x="35" y="9"/>
                    </a:cubicBezTo>
                    <a:cubicBezTo>
                      <a:pt x="35" y="9"/>
                      <a:pt x="35" y="9"/>
                      <a:pt x="35" y="9"/>
                    </a:cubicBezTo>
                    <a:cubicBezTo>
                      <a:pt x="34" y="9"/>
                      <a:pt x="33" y="8"/>
                      <a:pt x="33" y="8"/>
                    </a:cubicBezTo>
                    <a:cubicBezTo>
                      <a:pt x="33" y="8"/>
                      <a:pt x="33" y="8"/>
                      <a:pt x="33" y="8"/>
                    </a:cubicBezTo>
                    <a:cubicBezTo>
                      <a:pt x="33" y="2"/>
                      <a:pt x="33" y="2"/>
                      <a:pt x="33" y="2"/>
                    </a:cubicBezTo>
                    <a:cubicBezTo>
                      <a:pt x="29" y="1"/>
                      <a:pt x="29" y="1"/>
                      <a:pt x="29" y="1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4" y="5"/>
                      <a:pt x="23" y="5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16" y="1"/>
                      <a:pt x="16" y="1"/>
                      <a:pt x="16" y="1"/>
                    </a:cubicBezTo>
                    <a:cubicBezTo>
                      <a:pt x="16" y="7"/>
                      <a:pt x="16" y="7"/>
                      <a:pt x="16" y="7"/>
                    </a:cubicBezTo>
                    <a:cubicBezTo>
                      <a:pt x="16" y="7"/>
                      <a:pt x="16" y="7"/>
                      <a:pt x="16" y="7"/>
                    </a:cubicBezTo>
                    <a:cubicBezTo>
                      <a:pt x="15" y="7"/>
                      <a:pt x="14" y="8"/>
                      <a:pt x="14" y="8"/>
                    </a:cubicBezTo>
                    <a:cubicBezTo>
                      <a:pt x="14" y="8"/>
                      <a:pt x="14" y="8"/>
                      <a:pt x="14" y="8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8" y="13"/>
                      <a:pt x="8" y="13"/>
                      <a:pt x="8" y="13"/>
                    </a:cubicBezTo>
                    <a:cubicBezTo>
                      <a:pt x="8" y="14"/>
                      <a:pt x="7" y="15"/>
                      <a:pt x="7" y="15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4" y="23"/>
                      <a:pt x="4" y="23"/>
                      <a:pt x="4" y="23"/>
                    </a:cubicBezTo>
                    <a:cubicBezTo>
                      <a:pt x="4" y="24"/>
                      <a:pt x="4" y="24"/>
                      <a:pt x="4" y="25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6" y="33"/>
                      <a:pt x="6" y="33"/>
                      <a:pt x="6" y="33"/>
                    </a:cubicBezTo>
                    <a:cubicBezTo>
                      <a:pt x="6" y="34"/>
                      <a:pt x="7" y="34"/>
                      <a:pt x="7" y="35"/>
                    </a:cubicBezTo>
                    <a:cubicBezTo>
                      <a:pt x="4" y="40"/>
                      <a:pt x="4" y="40"/>
                      <a:pt x="4" y="40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2" y="41"/>
                      <a:pt x="12" y="41"/>
                      <a:pt x="12" y="41"/>
                    </a:cubicBezTo>
                    <a:cubicBezTo>
                      <a:pt x="13" y="42"/>
                      <a:pt x="13" y="42"/>
                      <a:pt x="14" y="42"/>
                    </a:cubicBezTo>
                    <a:cubicBezTo>
                      <a:pt x="14" y="48"/>
                      <a:pt x="14" y="48"/>
                      <a:pt x="14" y="48"/>
                    </a:cubicBezTo>
                    <a:cubicBezTo>
                      <a:pt x="18" y="49"/>
                      <a:pt x="18" y="49"/>
                      <a:pt x="18" y="49"/>
                    </a:cubicBezTo>
                    <a:cubicBezTo>
                      <a:pt x="21" y="45"/>
                      <a:pt x="21" y="45"/>
                      <a:pt x="21" y="45"/>
                    </a:cubicBezTo>
                    <a:cubicBezTo>
                      <a:pt x="22" y="45"/>
                      <a:pt x="23" y="45"/>
                      <a:pt x="24" y="45"/>
                    </a:cubicBezTo>
                    <a:cubicBezTo>
                      <a:pt x="27" y="50"/>
                      <a:pt x="27" y="50"/>
                      <a:pt x="27" y="50"/>
                    </a:cubicBezTo>
                    <a:cubicBezTo>
                      <a:pt x="30" y="49"/>
                      <a:pt x="30" y="49"/>
                      <a:pt x="30" y="49"/>
                    </a:cubicBezTo>
                    <a:cubicBezTo>
                      <a:pt x="31" y="43"/>
                      <a:pt x="31" y="43"/>
                      <a:pt x="31" y="43"/>
                    </a:cubicBezTo>
                    <a:cubicBezTo>
                      <a:pt x="32" y="43"/>
                      <a:pt x="32" y="43"/>
                      <a:pt x="33" y="42"/>
                    </a:cubicBezTo>
                    <a:cubicBezTo>
                      <a:pt x="38" y="45"/>
                      <a:pt x="38" y="45"/>
                      <a:pt x="38" y="45"/>
                    </a:cubicBezTo>
                    <a:cubicBezTo>
                      <a:pt x="41" y="42"/>
                      <a:pt x="41" y="42"/>
                      <a:pt x="41" y="42"/>
                    </a:cubicBezTo>
                    <a:cubicBezTo>
                      <a:pt x="39" y="37"/>
                      <a:pt x="39" y="37"/>
                      <a:pt x="39" y="37"/>
                    </a:cubicBezTo>
                    <a:cubicBezTo>
                      <a:pt x="39" y="36"/>
                      <a:pt x="40" y="35"/>
                      <a:pt x="40" y="35"/>
                    </a:cubicBezTo>
                    <a:lnTo>
                      <a:pt x="46" y="35"/>
                    </a:lnTo>
                    <a:close/>
                    <a:moveTo>
                      <a:pt x="20" y="35"/>
                    </a:moveTo>
                    <a:cubicBezTo>
                      <a:pt x="15" y="33"/>
                      <a:pt x="13" y="27"/>
                      <a:pt x="14" y="22"/>
                    </a:cubicBezTo>
                    <a:cubicBezTo>
                      <a:pt x="16" y="17"/>
                      <a:pt x="21" y="14"/>
                      <a:pt x="26" y="16"/>
                    </a:cubicBezTo>
                    <a:cubicBezTo>
                      <a:pt x="31" y="17"/>
                      <a:pt x="34" y="23"/>
                      <a:pt x="32" y="28"/>
                    </a:cubicBezTo>
                    <a:cubicBezTo>
                      <a:pt x="31" y="33"/>
                      <a:pt x="25" y="36"/>
                      <a:pt x="20" y="35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3" name="Freeform 62"/>
              <p:cNvSpPr>
                <a:spLocks noEditPoints="1"/>
              </p:cNvSpPr>
              <p:nvPr/>
            </p:nvSpPr>
            <p:spPr bwMode="auto">
              <a:xfrm>
                <a:off x="996950" y="2262188"/>
                <a:ext cx="434975" cy="696913"/>
              </a:xfrm>
              <a:custGeom>
                <a:avLst/>
                <a:gdLst>
                  <a:gd name="T0" fmla="*/ 217 w 410"/>
                  <a:gd name="T1" fmla="*/ 18 h 658"/>
                  <a:gd name="T2" fmla="*/ 392 w 410"/>
                  <a:gd name="T3" fmla="*/ 217 h 658"/>
                  <a:gd name="T4" fmla="*/ 330 w 410"/>
                  <a:gd name="T5" fmla="*/ 366 h 658"/>
                  <a:gd name="T6" fmla="*/ 290 w 410"/>
                  <a:gd name="T7" fmla="*/ 484 h 658"/>
                  <a:gd name="T8" fmla="*/ 296 w 410"/>
                  <a:gd name="T9" fmla="*/ 508 h 658"/>
                  <a:gd name="T10" fmla="*/ 296 w 410"/>
                  <a:gd name="T11" fmla="*/ 537 h 658"/>
                  <a:gd name="T12" fmla="*/ 287 w 410"/>
                  <a:gd name="T13" fmla="*/ 564 h 658"/>
                  <a:gd name="T14" fmla="*/ 289 w 410"/>
                  <a:gd name="T15" fmla="*/ 580 h 658"/>
                  <a:gd name="T16" fmla="*/ 259 w 410"/>
                  <a:gd name="T17" fmla="*/ 605 h 658"/>
                  <a:gd name="T18" fmla="*/ 259 w 410"/>
                  <a:gd name="T19" fmla="*/ 615 h 658"/>
                  <a:gd name="T20" fmla="*/ 177 w 410"/>
                  <a:gd name="T21" fmla="*/ 640 h 658"/>
                  <a:gd name="T22" fmla="*/ 152 w 410"/>
                  <a:gd name="T23" fmla="*/ 608 h 658"/>
                  <a:gd name="T24" fmla="*/ 147 w 410"/>
                  <a:gd name="T25" fmla="*/ 605 h 658"/>
                  <a:gd name="T26" fmla="*/ 122 w 410"/>
                  <a:gd name="T27" fmla="*/ 573 h 658"/>
                  <a:gd name="T28" fmla="*/ 115 w 410"/>
                  <a:gd name="T29" fmla="*/ 544 h 658"/>
                  <a:gd name="T30" fmla="*/ 119 w 410"/>
                  <a:gd name="T31" fmla="*/ 523 h 658"/>
                  <a:gd name="T32" fmla="*/ 115 w 410"/>
                  <a:gd name="T33" fmla="*/ 502 h 658"/>
                  <a:gd name="T34" fmla="*/ 117 w 410"/>
                  <a:gd name="T35" fmla="*/ 432 h 658"/>
                  <a:gd name="T36" fmla="*/ 39 w 410"/>
                  <a:gd name="T37" fmla="*/ 310 h 658"/>
                  <a:gd name="T38" fmla="*/ 72 w 410"/>
                  <a:gd name="T39" fmla="*/ 76 h 658"/>
                  <a:gd name="T40" fmla="*/ 205 w 410"/>
                  <a:gd name="T41" fmla="*/ 18 h 658"/>
                  <a:gd name="T42" fmla="*/ 193 w 410"/>
                  <a:gd name="T43" fmla="*/ 1 h 658"/>
                  <a:gd name="T44" fmla="*/ 192 w 410"/>
                  <a:gd name="T45" fmla="*/ 1 h 658"/>
                  <a:gd name="T46" fmla="*/ 60 w 410"/>
                  <a:gd name="T47" fmla="*/ 64 h 658"/>
                  <a:gd name="T48" fmla="*/ 24 w 410"/>
                  <a:gd name="T49" fmla="*/ 317 h 658"/>
                  <a:gd name="T50" fmla="*/ 100 w 410"/>
                  <a:gd name="T51" fmla="*/ 433 h 658"/>
                  <a:gd name="T52" fmla="*/ 98 w 410"/>
                  <a:gd name="T53" fmla="*/ 502 h 658"/>
                  <a:gd name="T54" fmla="*/ 101 w 410"/>
                  <a:gd name="T55" fmla="*/ 523 h 658"/>
                  <a:gd name="T56" fmla="*/ 98 w 410"/>
                  <a:gd name="T57" fmla="*/ 544 h 658"/>
                  <a:gd name="T58" fmla="*/ 106 w 410"/>
                  <a:gd name="T59" fmla="*/ 573 h 658"/>
                  <a:gd name="T60" fmla="*/ 136 w 410"/>
                  <a:gd name="T61" fmla="*/ 621 h 658"/>
                  <a:gd name="T62" fmla="*/ 234 w 410"/>
                  <a:gd name="T63" fmla="*/ 658 h 658"/>
                  <a:gd name="T64" fmla="*/ 305 w 410"/>
                  <a:gd name="T65" fmla="*/ 580 h 658"/>
                  <a:gd name="T66" fmla="*/ 305 w 410"/>
                  <a:gd name="T67" fmla="*/ 569 h 658"/>
                  <a:gd name="T68" fmla="*/ 313 w 410"/>
                  <a:gd name="T69" fmla="*/ 537 h 658"/>
                  <a:gd name="T70" fmla="*/ 313 w 410"/>
                  <a:gd name="T71" fmla="*/ 508 h 658"/>
                  <a:gd name="T72" fmla="*/ 307 w 410"/>
                  <a:gd name="T73" fmla="*/ 480 h 658"/>
                  <a:gd name="T74" fmla="*/ 341 w 410"/>
                  <a:gd name="T75" fmla="*/ 379 h 658"/>
                  <a:gd name="T76" fmla="*/ 409 w 410"/>
                  <a:gd name="T77" fmla="*/ 216 h 658"/>
                  <a:gd name="T78" fmla="*/ 290 w 410"/>
                  <a:gd name="T79" fmla="*/ 19 h 658"/>
                  <a:gd name="T80" fmla="*/ 218 w 410"/>
                  <a:gd name="T81" fmla="*/ 1 h 658"/>
                  <a:gd name="T82" fmla="*/ 205 w 410"/>
                  <a:gd name="T83" fmla="*/ 0 h 6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410" h="658">
                    <a:moveTo>
                      <a:pt x="205" y="18"/>
                    </a:moveTo>
                    <a:cubicBezTo>
                      <a:pt x="209" y="18"/>
                      <a:pt x="217" y="18"/>
                      <a:pt x="217" y="18"/>
                    </a:cubicBezTo>
                    <a:cubicBezTo>
                      <a:pt x="264" y="21"/>
                      <a:pt x="306" y="41"/>
                      <a:pt x="339" y="76"/>
                    </a:cubicBezTo>
                    <a:cubicBezTo>
                      <a:pt x="373" y="114"/>
                      <a:pt x="392" y="163"/>
                      <a:pt x="392" y="217"/>
                    </a:cubicBezTo>
                    <a:cubicBezTo>
                      <a:pt x="393" y="222"/>
                      <a:pt x="394" y="262"/>
                      <a:pt x="372" y="310"/>
                    </a:cubicBezTo>
                    <a:cubicBezTo>
                      <a:pt x="360" y="335"/>
                      <a:pt x="344" y="352"/>
                      <a:pt x="330" y="366"/>
                    </a:cubicBezTo>
                    <a:cubicBezTo>
                      <a:pt x="311" y="386"/>
                      <a:pt x="295" y="402"/>
                      <a:pt x="294" y="432"/>
                    </a:cubicBezTo>
                    <a:cubicBezTo>
                      <a:pt x="294" y="436"/>
                      <a:pt x="292" y="471"/>
                      <a:pt x="290" y="484"/>
                    </a:cubicBezTo>
                    <a:cubicBezTo>
                      <a:pt x="294" y="489"/>
                      <a:pt x="296" y="495"/>
                      <a:pt x="296" y="502"/>
                    </a:cubicBezTo>
                    <a:cubicBezTo>
                      <a:pt x="296" y="508"/>
                      <a:pt x="296" y="508"/>
                      <a:pt x="296" y="508"/>
                    </a:cubicBezTo>
                    <a:cubicBezTo>
                      <a:pt x="296" y="513"/>
                      <a:pt x="294" y="518"/>
                      <a:pt x="291" y="523"/>
                    </a:cubicBezTo>
                    <a:cubicBezTo>
                      <a:pt x="294" y="527"/>
                      <a:pt x="296" y="532"/>
                      <a:pt x="296" y="537"/>
                    </a:cubicBezTo>
                    <a:cubicBezTo>
                      <a:pt x="296" y="544"/>
                      <a:pt x="296" y="544"/>
                      <a:pt x="296" y="544"/>
                    </a:cubicBezTo>
                    <a:cubicBezTo>
                      <a:pt x="296" y="552"/>
                      <a:pt x="292" y="559"/>
                      <a:pt x="287" y="564"/>
                    </a:cubicBezTo>
                    <a:cubicBezTo>
                      <a:pt x="288" y="567"/>
                      <a:pt x="289" y="570"/>
                      <a:pt x="289" y="573"/>
                    </a:cubicBezTo>
                    <a:cubicBezTo>
                      <a:pt x="289" y="580"/>
                      <a:pt x="289" y="580"/>
                      <a:pt x="289" y="580"/>
                    </a:cubicBezTo>
                    <a:cubicBezTo>
                      <a:pt x="289" y="594"/>
                      <a:pt x="277" y="605"/>
                      <a:pt x="264" y="605"/>
                    </a:cubicBezTo>
                    <a:cubicBezTo>
                      <a:pt x="259" y="605"/>
                      <a:pt x="259" y="605"/>
                      <a:pt x="259" y="605"/>
                    </a:cubicBezTo>
                    <a:cubicBezTo>
                      <a:pt x="259" y="606"/>
                      <a:pt x="259" y="607"/>
                      <a:pt x="259" y="608"/>
                    </a:cubicBezTo>
                    <a:cubicBezTo>
                      <a:pt x="259" y="615"/>
                      <a:pt x="259" y="615"/>
                      <a:pt x="259" y="615"/>
                    </a:cubicBezTo>
                    <a:cubicBezTo>
                      <a:pt x="259" y="629"/>
                      <a:pt x="248" y="640"/>
                      <a:pt x="234" y="640"/>
                    </a:cubicBezTo>
                    <a:cubicBezTo>
                      <a:pt x="177" y="640"/>
                      <a:pt x="177" y="640"/>
                      <a:pt x="177" y="640"/>
                    </a:cubicBezTo>
                    <a:cubicBezTo>
                      <a:pt x="163" y="640"/>
                      <a:pt x="152" y="629"/>
                      <a:pt x="152" y="615"/>
                    </a:cubicBezTo>
                    <a:cubicBezTo>
                      <a:pt x="152" y="608"/>
                      <a:pt x="152" y="608"/>
                      <a:pt x="152" y="608"/>
                    </a:cubicBezTo>
                    <a:cubicBezTo>
                      <a:pt x="152" y="607"/>
                      <a:pt x="152" y="606"/>
                      <a:pt x="152" y="605"/>
                    </a:cubicBezTo>
                    <a:cubicBezTo>
                      <a:pt x="147" y="605"/>
                      <a:pt x="147" y="605"/>
                      <a:pt x="147" y="605"/>
                    </a:cubicBezTo>
                    <a:cubicBezTo>
                      <a:pt x="133" y="605"/>
                      <a:pt x="122" y="594"/>
                      <a:pt x="122" y="580"/>
                    </a:cubicBezTo>
                    <a:cubicBezTo>
                      <a:pt x="122" y="573"/>
                      <a:pt x="122" y="573"/>
                      <a:pt x="122" y="573"/>
                    </a:cubicBezTo>
                    <a:cubicBezTo>
                      <a:pt x="122" y="570"/>
                      <a:pt x="123" y="567"/>
                      <a:pt x="124" y="564"/>
                    </a:cubicBezTo>
                    <a:cubicBezTo>
                      <a:pt x="118" y="559"/>
                      <a:pt x="115" y="552"/>
                      <a:pt x="115" y="544"/>
                    </a:cubicBezTo>
                    <a:cubicBezTo>
                      <a:pt x="115" y="537"/>
                      <a:pt x="115" y="537"/>
                      <a:pt x="115" y="537"/>
                    </a:cubicBezTo>
                    <a:cubicBezTo>
                      <a:pt x="115" y="532"/>
                      <a:pt x="117" y="527"/>
                      <a:pt x="119" y="523"/>
                    </a:cubicBezTo>
                    <a:cubicBezTo>
                      <a:pt x="117" y="518"/>
                      <a:pt x="115" y="513"/>
                      <a:pt x="115" y="508"/>
                    </a:cubicBezTo>
                    <a:cubicBezTo>
                      <a:pt x="115" y="502"/>
                      <a:pt x="115" y="502"/>
                      <a:pt x="115" y="502"/>
                    </a:cubicBezTo>
                    <a:cubicBezTo>
                      <a:pt x="115" y="495"/>
                      <a:pt x="117" y="489"/>
                      <a:pt x="121" y="484"/>
                    </a:cubicBezTo>
                    <a:cubicBezTo>
                      <a:pt x="119" y="471"/>
                      <a:pt x="117" y="436"/>
                      <a:pt x="117" y="432"/>
                    </a:cubicBezTo>
                    <a:cubicBezTo>
                      <a:pt x="116" y="402"/>
                      <a:pt x="100" y="386"/>
                      <a:pt x="81" y="366"/>
                    </a:cubicBezTo>
                    <a:cubicBezTo>
                      <a:pt x="67" y="352"/>
                      <a:pt x="51" y="335"/>
                      <a:pt x="39" y="310"/>
                    </a:cubicBezTo>
                    <a:cubicBezTo>
                      <a:pt x="16" y="262"/>
                      <a:pt x="18" y="222"/>
                      <a:pt x="18" y="217"/>
                    </a:cubicBezTo>
                    <a:cubicBezTo>
                      <a:pt x="18" y="163"/>
                      <a:pt x="38" y="114"/>
                      <a:pt x="72" y="76"/>
                    </a:cubicBezTo>
                    <a:cubicBezTo>
                      <a:pt x="105" y="41"/>
                      <a:pt x="147" y="21"/>
                      <a:pt x="193" y="18"/>
                    </a:cubicBezTo>
                    <a:cubicBezTo>
                      <a:pt x="193" y="18"/>
                      <a:pt x="202" y="18"/>
                      <a:pt x="205" y="18"/>
                    </a:cubicBezTo>
                    <a:moveTo>
                      <a:pt x="205" y="0"/>
                    </a:moveTo>
                    <a:cubicBezTo>
                      <a:pt x="202" y="0"/>
                      <a:pt x="194" y="0"/>
                      <a:pt x="193" y="1"/>
                    </a:cubicBezTo>
                    <a:cubicBezTo>
                      <a:pt x="193" y="1"/>
                      <a:pt x="193" y="1"/>
                      <a:pt x="193" y="1"/>
                    </a:cubicBezTo>
                    <a:cubicBezTo>
                      <a:pt x="192" y="1"/>
                      <a:pt x="192" y="1"/>
                      <a:pt x="192" y="1"/>
                    </a:cubicBezTo>
                    <a:cubicBezTo>
                      <a:pt x="167" y="2"/>
                      <a:pt x="143" y="9"/>
                      <a:pt x="121" y="19"/>
                    </a:cubicBezTo>
                    <a:cubicBezTo>
                      <a:pt x="98" y="30"/>
                      <a:pt x="78" y="45"/>
                      <a:pt x="60" y="64"/>
                    </a:cubicBezTo>
                    <a:cubicBezTo>
                      <a:pt x="23" y="105"/>
                      <a:pt x="2" y="158"/>
                      <a:pt x="2" y="216"/>
                    </a:cubicBezTo>
                    <a:cubicBezTo>
                      <a:pt x="1" y="225"/>
                      <a:pt x="0" y="268"/>
                      <a:pt x="24" y="317"/>
                    </a:cubicBezTo>
                    <a:cubicBezTo>
                      <a:pt x="37" y="345"/>
                      <a:pt x="55" y="364"/>
                      <a:pt x="69" y="379"/>
                    </a:cubicBezTo>
                    <a:cubicBezTo>
                      <a:pt x="88" y="398"/>
                      <a:pt x="99" y="410"/>
                      <a:pt x="100" y="433"/>
                    </a:cubicBezTo>
                    <a:cubicBezTo>
                      <a:pt x="101" y="439"/>
                      <a:pt x="102" y="464"/>
                      <a:pt x="104" y="480"/>
                    </a:cubicBezTo>
                    <a:cubicBezTo>
                      <a:pt x="100" y="486"/>
                      <a:pt x="98" y="494"/>
                      <a:pt x="98" y="502"/>
                    </a:cubicBezTo>
                    <a:cubicBezTo>
                      <a:pt x="98" y="508"/>
                      <a:pt x="98" y="508"/>
                      <a:pt x="98" y="508"/>
                    </a:cubicBezTo>
                    <a:cubicBezTo>
                      <a:pt x="98" y="513"/>
                      <a:pt x="99" y="518"/>
                      <a:pt x="101" y="523"/>
                    </a:cubicBezTo>
                    <a:cubicBezTo>
                      <a:pt x="99" y="527"/>
                      <a:pt x="98" y="532"/>
                      <a:pt x="98" y="537"/>
                    </a:cubicBezTo>
                    <a:cubicBezTo>
                      <a:pt x="98" y="544"/>
                      <a:pt x="98" y="544"/>
                      <a:pt x="98" y="544"/>
                    </a:cubicBezTo>
                    <a:cubicBezTo>
                      <a:pt x="98" y="553"/>
                      <a:pt x="101" y="562"/>
                      <a:pt x="106" y="569"/>
                    </a:cubicBezTo>
                    <a:cubicBezTo>
                      <a:pt x="106" y="570"/>
                      <a:pt x="106" y="572"/>
                      <a:pt x="106" y="573"/>
                    </a:cubicBezTo>
                    <a:cubicBezTo>
                      <a:pt x="106" y="580"/>
                      <a:pt x="106" y="580"/>
                      <a:pt x="106" y="580"/>
                    </a:cubicBezTo>
                    <a:cubicBezTo>
                      <a:pt x="106" y="599"/>
                      <a:pt x="119" y="616"/>
                      <a:pt x="136" y="621"/>
                    </a:cubicBezTo>
                    <a:cubicBezTo>
                      <a:pt x="139" y="642"/>
                      <a:pt x="156" y="658"/>
                      <a:pt x="177" y="658"/>
                    </a:cubicBezTo>
                    <a:cubicBezTo>
                      <a:pt x="234" y="658"/>
                      <a:pt x="234" y="658"/>
                      <a:pt x="234" y="658"/>
                    </a:cubicBezTo>
                    <a:cubicBezTo>
                      <a:pt x="255" y="658"/>
                      <a:pt x="272" y="642"/>
                      <a:pt x="275" y="621"/>
                    </a:cubicBezTo>
                    <a:cubicBezTo>
                      <a:pt x="292" y="616"/>
                      <a:pt x="305" y="599"/>
                      <a:pt x="305" y="580"/>
                    </a:cubicBezTo>
                    <a:cubicBezTo>
                      <a:pt x="305" y="573"/>
                      <a:pt x="305" y="573"/>
                      <a:pt x="305" y="573"/>
                    </a:cubicBezTo>
                    <a:cubicBezTo>
                      <a:pt x="305" y="572"/>
                      <a:pt x="305" y="570"/>
                      <a:pt x="305" y="569"/>
                    </a:cubicBezTo>
                    <a:cubicBezTo>
                      <a:pt x="310" y="562"/>
                      <a:pt x="313" y="553"/>
                      <a:pt x="313" y="544"/>
                    </a:cubicBezTo>
                    <a:cubicBezTo>
                      <a:pt x="313" y="537"/>
                      <a:pt x="313" y="537"/>
                      <a:pt x="313" y="537"/>
                    </a:cubicBezTo>
                    <a:cubicBezTo>
                      <a:pt x="313" y="532"/>
                      <a:pt x="312" y="527"/>
                      <a:pt x="310" y="523"/>
                    </a:cubicBezTo>
                    <a:cubicBezTo>
                      <a:pt x="312" y="518"/>
                      <a:pt x="313" y="513"/>
                      <a:pt x="313" y="508"/>
                    </a:cubicBezTo>
                    <a:cubicBezTo>
                      <a:pt x="313" y="502"/>
                      <a:pt x="313" y="502"/>
                      <a:pt x="313" y="502"/>
                    </a:cubicBezTo>
                    <a:cubicBezTo>
                      <a:pt x="313" y="494"/>
                      <a:pt x="311" y="486"/>
                      <a:pt x="307" y="480"/>
                    </a:cubicBezTo>
                    <a:cubicBezTo>
                      <a:pt x="309" y="464"/>
                      <a:pt x="310" y="439"/>
                      <a:pt x="310" y="433"/>
                    </a:cubicBezTo>
                    <a:cubicBezTo>
                      <a:pt x="312" y="410"/>
                      <a:pt x="323" y="398"/>
                      <a:pt x="341" y="379"/>
                    </a:cubicBezTo>
                    <a:cubicBezTo>
                      <a:pt x="356" y="364"/>
                      <a:pt x="374" y="345"/>
                      <a:pt x="387" y="317"/>
                    </a:cubicBezTo>
                    <a:cubicBezTo>
                      <a:pt x="410" y="268"/>
                      <a:pt x="410" y="225"/>
                      <a:pt x="409" y="216"/>
                    </a:cubicBezTo>
                    <a:cubicBezTo>
                      <a:pt x="409" y="158"/>
                      <a:pt x="388" y="105"/>
                      <a:pt x="351" y="64"/>
                    </a:cubicBezTo>
                    <a:cubicBezTo>
                      <a:pt x="333" y="45"/>
                      <a:pt x="313" y="30"/>
                      <a:pt x="290" y="19"/>
                    </a:cubicBezTo>
                    <a:cubicBezTo>
                      <a:pt x="268" y="9"/>
                      <a:pt x="244" y="2"/>
                      <a:pt x="218" y="1"/>
                    </a:cubicBezTo>
                    <a:cubicBezTo>
                      <a:pt x="218" y="1"/>
                      <a:pt x="218" y="1"/>
                      <a:pt x="218" y="1"/>
                    </a:cubicBezTo>
                    <a:cubicBezTo>
                      <a:pt x="218" y="1"/>
                      <a:pt x="218" y="1"/>
                      <a:pt x="218" y="1"/>
                    </a:cubicBezTo>
                    <a:cubicBezTo>
                      <a:pt x="217" y="0"/>
                      <a:pt x="209" y="0"/>
                      <a:pt x="205" y="0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4" name="Freeform 63"/>
              <p:cNvSpPr/>
              <p:nvPr/>
            </p:nvSpPr>
            <p:spPr bwMode="auto">
              <a:xfrm>
                <a:off x="1127125" y="2776538"/>
                <a:ext cx="176213" cy="38100"/>
              </a:xfrm>
              <a:custGeom>
                <a:avLst/>
                <a:gdLst>
                  <a:gd name="T0" fmla="*/ 166 w 166"/>
                  <a:gd name="T1" fmla="*/ 21 h 36"/>
                  <a:gd name="T2" fmla="*/ 152 w 166"/>
                  <a:gd name="T3" fmla="*/ 36 h 36"/>
                  <a:gd name="T4" fmla="*/ 14 w 166"/>
                  <a:gd name="T5" fmla="*/ 36 h 36"/>
                  <a:gd name="T6" fmla="*/ 0 w 166"/>
                  <a:gd name="T7" fmla="*/ 21 h 36"/>
                  <a:gd name="T8" fmla="*/ 0 w 166"/>
                  <a:gd name="T9" fmla="*/ 15 h 36"/>
                  <a:gd name="T10" fmla="*/ 14 w 166"/>
                  <a:gd name="T11" fmla="*/ 0 h 36"/>
                  <a:gd name="T12" fmla="*/ 152 w 166"/>
                  <a:gd name="T13" fmla="*/ 0 h 36"/>
                  <a:gd name="T14" fmla="*/ 166 w 166"/>
                  <a:gd name="T15" fmla="*/ 15 h 36"/>
                  <a:gd name="T16" fmla="*/ 166 w 166"/>
                  <a:gd name="T17" fmla="*/ 2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6" h="36">
                    <a:moveTo>
                      <a:pt x="166" y="21"/>
                    </a:moveTo>
                    <a:cubicBezTo>
                      <a:pt x="166" y="29"/>
                      <a:pt x="160" y="36"/>
                      <a:pt x="152" y="36"/>
                    </a:cubicBezTo>
                    <a:cubicBezTo>
                      <a:pt x="14" y="36"/>
                      <a:pt x="14" y="36"/>
                      <a:pt x="14" y="36"/>
                    </a:cubicBezTo>
                    <a:cubicBezTo>
                      <a:pt x="7" y="36"/>
                      <a:pt x="0" y="29"/>
                      <a:pt x="0" y="21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7"/>
                      <a:pt x="7" y="0"/>
                      <a:pt x="14" y="0"/>
                    </a:cubicBezTo>
                    <a:cubicBezTo>
                      <a:pt x="152" y="0"/>
                      <a:pt x="152" y="0"/>
                      <a:pt x="152" y="0"/>
                    </a:cubicBezTo>
                    <a:cubicBezTo>
                      <a:pt x="160" y="0"/>
                      <a:pt x="166" y="7"/>
                      <a:pt x="166" y="15"/>
                    </a:cubicBezTo>
                    <a:lnTo>
                      <a:pt x="166" y="21"/>
                    </a:ln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5" name="Freeform 64"/>
              <p:cNvSpPr/>
              <p:nvPr/>
            </p:nvSpPr>
            <p:spPr bwMode="auto">
              <a:xfrm>
                <a:off x="1127125" y="2816226"/>
                <a:ext cx="176213" cy="38100"/>
              </a:xfrm>
              <a:custGeom>
                <a:avLst/>
                <a:gdLst>
                  <a:gd name="T0" fmla="*/ 166 w 166"/>
                  <a:gd name="T1" fmla="*/ 21 h 35"/>
                  <a:gd name="T2" fmla="*/ 152 w 166"/>
                  <a:gd name="T3" fmla="*/ 35 h 35"/>
                  <a:gd name="T4" fmla="*/ 14 w 166"/>
                  <a:gd name="T5" fmla="*/ 35 h 35"/>
                  <a:gd name="T6" fmla="*/ 0 w 166"/>
                  <a:gd name="T7" fmla="*/ 21 h 35"/>
                  <a:gd name="T8" fmla="*/ 0 w 166"/>
                  <a:gd name="T9" fmla="*/ 14 h 35"/>
                  <a:gd name="T10" fmla="*/ 14 w 166"/>
                  <a:gd name="T11" fmla="*/ 0 h 35"/>
                  <a:gd name="T12" fmla="*/ 152 w 166"/>
                  <a:gd name="T13" fmla="*/ 0 h 35"/>
                  <a:gd name="T14" fmla="*/ 166 w 166"/>
                  <a:gd name="T15" fmla="*/ 14 h 35"/>
                  <a:gd name="T16" fmla="*/ 166 w 166"/>
                  <a:gd name="T17" fmla="*/ 21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6" h="35">
                    <a:moveTo>
                      <a:pt x="166" y="21"/>
                    </a:moveTo>
                    <a:cubicBezTo>
                      <a:pt x="166" y="29"/>
                      <a:pt x="160" y="35"/>
                      <a:pt x="152" y="35"/>
                    </a:cubicBezTo>
                    <a:cubicBezTo>
                      <a:pt x="14" y="35"/>
                      <a:pt x="14" y="35"/>
                      <a:pt x="14" y="35"/>
                    </a:cubicBezTo>
                    <a:cubicBezTo>
                      <a:pt x="7" y="35"/>
                      <a:pt x="0" y="29"/>
                      <a:pt x="0" y="21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7" y="0"/>
                      <a:pt x="14" y="0"/>
                    </a:cubicBezTo>
                    <a:cubicBezTo>
                      <a:pt x="152" y="0"/>
                      <a:pt x="152" y="0"/>
                      <a:pt x="152" y="0"/>
                    </a:cubicBezTo>
                    <a:cubicBezTo>
                      <a:pt x="160" y="0"/>
                      <a:pt x="166" y="6"/>
                      <a:pt x="166" y="14"/>
                    </a:cubicBezTo>
                    <a:lnTo>
                      <a:pt x="166" y="21"/>
                    </a:ln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6" name="Freeform 65"/>
              <p:cNvSpPr/>
              <p:nvPr/>
            </p:nvSpPr>
            <p:spPr bwMode="auto">
              <a:xfrm>
                <a:off x="1136650" y="2857501"/>
                <a:ext cx="158750" cy="36513"/>
              </a:xfrm>
              <a:custGeom>
                <a:avLst/>
                <a:gdLst>
                  <a:gd name="T0" fmla="*/ 150 w 150"/>
                  <a:gd name="T1" fmla="*/ 20 h 35"/>
                  <a:gd name="T2" fmla="*/ 137 w 150"/>
                  <a:gd name="T3" fmla="*/ 35 h 35"/>
                  <a:gd name="T4" fmla="*/ 14 w 150"/>
                  <a:gd name="T5" fmla="*/ 35 h 35"/>
                  <a:gd name="T6" fmla="*/ 0 w 150"/>
                  <a:gd name="T7" fmla="*/ 20 h 35"/>
                  <a:gd name="T8" fmla="*/ 0 w 150"/>
                  <a:gd name="T9" fmla="*/ 14 h 35"/>
                  <a:gd name="T10" fmla="*/ 14 w 150"/>
                  <a:gd name="T11" fmla="*/ 0 h 35"/>
                  <a:gd name="T12" fmla="*/ 137 w 150"/>
                  <a:gd name="T13" fmla="*/ 0 h 35"/>
                  <a:gd name="T14" fmla="*/ 150 w 150"/>
                  <a:gd name="T15" fmla="*/ 14 h 35"/>
                  <a:gd name="T16" fmla="*/ 150 w 150"/>
                  <a:gd name="T17" fmla="*/ 2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0" h="35">
                    <a:moveTo>
                      <a:pt x="150" y="20"/>
                    </a:moveTo>
                    <a:cubicBezTo>
                      <a:pt x="150" y="28"/>
                      <a:pt x="144" y="35"/>
                      <a:pt x="137" y="35"/>
                    </a:cubicBezTo>
                    <a:cubicBezTo>
                      <a:pt x="14" y="35"/>
                      <a:pt x="14" y="35"/>
                      <a:pt x="14" y="35"/>
                    </a:cubicBezTo>
                    <a:cubicBezTo>
                      <a:pt x="6" y="35"/>
                      <a:pt x="0" y="28"/>
                      <a:pt x="0" y="20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137" y="0"/>
                      <a:pt x="137" y="0"/>
                      <a:pt x="137" y="0"/>
                    </a:cubicBezTo>
                    <a:cubicBezTo>
                      <a:pt x="144" y="0"/>
                      <a:pt x="150" y="6"/>
                      <a:pt x="150" y="14"/>
                    </a:cubicBezTo>
                    <a:lnTo>
                      <a:pt x="150" y="20"/>
                    </a:ln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7" name="Freeform 66"/>
              <p:cNvSpPr/>
              <p:nvPr/>
            </p:nvSpPr>
            <p:spPr bwMode="auto">
              <a:xfrm>
                <a:off x="1169988" y="2895601"/>
                <a:ext cx="92075" cy="38100"/>
              </a:xfrm>
              <a:custGeom>
                <a:avLst/>
                <a:gdLst>
                  <a:gd name="T0" fmla="*/ 87 w 87"/>
                  <a:gd name="T1" fmla="*/ 21 h 36"/>
                  <a:gd name="T2" fmla="*/ 73 w 87"/>
                  <a:gd name="T3" fmla="*/ 36 h 36"/>
                  <a:gd name="T4" fmla="*/ 13 w 87"/>
                  <a:gd name="T5" fmla="*/ 36 h 36"/>
                  <a:gd name="T6" fmla="*/ 0 w 87"/>
                  <a:gd name="T7" fmla="*/ 21 h 36"/>
                  <a:gd name="T8" fmla="*/ 0 w 87"/>
                  <a:gd name="T9" fmla="*/ 15 h 36"/>
                  <a:gd name="T10" fmla="*/ 13 w 87"/>
                  <a:gd name="T11" fmla="*/ 0 h 36"/>
                  <a:gd name="T12" fmla="*/ 73 w 87"/>
                  <a:gd name="T13" fmla="*/ 0 h 36"/>
                  <a:gd name="T14" fmla="*/ 87 w 87"/>
                  <a:gd name="T15" fmla="*/ 15 h 36"/>
                  <a:gd name="T16" fmla="*/ 87 w 87"/>
                  <a:gd name="T17" fmla="*/ 2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7" h="36">
                    <a:moveTo>
                      <a:pt x="87" y="21"/>
                    </a:moveTo>
                    <a:cubicBezTo>
                      <a:pt x="87" y="29"/>
                      <a:pt x="81" y="36"/>
                      <a:pt x="73" y="36"/>
                    </a:cubicBezTo>
                    <a:cubicBezTo>
                      <a:pt x="13" y="36"/>
                      <a:pt x="13" y="36"/>
                      <a:pt x="13" y="36"/>
                    </a:cubicBezTo>
                    <a:cubicBezTo>
                      <a:pt x="6" y="36"/>
                      <a:pt x="0" y="29"/>
                      <a:pt x="0" y="21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7"/>
                      <a:pt x="6" y="0"/>
                      <a:pt x="13" y="0"/>
                    </a:cubicBezTo>
                    <a:cubicBezTo>
                      <a:pt x="73" y="0"/>
                      <a:pt x="73" y="0"/>
                      <a:pt x="73" y="0"/>
                    </a:cubicBezTo>
                    <a:cubicBezTo>
                      <a:pt x="81" y="0"/>
                      <a:pt x="87" y="7"/>
                      <a:pt x="87" y="15"/>
                    </a:cubicBezTo>
                    <a:lnTo>
                      <a:pt x="87" y="21"/>
                    </a:ln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8" name="Freeform 67"/>
              <p:cNvSpPr>
                <a:spLocks noEditPoints="1"/>
              </p:cNvSpPr>
              <p:nvPr/>
            </p:nvSpPr>
            <p:spPr bwMode="auto">
              <a:xfrm>
                <a:off x="1228725" y="2700338"/>
                <a:ext cx="68263" cy="69850"/>
              </a:xfrm>
              <a:custGeom>
                <a:avLst/>
                <a:gdLst>
                  <a:gd name="T0" fmla="*/ 59 w 63"/>
                  <a:gd name="T1" fmla="*/ 30 h 65"/>
                  <a:gd name="T2" fmla="*/ 58 w 63"/>
                  <a:gd name="T3" fmla="*/ 25 h 65"/>
                  <a:gd name="T4" fmla="*/ 56 w 63"/>
                  <a:gd name="T5" fmla="*/ 20 h 65"/>
                  <a:gd name="T6" fmla="*/ 53 w 63"/>
                  <a:gd name="T7" fmla="*/ 16 h 65"/>
                  <a:gd name="T8" fmla="*/ 50 w 63"/>
                  <a:gd name="T9" fmla="*/ 12 h 65"/>
                  <a:gd name="T10" fmla="*/ 46 w 63"/>
                  <a:gd name="T11" fmla="*/ 9 h 65"/>
                  <a:gd name="T12" fmla="*/ 42 w 63"/>
                  <a:gd name="T13" fmla="*/ 7 h 65"/>
                  <a:gd name="T14" fmla="*/ 37 w 63"/>
                  <a:gd name="T15" fmla="*/ 5 h 65"/>
                  <a:gd name="T16" fmla="*/ 33 w 63"/>
                  <a:gd name="T17" fmla="*/ 4 h 65"/>
                  <a:gd name="T18" fmla="*/ 28 w 63"/>
                  <a:gd name="T19" fmla="*/ 1 h 65"/>
                  <a:gd name="T20" fmla="*/ 22 w 63"/>
                  <a:gd name="T21" fmla="*/ 2 h 65"/>
                  <a:gd name="T22" fmla="*/ 17 w 63"/>
                  <a:gd name="T23" fmla="*/ 4 h 65"/>
                  <a:gd name="T24" fmla="*/ 12 w 63"/>
                  <a:gd name="T25" fmla="*/ 7 h 65"/>
                  <a:gd name="T26" fmla="*/ 8 w 63"/>
                  <a:gd name="T27" fmla="*/ 11 h 65"/>
                  <a:gd name="T28" fmla="*/ 5 w 63"/>
                  <a:gd name="T29" fmla="*/ 16 h 65"/>
                  <a:gd name="T30" fmla="*/ 3 w 63"/>
                  <a:gd name="T31" fmla="*/ 21 h 65"/>
                  <a:gd name="T32" fmla="*/ 1 w 63"/>
                  <a:gd name="T33" fmla="*/ 27 h 65"/>
                  <a:gd name="T34" fmla="*/ 0 w 63"/>
                  <a:gd name="T35" fmla="*/ 32 h 65"/>
                  <a:gd name="T36" fmla="*/ 1 w 63"/>
                  <a:gd name="T37" fmla="*/ 38 h 65"/>
                  <a:gd name="T38" fmla="*/ 2 w 63"/>
                  <a:gd name="T39" fmla="*/ 44 h 65"/>
                  <a:gd name="T40" fmla="*/ 5 w 63"/>
                  <a:gd name="T41" fmla="*/ 49 h 65"/>
                  <a:gd name="T42" fmla="*/ 8 w 63"/>
                  <a:gd name="T43" fmla="*/ 54 h 65"/>
                  <a:gd name="T44" fmla="*/ 12 w 63"/>
                  <a:gd name="T45" fmla="*/ 58 h 65"/>
                  <a:gd name="T46" fmla="*/ 16 w 63"/>
                  <a:gd name="T47" fmla="*/ 61 h 65"/>
                  <a:gd name="T48" fmla="*/ 21 w 63"/>
                  <a:gd name="T49" fmla="*/ 64 h 65"/>
                  <a:gd name="T50" fmla="*/ 27 w 63"/>
                  <a:gd name="T51" fmla="*/ 65 h 65"/>
                  <a:gd name="T52" fmla="*/ 31 w 63"/>
                  <a:gd name="T53" fmla="*/ 65 h 65"/>
                  <a:gd name="T54" fmla="*/ 36 w 63"/>
                  <a:gd name="T55" fmla="*/ 65 h 65"/>
                  <a:gd name="T56" fmla="*/ 41 w 63"/>
                  <a:gd name="T57" fmla="*/ 64 h 65"/>
                  <a:gd name="T58" fmla="*/ 46 w 63"/>
                  <a:gd name="T59" fmla="*/ 61 h 65"/>
                  <a:gd name="T60" fmla="*/ 51 w 63"/>
                  <a:gd name="T61" fmla="*/ 58 h 65"/>
                  <a:gd name="T62" fmla="*/ 55 w 63"/>
                  <a:gd name="T63" fmla="*/ 54 h 65"/>
                  <a:gd name="T64" fmla="*/ 58 w 63"/>
                  <a:gd name="T65" fmla="*/ 49 h 65"/>
                  <a:gd name="T66" fmla="*/ 61 w 63"/>
                  <a:gd name="T67" fmla="*/ 44 h 65"/>
                  <a:gd name="T68" fmla="*/ 62 w 63"/>
                  <a:gd name="T69" fmla="*/ 39 h 65"/>
                  <a:gd name="T70" fmla="*/ 56 w 63"/>
                  <a:gd name="T71" fmla="*/ 32 h 65"/>
                  <a:gd name="T72" fmla="*/ 56 w 63"/>
                  <a:gd name="T73" fmla="*/ 32 h 65"/>
                  <a:gd name="T74" fmla="*/ 34 w 63"/>
                  <a:gd name="T75" fmla="*/ 33 h 65"/>
                  <a:gd name="T76" fmla="*/ 34 w 63"/>
                  <a:gd name="T77" fmla="*/ 29 h 65"/>
                  <a:gd name="T78" fmla="*/ 34 w 63"/>
                  <a:gd name="T79" fmla="*/ 28 h 65"/>
                  <a:gd name="T80" fmla="*/ 31 w 63"/>
                  <a:gd name="T81" fmla="*/ 7 h 65"/>
                  <a:gd name="T82" fmla="*/ 31 w 63"/>
                  <a:gd name="T83" fmla="*/ 7 h 65"/>
                  <a:gd name="T84" fmla="*/ 10 w 63"/>
                  <a:gd name="T85" fmla="*/ 20 h 65"/>
                  <a:gd name="T86" fmla="*/ 27 w 63"/>
                  <a:gd name="T87" fmla="*/ 32 h 65"/>
                  <a:gd name="T88" fmla="*/ 27 w 63"/>
                  <a:gd name="T89" fmla="*/ 33 h 65"/>
                  <a:gd name="T90" fmla="*/ 10 w 63"/>
                  <a:gd name="T91" fmla="*/ 46 h 65"/>
                  <a:gd name="T92" fmla="*/ 10 w 63"/>
                  <a:gd name="T93" fmla="*/ 46 h 65"/>
                  <a:gd name="T94" fmla="*/ 31 w 63"/>
                  <a:gd name="T95" fmla="*/ 59 h 65"/>
                  <a:gd name="T96" fmla="*/ 34 w 63"/>
                  <a:gd name="T97" fmla="*/ 37 h 65"/>
                  <a:gd name="T98" fmla="*/ 34 w 63"/>
                  <a:gd name="T99" fmla="*/ 37 h 65"/>
                  <a:gd name="T100" fmla="*/ 53 w 63"/>
                  <a:gd name="T101" fmla="*/ 46 h 65"/>
                  <a:gd name="T102" fmla="*/ 53 w 63"/>
                  <a:gd name="T103" fmla="*/ 46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63" h="65">
                    <a:moveTo>
                      <a:pt x="59" y="33"/>
                    </a:moveTo>
                    <a:cubicBezTo>
                      <a:pt x="63" y="33"/>
                      <a:pt x="63" y="33"/>
                      <a:pt x="63" y="33"/>
                    </a:cubicBezTo>
                    <a:cubicBezTo>
                      <a:pt x="63" y="32"/>
                      <a:pt x="62" y="31"/>
                      <a:pt x="62" y="30"/>
                    </a:cubicBezTo>
                    <a:cubicBezTo>
                      <a:pt x="59" y="30"/>
                      <a:pt x="59" y="30"/>
                      <a:pt x="59" y="30"/>
                    </a:cubicBezTo>
                    <a:cubicBezTo>
                      <a:pt x="59" y="29"/>
                      <a:pt x="58" y="29"/>
                      <a:pt x="58" y="28"/>
                    </a:cubicBezTo>
                    <a:cubicBezTo>
                      <a:pt x="62" y="27"/>
                      <a:pt x="62" y="27"/>
                      <a:pt x="62" y="27"/>
                    </a:cubicBezTo>
                    <a:cubicBezTo>
                      <a:pt x="62" y="26"/>
                      <a:pt x="62" y="25"/>
                      <a:pt x="61" y="25"/>
                    </a:cubicBezTo>
                    <a:cubicBezTo>
                      <a:pt x="58" y="25"/>
                      <a:pt x="58" y="25"/>
                      <a:pt x="58" y="25"/>
                    </a:cubicBezTo>
                    <a:cubicBezTo>
                      <a:pt x="57" y="24"/>
                      <a:pt x="57" y="24"/>
                      <a:pt x="57" y="23"/>
                    </a:cubicBezTo>
                    <a:cubicBezTo>
                      <a:pt x="61" y="21"/>
                      <a:pt x="61" y="21"/>
                      <a:pt x="61" y="21"/>
                    </a:cubicBezTo>
                    <a:cubicBezTo>
                      <a:pt x="60" y="21"/>
                      <a:pt x="60" y="20"/>
                      <a:pt x="60" y="19"/>
                    </a:cubicBezTo>
                    <a:cubicBezTo>
                      <a:pt x="56" y="20"/>
                      <a:pt x="56" y="20"/>
                      <a:pt x="56" y="20"/>
                    </a:cubicBezTo>
                    <a:cubicBezTo>
                      <a:pt x="56" y="20"/>
                      <a:pt x="55" y="19"/>
                      <a:pt x="55" y="19"/>
                    </a:cubicBezTo>
                    <a:cubicBezTo>
                      <a:pt x="58" y="16"/>
                      <a:pt x="58" y="16"/>
                      <a:pt x="58" y="16"/>
                    </a:cubicBezTo>
                    <a:cubicBezTo>
                      <a:pt x="58" y="15"/>
                      <a:pt x="57" y="15"/>
                      <a:pt x="57" y="14"/>
                    </a:cubicBezTo>
                    <a:cubicBezTo>
                      <a:pt x="53" y="16"/>
                      <a:pt x="53" y="16"/>
                      <a:pt x="53" y="16"/>
                    </a:cubicBezTo>
                    <a:cubicBezTo>
                      <a:pt x="53" y="15"/>
                      <a:pt x="53" y="15"/>
                      <a:pt x="52" y="14"/>
                    </a:cubicBezTo>
                    <a:cubicBezTo>
                      <a:pt x="55" y="11"/>
                      <a:pt x="55" y="11"/>
                      <a:pt x="55" y="11"/>
                    </a:cubicBezTo>
                    <a:cubicBezTo>
                      <a:pt x="54" y="11"/>
                      <a:pt x="54" y="10"/>
                      <a:pt x="53" y="10"/>
                    </a:cubicBezTo>
                    <a:cubicBezTo>
                      <a:pt x="50" y="12"/>
                      <a:pt x="50" y="12"/>
                      <a:pt x="50" y="12"/>
                    </a:cubicBezTo>
                    <a:cubicBezTo>
                      <a:pt x="50" y="12"/>
                      <a:pt x="49" y="11"/>
                      <a:pt x="49" y="11"/>
                    </a:cubicBezTo>
                    <a:cubicBezTo>
                      <a:pt x="51" y="7"/>
                      <a:pt x="51" y="7"/>
                      <a:pt x="51" y="7"/>
                    </a:cubicBezTo>
                    <a:cubicBezTo>
                      <a:pt x="50" y="7"/>
                      <a:pt x="50" y="6"/>
                      <a:pt x="49" y="6"/>
                    </a:cubicBezTo>
                    <a:cubicBezTo>
                      <a:pt x="46" y="9"/>
                      <a:pt x="46" y="9"/>
                      <a:pt x="46" y="9"/>
                    </a:cubicBezTo>
                    <a:cubicBezTo>
                      <a:pt x="46" y="9"/>
                      <a:pt x="45" y="8"/>
                      <a:pt x="45" y="8"/>
                    </a:cubicBezTo>
                    <a:cubicBezTo>
                      <a:pt x="46" y="4"/>
                      <a:pt x="46" y="4"/>
                      <a:pt x="46" y="4"/>
                    </a:cubicBezTo>
                    <a:cubicBezTo>
                      <a:pt x="45" y="4"/>
                      <a:pt x="45" y="3"/>
                      <a:pt x="44" y="3"/>
                    </a:cubicBezTo>
                    <a:cubicBezTo>
                      <a:pt x="42" y="7"/>
                      <a:pt x="42" y="7"/>
                      <a:pt x="42" y="7"/>
                    </a:cubicBezTo>
                    <a:cubicBezTo>
                      <a:pt x="41" y="6"/>
                      <a:pt x="41" y="6"/>
                      <a:pt x="40" y="6"/>
                    </a:cubicBezTo>
                    <a:cubicBezTo>
                      <a:pt x="41" y="2"/>
                      <a:pt x="41" y="2"/>
                      <a:pt x="41" y="2"/>
                    </a:cubicBezTo>
                    <a:cubicBezTo>
                      <a:pt x="40" y="2"/>
                      <a:pt x="40" y="1"/>
                      <a:pt x="39" y="1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7" y="5"/>
                      <a:pt x="36" y="5"/>
                      <a:pt x="36" y="5"/>
                    </a:cubicBezTo>
                    <a:cubicBezTo>
                      <a:pt x="36" y="1"/>
                      <a:pt x="36" y="1"/>
                      <a:pt x="36" y="1"/>
                    </a:cubicBezTo>
                    <a:cubicBezTo>
                      <a:pt x="35" y="1"/>
                      <a:pt x="34" y="0"/>
                      <a:pt x="33" y="0"/>
                    </a:cubicBezTo>
                    <a:cubicBezTo>
                      <a:pt x="33" y="4"/>
                      <a:pt x="33" y="4"/>
                      <a:pt x="33" y="4"/>
                    </a:cubicBezTo>
                    <a:cubicBezTo>
                      <a:pt x="32" y="4"/>
                      <a:pt x="32" y="4"/>
                      <a:pt x="31" y="4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29" y="0"/>
                      <a:pt x="28" y="1"/>
                      <a:pt x="28" y="1"/>
                    </a:cubicBezTo>
                    <a:cubicBezTo>
                      <a:pt x="28" y="5"/>
                      <a:pt x="28" y="5"/>
                      <a:pt x="28" y="5"/>
                    </a:cubicBezTo>
                    <a:cubicBezTo>
                      <a:pt x="27" y="5"/>
                      <a:pt x="26" y="5"/>
                      <a:pt x="26" y="5"/>
                    </a:cubicBezTo>
                    <a:cubicBezTo>
                      <a:pt x="25" y="1"/>
                      <a:pt x="25" y="1"/>
                      <a:pt x="25" y="1"/>
                    </a:cubicBezTo>
                    <a:cubicBezTo>
                      <a:pt x="24" y="1"/>
                      <a:pt x="23" y="2"/>
                      <a:pt x="22" y="2"/>
                    </a:cubicBezTo>
                    <a:cubicBezTo>
                      <a:pt x="23" y="6"/>
                      <a:pt x="23" y="6"/>
                      <a:pt x="23" y="6"/>
                    </a:cubicBezTo>
                    <a:cubicBezTo>
                      <a:pt x="22" y="6"/>
                      <a:pt x="22" y="6"/>
                      <a:pt x="21" y="6"/>
                    </a:cubicBezTo>
                    <a:cubicBezTo>
                      <a:pt x="19" y="3"/>
                      <a:pt x="19" y="3"/>
                      <a:pt x="19" y="3"/>
                    </a:cubicBezTo>
                    <a:cubicBezTo>
                      <a:pt x="19" y="3"/>
                      <a:pt x="18" y="4"/>
                      <a:pt x="17" y="4"/>
                    </a:cubicBezTo>
                    <a:cubicBezTo>
                      <a:pt x="18" y="8"/>
                      <a:pt x="18" y="8"/>
                      <a:pt x="18" y="8"/>
                    </a:cubicBezTo>
                    <a:cubicBezTo>
                      <a:pt x="18" y="8"/>
                      <a:pt x="17" y="8"/>
                      <a:pt x="17" y="9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3" y="7"/>
                      <a:pt x="12" y="7"/>
                    </a:cubicBezTo>
                    <a:cubicBezTo>
                      <a:pt x="14" y="11"/>
                      <a:pt x="14" y="11"/>
                      <a:pt x="14" y="11"/>
                    </a:cubicBezTo>
                    <a:cubicBezTo>
                      <a:pt x="14" y="11"/>
                      <a:pt x="13" y="11"/>
                      <a:pt x="13" y="12"/>
                    </a:cubicBezTo>
                    <a:cubicBezTo>
                      <a:pt x="10" y="9"/>
                      <a:pt x="10" y="9"/>
                      <a:pt x="10" y="9"/>
                    </a:cubicBezTo>
                    <a:cubicBezTo>
                      <a:pt x="9" y="10"/>
                      <a:pt x="9" y="10"/>
                      <a:pt x="8" y="11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11" y="15"/>
                      <a:pt x="10" y="15"/>
                      <a:pt x="10" y="16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6" y="14"/>
                      <a:pt x="5" y="15"/>
                      <a:pt x="5" y="16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8" y="19"/>
                      <a:pt x="7" y="19"/>
                      <a:pt x="7" y="20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3" y="19"/>
                      <a:pt x="3" y="20"/>
                      <a:pt x="3" y="21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6" y="23"/>
                      <a:pt x="6" y="24"/>
                      <a:pt x="5" y="25"/>
                    </a:cubicBezTo>
                    <a:cubicBezTo>
                      <a:pt x="2" y="24"/>
                      <a:pt x="2" y="24"/>
                      <a:pt x="2" y="24"/>
                    </a:cubicBezTo>
                    <a:cubicBezTo>
                      <a:pt x="1" y="25"/>
                      <a:pt x="1" y="26"/>
                      <a:pt x="1" y="27"/>
                    </a:cubicBezTo>
                    <a:cubicBezTo>
                      <a:pt x="5" y="28"/>
                      <a:pt x="5" y="28"/>
                      <a:pt x="5" y="28"/>
                    </a:cubicBezTo>
                    <a:cubicBezTo>
                      <a:pt x="5" y="28"/>
                      <a:pt x="4" y="29"/>
                      <a:pt x="4" y="30"/>
                    </a:cubicBezTo>
                    <a:cubicBezTo>
                      <a:pt x="1" y="30"/>
                      <a:pt x="1" y="30"/>
                      <a:pt x="1" y="30"/>
                    </a:cubicBezTo>
                    <a:cubicBezTo>
                      <a:pt x="0" y="31"/>
                      <a:pt x="0" y="31"/>
                      <a:pt x="0" y="32"/>
                    </a:cubicBezTo>
                    <a:cubicBezTo>
                      <a:pt x="4" y="33"/>
                      <a:pt x="4" y="33"/>
                      <a:pt x="4" y="33"/>
                    </a:cubicBezTo>
                    <a:cubicBezTo>
                      <a:pt x="4" y="34"/>
                      <a:pt x="4" y="34"/>
                      <a:pt x="4" y="35"/>
                    </a:cubicBezTo>
                    <a:cubicBezTo>
                      <a:pt x="1" y="36"/>
                      <a:pt x="1" y="36"/>
                      <a:pt x="1" y="36"/>
                    </a:cubicBezTo>
                    <a:cubicBezTo>
                      <a:pt x="1" y="36"/>
                      <a:pt x="1" y="37"/>
                      <a:pt x="1" y="38"/>
                    </a:cubicBezTo>
                    <a:cubicBezTo>
                      <a:pt x="5" y="38"/>
                      <a:pt x="5" y="38"/>
                      <a:pt x="5" y="38"/>
                    </a:cubicBezTo>
                    <a:cubicBezTo>
                      <a:pt x="5" y="39"/>
                      <a:pt x="5" y="39"/>
                      <a:pt x="5" y="40"/>
                    </a:cubicBezTo>
                    <a:cubicBezTo>
                      <a:pt x="1" y="41"/>
                      <a:pt x="1" y="41"/>
                      <a:pt x="1" y="41"/>
                    </a:cubicBezTo>
                    <a:cubicBezTo>
                      <a:pt x="2" y="42"/>
                      <a:pt x="2" y="43"/>
                      <a:pt x="2" y="44"/>
                    </a:cubicBezTo>
                    <a:cubicBezTo>
                      <a:pt x="6" y="43"/>
                      <a:pt x="6" y="43"/>
                      <a:pt x="6" y="43"/>
                    </a:cubicBezTo>
                    <a:cubicBezTo>
                      <a:pt x="6" y="43"/>
                      <a:pt x="6" y="44"/>
                      <a:pt x="7" y="45"/>
                    </a:cubicBezTo>
                    <a:cubicBezTo>
                      <a:pt x="3" y="47"/>
                      <a:pt x="3" y="47"/>
                      <a:pt x="3" y="47"/>
                    </a:cubicBezTo>
                    <a:cubicBezTo>
                      <a:pt x="4" y="48"/>
                      <a:pt x="4" y="48"/>
                      <a:pt x="5" y="49"/>
                    </a:cubicBezTo>
                    <a:cubicBezTo>
                      <a:pt x="8" y="47"/>
                      <a:pt x="8" y="47"/>
                      <a:pt x="8" y="47"/>
                    </a:cubicBezTo>
                    <a:cubicBezTo>
                      <a:pt x="8" y="48"/>
                      <a:pt x="9" y="49"/>
                      <a:pt x="9" y="49"/>
                    </a:cubicBezTo>
                    <a:cubicBezTo>
                      <a:pt x="6" y="52"/>
                      <a:pt x="6" y="52"/>
                      <a:pt x="6" y="52"/>
                    </a:cubicBezTo>
                    <a:cubicBezTo>
                      <a:pt x="7" y="53"/>
                      <a:pt x="7" y="53"/>
                      <a:pt x="8" y="54"/>
                    </a:cubicBezTo>
                    <a:cubicBezTo>
                      <a:pt x="11" y="52"/>
                      <a:pt x="11" y="52"/>
                      <a:pt x="11" y="52"/>
                    </a:cubicBezTo>
                    <a:cubicBezTo>
                      <a:pt x="11" y="52"/>
                      <a:pt x="12" y="53"/>
                      <a:pt x="12" y="53"/>
                    </a:cubicBezTo>
                    <a:cubicBezTo>
                      <a:pt x="10" y="56"/>
                      <a:pt x="10" y="56"/>
                      <a:pt x="10" y="56"/>
                    </a:cubicBezTo>
                    <a:cubicBezTo>
                      <a:pt x="10" y="57"/>
                      <a:pt x="11" y="57"/>
                      <a:pt x="12" y="58"/>
                    </a:cubicBezTo>
                    <a:cubicBezTo>
                      <a:pt x="15" y="55"/>
                      <a:pt x="15" y="55"/>
                      <a:pt x="15" y="55"/>
                    </a:cubicBezTo>
                    <a:cubicBezTo>
                      <a:pt x="15" y="56"/>
                      <a:pt x="15" y="56"/>
                      <a:pt x="16" y="56"/>
                    </a:cubicBezTo>
                    <a:cubicBezTo>
                      <a:pt x="14" y="60"/>
                      <a:pt x="14" y="60"/>
                      <a:pt x="14" y="60"/>
                    </a:cubicBezTo>
                    <a:cubicBezTo>
                      <a:pt x="15" y="60"/>
                      <a:pt x="16" y="61"/>
                      <a:pt x="16" y="61"/>
                    </a:cubicBezTo>
                    <a:cubicBezTo>
                      <a:pt x="19" y="58"/>
                      <a:pt x="19" y="58"/>
                      <a:pt x="19" y="58"/>
                    </a:cubicBezTo>
                    <a:cubicBezTo>
                      <a:pt x="19" y="58"/>
                      <a:pt x="20" y="59"/>
                      <a:pt x="20" y="59"/>
                    </a:cubicBezTo>
                    <a:cubicBezTo>
                      <a:pt x="19" y="63"/>
                      <a:pt x="19" y="63"/>
                      <a:pt x="19" y="63"/>
                    </a:cubicBezTo>
                    <a:cubicBezTo>
                      <a:pt x="20" y="63"/>
                      <a:pt x="21" y="63"/>
                      <a:pt x="21" y="64"/>
                    </a:cubicBezTo>
                    <a:cubicBezTo>
                      <a:pt x="23" y="60"/>
                      <a:pt x="23" y="60"/>
                      <a:pt x="23" y="60"/>
                    </a:cubicBezTo>
                    <a:cubicBezTo>
                      <a:pt x="24" y="60"/>
                      <a:pt x="24" y="60"/>
                      <a:pt x="25" y="60"/>
                    </a:cubicBezTo>
                    <a:cubicBezTo>
                      <a:pt x="24" y="64"/>
                      <a:pt x="24" y="64"/>
                      <a:pt x="24" y="64"/>
                    </a:cubicBezTo>
                    <a:cubicBezTo>
                      <a:pt x="25" y="65"/>
                      <a:pt x="26" y="65"/>
                      <a:pt x="27" y="65"/>
                    </a:cubicBezTo>
                    <a:cubicBezTo>
                      <a:pt x="28" y="61"/>
                      <a:pt x="28" y="61"/>
                      <a:pt x="28" y="61"/>
                    </a:cubicBezTo>
                    <a:cubicBezTo>
                      <a:pt x="28" y="61"/>
                      <a:pt x="29" y="61"/>
                      <a:pt x="30" y="61"/>
                    </a:cubicBezTo>
                    <a:cubicBezTo>
                      <a:pt x="30" y="65"/>
                      <a:pt x="30" y="65"/>
                      <a:pt x="30" y="65"/>
                    </a:cubicBezTo>
                    <a:cubicBezTo>
                      <a:pt x="30" y="65"/>
                      <a:pt x="31" y="65"/>
                      <a:pt x="31" y="65"/>
                    </a:cubicBezTo>
                    <a:cubicBezTo>
                      <a:pt x="32" y="65"/>
                      <a:pt x="32" y="65"/>
                      <a:pt x="32" y="65"/>
                    </a:cubicBezTo>
                    <a:cubicBezTo>
                      <a:pt x="33" y="61"/>
                      <a:pt x="33" y="61"/>
                      <a:pt x="33" y="61"/>
                    </a:cubicBezTo>
                    <a:cubicBezTo>
                      <a:pt x="33" y="61"/>
                      <a:pt x="34" y="61"/>
                      <a:pt x="35" y="61"/>
                    </a:cubicBezTo>
                    <a:cubicBezTo>
                      <a:pt x="36" y="65"/>
                      <a:pt x="36" y="65"/>
                      <a:pt x="36" y="65"/>
                    </a:cubicBezTo>
                    <a:cubicBezTo>
                      <a:pt x="36" y="65"/>
                      <a:pt x="37" y="65"/>
                      <a:pt x="38" y="65"/>
                    </a:cubicBezTo>
                    <a:cubicBezTo>
                      <a:pt x="38" y="61"/>
                      <a:pt x="38" y="61"/>
                      <a:pt x="38" y="61"/>
                    </a:cubicBezTo>
                    <a:cubicBezTo>
                      <a:pt x="38" y="60"/>
                      <a:pt x="39" y="60"/>
                      <a:pt x="39" y="60"/>
                    </a:cubicBezTo>
                    <a:cubicBezTo>
                      <a:pt x="41" y="64"/>
                      <a:pt x="41" y="64"/>
                      <a:pt x="41" y="64"/>
                    </a:cubicBezTo>
                    <a:cubicBezTo>
                      <a:pt x="42" y="63"/>
                      <a:pt x="43" y="63"/>
                      <a:pt x="43" y="63"/>
                    </a:cubicBezTo>
                    <a:cubicBezTo>
                      <a:pt x="42" y="59"/>
                      <a:pt x="42" y="59"/>
                      <a:pt x="42" y="59"/>
                    </a:cubicBezTo>
                    <a:cubicBezTo>
                      <a:pt x="43" y="59"/>
                      <a:pt x="43" y="58"/>
                      <a:pt x="44" y="58"/>
                    </a:cubicBezTo>
                    <a:cubicBezTo>
                      <a:pt x="46" y="61"/>
                      <a:pt x="46" y="61"/>
                      <a:pt x="46" y="61"/>
                    </a:cubicBezTo>
                    <a:cubicBezTo>
                      <a:pt x="47" y="61"/>
                      <a:pt x="48" y="61"/>
                      <a:pt x="48" y="60"/>
                    </a:cubicBezTo>
                    <a:cubicBezTo>
                      <a:pt x="47" y="57"/>
                      <a:pt x="47" y="57"/>
                      <a:pt x="47" y="57"/>
                    </a:cubicBezTo>
                    <a:cubicBezTo>
                      <a:pt x="47" y="56"/>
                      <a:pt x="48" y="56"/>
                      <a:pt x="48" y="55"/>
                    </a:cubicBezTo>
                    <a:cubicBezTo>
                      <a:pt x="51" y="58"/>
                      <a:pt x="51" y="58"/>
                      <a:pt x="51" y="58"/>
                    </a:cubicBezTo>
                    <a:cubicBezTo>
                      <a:pt x="51" y="58"/>
                      <a:pt x="52" y="57"/>
                      <a:pt x="53" y="57"/>
                    </a:cubicBezTo>
                    <a:cubicBezTo>
                      <a:pt x="50" y="53"/>
                      <a:pt x="50" y="53"/>
                      <a:pt x="50" y="53"/>
                    </a:cubicBezTo>
                    <a:cubicBezTo>
                      <a:pt x="51" y="53"/>
                      <a:pt x="51" y="52"/>
                      <a:pt x="52" y="52"/>
                    </a:cubicBezTo>
                    <a:cubicBezTo>
                      <a:pt x="55" y="54"/>
                      <a:pt x="55" y="54"/>
                      <a:pt x="55" y="54"/>
                    </a:cubicBezTo>
                    <a:cubicBezTo>
                      <a:pt x="55" y="54"/>
                      <a:pt x="56" y="53"/>
                      <a:pt x="56" y="52"/>
                    </a:cubicBezTo>
                    <a:cubicBezTo>
                      <a:pt x="54" y="49"/>
                      <a:pt x="54" y="49"/>
                      <a:pt x="54" y="49"/>
                    </a:cubicBezTo>
                    <a:cubicBezTo>
                      <a:pt x="54" y="49"/>
                      <a:pt x="54" y="48"/>
                      <a:pt x="55" y="48"/>
                    </a:cubicBezTo>
                    <a:cubicBezTo>
                      <a:pt x="58" y="49"/>
                      <a:pt x="58" y="49"/>
                      <a:pt x="58" y="49"/>
                    </a:cubicBezTo>
                    <a:cubicBezTo>
                      <a:pt x="59" y="49"/>
                      <a:pt x="59" y="48"/>
                      <a:pt x="59" y="47"/>
                    </a:cubicBezTo>
                    <a:cubicBezTo>
                      <a:pt x="56" y="45"/>
                      <a:pt x="56" y="45"/>
                      <a:pt x="56" y="45"/>
                    </a:cubicBezTo>
                    <a:cubicBezTo>
                      <a:pt x="56" y="44"/>
                      <a:pt x="57" y="44"/>
                      <a:pt x="57" y="43"/>
                    </a:cubicBezTo>
                    <a:cubicBezTo>
                      <a:pt x="61" y="44"/>
                      <a:pt x="61" y="44"/>
                      <a:pt x="61" y="44"/>
                    </a:cubicBezTo>
                    <a:cubicBezTo>
                      <a:pt x="61" y="43"/>
                      <a:pt x="61" y="43"/>
                      <a:pt x="61" y="42"/>
                    </a:cubicBezTo>
                    <a:cubicBezTo>
                      <a:pt x="58" y="40"/>
                      <a:pt x="58" y="40"/>
                      <a:pt x="58" y="40"/>
                    </a:cubicBezTo>
                    <a:cubicBezTo>
                      <a:pt x="58" y="40"/>
                      <a:pt x="58" y="39"/>
                      <a:pt x="58" y="38"/>
                    </a:cubicBezTo>
                    <a:cubicBezTo>
                      <a:pt x="62" y="39"/>
                      <a:pt x="62" y="39"/>
                      <a:pt x="62" y="39"/>
                    </a:cubicBezTo>
                    <a:cubicBezTo>
                      <a:pt x="62" y="38"/>
                      <a:pt x="62" y="37"/>
                      <a:pt x="62" y="36"/>
                    </a:cubicBezTo>
                    <a:cubicBezTo>
                      <a:pt x="59" y="35"/>
                      <a:pt x="59" y="35"/>
                      <a:pt x="59" y="35"/>
                    </a:cubicBezTo>
                    <a:cubicBezTo>
                      <a:pt x="59" y="35"/>
                      <a:pt x="59" y="34"/>
                      <a:pt x="59" y="33"/>
                    </a:cubicBezTo>
                    <a:close/>
                    <a:moveTo>
                      <a:pt x="56" y="32"/>
                    </a:moveTo>
                    <a:cubicBezTo>
                      <a:pt x="36" y="32"/>
                      <a:pt x="36" y="32"/>
                      <a:pt x="36" y="32"/>
                    </a:cubicBezTo>
                    <a:cubicBezTo>
                      <a:pt x="36" y="32"/>
                      <a:pt x="36" y="31"/>
                      <a:pt x="36" y="31"/>
                    </a:cubicBezTo>
                    <a:cubicBezTo>
                      <a:pt x="53" y="20"/>
                      <a:pt x="53" y="20"/>
                      <a:pt x="53" y="20"/>
                    </a:cubicBezTo>
                    <a:cubicBezTo>
                      <a:pt x="55" y="24"/>
                      <a:pt x="56" y="28"/>
                      <a:pt x="56" y="32"/>
                    </a:cubicBezTo>
                    <a:close/>
                    <a:moveTo>
                      <a:pt x="31" y="35"/>
                    </a:moveTo>
                    <a:cubicBezTo>
                      <a:pt x="30" y="35"/>
                      <a:pt x="29" y="34"/>
                      <a:pt x="29" y="33"/>
                    </a:cubicBezTo>
                    <a:cubicBezTo>
                      <a:pt x="29" y="32"/>
                      <a:pt x="30" y="30"/>
                      <a:pt x="31" y="30"/>
                    </a:cubicBezTo>
                    <a:cubicBezTo>
                      <a:pt x="33" y="30"/>
                      <a:pt x="34" y="32"/>
                      <a:pt x="34" y="33"/>
                    </a:cubicBezTo>
                    <a:cubicBezTo>
                      <a:pt x="34" y="34"/>
                      <a:pt x="33" y="35"/>
                      <a:pt x="31" y="35"/>
                    </a:cubicBezTo>
                    <a:close/>
                    <a:moveTo>
                      <a:pt x="53" y="20"/>
                    </a:moveTo>
                    <a:cubicBezTo>
                      <a:pt x="35" y="30"/>
                      <a:pt x="35" y="30"/>
                      <a:pt x="35" y="30"/>
                    </a:cubicBezTo>
                    <a:cubicBezTo>
                      <a:pt x="35" y="30"/>
                      <a:pt x="35" y="29"/>
                      <a:pt x="34" y="29"/>
                    </a:cubicBezTo>
                    <a:cubicBezTo>
                      <a:pt x="44" y="11"/>
                      <a:pt x="44" y="11"/>
                      <a:pt x="44" y="11"/>
                    </a:cubicBezTo>
                    <a:cubicBezTo>
                      <a:pt x="48" y="13"/>
                      <a:pt x="51" y="16"/>
                      <a:pt x="53" y="20"/>
                    </a:cubicBezTo>
                    <a:close/>
                    <a:moveTo>
                      <a:pt x="44" y="10"/>
                    </a:moveTo>
                    <a:cubicBezTo>
                      <a:pt x="34" y="28"/>
                      <a:pt x="34" y="28"/>
                      <a:pt x="34" y="28"/>
                    </a:cubicBezTo>
                    <a:cubicBezTo>
                      <a:pt x="33" y="28"/>
                      <a:pt x="32" y="28"/>
                      <a:pt x="32" y="28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6" y="7"/>
                      <a:pt x="40" y="8"/>
                      <a:pt x="44" y="10"/>
                    </a:cubicBezTo>
                    <a:close/>
                    <a:moveTo>
                      <a:pt x="31" y="7"/>
                    </a:moveTo>
                    <a:cubicBezTo>
                      <a:pt x="31" y="28"/>
                      <a:pt x="31" y="28"/>
                      <a:pt x="31" y="28"/>
                    </a:cubicBezTo>
                    <a:cubicBezTo>
                      <a:pt x="31" y="28"/>
                      <a:pt x="30" y="28"/>
                      <a:pt x="29" y="28"/>
                    </a:cubicBezTo>
                    <a:cubicBezTo>
                      <a:pt x="19" y="10"/>
                      <a:pt x="19" y="10"/>
                      <a:pt x="19" y="10"/>
                    </a:cubicBezTo>
                    <a:cubicBezTo>
                      <a:pt x="23" y="8"/>
                      <a:pt x="27" y="7"/>
                      <a:pt x="31" y="7"/>
                    </a:cubicBezTo>
                    <a:close/>
                    <a:moveTo>
                      <a:pt x="19" y="11"/>
                    </a:moveTo>
                    <a:cubicBezTo>
                      <a:pt x="29" y="29"/>
                      <a:pt x="29" y="29"/>
                      <a:pt x="29" y="29"/>
                    </a:cubicBezTo>
                    <a:cubicBezTo>
                      <a:pt x="28" y="29"/>
                      <a:pt x="28" y="30"/>
                      <a:pt x="28" y="30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12" y="16"/>
                      <a:pt x="15" y="13"/>
                      <a:pt x="19" y="11"/>
                    </a:cubicBezTo>
                    <a:close/>
                    <a:moveTo>
                      <a:pt x="10" y="20"/>
                    </a:moveTo>
                    <a:cubicBezTo>
                      <a:pt x="27" y="31"/>
                      <a:pt x="27" y="31"/>
                      <a:pt x="27" y="31"/>
                    </a:cubicBezTo>
                    <a:cubicBezTo>
                      <a:pt x="27" y="31"/>
                      <a:pt x="27" y="32"/>
                      <a:pt x="27" y="32"/>
                    </a:cubicBezTo>
                    <a:cubicBezTo>
                      <a:pt x="7" y="32"/>
                      <a:pt x="7" y="32"/>
                      <a:pt x="7" y="32"/>
                    </a:cubicBezTo>
                    <a:cubicBezTo>
                      <a:pt x="7" y="28"/>
                      <a:pt x="8" y="24"/>
                      <a:pt x="10" y="20"/>
                    </a:cubicBezTo>
                    <a:close/>
                    <a:moveTo>
                      <a:pt x="7" y="33"/>
                    </a:moveTo>
                    <a:cubicBezTo>
                      <a:pt x="27" y="33"/>
                      <a:pt x="27" y="33"/>
                      <a:pt x="27" y="33"/>
                    </a:cubicBezTo>
                    <a:cubicBezTo>
                      <a:pt x="27" y="34"/>
                      <a:pt x="27" y="34"/>
                      <a:pt x="27" y="35"/>
                    </a:cubicBezTo>
                    <a:cubicBezTo>
                      <a:pt x="10" y="46"/>
                      <a:pt x="10" y="46"/>
                      <a:pt x="10" y="46"/>
                    </a:cubicBezTo>
                    <a:cubicBezTo>
                      <a:pt x="8" y="42"/>
                      <a:pt x="7" y="38"/>
                      <a:pt x="7" y="33"/>
                    </a:cubicBezTo>
                    <a:close/>
                    <a:moveTo>
                      <a:pt x="10" y="46"/>
                    </a:moveTo>
                    <a:cubicBezTo>
                      <a:pt x="28" y="36"/>
                      <a:pt x="28" y="36"/>
                      <a:pt x="28" y="36"/>
                    </a:cubicBezTo>
                    <a:cubicBezTo>
                      <a:pt x="28" y="36"/>
                      <a:pt x="28" y="37"/>
                      <a:pt x="29" y="37"/>
                    </a:cubicBezTo>
                    <a:cubicBezTo>
                      <a:pt x="19" y="55"/>
                      <a:pt x="19" y="55"/>
                      <a:pt x="19" y="55"/>
                    </a:cubicBezTo>
                    <a:cubicBezTo>
                      <a:pt x="15" y="53"/>
                      <a:pt x="12" y="50"/>
                      <a:pt x="10" y="46"/>
                    </a:cubicBezTo>
                    <a:close/>
                    <a:moveTo>
                      <a:pt x="19" y="56"/>
                    </a:moveTo>
                    <a:cubicBezTo>
                      <a:pt x="29" y="37"/>
                      <a:pt x="29" y="37"/>
                      <a:pt x="29" y="37"/>
                    </a:cubicBezTo>
                    <a:cubicBezTo>
                      <a:pt x="30" y="38"/>
                      <a:pt x="31" y="38"/>
                      <a:pt x="31" y="38"/>
                    </a:cubicBezTo>
                    <a:cubicBezTo>
                      <a:pt x="31" y="59"/>
                      <a:pt x="31" y="59"/>
                      <a:pt x="31" y="59"/>
                    </a:cubicBezTo>
                    <a:cubicBezTo>
                      <a:pt x="27" y="59"/>
                      <a:pt x="23" y="58"/>
                      <a:pt x="19" y="56"/>
                    </a:cubicBezTo>
                    <a:close/>
                    <a:moveTo>
                      <a:pt x="32" y="59"/>
                    </a:moveTo>
                    <a:cubicBezTo>
                      <a:pt x="32" y="38"/>
                      <a:pt x="32" y="38"/>
                      <a:pt x="32" y="38"/>
                    </a:cubicBezTo>
                    <a:cubicBezTo>
                      <a:pt x="32" y="38"/>
                      <a:pt x="33" y="38"/>
                      <a:pt x="34" y="37"/>
                    </a:cubicBezTo>
                    <a:cubicBezTo>
                      <a:pt x="44" y="56"/>
                      <a:pt x="44" y="56"/>
                      <a:pt x="44" y="56"/>
                    </a:cubicBezTo>
                    <a:cubicBezTo>
                      <a:pt x="40" y="58"/>
                      <a:pt x="36" y="59"/>
                      <a:pt x="32" y="59"/>
                    </a:cubicBezTo>
                    <a:close/>
                    <a:moveTo>
                      <a:pt x="44" y="55"/>
                    </a:moveTo>
                    <a:cubicBezTo>
                      <a:pt x="34" y="37"/>
                      <a:pt x="34" y="37"/>
                      <a:pt x="34" y="37"/>
                    </a:cubicBezTo>
                    <a:cubicBezTo>
                      <a:pt x="35" y="37"/>
                      <a:pt x="35" y="36"/>
                      <a:pt x="35" y="36"/>
                    </a:cubicBezTo>
                    <a:cubicBezTo>
                      <a:pt x="53" y="46"/>
                      <a:pt x="53" y="46"/>
                      <a:pt x="53" y="46"/>
                    </a:cubicBezTo>
                    <a:cubicBezTo>
                      <a:pt x="51" y="50"/>
                      <a:pt x="48" y="53"/>
                      <a:pt x="44" y="55"/>
                    </a:cubicBezTo>
                    <a:close/>
                    <a:moveTo>
                      <a:pt x="53" y="46"/>
                    </a:moveTo>
                    <a:cubicBezTo>
                      <a:pt x="36" y="35"/>
                      <a:pt x="36" y="35"/>
                      <a:pt x="36" y="35"/>
                    </a:cubicBezTo>
                    <a:cubicBezTo>
                      <a:pt x="36" y="34"/>
                      <a:pt x="36" y="34"/>
                      <a:pt x="36" y="33"/>
                    </a:cubicBezTo>
                    <a:cubicBezTo>
                      <a:pt x="56" y="33"/>
                      <a:pt x="56" y="33"/>
                      <a:pt x="56" y="33"/>
                    </a:cubicBezTo>
                    <a:cubicBezTo>
                      <a:pt x="56" y="38"/>
                      <a:pt x="55" y="42"/>
                      <a:pt x="53" y="46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1621" name="组合 1620"/>
            <p:cNvGrpSpPr/>
            <p:nvPr/>
          </p:nvGrpSpPr>
          <p:grpSpPr>
            <a:xfrm>
              <a:off x="553750" y="708630"/>
              <a:ext cx="2399181" cy="2399181"/>
              <a:chOff x="817563" y="2030413"/>
              <a:chExt cx="765175" cy="765175"/>
            </a:xfrm>
            <a:solidFill>
              <a:schemeClr val="bg1">
                <a:lumMod val="75000"/>
              </a:schemeClr>
            </a:solidFill>
          </p:grpSpPr>
          <p:grpSp>
            <p:nvGrpSpPr>
              <p:cNvPr id="1619" name="组合 1618"/>
              <p:cNvGrpSpPr/>
              <p:nvPr/>
            </p:nvGrpSpPr>
            <p:grpSpPr>
              <a:xfrm>
                <a:off x="1050925" y="2039938"/>
                <a:ext cx="495300" cy="269876"/>
                <a:chOff x="1050925" y="2039938"/>
                <a:chExt cx="495300" cy="269876"/>
              </a:xfrm>
              <a:grpFill/>
            </p:grpSpPr>
            <p:sp>
              <p:nvSpPr>
                <p:cNvPr id="1479" name="Freeform 68"/>
                <p:cNvSpPr>
                  <a:spLocks noEditPoints="1"/>
                </p:cNvSpPr>
                <p:nvPr/>
              </p:nvSpPr>
              <p:spPr bwMode="auto">
                <a:xfrm>
                  <a:off x="1208088" y="2168526"/>
                  <a:ext cx="179388" cy="82550"/>
                </a:xfrm>
                <a:custGeom>
                  <a:avLst/>
                  <a:gdLst>
                    <a:gd name="T0" fmla="*/ 154 w 169"/>
                    <a:gd name="T1" fmla="*/ 62 h 77"/>
                    <a:gd name="T2" fmla="*/ 156 w 169"/>
                    <a:gd name="T3" fmla="*/ 36 h 77"/>
                    <a:gd name="T4" fmla="*/ 151 w 169"/>
                    <a:gd name="T5" fmla="*/ 36 h 77"/>
                    <a:gd name="T6" fmla="*/ 116 w 169"/>
                    <a:gd name="T7" fmla="*/ 57 h 77"/>
                    <a:gd name="T8" fmla="*/ 115 w 169"/>
                    <a:gd name="T9" fmla="*/ 50 h 77"/>
                    <a:gd name="T10" fmla="*/ 98 w 169"/>
                    <a:gd name="T11" fmla="*/ 45 h 77"/>
                    <a:gd name="T12" fmla="*/ 81 w 169"/>
                    <a:gd name="T13" fmla="*/ 67 h 77"/>
                    <a:gd name="T14" fmla="*/ 84 w 169"/>
                    <a:gd name="T15" fmla="*/ 51 h 77"/>
                    <a:gd name="T16" fmla="*/ 107 w 169"/>
                    <a:gd name="T17" fmla="*/ 1 h 77"/>
                    <a:gd name="T18" fmla="*/ 84 w 169"/>
                    <a:gd name="T19" fmla="*/ 37 h 77"/>
                    <a:gd name="T20" fmla="*/ 33 w 169"/>
                    <a:gd name="T21" fmla="*/ 69 h 77"/>
                    <a:gd name="T22" fmla="*/ 36 w 169"/>
                    <a:gd name="T23" fmla="*/ 36 h 77"/>
                    <a:gd name="T24" fmla="*/ 25 w 169"/>
                    <a:gd name="T25" fmla="*/ 50 h 77"/>
                    <a:gd name="T26" fmla="*/ 1 w 169"/>
                    <a:gd name="T27" fmla="*/ 70 h 77"/>
                    <a:gd name="T28" fmla="*/ 4 w 169"/>
                    <a:gd name="T29" fmla="*/ 73 h 77"/>
                    <a:gd name="T30" fmla="*/ 11 w 169"/>
                    <a:gd name="T31" fmla="*/ 70 h 77"/>
                    <a:gd name="T32" fmla="*/ 22 w 169"/>
                    <a:gd name="T33" fmla="*/ 62 h 77"/>
                    <a:gd name="T34" fmla="*/ 48 w 169"/>
                    <a:gd name="T35" fmla="*/ 64 h 77"/>
                    <a:gd name="T36" fmla="*/ 61 w 169"/>
                    <a:gd name="T37" fmla="*/ 72 h 77"/>
                    <a:gd name="T38" fmla="*/ 75 w 169"/>
                    <a:gd name="T39" fmla="*/ 67 h 77"/>
                    <a:gd name="T40" fmla="*/ 121 w 169"/>
                    <a:gd name="T41" fmla="*/ 58 h 77"/>
                    <a:gd name="T42" fmla="*/ 128 w 169"/>
                    <a:gd name="T43" fmla="*/ 68 h 77"/>
                    <a:gd name="T44" fmla="*/ 148 w 169"/>
                    <a:gd name="T45" fmla="*/ 60 h 77"/>
                    <a:gd name="T46" fmla="*/ 163 w 169"/>
                    <a:gd name="T47" fmla="*/ 58 h 77"/>
                    <a:gd name="T48" fmla="*/ 101 w 169"/>
                    <a:gd name="T49" fmla="*/ 12 h 77"/>
                    <a:gd name="T50" fmla="*/ 73 w 169"/>
                    <a:gd name="T51" fmla="*/ 59 h 77"/>
                    <a:gd name="T52" fmla="*/ 59 w 169"/>
                    <a:gd name="T53" fmla="*/ 55 h 77"/>
                    <a:gd name="T54" fmla="*/ 74 w 169"/>
                    <a:gd name="T55" fmla="*/ 59 h 77"/>
                    <a:gd name="T56" fmla="*/ 100 w 169"/>
                    <a:gd name="T57" fmla="*/ 54 h 77"/>
                    <a:gd name="T58" fmla="*/ 103 w 169"/>
                    <a:gd name="T59" fmla="*/ 58 h 77"/>
                    <a:gd name="T60" fmla="*/ 100 w 169"/>
                    <a:gd name="T61" fmla="*/ 54 h 77"/>
                    <a:gd name="T62" fmla="*/ 130 w 169"/>
                    <a:gd name="T63" fmla="*/ 64 h 77"/>
                    <a:gd name="T64" fmla="*/ 149 w 169"/>
                    <a:gd name="T65" fmla="*/ 38 h 77"/>
                    <a:gd name="T66" fmla="*/ 137 w 169"/>
                    <a:gd name="T67" fmla="*/ 60 h 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169" h="77">
                      <a:moveTo>
                        <a:pt x="163" y="58"/>
                      </a:moveTo>
                      <a:cubicBezTo>
                        <a:pt x="161" y="59"/>
                        <a:pt x="157" y="63"/>
                        <a:pt x="154" y="62"/>
                      </a:cubicBezTo>
                      <a:cubicBezTo>
                        <a:pt x="151" y="61"/>
                        <a:pt x="152" y="56"/>
                        <a:pt x="152" y="54"/>
                      </a:cubicBezTo>
                      <a:cubicBezTo>
                        <a:pt x="151" y="48"/>
                        <a:pt x="153" y="41"/>
                        <a:pt x="156" y="36"/>
                      </a:cubicBezTo>
                      <a:cubicBezTo>
                        <a:pt x="158" y="33"/>
                        <a:pt x="154" y="31"/>
                        <a:pt x="153" y="33"/>
                      </a:cubicBezTo>
                      <a:cubicBezTo>
                        <a:pt x="152" y="34"/>
                        <a:pt x="152" y="35"/>
                        <a:pt x="151" y="36"/>
                      </a:cubicBezTo>
                      <a:cubicBezTo>
                        <a:pt x="151" y="35"/>
                        <a:pt x="151" y="34"/>
                        <a:pt x="150" y="34"/>
                      </a:cubicBezTo>
                      <a:cubicBezTo>
                        <a:pt x="132" y="26"/>
                        <a:pt x="125" y="46"/>
                        <a:pt x="116" y="57"/>
                      </a:cubicBezTo>
                      <a:cubicBezTo>
                        <a:pt x="113" y="61"/>
                        <a:pt x="108" y="63"/>
                        <a:pt x="104" y="63"/>
                      </a:cubicBezTo>
                      <a:cubicBezTo>
                        <a:pt x="109" y="58"/>
                        <a:pt x="113" y="53"/>
                        <a:pt x="115" y="50"/>
                      </a:cubicBezTo>
                      <a:cubicBezTo>
                        <a:pt x="118" y="45"/>
                        <a:pt x="120" y="36"/>
                        <a:pt x="113" y="33"/>
                      </a:cubicBezTo>
                      <a:cubicBezTo>
                        <a:pt x="106" y="30"/>
                        <a:pt x="100" y="41"/>
                        <a:pt x="98" y="45"/>
                      </a:cubicBezTo>
                      <a:cubicBezTo>
                        <a:pt x="95" y="51"/>
                        <a:pt x="93" y="59"/>
                        <a:pt x="97" y="64"/>
                      </a:cubicBezTo>
                      <a:cubicBezTo>
                        <a:pt x="92" y="68"/>
                        <a:pt x="85" y="71"/>
                        <a:pt x="81" y="67"/>
                      </a:cubicBezTo>
                      <a:cubicBezTo>
                        <a:pt x="78" y="66"/>
                        <a:pt x="78" y="63"/>
                        <a:pt x="78" y="61"/>
                      </a:cubicBezTo>
                      <a:cubicBezTo>
                        <a:pt x="81" y="57"/>
                        <a:pt x="83" y="54"/>
                        <a:pt x="84" y="51"/>
                      </a:cubicBezTo>
                      <a:cubicBezTo>
                        <a:pt x="94" y="36"/>
                        <a:pt x="102" y="20"/>
                        <a:pt x="110" y="4"/>
                      </a:cubicBezTo>
                      <a:cubicBezTo>
                        <a:pt x="111" y="2"/>
                        <a:pt x="109" y="0"/>
                        <a:pt x="107" y="1"/>
                      </a:cubicBezTo>
                      <a:cubicBezTo>
                        <a:pt x="95" y="8"/>
                        <a:pt x="91" y="23"/>
                        <a:pt x="85" y="34"/>
                      </a:cubicBezTo>
                      <a:cubicBezTo>
                        <a:pt x="85" y="35"/>
                        <a:pt x="84" y="36"/>
                        <a:pt x="84" y="37"/>
                      </a:cubicBezTo>
                      <a:cubicBezTo>
                        <a:pt x="74" y="36"/>
                        <a:pt x="66" y="39"/>
                        <a:pt x="58" y="46"/>
                      </a:cubicBezTo>
                      <a:cubicBezTo>
                        <a:pt x="50" y="53"/>
                        <a:pt x="45" y="66"/>
                        <a:pt x="33" y="69"/>
                      </a:cubicBezTo>
                      <a:cubicBezTo>
                        <a:pt x="25" y="72"/>
                        <a:pt x="27" y="60"/>
                        <a:pt x="30" y="50"/>
                      </a:cubicBezTo>
                      <a:cubicBezTo>
                        <a:pt x="33" y="45"/>
                        <a:pt x="34" y="40"/>
                        <a:pt x="36" y="36"/>
                      </a:cubicBezTo>
                      <a:cubicBezTo>
                        <a:pt x="37" y="33"/>
                        <a:pt x="34" y="32"/>
                        <a:pt x="32" y="34"/>
                      </a:cubicBezTo>
                      <a:cubicBezTo>
                        <a:pt x="30" y="39"/>
                        <a:pt x="27" y="44"/>
                        <a:pt x="25" y="50"/>
                      </a:cubicBezTo>
                      <a:cubicBezTo>
                        <a:pt x="23" y="54"/>
                        <a:pt x="20" y="59"/>
                        <a:pt x="16" y="63"/>
                      </a:cubicBezTo>
                      <a:cubicBezTo>
                        <a:pt x="11" y="66"/>
                        <a:pt x="5" y="66"/>
                        <a:pt x="1" y="70"/>
                      </a:cubicBezTo>
                      <a:cubicBezTo>
                        <a:pt x="0" y="71"/>
                        <a:pt x="1" y="73"/>
                        <a:pt x="2" y="73"/>
                      </a:cubicBezTo>
                      <a:cubicBezTo>
                        <a:pt x="3" y="73"/>
                        <a:pt x="3" y="73"/>
                        <a:pt x="4" y="73"/>
                      </a:cubicBezTo>
                      <a:cubicBezTo>
                        <a:pt x="5" y="73"/>
                        <a:pt x="6" y="73"/>
                        <a:pt x="6" y="72"/>
                      </a:cubicBezTo>
                      <a:cubicBezTo>
                        <a:pt x="8" y="71"/>
                        <a:pt x="10" y="71"/>
                        <a:pt x="11" y="70"/>
                      </a:cubicBezTo>
                      <a:cubicBezTo>
                        <a:pt x="15" y="69"/>
                        <a:pt x="19" y="66"/>
                        <a:pt x="22" y="63"/>
                      </a:cubicBezTo>
                      <a:cubicBezTo>
                        <a:pt x="22" y="63"/>
                        <a:pt x="22" y="62"/>
                        <a:pt x="22" y="62"/>
                      </a:cubicBezTo>
                      <a:cubicBezTo>
                        <a:pt x="22" y="66"/>
                        <a:pt x="23" y="70"/>
                        <a:pt x="26" y="73"/>
                      </a:cubicBezTo>
                      <a:cubicBezTo>
                        <a:pt x="34" y="77"/>
                        <a:pt x="43" y="69"/>
                        <a:pt x="48" y="64"/>
                      </a:cubicBezTo>
                      <a:cubicBezTo>
                        <a:pt x="50" y="62"/>
                        <a:pt x="52" y="60"/>
                        <a:pt x="53" y="58"/>
                      </a:cubicBezTo>
                      <a:cubicBezTo>
                        <a:pt x="51" y="65"/>
                        <a:pt x="52" y="72"/>
                        <a:pt x="61" y="72"/>
                      </a:cubicBezTo>
                      <a:cubicBezTo>
                        <a:pt x="66" y="72"/>
                        <a:pt x="70" y="69"/>
                        <a:pt x="74" y="65"/>
                      </a:cubicBezTo>
                      <a:cubicBezTo>
                        <a:pt x="74" y="66"/>
                        <a:pt x="74" y="66"/>
                        <a:pt x="75" y="67"/>
                      </a:cubicBezTo>
                      <a:cubicBezTo>
                        <a:pt x="80" y="77"/>
                        <a:pt x="91" y="74"/>
                        <a:pt x="100" y="67"/>
                      </a:cubicBezTo>
                      <a:cubicBezTo>
                        <a:pt x="107" y="71"/>
                        <a:pt x="117" y="63"/>
                        <a:pt x="121" y="58"/>
                      </a:cubicBezTo>
                      <a:cubicBezTo>
                        <a:pt x="121" y="57"/>
                        <a:pt x="122" y="56"/>
                        <a:pt x="123" y="55"/>
                      </a:cubicBezTo>
                      <a:cubicBezTo>
                        <a:pt x="121" y="61"/>
                        <a:pt x="122" y="66"/>
                        <a:pt x="128" y="68"/>
                      </a:cubicBezTo>
                      <a:cubicBezTo>
                        <a:pt x="137" y="71"/>
                        <a:pt x="143" y="63"/>
                        <a:pt x="147" y="54"/>
                      </a:cubicBezTo>
                      <a:cubicBezTo>
                        <a:pt x="147" y="56"/>
                        <a:pt x="147" y="58"/>
                        <a:pt x="148" y="60"/>
                      </a:cubicBezTo>
                      <a:cubicBezTo>
                        <a:pt x="150" y="70"/>
                        <a:pt x="161" y="65"/>
                        <a:pt x="166" y="61"/>
                      </a:cubicBezTo>
                      <a:cubicBezTo>
                        <a:pt x="169" y="59"/>
                        <a:pt x="165" y="56"/>
                        <a:pt x="163" y="58"/>
                      </a:cubicBezTo>
                      <a:close/>
                      <a:moveTo>
                        <a:pt x="91" y="32"/>
                      </a:moveTo>
                      <a:cubicBezTo>
                        <a:pt x="94" y="26"/>
                        <a:pt x="97" y="18"/>
                        <a:pt x="101" y="12"/>
                      </a:cubicBezTo>
                      <a:cubicBezTo>
                        <a:pt x="98" y="19"/>
                        <a:pt x="94" y="26"/>
                        <a:pt x="91" y="32"/>
                      </a:cubicBezTo>
                      <a:close/>
                      <a:moveTo>
                        <a:pt x="73" y="59"/>
                      </a:moveTo>
                      <a:cubicBezTo>
                        <a:pt x="70" y="62"/>
                        <a:pt x="67" y="66"/>
                        <a:pt x="63" y="67"/>
                      </a:cubicBezTo>
                      <a:cubicBezTo>
                        <a:pt x="54" y="71"/>
                        <a:pt x="57" y="59"/>
                        <a:pt x="59" y="55"/>
                      </a:cubicBezTo>
                      <a:cubicBezTo>
                        <a:pt x="63" y="46"/>
                        <a:pt x="72" y="42"/>
                        <a:pt x="81" y="41"/>
                      </a:cubicBezTo>
                      <a:cubicBezTo>
                        <a:pt x="78" y="47"/>
                        <a:pt x="75" y="53"/>
                        <a:pt x="74" y="59"/>
                      </a:cubicBezTo>
                      <a:cubicBezTo>
                        <a:pt x="74" y="59"/>
                        <a:pt x="73" y="59"/>
                        <a:pt x="73" y="59"/>
                      </a:cubicBezTo>
                      <a:close/>
                      <a:moveTo>
                        <a:pt x="100" y="54"/>
                      </a:moveTo>
                      <a:cubicBezTo>
                        <a:pt x="100" y="51"/>
                        <a:pt x="108" y="32"/>
                        <a:pt x="113" y="38"/>
                      </a:cubicBezTo>
                      <a:cubicBezTo>
                        <a:pt x="117" y="44"/>
                        <a:pt x="107" y="55"/>
                        <a:pt x="103" y="58"/>
                      </a:cubicBezTo>
                      <a:cubicBezTo>
                        <a:pt x="102" y="59"/>
                        <a:pt x="102" y="60"/>
                        <a:pt x="101" y="61"/>
                      </a:cubicBezTo>
                      <a:cubicBezTo>
                        <a:pt x="99" y="59"/>
                        <a:pt x="99" y="57"/>
                        <a:pt x="100" y="54"/>
                      </a:cubicBezTo>
                      <a:close/>
                      <a:moveTo>
                        <a:pt x="137" y="60"/>
                      </a:moveTo>
                      <a:cubicBezTo>
                        <a:pt x="136" y="63"/>
                        <a:pt x="133" y="65"/>
                        <a:pt x="130" y="64"/>
                      </a:cubicBezTo>
                      <a:cubicBezTo>
                        <a:pt x="124" y="63"/>
                        <a:pt x="127" y="54"/>
                        <a:pt x="129" y="51"/>
                      </a:cubicBezTo>
                      <a:cubicBezTo>
                        <a:pt x="133" y="43"/>
                        <a:pt x="139" y="37"/>
                        <a:pt x="149" y="38"/>
                      </a:cubicBezTo>
                      <a:cubicBezTo>
                        <a:pt x="149" y="38"/>
                        <a:pt x="150" y="38"/>
                        <a:pt x="150" y="37"/>
                      </a:cubicBezTo>
                      <a:cubicBezTo>
                        <a:pt x="146" y="45"/>
                        <a:pt x="143" y="54"/>
                        <a:pt x="137" y="6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80" name="Freeform 69"/>
                <p:cNvSpPr/>
                <p:nvPr/>
              </p:nvSpPr>
              <p:spPr bwMode="auto">
                <a:xfrm>
                  <a:off x="1247775" y="2190751"/>
                  <a:ext cx="6350" cy="6350"/>
                </a:xfrm>
                <a:custGeom>
                  <a:avLst/>
                  <a:gdLst>
                    <a:gd name="T0" fmla="*/ 2 w 6"/>
                    <a:gd name="T1" fmla="*/ 5 h 6"/>
                    <a:gd name="T2" fmla="*/ 5 w 6"/>
                    <a:gd name="T3" fmla="*/ 4 h 6"/>
                    <a:gd name="T4" fmla="*/ 6 w 6"/>
                    <a:gd name="T5" fmla="*/ 2 h 6"/>
                    <a:gd name="T6" fmla="*/ 3 w 6"/>
                    <a:gd name="T7" fmla="*/ 0 h 6"/>
                    <a:gd name="T8" fmla="*/ 1 w 6"/>
                    <a:gd name="T9" fmla="*/ 2 h 6"/>
                    <a:gd name="T10" fmla="*/ 2 w 6"/>
                    <a:gd name="T11" fmla="*/ 5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" h="6">
                      <a:moveTo>
                        <a:pt x="2" y="5"/>
                      </a:moveTo>
                      <a:cubicBezTo>
                        <a:pt x="3" y="6"/>
                        <a:pt x="4" y="5"/>
                        <a:pt x="5" y="4"/>
                      </a:cubicBezTo>
                      <a:cubicBezTo>
                        <a:pt x="5" y="4"/>
                        <a:pt x="6" y="3"/>
                        <a:pt x="6" y="2"/>
                      </a:cubicBezTo>
                      <a:cubicBezTo>
                        <a:pt x="5" y="1"/>
                        <a:pt x="4" y="0"/>
                        <a:pt x="3" y="0"/>
                      </a:cubicBezTo>
                      <a:cubicBezTo>
                        <a:pt x="2" y="1"/>
                        <a:pt x="1" y="1"/>
                        <a:pt x="1" y="2"/>
                      </a:cubicBezTo>
                      <a:cubicBezTo>
                        <a:pt x="0" y="3"/>
                        <a:pt x="1" y="5"/>
                        <a:pt x="2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81" name="Freeform 70"/>
                <p:cNvSpPr/>
                <p:nvPr/>
              </p:nvSpPr>
              <p:spPr bwMode="auto">
                <a:xfrm>
                  <a:off x="1154113" y="2085976"/>
                  <a:ext cx="123825" cy="92075"/>
                </a:xfrm>
                <a:custGeom>
                  <a:avLst/>
                  <a:gdLst>
                    <a:gd name="T0" fmla="*/ 0 w 116"/>
                    <a:gd name="T1" fmla="*/ 1 h 87"/>
                    <a:gd name="T2" fmla="*/ 2 w 116"/>
                    <a:gd name="T3" fmla="*/ 40 h 87"/>
                    <a:gd name="T4" fmla="*/ 4 w 116"/>
                    <a:gd name="T5" fmla="*/ 85 h 87"/>
                    <a:gd name="T6" fmla="*/ 5 w 116"/>
                    <a:gd name="T7" fmla="*/ 86 h 87"/>
                    <a:gd name="T8" fmla="*/ 63 w 116"/>
                    <a:gd name="T9" fmla="*/ 82 h 87"/>
                    <a:gd name="T10" fmla="*/ 116 w 116"/>
                    <a:gd name="T11" fmla="*/ 78 h 87"/>
                    <a:gd name="T12" fmla="*/ 116 w 116"/>
                    <a:gd name="T13" fmla="*/ 77 h 87"/>
                    <a:gd name="T14" fmla="*/ 115 w 116"/>
                    <a:gd name="T15" fmla="*/ 75 h 87"/>
                    <a:gd name="T16" fmla="*/ 114 w 116"/>
                    <a:gd name="T17" fmla="*/ 76 h 87"/>
                    <a:gd name="T18" fmla="*/ 91 w 116"/>
                    <a:gd name="T19" fmla="*/ 80 h 87"/>
                    <a:gd name="T20" fmla="*/ 67 w 116"/>
                    <a:gd name="T21" fmla="*/ 81 h 87"/>
                    <a:gd name="T22" fmla="*/ 16 w 116"/>
                    <a:gd name="T23" fmla="*/ 85 h 87"/>
                    <a:gd name="T24" fmla="*/ 5 w 116"/>
                    <a:gd name="T25" fmla="*/ 82 h 87"/>
                    <a:gd name="T26" fmla="*/ 5 w 116"/>
                    <a:gd name="T27" fmla="*/ 71 h 87"/>
                    <a:gd name="T28" fmla="*/ 4 w 116"/>
                    <a:gd name="T29" fmla="*/ 47 h 87"/>
                    <a:gd name="T30" fmla="*/ 2 w 116"/>
                    <a:gd name="T31" fmla="*/ 1 h 87"/>
                    <a:gd name="T32" fmla="*/ 0 w 116"/>
                    <a:gd name="T33" fmla="*/ 1 h 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116" h="87">
                      <a:moveTo>
                        <a:pt x="0" y="1"/>
                      </a:moveTo>
                      <a:cubicBezTo>
                        <a:pt x="0" y="14"/>
                        <a:pt x="1" y="27"/>
                        <a:pt x="2" y="40"/>
                      </a:cubicBezTo>
                      <a:cubicBezTo>
                        <a:pt x="4" y="55"/>
                        <a:pt x="3" y="70"/>
                        <a:pt x="4" y="85"/>
                      </a:cubicBezTo>
                      <a:cubicBezTo>
                        <a:pt x="4" y="86"/>
                        <a:pt x="4" y="86"/>
                        <a:pt x="5" y="86"/>
                      </a:cubicBezTo>
                      <a:cubicBezTo>
                        <a:pt x="24" y="87"/>
                        <a:pt x="44" y="83"/>
                        <a:pt x="63" y="82"/>
                      </a:cubicBezTo>
                      <a:cubicBezTo>
                        <a:pt x="81" y="82"/>
                        <a:pt x="98" y="81"/>
                        <a:pt x="116" y="78"/>
                      </a:cubicBezTo>
                      <a:cubicBezTo>
                        <a:pt x="116" y="78"/>
                        <a:pt x="116" y="77"/>
                        <a:pt x="116" y="77"/>
                      </a:cubicBezTo>
                      <a:cubicBezTo>
                        <a:pt x="116" y="76"/>
                        <a:pt x="115" y="76"/>
                        <a:pt x="115" y="75"/>
                      </a:cubicBezTo>
                      <a:cubicBezTo>
                        <a:pt x="114" y="74"/>
                        <a:pt x="113" y="75"/>
                        <a:pt x="114" y="76"/>
                      </a:cubicBezTo>
                      <a:cubicBezTo>
                        <a:pt x="114" y="77"/>
                        <a:pt x="94" y="80"/>
                        <a:pt x="91" y="80"/>
                      </a:cubicBezTo>
                      <a:cubicBezTo>
                        <a:pt x="83" y="80"/>
                        <a:pt x="75" y="81"/>
                        <a:pt x="67" y="81"/>
                      </a:cubicBezTo>
                      <a:cubicBezTo>
                        <a:pt x="49" y="82"/>
                        <a:pt x="33" y="84"/>
                        <a:pt x="16" y="85"/>
                      </a:cubicBezTo>
                      <a:cubicBezTo>
                        <a:pt x="13" y="85"/>
                        <a:pt x="5" y="86"/>
                        <a:pt x="5" y="82"/>
                      </a:cubicBezTo>
                      <a:cubicBezTo>
                        <a:pt x="5" y="78"/>
                        <a:pt x="5" y="75"/>
                        <a:pt x="5" y="71"/>
                      </a:cubicBezTo>
                      <a:cubicBezTo>
                        <a:pt x="5" y="63"/>
                        <a:pt x="4" y="55"/>
                        <a:pt x="4" y="47"/>
                      </a:cubicBezTo>
                      <a:cubicBezTo>
                        <a:pt x="4" y="31"/>
                        <a:pt x="1" y="16"/>
                        <a:pt x="2" y="1"/>
                      </a:cubicBezTo>
                      <a:cubicBezTo>
                        <a:pt x="2" y="0"/>
                        <a:pt x="0" y="0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82" name="Freeform 71"/>
                <p:cNvSpPr/>
                <p:nvPr/>
              </p:nvSpPr>
              <p:spPr bwMode="auto">
                <a:xfrm>
                  <a:off x="1168400" y="2144713"/>
                  <a:ext cx="19050" cy="31750"/>
                </a:xfrm>
                <a:custGeom>
                  <a:avLst/>
                  <a:gdLst>
                    <a:gd name="T0" fmla="*/ 4 w 18"/>
                    <a:gd name="T1" fmla="*/ 29 h 30"/>
                    <a:gd name="T2" fmla="*/ 3 w 18"/>
                    <a:gd name="T3" fmla="*/ 12 h 30"/>
                    <a:gd name="T4" fmla="*/ 3 w 18"/>
                    <a:gd name="T5" fmla="*/ 5 h 30"/>
                    <a:gd name="T6" fmla="*/ 6 w 18"/>
                    <a:gd name="T7" fmla="*/ 2 h 30"/>
                    <a:gd name="T8" fmla="*/ 13 w 18"/>
                    <a:gd name="T9" fmla="*/ 3 h 30"/>
                    <a:gd name="T10" fmla="*/ 14 w 18"/>
                    <a:gd name="T11" fmla="*/ 9 h 30"/>
                    <a:gd name="T12" fmla="*/ 16 w 18"/>
                    <a:gd name="T13" fmla="*/ 29 h 30"/>
                    <a:gd name="T14" fmla="*/ 17 w 18"/>
                    <a:gd name="T15" fmla="*/ 29 h 30"/>
                    <a:gd name="T16" fmla="*/ 15 w 18"/>
                    <a:gd name="T17" fmla="*/ 1 h 30"/>
                    <a:gd name="T18" fmla="*/ 14 w 18"/>
                    <a:gd name="T19" fmla="*/ 0 h 30"/>
                    <a:gd name="T20" fmla="*/ 2 w 18"/>
                    <a:gd name="T21" fmla="*/ 0 h 30"/>
                    <a:gd name="T22" fmla="*/ 1 w 18"/>
                    <a:gd name="T23" fmla="*/ 1 h 30"/>
                    <a:gd name="T24" fmla="*/ 3 w 18"/>
                    <a:gd name="T25" fmla="*/ 29 h 30"/>
                    <a:gd name="T26" fmla="*/ 4 w 18"/>
                    <a:gd name="T27" fmla="*/ 29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8" h="30">
                      <a:moveTo>
                        <a:pt x="4" y="29"/>
                      </a:moveTo>
                      <a:cubicBezTo>
                        <a:pt x="3" y="24"/>
                        <a:pt x="3" y="18"/>
                        <a:pt x="3" y="12"/>
                      </a:cubicBezTo>
                      <a:cubicBezTo>
                        <a:pt x="3" y="10"/>
                        <a:pt x="3" y="7"/>
                        <a:pt x="3" y="5"/>
                      </a:cubicBezTo>
                      <a:cubicBezTo>
                        <a:pt x="3" y="2"/>
                        <a:pt x="3" y="2"/>
                        <a:pt x="6" y="2"/>
                      </a:cubicBezTo>
                      <a:cubicBezTo>
                        <a:pt x="7" y="2"/>
                        <a:pt x="13" y="1"/>
                        <a:pt x="13" y="3"/>
                      </a:cubicBezTo>
                      <a:cubicBezTo>
                        <a:pt x="13" y="5"/>
                        <a:pt x="13" y="7"/>
                        <a:pt x="14" y="9"/>
                      </a:cubicBezTo>
                      <a:cubicBezTo>
                        <a:pt x="15" y="16"/>
                        <a:pt x="16" y="22"/>
                        <a:pt x="16" y="29"/>
                      </a:cubicBezTo>
                      <a:cubicBezTo>
                        <a:pt x="16" y="29"/>
                        <a:pt x="17" y="29"/>
                        <a:pt x="17" y="29"/>
                      </a:cubicBezTo>
                      <a:cubicBezTo>
                        <a:pt x="18" y="19"/>
                        <a:pt x="15" y="10"/>
                        <a:pt x="15" y="1"/>
                      </a:cubicBezTo>
                      <a:cubicBezTo>
                        <a:pt x="15" y="1"/>
                        <a:pt x="14" y="0"/>
                        <a:pt x="14" y="0"/>
                      </a:cubicBezTo>
                      <a:cubicBezTo>
                        <a:pt x="10" y="0"/>
                        <a:pt x="6" y="0"/>
                        <a:pt x="2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3" y="11"/>
                        <a:pt x="0" y="20"/>
                        <a:pt x="3" y="29"/>
                      </a:cubicBezTo>
                      <a:cubicBezTo>
                        <a:pt x="3" y="30"/>
                        <a:pt x="5" y="30"/>
                        <a:pt x="4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83" name="Freeform 72"/>
                <p:cNvSpPr/>
                <p:nvPr/>
              </p:nvSpPr>
              <p:spPr bwMode="auto">
                <a:xfrm>
                  <a:off x="1168400" y="2144713"/>
                  <a:ext cx="15875" cy="31750"/>
                </a:xfrm>
                <a:custGeom>
                  <a:avLst/>
                  <a:gdLst>
                    <a:gd name="T0" fmla="*/ 5 w 15"/>
                    <a:gd name="T1" fmla="*/ 1 h 29"/>
                    <a:gd name="T2" fmla="*/ 1 w 15"/>
                    <a:gd name="T3" fmla="*/ 6 h 29"/>
                    <a:gd name="T4" fmla="*/ 6 w 15"/>
                    <a:gd name="T5" fmla="*/ 3 h 29"/>
                    <a:gd name="T6" fmla="*/ 2 w 15"/>
                    <a:gd name="T7" fmla="*/ 8 h 29"/>
                    <a:gd name="T8" fmla="*/ 9 w 15"/>
                    <a:gd name="T9" fmla="*/ 4 h 29"/>
                    <a:gd name="T10" fmla="*/ 2 w 15"/>
                    <a:gd name="T11" fmla="*/ 11 h 29"/>
                    <a:gd name="T12" fmla="*/ 11 w 15"/>
                    <a:gd name="T13" fmla="*/ 2 h 29"/>
                    <a:gd name="T14" fmla="*/ 2 w 15"/>
                    <a:gd name="T15" fmla="*/ 13 h 29"/>
                    <a:gd name="T16" fmla="*/ 10 w 15"/>
                    <a:gd name="T17" fmla="*/ 6 h 29"/>
                    <a:gd name="T18" fmla="*/ 2 w 15"/>
                    <a:gd name="T19" fmla="*/ 16 h 29"/>
                    <a:gd name="T20" fmla="*/ 10 w 15"/>
                    <a:gd name="T21" fmla="*/ 8 h 29"/>
                    <a:gd name="T22" fmla="*/ 2 w 15"/>
                    <a:gd name="T23" fmla="*/ 19 h 29"/>
                    <a:gd name="T24" fmla="*/ 11 w 15"/>
                    <a:gd name="T25" fmla="*/ 11 h 29"/>
                    <a:gd name="T26" fmla="*/ 3 w 15"/>
                    <a:gd name="T27" fmla="*/ 22 h 29"/>
                    <a:gd name="T28" fmla="*/ 12 w 15"/>
                    <a:gd name="T29" fmla="*/ 12 h 29"/>
                    <a:gd name="T30" fmla="*/ 2 w 15"/>
                    <a:gd name="T31" fmla="*/ 26 h 29"/>
                    <a:gd name="T32" fmla="*/ 12 w 15"/>
                    <a:gd name="T33" fmla="*/ 13 h 29"/>
                    <a:gd name="T34" fmla="*/ 6 w 15"/>
                    <a:gd name="T35" fmla="*/ 23 h 29"/>
                    <a:gd name="T36" fmla="*/ 14 w 15"/>
                    <a:gd name="T37" fmla="*/ 14 h 29"/>
                    <a:gd name="T38" fmla="*/ 6 w 15"/>
                    <a:gd name="T39" fmla="*/ 26 h 29"/>
                    <a:gd name="T40" fmla="*/ 13 w 15"/>
                    <a:gd name="T41" fmla="*/ 18 h 29"/>
                    <a:gd name="T42" fmla="*/ 7 w 15"/>
                    <a:gd name="T43" fmla="*/ 26 h 29"/>
                    <a:gd name="T44" fmla="*/ 13 w 15"/>
                    <a:gd name="T45" fmla="*/ 20 h 29"/>
                    <a:gd name="T46" fmla="*/ 9 w 15"/>
                    <a:gd name="T47" fmla="*/ 27 h 29"/>
                    <a:gd name="T48" fmla="*/ 14 w 15"/>
                    <a:gd name="T49" fmla="*/ 22 h 29"/>
                    <a:gd name="T50" fmla="*/ 10 w 15"/>
                    <a:gd name="T51" fmla="*/ 26 h 29"/>
                    <a:gd name="T52" fmla="*/ 13 w 15"/>
                    <a:gd name="T53" fmla="*/ 26 h 29"/>
                    <a:gd name="T54" fmla="*/ 14 w 15"/>
                    <a:gd name="T55" fmla="*/ 23 h 29"/>
                    <a:gd name="T56" fmla="*/ 10 w 15"/>
                    <a:gd name="T57" fmla="*/ 26 h 29"/>
                    <a:gd name="T58" fmla="*/ 14 w 15"/>
                    <a:gd name="T59" fmla="*/ 22 h 29"/>
                    <a:gd name="T60" fmla="*/ 9 w 15"/>
                    <a:gd name="T61" fmla="*/ 27 h 29"/>
                    <a:gd name="T62" fmla="*/ 14 w 15"/>
                    <a:gd name="T63" fmla="*/ 20 h 29"/>
                    <a:gd name="T64" fmla="*/ 7 w 15"/>
                    <a:gd name="T65" fmla="*/ 26 h 29"/>
                    <a:gd name="T66" fmla="*/ 13 w 15"/>
                    <a:gd name="T67" fmla="*/ 18 h 29"/>
                    <a:gd name="T68" fmla="*/ 6 w 15"/>
                    <a:gd name="T69" fmla="*/ 26 h 29"/>
                    <a:gd name="T70" fmla="*/ 14 w 15"/>
                    <a:gd name="T71" fmla="*/ 14 h 29"/>
                    <a:gd name="T72" fmla="*/ 6 w 15"/>
                    <a:gd name="T73" fmla="*/ 23 h 29"/>
                    <a:gd name="T74" fmla="*/ 12 w 15"/>
                    <a:gd name="T75" fmla="*/ 13 h 29"/>
                    <a:gd name="T76" fmla="*/ 2 w 15"/>
                    <a:gd name="T77" fmla="*/ 26 h 29"/>
                    <a:gd name="T78" fmla="*/ 12 w 15"/>
                    <a:gd name="T79" fmla="*/ 12 h 29"/>
                    <a:gd name="T80" fmla="*/ 3 w 15"/>
                    <a:gd name="T81" fmla="*/ 22 h 29"/>
                    <a:gd name="T82" fmla="*/ 11 w 15"/>
                    <a:gd name="T83" fmla="*/ 11 h 29"/>
                    <a:gd name="T84" fmla="*/ 2 w 15"/>
                    <a:gd name="T85" fmla="*/ 19 h 29"/>
                    <a:gd name="T86" fmla="*/ 10 w 15"/>
                    <a:gd name="T87" fmla="*/ 8 h 29"/>
                    <a:gd name="T88" fmla="*/ 2 w 15"/>
                    <a:gd name="T89" fmla="*/ 16 h 29"/>
                    <a:gd name="T90" fmla="*/ 10 w 15"/>
                    <a:gd name="T91" fmla="*/ 6 h 29"/>
                    <a:gd name="T92" fmla="*/ 2 w 15"/>
                    <a:gd name="T93" fmla="*/ 13 h 29"/>
                    <a:gd name="T94" fmla="*/ 11 w 15"/>
                    <a:gd name="T95" fmla="*/ 2 h 29"/>
                    <a:gd name="T96" fmla="*/ 2 w 15"/>
                    <a:gd name="T97" fmla="*/ 11 h 29"/>
                    <a:gd name="T98" fmla="*/ 9 w 15"/>
                    <a:gd name="T99" fmla="*/ 3 h 29"/>
                    <a:gd name="T100" fmla="*/ 2 w 15"/>
                    <a:gd name="T101" fmla="*/ 8 h 29"/>
                    <a:gd name="T102" fmla="*/ 6 w 15"/>
                    <a:gd name="T103" fmla="*/ 3 h 29"/>
                    <a:gd name="T104" fmla="*/ 1 w 15"/>
                    <a:gd name="T105" fmla="*/ 6 h 29"/>
                    <a:gd name="T106" fmla="*/ 6 w 15"/>
                    <a:gd name="T107" fmla="*/ 1 h 29"/>
                    <a:gd name="T108" fmla="*/ 1 w 15"/>
                    <a:gd name="T109" fmla="*/ 2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5" h="29">
                      <a:moveTo>
                        <a:pt x="2" y="3"/>
                      </a:moveTo>
                      <a:cubicBezTo>
                        <a:pt x="3" y="3"/>
                        <a:pt x="4" y="2"/>
                        <a:pt x="5" y="1"/>
                      </a:cubicBezTo>
                      <a:cubicBezTo>
                        <a:pt x="5" y="1"/>
                        <a:pt x="5" y="1"/>
                        <a:pt x="4" y="0"/>
                      </a:cubicBezTo>
                      <a:cubicBezTo>
                        <a:pt x="3" y="2"/>
                        <a:pt x="2" y="4"/>
                        <a:pt x="1" y="6"/>
                      </a:cubicBezTo>
                      <a:cubicBezTo>
                        <a:pt x="1" y="7"/>
                        <a:pt x="1" y="8"/>
                        <a:pt x="2" y="7"/>
                      </a:cubicBezTo>
                      <a:cubicBezTo>
                        <a:pt x="4" y="6"/>
                        <a:pt x="5" y="5"/>
                        <a:pt x="6" y="3"/>
                      </a:cubicBezTo>
                      <a:cubicBezTo>
                        <a:pt x="6" y="3"/>
                        <a:pt x="6" y="3"/>
                        <a:pt x="5" y="2"/>
                      </a:cubicBezTo>
                      <a:cubicBezTo>
                        <a:pt x="4" y="4"/>
                        <a:pt x="3" y="6"/>
                        <a:pt x="2" y="8"/>
                      </a:cubicBezTo>
                      <a:cubicBezTo>
                        <a:pt x="1" y="9"/>
                        <a:pt x="2" y="10"/>
                        <a:pt x="3" y="9"/>
                      </a:cubicBezTo>
                      <a:cubicBezTo>
                        <a:pt x="5" y="7"/>
                        <a:pt x="7" y="5"/>
                        <a:pt x="9" y="4"/>
                      </a:cubicBezTo>
                      <a:cubicBezTo>
                        <a:pt x="9" y="3"/>
                        <a:pt x="9" y="3"/>
                        <a:pt x="8" y="3"/>
                      </a:cubicBezTo>
                      <a:cubicBezTo>
                        <a:pt x="6" y="5"/>
                        <a:pt x="4" y="8"/>
                        <a:pt x="2" y="11"/>
                      </a:cubicBezTo>
                      <a:cubicBezTo>
                        <a:pt x="2" y="12"/>
                        <a:pt x="3" y="12"/>
                        <a:pt x="3" y="12"/>
                      </a:cubicBezTo>
                      <a:cubicBezTo>
                        <a:pt x="6" y="8"/>
                        <a:pt x="8" y="5"/>
                        <a:pt x="11" y="2"/>
                      </a:cubicBezTo>
                      <a:cubicBezTo>
                        <a:pt x="10" y="2"/>
                        <a:pt x="10" y="2"/>
                        <a:pt x="10" y="2"/>
                      </a:cubicBezTo>
                      <a:cubicBezTo>
                        <a:pt x="7" y="5"/>
                        <a:pt x="5" y="9"/>
                        <a:pt x="2" y="13"/>
                      </a:cubicBezTo>
                      <a:cubicBezTo>
                        <a:pt x="2" y="14"/>
                        <a:pt x="3" y="14"/>
                        <a:pt x="4" y="14"/>
                      </a:cubicBezTo>
                      <a:cubicBezTo>
                        <a:pt x="6" y="11"/>
                        <a:pt x="8" y="9"/>
                        <a:pt x="10" y="6"/>
                      </a:cubicBezTo>
                      <a:cubicBezTo>
                        <a:pt x="10" y="5"/>
                        <a:pt x="9" y="5"/>
                        <a:pt x="9" y="5"/>
                      </a:cubicBezTo>
                      <a:cubicBezTo>
                        <a:pt x="6" y="9"/>
                        <a:pt x="3" y="12"/>
                        <a:pt x="2" y="16"/>
                      </a:cubicBezTo>
                      <a:cubicBezTo>
                        <a:pt x="1" y="17"/>
                        <a:pt x="2" y="18"/>
                        <a:pt x="3" y="17"/>
                      </a:cubicBezTo>
                      <a:cubicBezTo>
                        <a:pt x="5" y="14"/>
                        <a:pt x="8" y="11"/>
                        <a:pt x="10" y="8"/>
                      </a:cubicBezTo>
                      <a:cubicBezTo>
                        <a:pt x="11" y="7"/>
                        <a:pt x="10" y="7"/>
                        <a:pt x="9" y="7"/>
                      </a:cubicBezTo>
                      <a:cubicBezTo>
                        <a:pt x="7" y="11"/>
                        <a:pt x="4" y="15"/>
                        <a:pt x="2" y="19"/>
                      </a:cubicBezTo>
                      <a:cubicBezTo>
                        <a:pt x="2" y="19"/>
                        <a:pt x="3" y="20"/>
                        <a:pt x="3" y="20"/>
                      </a:cubicBezTo>
                      <a:cubicBezTo>
                        <a:pt x="6" y="17"/>
                        <a:pt x="8" y="14"/>
                        <a:pt x="11" y="11"/>
                      </a:cubicBezTo>
                      <a:cubicBezTo>
                        <a:pt x="10" y="11"/>
                        <a:pt x="10" y="11"/>
                        <a:pt x="9" y="10"/>
                      </a:cubicBezTo>
                      <a:cubicBezTo>
                        <a:pt x="8" y="15"/>
                        <a:pt x="5" y="18"/>
                        <a:pt x="3" y="22"/>
                      </a:cubicBezTo>
                      <a:cubicBezTo>
                        <a:pt x="3" y="23"/>
                        <a:pt x="4" y="23"/>
                        <a:pt x="4" y="23"/>
                      </a:cubicBezTo>
                      <a:cubicBezTo>
                        <a:pt x="7" y="19"/>
                        <a:pt x="9" y="16"/>
                        <a:pt x="12" y="12"/>
                      </a:cubicBezTo>
                      <a:cubicBezTo>
                        <a:pt x="12" y="12"/>
                        <a:pt x="11" y="12"/>
                        <a:pt x="11" y="11"/>
                      </a:cubicBezTo>
                      <a:cubicBezTo>
                        <a:pt x="8" y="16"/>
                        <a:pt x="4" y="21"/>
                        <a:pt x="2" y="26"/>
                      </a:cubicBezTo>
                      <a:cubicBezTo>
                        <a:pt x="2" y="26"/>
                        <a:pt x="3" y="26"/>
                        <a:pt x="3" y="27"/>
                      </a:cubicBezTo>
                      <a:cubicBezTo>
                        <a:pt x="6" y="22"/>
                        <a:pt x="9" y="18"/>
                        <a:pt x="12" y="13"/>
                      </a:cubicBezTo>
                      <a:cubicBezTo>
                        <a:pt x="12" y="13"/>
                        <a:pt x="11" y="13"/>
                        <a:pt x="11" y="13"/>
                      </a:cubicBezTo>
                      <a:cubicBezTo>
                        <a:pt x="9" y="16"/>
                        <a:pt x="7" y="20"/>
                        <a:pt x="6" y="23"/>
                      </a:cubicBezTo>
                      <a:cubicBezTo>
                        <a:pt x="5" y="24"/>
                        <a:pt x="6" y="25"/>
                        <a:pt x="7" y="24"/>
                      </a:cubicBezTo>
                      <a:cubicBezTo>
                        <a:pt x="10" y="21"/>
                        <a:pt x="13" y="18"/>
                        <a:pt x="14" y="14"/>
                      </a:cubicBezTo>
                      <a:cubicBezTo>
                        <a:pt x="15" y="13"/>
                        <a:pt x="14" y="12"/>
                        <a:pt x="13" y="13"/>
                      </a:cubicBezTo>
                      <a:cubicBezTo>
                        <a:pt x="11" y="17"/>
                        <a:pt x="8" y="21"/>
                        <a:pt x="6" y="26"/>
                      </a:cubicBezTo>
                      <a:cubicBezTo>
                        <a:pt x="6" y="27"/>
                        <a:pt x="7" y="27"/>
                        <a:pt x="7" y="27"/>
                      </a:cubicBezTo>
                      <a:cubicBezTo>
                        <a:pt x="9" y="24"/>
                        <a:pt x="11" y="21"/>
                        <a:pt x="13" y="18"/>
                      </a:cubicBezTo>
                      <a:cubicBezTo>
                        <a:pt x="13" y="17"/>
                        <a:pt x="12" y="17"/>
                        <a:pt x="12" y="17"/>
                      </a:cubicBezTo>
                      <a:cubicBezTo>
                        <a:pt x="10" y="20"/>
                        <a:pt x="9" y="23"/>
                        <a:pt x="7" y="26"/>
                      </a:cubicBezTo>
                      <a:cubicBezTo>
                        <a:pt x="7" y="27"/>
                        <a:pt x="8" y="27"/>
                        <a:pt x="9" y="26"/>
                      </a:cubicBezTo>
                      <a:cubicBezTo>
                        <a:pt x="10" y="24"/>
                        <a:pt x="12" y="22"/>
                        <a:pt x="13" y="20"/>
                      </a:cubicBezTo>
                      <a:cubicBezTo>
                        <a:pt x="13" y="20"/>
                        <a:pt x="13" y="20"/>
                        <a:pt x="12" y="19"/>
                      </a:cubicBezTo>
                      <a:cubicBezTo>
                        <a:pt x="11" y="22"/>
                        <a:pt x="10" y="25"/>
                        <a:pt x="9" y="27"/>
                      </a:cubicBezTo>
                      <a:cubicBezTo>
                        <a:pt x="8" y="28"/>
                        <a:pt x="10" y="29"/>
                        <a:pt x="10" y="28"/>
                      </a:cubicBezTo>
                      <a:cubicBezTo>
                        <a:pt x="11" y="26"/>
                        <a:pt x="13" y="24"/>
                        <a:pt x="14" y="22"/>
                      </a:cubicBezTo>
                      <a:cubicBezTo>
                        <a:pt x="13" y="22"/>
                        <a:pt x="13" y="21"/>
                        <a:pt x="13" y="21"/>
                      </a:cubicBezTo>
                      <a:cubicBezTo>
                        <a:pt x="12" y="23"/>
                        <a:pt x="11" y="25"/>
                        <a:pt x="10" y="26"/>
                      </a:cubicBezTo>
                      <a:cubicBezTo>
                        <a:pt x="10" y="27"/>
                        <a:pt x="11" y="28"/>
                        <a:pt x="11" y="27"/>
                      </a:cubicBezTo>
                      <a:cubicBezTo>
                        <a:pt x="12" y="27"/>
                        <a:pt x="12" y="27"/>
                        <a:pt x="13" y="26"/>
                      </a:cubicBezTo>
                      <a:cubicBezTo>
                        <a:pt x="13" y="27"/>
                        <a:pt x="14" y="27"/>
                        <a:pt x="14" y="26"/>
                      </a:cubicBezTo>
                      <a:cubicBezTo>
                        <a:pt x="14" y="25"/>
                        <a:pt x="15" y="25"/>
                        <a:pt x="14" y="23"/>
                      </a:cubicBezTo>
                      <a:cubicBezTo>
                        <a:pt x="14" y="23"/>
                        <a:pt x="13" y="23"/>
                        <a:pt x="13" y="23"/>
                      </a:cubicBezTo>
                      <a:cubicBezTo>
                        <a:pt x="12" y="24"/>
                        <a:pt x="11" y="25"/>
                        <a:pt x="10" y="26"/>
                      </a:cubicBezTo>
                      <a:cubicBezTo>
                        <a:pt x="11" y="26"/>
                        <a:pt x="11" y="27"/>
                        <a:pt x="12" y="27"/>
                      </a:cubicBezTo>
                      <a:cubicBezTo>
                        <a:pt x="12" y="25"/>
                        <a:pt x="13" y="23"/>
                        <a:pt x="14" y="22"/>
                      </a:cubicBezTo>
                      <a:cubicBezTo>
                        <a:pt x="14" y="21"/>
                        <a:pt x="13" y="20"/>
                        <a:pt x="13" y="21"/>
                      </a:cubicBezTo>
                      <a:cubicBezTo>
                        <a:pt x="11" y="23"/>
                        <a:pt x="10" y="25"/>
                        <a:pt x="9" y="27"/>
                      </a:cubicBezTo>
                      <a:cubicBezTo>
                        <a:pt x="9" y="27"/>
                        <a:pt x="10" y="28"/>
                        <a:pt x="10" y="28"/>
                      </a:cubicBezTo>
                      <a:cubicBezTo>
                        <a:pt x="12" y="25"/>
                        <a:pt x="13" y="23"/>
                        <a:pt x="14" y="20"/>
                      </a:cubicBezTo>
                      <a:cubicBezTo>
                        <a:pt x="14" y="19"/>
                        <a:pt x="13" y="19"/>
                        <a:pt x="12" y="19"/>
                      </a:cubicBezTo>
                      <a:cubicBezTo>
                        <a:pt x="11" y="21"/>
                        <a:pt x="9" y="24"/>
                        <a:pt x="7" y="26"/>
                      </a:cubicBezTo>
                      <a:cubicBezTo>
                        <a:pt x="8" y="26"/>
                        <a:pt x="8" y="26"/>
                        <a:pt x="9" y="26"/>
                      </a:cubicBezTo>
                      <a:cubicBezTo>
                        <a:pt x="10" y="23"/>
                        <a:pt x="11" y="21"/>
                        <a:pt x="13" y="18"/>
                      </a:cubicBezTo>
                      <a:cubicBezTo>
                        <a:pt x="12" y="18"/>
                        <a:pt x="12" y="18"/>
                        <a:pt x="12" y="17"/>
                      </a:cubicBezTo>
                      <a:cubicBezTo>
                        <a:pt x="10" y="20"/>
                        <a:pt x="8" y="23"/>
                        <a:pt x="6" y="26"/>
                      </a:cubicBezTo>
                      <a:cubicBezTo>
                        <a:pt x="6" y="26"/>
                        <a:pt x="7" y="26"/>
                        <a:pt x="7" y="27"/>
                      </a:cubicBezTo>
                      <a:cubicBezTo>
                        <a:pt x="10" y="22"/>
                        <a:pt x="12" y="18"/>
                        <a:pt x="14" y="14"/>
                      </a:cubicBezTo>
                      <a:cubicBezTo>
                        <a:pt x="14" y="13"/>
                        <a:pt x="14" y="13"/>
                        <a:pt x="13" y="13"/>
                      </a:cubicBezTo>
                      <a:cubicBezTo>
                        <a:pt x="11" y="17"/>
                        <a:pt x="9" y="20"/>
                        <a:pt x="6" y="23"/>
                      </a:cubicBezTo>
                      <a:cubicBezTo>
                        <a:pt x="6" y="23"/>
                        <a:pt x="6" y="24"/>
                        <a:pt x="7" y="24"/>
                      </a:cubicBezTo>
                      <a:cubicBezTo>
                        <a:pt x="9" y="20"/>
                        <a:pt x="10" y="17"/>
                        <a:pt x="12" y="13"/>
                      </a:cubicBezTo>
                      <a:cubicBezTo>
                        <a:pt x="13" y="12"/>
                        <a:pt x="11" y="12"/>
                        <a:pt x="11" y="13"/>
                      </a:cubicBezTo>
                      <a:cubicBezTo>
                        <a:pt x="8" y="17"/>
                        <a:pt x="4" y="21"/>
                        <a:pt x="2" y="26"/>
                      </a:cubicBezTo>
                      <a:cubicBezTo>
                        <a:pt x="2" y="27"/>
                        <a:pt x="3" y="27"/>
                        <a:pt x="3" y="27"/>
                      </a:cubicBezTo>
                      <a:cubicBezTo>
                        <a:pt x="6" y="21"/>
                        <a:pt x="9" y="17"/>
                        <a:pt x="12" y="12"/>
                      </a:cubicBezTo>
                      <a:cubicBezTo>
                        <a:pt x="13" y="11"/>
                        <a:pt x="11" y="11"/>
                        <a:pt x="11" y="11"/>
                      </a:cubicBezTo>
                      <a:cubicBezTo>
                        <a:pt x="8" y="15"/>
                        <a:pt x="6" y="18"/>
                        <a:pt x="3" y="22"/>
                      </a:cubicBezTo>
                      <a:cubicBezTo>
                        <a:pt x="3" y="22"/>
                        <a:pt x="4" y="22"/>
                        <a:pt x="4" y="23"/>
                      </a:cubicBezTo>
                      <a:cubicBezTo>
                        <a:pt x="6" y="19"/>
                        <a:pt x="9" y="15"/>
                        <a:pt x="11" y="11"/>
                      </a:cubicBezTo>
                      <a:cubicBezTo>
                        <a:pt x="11" y="10"/>
                        <a:pt x="10" y="10"/>
                        <a:pt x="10" y="10"/>
                      </a:cubicBezTo>
                      <a:cubicBezTo>
                        <a:pt x="7" y="13"/>
                        <a:pt x="5" y="16"/>
                        <a:pt x="2" y="19"/>
                      </a:cubicBezTo>
                      <a:cubicBezTo>
                        <a:pt x="3" y="19"/>
                        <a:pt x="3" y="19"/>
                        <a:pt x="4" y="19"/>
                      </a:cubicBezTo>
                      <a:cubicBezTo>
                        <a:pt x="5" y="15"/>
                        <a:pt x="8" y="12"/>
                        <a:pt x="10" y="8"/>
                      </a:cubicBezTo>
                      <a:cubicBezTo>
                        <a:pt x="10" y="8"/>
                        <a:pt x="10" y="8"/>
                        <a:pt x="9" y="7"/>
                      </a:cubicBezTo>
                      <a:cubicBezTo>
                        <a:pt x="7" y="11"/>
                        <a:pt x="4" y="13"/>
                        <a:pt x="2" y="16"/>
                      </a:cubicBezTo>
                      <a:cubicBezTo>
                        <a:pt x="2" y="17"/>
                        <a:pt x="2" y="17"/>
                        <a:pt x="3" y="17"/>
                      </a:cubicBezTo>
                      <a:cubicBezTo>
                        <a:pt x="5" y="13"/>
                        <a:pt x="8" y="10"/>
                        <a:pt x="10" y="6"/>
                      </a:cubicBezTo>
                      <a:cubicBezTo>
                        <a:pt x="10" y="5"/>
                        <a:pt x="9" y="4"/>
                        <a:pt x="9" y="5"/>
                      </a:cubicBezTo>
                      <a:cubicBezTo>
                        <a:pt x="7" y="8"/>
                        <a:pt x="5" y="10"/>
                        <a:pt x="2" y="13"/>
                      </a:cubicBezTo>
                      <a:cubicBezTo>
                        <a:pt x="3" y="13"/>
                        <a:pt x="3" y="13"/>
                        <a:pt x="4" y="14"/>
                      </a:cubicBezTo>
                      <a:cubicBezTo>
                        <a:pt x="6" y="10"/>
                        <a:pt x="9" y="6"/>
                        <a:pt x="11" y="2"/>
                      </a:cubicBezTo>
                      <a:cubicBezTo>
                        <a:pt x="11" y="2"/>
                        <a:pt x="10" y="1"/>
                        <a:pt x="10" y="1"/>
                      </a:cubicBezTo>
                      <a:cubicBezTo>
                        <a:pt x="7" y="5"/>
                        <a:pt x="4" y="8"/>
                        <a:pt x="2" y="11"/>
                      </a:cubicBezTo>
                      <a:cubicBezTo>
                        <a:pt x="2" y="11"/>
                        <a:pt x="3" y="11"/>
                        <a:pt x="3" y="12"/>
                      </a:cubicBezTo>
                      <a:cubicBezTo>
                        <a:pt x="5" y="8"/>
                        <a:pt x="7" y="6"/>
                        <a:pt x="9" y="3"/>
                      </a:cubicBezTo>
                      <a:cubicBezTo>
                        <a:pt x="10" y="3"/>
                        <a:pt x="9" y="2"/>
                        <a:pt x="9" y="2"/>
                      </a:cubicBezTo>
                      <a:cubicBezTo>
                        <a:pt x="6" y="4"/>
                        <a:pt x="4" y="6"/>
                        <a:pt x="2" y="8"/>
                      </a:cubicBezTo>
                      <a:cubicBezTo>
                        <a:pt x="2" y="8"/>
                        <a:pt x="3" y="9"/>
                        <a:pt x="3" y="9"/>
                      </a:cubicBezTo>
                      <a:cubicBezTo>
                        <a:pt x="4" y="7"/>
                        <a:pt x="5" y="5"/>
                        <a:pt x="6" y="3"/>
                      </a:cubicBezTo>
                      <a:cubicBezTo>
                        <a:pt x="7" y="2"/>
                        <a:pt x="6" y="1"/>
                        <a:pt x="5" y="2"/>
                      </a:cubicBezTo>
                      <a:cubicBezTo>
                        <a:pt x="4" y="4"/>
                        <a:pt x="2" y="5"/>
                        <a:pt x="1" y="6"/>
                      </a:cubicBezTo>
                      <a:cubicBezTo>
                        <a:pt x="1" y="7"/>
                        <a:pt x="2" y="7"/>
                        <a:pt x="2" y="7"/>
                      </a:cubicBezTo>
                      <a:cubicBezTo>
                        <a:pt x="3" y="5"/>
                        <a:pt x="4" y="3"/>
                        <a:pt x="6" y="1"/>
                      </a:cubicBezTo>
                      <a:cubicBezTo>
                        <a:pt x="6" y="0"/>
                        <a:pt x="5" y="0"/>
                        <a:pt x="5" y="0"/>
                      </a:cubicBezTo>
                      <a:cubicBezTo>
                        <a:pt x="4" y="1"/>
                        <a:pt x="2" y="1"/>
                        <a:pt x="1" y="2"/>
                      </a:cubicBezTo>
                      <a:cubicBezTo>
                        <a:pt x="0" y="2"/>
                        <a:pt x="1" y="4"/>
                        <a:pt x="2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84" name="Freeform 73"/>
                <p:cNvSpPr/>
                <p:nvPr/>
              </p:nvSpPr>
              <p:spPr bwMode="auto">
                <a:xfrm>
                  <a:off x="1187450" y="2135188"/>
                  <a:ext cx="20638" cy="39688"/>
                </a:xfrm>
                <a:custGeom>
                  <a:avLst/>
                  <a:gdLst>
                    <a:gd name="T0" fmla="*/ 1 w 19"/>
                    <a:gd name="T1" fmla="*/ 37 h 37"/>
                    <a:gd name="T2" fmla="*/ 3 w 19"/>
                    <a:gd name="T3" fmla="*/ 37 h 37"/>
                    <a:gd name="T4" fmla="*/ 4 w 19"/>
                    <a:gd name="T5" fmla="*/ 36 h 37"/>
                    <a:gd name="T6" fmla="*/ 3 w 19"/>
                    <a:gd name="T7" fmla="*/ 18 h 37"/>
                    <a:gd name="T8" fmla="*/ 2 w 19"/>
                    <a:gd name="T9" fmla="*/ 8 h 37"/>
                    <a:gd name="T10" fmla="*/ 6 w 19"/>
                    <a:gd name="T11" fmla="*/ 3 h 37"/>
                    <a:gd name="T12" fmla="*/ 15 w 19"/>
                    <a:gd name="T13" fmla="*/ 12 h 37"/>
                    <a:gd name="T14" fmla="*/ 17 w 19"/>
                    <a:gd name="T15" fmla="*/ 34 h 37"/>
                    <a:gd name="T16" fmla="*/ 19 w 19"/>
                    <a:gd name="T17" fmla="*/ 34 h 37"/>
                    <a:gd name="T18" fmla="*/ 18 w 19"/>
                    <a:gd name="T19" fmla="*/ 19 h 37"/>
                    <a:gd name="T20" fmla="*/ 15 w 19"/>
                    <a:gd name="T21" fmla="*/ 5 h 37"/>
                    <a:gd name="T22" fmla="*/ 2 w 19"/>
                    <a:gd name="T23" fmla="*/ 2 h 37"/>
                    <a:gd name="T24" fmla="*/ 1 w 19"/>
                    <a:gd name="T25" fmla="*/ 2 h 37"/>
                    <a:gd name="T26" fmla="*/ 2 w 19"/>
                    <a:gd name="T27" fmla="*/ 18 h 37"/>
                    <a:gd name="T28" fmla="*/ 2 w 19"/>
                    <a:gd name="T29" fmla="*/ 35 h 37"/>
                    <a:gd name="T30" fmla="*/ 1 w 19"/>
                    <a:gd name="T31" fmla="*/ 37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9" h="37">
                      <a:moveTo>
                        <a:pt x="1" y="37"/>
                      </a:moveTo>
                      <a:cubicBezTo>
                        <a:pt x="2" y="37"/>
                        <a:pt x="2" y="37"/>
                        <a:pt x="3" y="37"/>
                      </a:cubicBezTo>
                      <a:cubicBezTo>
                        <a:pt x="4" y="37"/>
                        <a:pt x="4" y="37"/>
                        <a:pt x="4" y="36"/>
                      </a:cubicBezTo>
                      <a:cubicBezTo>
                        <a:pt x="4" y="30"/>
                        <a:pt x="4" y="24"/>
                        <a:pt x="3" y="18"/>
                      </a:cubicBezTo>
                      <a:cubicBezTo>
                        <a:pt x="3" y="15"/>
                        <a:pt x="2" y="11"/>
                        <a:pt x="2" y="8"/>
                      </a:cubicBezTo>
                      <a:cubicBezTo>
                        <a:pt x="2" y="4"/>
                        <a:pt x="3" y="3"/>
                        <a:pt x="6" y="3"/>
                      </a:cubicBezTo>
                      <a:cubicBezTo>
                        <a:pt x="13" y="2"/>
                        <a:pt x="14" y="7"/>
                        <a:pt x="15" y="12"/>
                      </a:cubicBezTo>
                      <a:cubicBezTo>
                        <a:pt x="16" y="20"/>
                        <a:pt x="17" y="27"/>
                        <a:pt x="17" y="34"/>
                      </a:cubicBezTo>
                      <a:cubicBezTo>
                        <a:pt x="17" y="35"/>
                        <a:pt x="19" y="35"/>
                        <a:pt x="19" y="34"/>
                      </a:cubicBezTo>
                      <a:cubicBezTo>
                        <a:pt x="19" y="29"/>
                        <a:pt x="18" y="24"/>
                        <a:pt x="18" y="19"/>
                      </a:cubicBezTo>
                      <a:cubicBezTo>
                        <a:pt x="17" y="15"/>
                        <a:pt x="17" y="9"/>
                        <a:pt x="15" y="5"/>
                      </a:cubicBezTo>
                      <a:cubicBezTo>
                        <a:pt x="12" y="0"/>
                        <a:pt x="7" y="1"/>
                        <a:pt x="2" y="2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1" y="8"/>
                        <a:pt x="1" y="13"/>
                        <a:pt x="2" y="18"/>
                      </a:cubicBezTo>
                      <a:cubicBezTo>
                        <a:pt x="2" y="19"/>
                        <a:pt x="3" y="36"/>
                        <a:pt x="2" y="35"/>
                      </a:cubicBezTo>
                      <a:cubicBezTo>
                        <a:pt x="1" y="35"/>
                        <a:pt x="0" y="36"/>
                        <a:pt x="1" y="3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85" name="Freeform 74"/>
                <p:cNvSpPr/>
                <p:nvPr/>
              </p:nvSpPr>
              <p:spPr bwMode="auto">
                <a:xfrm>
                  <a:off x="1187450" y="2138363"/>
                  <a:ext cx="19050" cy="36513"/>
                </a:xfrm>
                <a:custGeom>
                  <a:avLst/>
                  <a:gdLst>
                    <a:gd name="T0" fmla="*/ 1 w 17"/>
                    <a:gd name="T1" fmla="*/ 5 h 34"/>
                    <a:gd name="T2" fmla="*/ 5 w 17"/>
                    <a:gd name="T3" fmla="*/ 2 h 34"/>
                    <a:gd name="T4" fmla="*/ 0 w 17"/>
                    <a:gd name="T5" fmla="*/ 7 h 34"/>
                    <a:gd name="T6" fmla="*/ 7 w 17"/>
                    <a:gd name="T7" fmla="*/ 2 h 34"/>
                    <a:gd name="T8" fmla="*/ 1 w 17"/>
                    <a:gd name="T9" fmla="*/ 9 h 34"/>
                    <a:gd name="T10" fmla="*/ 10 w 17"/>
                    <a:gd name="T11" fmla="*/ 1 h 34"/>
                    <a:gd name="T12" fmla="*/ 2 w 17"/>
                    <a:gd name="T13" fmla="*/ 10 h 34"/>
                    <a:gd name="T14" fmla="*/ 10 w 17"/>
                    <a:gd name="T15" fmla="*/ 2 h 34"/>
                    <a:gd name="T16" fmla="*/ 2 w 17"/>
                    <a:gd name="T17" fmla="*/ 14 h 34"/>
                    <a:gd name="T18" fmla="*/ 11 w 17"/>
                    <a:gd name="T19" fmla="*/ 6 h 34"/>
                    <a:gd name="T20" fmla="*/ 4 w 17"/>
                    <a:gd name="T21" fmla="*/ 15 h 34"/>
                    <a:gd name="T22" fmla="*/ 14 w 17"/>
                    <a:gd name="T23" fmla="*/ 5 h 34"/>
                    <a:gd name="T24" fmla="*/ 5 w 17"/>
                    <a:gd name="T25" fmla="*/ 16 h 34"/>
                    <a:gd name="T26" fmla="*/ 15 w 17"/>
                    <a:gd name="T27" fmla="*/ 6 h 34"/>
                    <a:gd name="T28" fmla="*/ 3 w 17"/>
                    <a:gd name="T29" fmla="*/ 21 h 34"/>
                    <a:gd name="T30" fmla="*/ 11 w 17"/>
                    <a:gd name="T31" fmla="*/ 13 h 34"/>
                    <a:gd name="T32" fmla="*/ 2 w 17"/>
                    <a:gd name="T33" fmla="*/ 25 h 34"/>
                    <a:gd name="T34" fmla="*/ 14 w 17"/>
                    <a:gd name="T35" fmla="*/ 12 h 34"/>
                    <a:gd name="T36" fmla="*/ 3 w 17"/>
                    <a:gd name="T37" fmla="*/ 29 h 34"/>
                    <a:gd name="T38" fmla="*/ 15 w 17"/>
                    <a:gd name="T39" fmla="*/ 15 h 34"/>
                    <a:gd name="T40" fmla="*/ 8 w 17"/>
                    <a:gd name="T41" fmla="*/ 27 h 34"/>
                    <a:gd name="T42" fmla="*/ 17 w 17"/>
                    <a:gd name="T43" fmla="*/ 18 h 34"/>
                    <a:gd name="T44" fmla="*/ 7 w 17"/>
                    <a:gd name="T45" fmla="*/ 33 h 34"/>
                    <a:gd name="T46" fmla="*/ 17 w 17"/>
                    <a:gd name="T47" fmla="*/ 22 h 34"/>
                    <a:gd name="T48" fmla="*/ 10 w 17"/>
                    <a:gd name="T49" fmla="*/ 31 h 34"/>
                    <a:gd name="T50" fmla="*/ 17 w 17"/>
                    <a:gd name="T51" fmla="*/ 27 h 34"/>
                    <a:gd name="T52" fmla="*/ 13 w 17"/>
                    <a:gd name="T53" fmla="*/ 31 h 34"/>
                    <a:gd name="T54" fmla="*/ 17 w 17"/>
                    <a:gd name="T55" fmla="*/ 27 h 34"/>
                    <a:gd name="T56" fmla="*/ 10 w 17"/>
                    <a:gd name="T57" fmla="*/ 31 h 34"/>
                    <a:gd name="T58" fmla="*/ 17 w 17"/>
                    <a:gd name="T59" fmla="*/ 22 h 34"/>
                    <a:gd name="T60" fmla="*/ 7 w 17"/>
                    <a:gd name="T61" fmla="*/ 32 h 34"/>
                    <a:gd name="T62" fmla="*/ 17 w 17"/>
                    <a:gd name="T63" fmla="*/ 18 h 34"/>
                    <a:gd name="T64" fmla="*/ 8 w 17"/>
                    <a:gd name="T65" fmla="*/ 27 h 34"/>
                    <a:gd name="T66" fmla="*/ 15 w 17"/>
                    <a:gd name="T67" fmla="*/ 15 h 34"/>
                    <a:gd name="T68" fmla="*/ 4 w 17"/>
                    <a:gd name="T69" fmla="*/ 29 h 34"/>
                    <a:gd name="T70" fmla="*/ 14 w 17"/>
                    <a:gd name="T71" fmla="*/ 12 h 34"/>
                    <a:gd name="T72" fmla="*/ 2 w 17"/>
                    <a:gd name="T73" fmla="*/ 25 h 34"/>
                    <a:gd name="T74" fmla="*/ 11 w 17"/>
                    <a:gd name="T75" fmla="*/ 13 h 34"/>
                    <a:gd name="T76" fmla="*/ 3 w 17"/>
                    <a:gd name="T77" fmla="*/ 21 h 34"/>
                    <a:gd name="T78" fmla="*/ 15 w 17"/>
                    <a:gd name="T79" fmla="*/ 6 h 34"/>
                    <a:gd name="T80" fmla="*/ 5 w 17"/>
                    <a:gd name="T81" fmla="*/ 16 h 34"/>
                    <a:gd name="T82" fmla="*/ 14 w 17"/>
                    <a:gd name="T83" fmla="*/ 5 h 34"/>
                    <a:gd name="T84" fmla="*/ 4 w 17"/>
                    <a:gd name="T85" fmla="*/ 15 h 34"/>
                    <a:gd name="T86" fmla="*/ 11 w 17"/>
                    <a:gd name="T87" fmla="*/ 6 h 34"/>
                    <a:gd name="T88" fmla="*/ 2 w 17"/>
                    <a:gd name="T89" fmla="*/ 14 h 34"/>
                    <a:gd name="T90" fmla="*/ 11 w 17"/>
                    <a:gd name="T91" fmla="*/ 2 h 34"/>
                    <a:gd name="T92" fmla="*/ 2 w 17"/>
                    <a:gd name="T93" fmla="*/ 10 h 34"/>
                    <a:gd name="T94" fmla="*/ 10 w 17"/>
                    <a:gd name="T95" fmla="*/ 1 h 34"/>
                    <a:gd name="T96" fmla="*/ 1 w 17"/>
                    <a:gd name="T97" fmla="*/ 9 h 34"/>
                    <a:gd name="T98" fmla="*/ 7 w 17"/>
                    <a:gd name="T99" fmla="*/ 2 h 34"/>
                    <a:gd name="T100" fmla="*/ 0 w 17"/>
                    <a:gd name="T101" fmla="*/ 7 h 34"/>
                    <a:gd name="T102" fmla="*/ 5 w 17"/>
                    <a:gd name="T103" fmla="*/ 2 h 34"/>
                    <a:gd name="T104" fmla="*/ 1 w 17"/>
                    <a:gd name="T105" fmla="*/ 5 h 34"/>
                    <a:gd name="T106" fmla="*/ 3 w 17"/>
                    <a:gd name="T107" fmla="*/ 3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17" h="34">
                      <a:moveTo>
                        <a:pt x="2" y="3"/>
                      </a:moveTo>
                      <a:cubicBezTo>
                        <a:pt x="2" y="3"/>
                        <a:pt x="1" y="4"/>
                        <a:pt x="1" y="5"/>
                      </a:cubicBezTo>
                      <a:cubicBezTo>
                        <a:pt x="0" y="6"/>
                        <a:pt x="1" y="6"/>
                        <a:pt x="2" y="6"/>
                      </a:cubicBezTo>
                      <a:cubicBezTo>
                        <a:pt x="3" y="5"/>
                        <a:pt x="4" y="3"/>
                        <a:pt x="5" y="2"/>
                      </a:cubicBezTo>
                      <a:cubicBezTo>
                        <a:pt x="5" y="2"/>
                        <a:pt x="4" y="2"/>
                        <a:pt x="4" y="1"/>
                      </a:cubicBezTo>
                      <a:cubicBezTo>
                        <a:pt x="3" y="3"/>
                        <a:pt x="1" y="5"/>
                        <a:pt x="0" y="7"/>
                      </a:cubicBezTo>
                      <a:cubicBezTo>
                        <a:pt x="0" y="8"/>
                        <a:pt x="1" y="8"/>
                        <a:pt x="1" y="8"/>
                      </a:cubicBezTo>
                      <a:cubicBezTo>
                        <a:pt x="3" y="5"/>
                        <a:pt x="5" y="4"/>
                        <a:pt x="7" y="2"/>
                      </a:cubicBezTo>
                      <a:cubicBezTo>
                        <a:pt x="7" y="2"/>
                        <a:pt x="6" y="1"/>
                        <a:pt x="6" y="1"/>
                      </a:cubicBezTo>
                      <a:cubicBezTo>
                        <a:pt x="4" y="4"/>
                        <a:pt x="3" y="6"/>
                        <a:pt x="1" y="9"/>
                      </a:cubicBezTo>
                      <a:cubicBezTo>
                        <a:pt x="1" y="9"/>
                        <a:pt x="2" y="10"/>
                        <a:pt x="2" y="10"/>
                      </a:cubicBezTo>
                      <a:cubicBezTo>
                        <a:pt x="5" y="7"/>
                        <a:pt x="7" y="4"/>
                        <a:pt x="10" y="1"/>
                      </a:cubicBezTo>
                      <a:cubicBezTo>
                        <a:pt x="9" y="1"/>
                        <a:pt x="9" y="1"/>
                        <a:pt x="9" y="0"/>
                      </a:cubicBezTo>
                      <a:cubicBezTo>
                        <a:pt x="7" y="4"/>
                        <a:pt x="4" y="7"/>
                        <a:pt x="2" y="10"/>
                      </a:cubicBezTo>
                      <a:cubicBezTo>
                        <a:pt x="1" y="11"/>
                        <a:pt x="2" y="12"/>
                        <a:pt x="3" y="11"/>
                      </a:cubicBezTo>
                      <a:cubicBezTo>
                        <a:pt x="6" y="8"/>
                        <a:pt x="8" y="5"/>
                        <a:pt x="10" y="2"/>
                      </a:cubicBezTo>
                      <a:cubicBezTo>
                        <a:pt x="10" y="2"/>
                        <a:pt x="10" y="2"/>
                        <a:pt x="9" y="2"/>
                      </a:cubicBezTo>
                      <a:cubicBezTo>
                        <a:pt x="7" y="6"/>
                        <a:pt x="5" y="10"/>
                        <a:pt x="2" y="14"/>
                      </a:cubicBezTo>
                      <a:cubicBezTo>
                        <a:pt x="2" y="14"/>
                        <a:pt x="3" y="15"/>
                        <a:pt x="3" y="15"/>
                      </a:cubicBezTo>
                      <a:cubicBezTo>
                        <a:pt x="6" y="12"/>
                        <a:pt x="8" y="9"/>
                        <a:pt x="11" y="6"/>
                      </a:cubicBezTo>
                      <a:cubicBezTo>
                        <a:pt x="11" y="6"/>
                        <a:pt x="10" y="5"/>
                        <a:pt x="10" y="5"/>
                      </a:cubicBezTo>
                      <a:cubicBezTo>
                        <a:pt x="8" y="8"/>
                        <a:pt x="6" y="11"/>
                        <a:pt x="4" y="15"/>
                      </a:cubicBezTo>
                      <a:cubicBezTo>
                        <a:pt x="4" y="15"/>
                        <a:pt x="5" y="16"/>
                        <a:pt x="5" y="16"/>
                      </a:cubicBezTo>
                      <a:cubicBezTo>
                        <a:pt x="8" y="12"/>
                        <a:pt x="11" y="9"/>
                        <a:pt x="14" y="5"/>
                      </a:cubicBezTo>
                      <a:cubicBezTo>
                        <a:pt x="13" y="5"/>
                        <a:pt x="13" y="4"/>
                        <a:pt x="12" y="4"/>
                      </a:cubicBezTo>
                      <a:cubicBezTo>
                        <a:pt x="10" y="9"/>
                        <a:pt x="8" y="13"/>
                        <a:pt x="5" y="16"/>
                      </a:cubicBezTo>
                      <a:cubicBezTo>
                        <a:pt x="5" y="17"/>
                        <a:pt x="6" y="17"/>
                        <a:pt x="6" y="17"/>
                      </a:cubicBezTo>
                      <a:cubicBezTo>
                        <a:pt x="9" y="13"/>
                        <a:pt x="12" y="10"/>
                        <a:pt x="15" y="6"/>
                      </a:cubicBezTo>
                      <a:cubicBezTo>
                        <a:pt x="15" y="5"/>
                        <a:pt x="14" y="4"/>
                        <a:pt x="14" y="5"/>
                      </a:cubicBezTo>
                      <a:cubicBezTo>
                        <a:pt x="9" y="10"/>
                        <a:pt x="6" y="16"/>
                        <a:pt x="3" y="21"/>
                      </a:cubicBezTo>
                      <a:cubicBezTo>
                        <a:pt x="2" y="22"/>
                        <a:pt x="3" y="23"/>
                        <a:pt x="4" y="22"/>
                      </a:cubicBezTo>
                      <a:cubicBezTo>
                        <a:pt x="6" y="19"/>
                        <a:pt x="9" y="16"/>
                        <a:pt x="11" y="13"/>
                      </a:cubicBezTo>
                      <a:cubicBezTo>
                        <a:pt x="11" y="12"/>
                        <a:pt x="10" y="12"/>
                        <a:pt x="10" y="12"/>
                      </a:cubicBezTo>
                      <a:cubicBezTo>
                        <a:pt x="7" y="16"/>
                        <a:pt x="4" y="21"/>
                        <a:pt x="2" y="25"/>
                      </a:cubicBezTo>
                      <a:cubicBezTo>
                        <a:pt x="1" y="26"/>
                        <a:pt x="2" y="26"/>
                        <a:pt x="3" y="26"/>
                      </a:cubicBezTo>
                      <a:cubicBezTo>
                        <a:pt x="8" y="23"/>
                        <a:pt x="11" y="17"/>
                        <a:pt x="14" y="12"/>
                      </a:cubicBezTo>
                      <a:cubicBezTo>
                        <a:pt x="14" y="12"/>
                        <a:pt x="13" y="12"/>
                        <a:pt x="13" y="12"/>
                      </a:cubicBezTo>
                      <a:cubicBezTo>
                        <a:pt x="10" y="17"/>
                        <a:pt x="7" y="23"/>
                        <a:pt x="3" y="29"/>
                      </a:cubicBezTo>
                      <a:cubicBezTo>
                        <a:pt x="3" y="30"/>
                        <a:pt x="4" y="30"/>
                        <a:pt x="5" y="30"/>
                      </a:cubicBezTo>
                      <a:cubicBezTo>
                        <a:pt x="9" y="25"/>
                        <a:pt x="12" y="20"/>
                        <a:pt x="15" y="15"/>
                      </a:cubicBezTo>
                      <a:cubicBezTo>
                        <a:pt x="15" y="15"/>
                        <a:pt x="14" y="15"/>
                        <a:pt x="14" y="15"/>
                      </a:cubicBezTo>
                      <a:cubicBezTo>
                        <a:pt x="12" y="19"/>
                        <a:pt x="10" y="23"/>
                        <a:pt x="8" y="27"/>
                      </a:cubicBezTo>
                      <a:cubicBezTo>
                        <a:pt x="7" y="28"/>
                        <a:pt x="9" y="28"/>
                        <a:pt x="9" y="27"/>
                      </a:cubicBezTo>
                      <a:cubicBezTo>
                        <a:pt x="12" y="24"/>
                        <a:pt x="14" y="21"/>
                        <a:pt x="17" y="18"/>
                      </a:cubicBezTo>
                      <a:cubicBezTo>
                        <a:pt x="16" y="18"/>
                        <a:pt x="16" y="17"/>
                        <a:pt x="15" y="17"/>
                      </a:cubicBezTo>
                      <a:cubicBezTo>
                        <a:pt x="12" y="22"/>
                        <a:pt x="9" y="27"/>
                        <a:pt x="7" y="33"/>
                      </a:cubicBezTo>
                      <a:cubicBezTo>
                        <a:pt x="6" y="33"/>
                        <a:pt x="7" y="34"/>
                        <a:pt x="8" y="33"/>
                      </a:cubicBezTo>
                      <a:cubicBezTo>
                        <a:pt x="11" y="30"/>
                        <a:pt x="14" y="26"/>
                        <a:pt x="17" y="22"/>
                      </a:cubicBezTo>
                      <a:cubicBezTo>
                        <a:pt x="17" y="21"/>
                        <a:pt x="16" y="21"/>
                        <a:pt x="15" y="21"/>
                      </a:cubicBezTo>
                      <a:cubicBezTo>
                        <a:pt x="13" y="24"/>
                        <a:pt x="11" y="28"/>
                        <a:pt x="10" y="31"/>
                      </a:cubicBezTo>
                      <a:cubicBezTo>
                        <a:pt x="9" y="32"/>
                        <a:pt x="10" y="33"/>
                        <a:pt x="11" y="32"/>
                      </a:cubicBezTo>
                      <a:cubicBezTo>
                        <a:pt x="13" y="31"/>
                        <a:pt x="15" y="29"/>
                        <a:pt x="17" y="27"/>
                      </a:cubicBezTo>
                      <a:cubicBezTo>
                        <a:pt x="16" y="27"/>
                        <a:pt x="16" y="27"/>
                        <a:pt x="15" y="27"/>
                      </a:cubicBezTo>
                      <a:cubicBezTo>
                        <a:pt x="15" y="28"/>
                        <a:pt x="14" y="29"/>
                        <a:pt x="13" y="31"/>
                      </a:cubicBezTo>
                      <a:cubicBezTo>
                        <a:pt x="12" y="31"/>
                        <a:pt x="13" y="32"/>
                        <a:pt x="14" y="32"/>
                      </a:cubicBezTo>
                      <a:cubicBezTo>
                        <a:pt x="16" y="30"/>
                        <a:pt x="16" y="29"/>
                        <a:pt x="17" y="27"/>
                      </a:cubicBezTo>
                      <a:cubicBezTo>
                        <a:pt x="17" y="26"/>
                        <a:pt x="16" y="26"/>
                        <a:pt x="16" y="26"/>
                      </a:cubicBezTo>
                      <a:cubicBezTo>
                        <a:pt x="14" y="28"/>
                        <a:pt x="12" y="29"/>
                        <a:pt x="10" y="31"/>
                      </a:cubicBezTo>
                      <a:cubicBezTo>
                        <a:pt x="10" y="31"/>
                        <a:pt x="11" y="32"/>
                        <a:pt x="11" y="32"/>
                      </a:cubicBezTo>
                      <a:cubicBezTo>
                        <a:pt x="12" y="28"/>
                        <a:pt x="14" y="25"/>
                        <a:pt x="17" y="22"/>
                      </a:cubicBezTo>
                      <a:cubicBezTo>
                        <a:pt x="16" y="22"/>
                        <a:pt x="16" y="22"/>
                        <a:pt x="15" y="21"/>
                      </a:cubicBezTo>
                      <a:cubicBezTo>
                        <a:pt x="13" y="25"/>
                        <a:pt x="10" y="29"/>
                        <a:pt x="7" y="32"/>
                      </a:cubicBezTo>
                      <a:cubicBezTo>
                        <a:pt x="7" y="33"/>
                        <a:pt x="7" y="33"/>
                        <a:pt x="8" y="33"/>
                      </a:cubicBezTo>
                      <a:cubicBezTo>
                        <a:pt x="11" y="28"/>
                        <a:pt x="13" y="23"/>
                        <a:pt x="17" y="18"/>
                      </a:cubicBezTo>
                      <a:cubicBezTo>
                        <a:pt x="17" y="17"/>
                        <a:pt x="16" y="16"/>
                        <a:pt x="16" y="17"/>
                      </a:cubicBezTo>
                      <a:cubicBezTo>
                        <a:pt x="13" y="20"/>
                        <a:pt x="10" y="23"/>
                        <a:pt x="8" y="27"/>
                      </a:cubicBezTo>
                      <a:cubicBezTo>
                        <a:pt x="8" y="27"/>
                        <a:pt x="9" y="27"/>
                        <a:pt x="9" y="27"/>
                      </a:cubicBezTo>
                      <a:cubicBezTo>
                        <a:pt x="11" y="23"/>
                        <a:pt x="13" y="19"/>
                        <a:pt x="15" y="15"/>
                      </a:cubicBezTo>
                      <a:cubicBezTo>
                        <a:pt x="16" y="15"/>
                        <a:pt x="15" y="14"/>
                        <a:pt x="14" y="15"/>
                      </a:cubicBezTo>
                      <a:cubicBezTo>
                        <a:pt x="11" y="19"/>
                        <a:pt x="8" y="24"/>
                        <a:pt x="4" y="29"/>
                      </a:cubicBezTo>
                      <a:cubicBezTo>
                        <a:pt x="4" y="29"/>
                        <a:pt x="4" y="29"/>
                        <a:pt x="5" y="30"/>
                      </a:cubicBezTo>
                      <a:cubicBezTo>
                        <a:pt x="8" y="24"/>
                        <a:pt x="11" y="18"/>
                        <a:pt x="14" y="12"/>
                      </a:cubicBezTo>
                      <a:cubicBezTo>
                        <a:pt x="15" y="12"/>
                        <a:pt x="13" y="11"/>
                        <a:pt x="13" y="12"/>
                      </a:cubicBezTo>
                      <a:cubicBezTo>
                        <a:pt x="10" y="16"/>
                        <a:pt x="7" y="21"/>
                        <a:pt x="2" y="25"/>
                      </a:cubicBezTo>
                      <a:cubicBezTo>
                        <a:pt x="2" y="25"/>
                        <a:pt x="2" y="25"/>
                        <a:pt x="3" y="26"/>
                      </a:cubicBezTo>
                      <a:cubicBezTo>
                        <a:pt x="5" y="21"/>
                        <a:pt x="8" y="17"/>
                        <a:pt x="11" y="13"/>
                      </a:cubicBezTo>
                      <a:cubicBezTo>
                        <a:pt x="12" y="12"/>
                        <a:pt x="10" y="11"/>
                        <a:pt x="10" y="12"/>
                      </a:cubicBezTo>
                      <a:cubicBezTo>
                        <a:pt x="8" y="15"/>
                        <a:pt x="5" y="18"/>
                        <a:pt x="3" y="21"/>
                      </a:cubicBezTo>
                      <a:cubicBezTo>
                        <a:pt x="3" y="21"/>
                        <a:pt x="4" y="22"/>
                        <a:pt x="4" y="22"/>
                      </a:cubicBezTo>
                      <a:cubicBezTo>
                        <a:pt x="8" y="17"/>
                        <a:pt x="10" y="11"/>
                        <a:pt x="15" y="6"/>
                      </a:cubicBezTo>
                      <a:cubicBezTo>
                        <a:pt x="14" y="6"/>
                        <a:pt x="14" y="5"/>
                        <a:pt x="14" y="5"/>
                      </a:cubicBezTo>
                      <a:cubicBezTo>
                        <a:pt x="10" y="9"/>
                        <a:pt x="8" y="13"/>
                        <a:pt x="5" y="16"/>
                      </a:cubicBezTo>
                      <a:cubicBezTo>
                        <a:pt x="4" y="17"/>
                        <a:pt x="5" y="18"/>
                        <a:pt x="6" y="17"/>
                      </a:cubicBezTo>
                      <a:cubicBezTo>
                        <a:pt x="9" y="14"/>
                        <a:pt x="12" y="9"/>
                        <a:pt x="14" y="5"/>
                      </a:cubicBezTo>
                      <a:cubicBezTo>
                        <a:pt x="14" y="4"/>
                        <a:pt x="13" y="3"/>
                        <a:pt x="12" y="4"/>
                      </a:cubicBezTo>
                      <a:cubicBezTo>
                        <a:pt x="10" y="8"/>
                        <a:pt x="7" y="11"/>
                        <a:pt x="4" y="15"/>
                      </a:cubicBezTo>
                      <a:cubicBezTo>
                        <a:pt x="5" y="15"/>
                        <a:pt x="5" y="15"/>
                        <a:pt x="6" y="15"/>
                      </a:cubicBezTo>
                      <a:cubicBezTo>
                        <a:pt x="7" y="12"/>
                        <a:pt x="9" y="9"/>
                        <a:pt x="11" y="6"/>
                      </a:cubicBezTo>
                      <a:cubicBezTo>
                        <a:pt x="12" y="5"/>
                        <a:pt x="11" y="4"/>
                        <a:pt x="10" y="5"/>
                      </a:cubicBezTo>
                      <a:cubicBezTo>
                        <a:pt x="7" y="8"/>
                        <a:pt x="5" y="11"/>
                        <a:pt x="2" y="14"/>
                      </a:cubicBezTo>
                      <a:cubicBezTo>
                        <a:pt x="3" y="14"/>
                        <a:pt x="3" y="14"/>
                        <a:pt x="3" y="14"/>
                      </a:cubicBezTo>
                      <a:cubicBezTo>
                        <a:pt x="6" y="10"/>
                        <a:pt x="9" y="6"/>
                        <a:pt x="11" y="2"/>
                      </a:cubicBezTo>
                      <a:cubicBezTo>
                        <a:pt x="11" y="1"/>
                        <a:pt x="10" y="1"/>
                        <a:pt x="9" y="1"/>
                      </a:cubicBezTo>
                      <a:cubicBezTo>
                        <a:pt x="7" y="4"/>
                        <a:pt x="4" y="7"/>
                        <a:pt x="2" y="10"/>
                      </a:cubicBezTo>
                      <a:cubicBezTo>
                        <a:pt x="2" y="10"/>
                        <a:pt x="2" y="11"/>
                        <a:pt x="3" y="11"/>
                      </a:cubicBezTo>
                      <a:cubicBezTo>
                        <a:pt x="5" y="8"/>
                        <a:pt x="8" y="5"/>
                        <a:pt x="10" y="1"/>
                      </a:cubicBezTo>
                      <a:cubicBezTo>
                        <a:pt x="10" y="0"/>
                        <a:pt x="9" y="0"/>
                        <a:pt x="9" y="0"/>
                      </a:cubicBezTo>
                      <a:cubicBezTo>
                        <a:pt x="6" y="3"/>
                        <a:pt x="4" y="6"/>
                        <a:pt x="1" y="9"/>
                      </a:cubicBezTo>
                      <a:cubicBezTo>
                        <a:pt x="2" y="9"/>
                        <a:pt x="2" y="9"/>
                        <a:pt x="3" y="9"/>
                      </a:cubicBezTo>
                      <a:cubicBezTo>
                        <a:pt x="4" y="7"/>
                        <a:pt x="5" y="4"/>
                        <a:pt x="7" y="2"/>
                      </a:cubicBezTo>
                      <a:cubicBezTo>
                        <a:pt x="7" y="1"/>
                        <a:pt x="7" y="0"/>
                        <a:pt x="6" y="1"/>
                      </a:cubicBezTo>
                      <a:cubicBezTo>
                        <a:pt x="4" y="3"/>
                        <a:pt x="2" y="5"/>
                        <a:pt x="0" y="7"/>
                      </a:cubicBezTo>
                      <a:cubicBezTo>
                        <a:pt x="0" y="7"/>
                        <a:pt x="1" y="7"/>
                        <a:pt x="1" y="8"/>
                      </a:cubicBezTo>
                      <a:cubicBezTo>
                        <a:pt x="2" y="6"/>
                        <a:pt x="4" y="4"/>
                        <a:pt x="5" y="2"/>
                      </a:cubicBezTo>
                      <a:cubicBezTo>
                        <a:pt x="6" y="2"/>
                        <a:pt x="5" y="1"/>
                        <a:pt x="4" y="1"/>
                      </a:cubicBezTo>
                      <a:cubicBezTo>
                        <a:pt x="3" y="2"/>
                        <a:pt x="2" y="4"/>
                        <a:pt x="1" y="5"/>
                      </a:cubicBezTo>
                      <a:cubicBezTo>
                        <a:pt x="1" y="5"/>
                        <a:pt x="2" y="5"/>
                        <a:pt x="2" y="6"/>
                      </a:cubicBezTo>
                      <a:cubicBezTo>
                        <a:pt x="2" y="5"/>
                        <a:pt x="3" y="4"/>
                        <a:pt x="3" y="3"/>
                      </a:cubicBezTo>
                      <a:cubicBezTo>
                        <a:pt x="4" y="3"/>
                        <a:pt x="3" y="2"/>
                        <a:pt x="2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86" name="Freeform 75"/>
                <p:cNvSpPr/>
                <p:nvPr/>
              </p:nvSpPr>
              <p:spPr bwMode="auto">
                <a:xfrm>
                  <a:off x="1209675" y="2119313"/>
                  <a:ext cx="19050" cy="52388"/>
                </a:xfrm>
                <a:custGeom>
                  <a:avLst/>
                  <a:gdLst>
                    <a:gd name="T0" fmla="*/ 2 w 18"/>
                    <a:gd name="T1" fmla="*/ 50 h 50"/>
                    <a:gd name="T2" fmla="*/ 4 w 18"/>
                    <a:gd name="T3" fmla="*/ 38 h 50"/>
                    <a:gd name="T4" fmla="*/ 2 w 18"/>
                    <a:gd name="T5" fmla="*/ 14 h 50"/>
                    <a:gd name="T6" fmla="*/ 8 w 18"/>
                    <a:gd name="T7" fmla="*/ 2 h 50"/>
                    <a:gd name="T8" fmla="*/ 14 w 18"/>
                    <a:gd name="T9" fmla="*/ 13 h 50"/>
                    <a:gd name="T10" fmla="*/ 17 w 18"/>
                    <a:gd name="T11" fmla="*/ 49 h 50"/>
                    <a:gd name="T12" fmla="*/ 18 w 18"/>
                    <a:gd name="T13" fmla="*/ 49 h 50"/>
                    <a:gd name="T14" fmla="*/ 16 w 18"/>
                    <a:gd name="T15" fmla="*/ 1 h 50"/>
                    <a:gd name="T16" fmla="*/ 15 w 18"/>
                    <a:gd name="T17" fmla="*/ 0 h 50"/>
                    <a:gd name="T18" fmla="*/ 2 w 18"/>
                    <a:gd name="T19" fmla="*/ 0 h 50"/>
                    <a:gd name="T20" fmla="*/ 1 w 18"/>
                    <a:gd name="T21" fmla="*/ 1 h 50"/>
                    <a:gd name="T22" fmla="*/ 2 w 18"/>
                    <a:gd name="T23" fmla="*/ 26 h 50"/>
                    <a:gd name="T24" fmla="*/ 1 w 18"/>
                    <a:gd name="T25" fmla="*/ 49 h 50"/>
                    <a:gd name="T26" fmla="*/ 2 w 18"/>
                    <a:gd name="T27" fmla="*/ 50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8" h="50">
                      <a:moveTo>
                        <a:pt x="2" y="50"/>
                      </a:moveTo>
                      <a:cubicBezTo>
                        <a:pt x="5" y="47"/>
                        <a:pt x="4" y="42"/>
                        <a:pt x="4" y="38"/>
                      </a:cubicBezTo>
                      <a:cubicBezTo>
                        <a:pt x="4" y="30"/>
                        <a:pt x="3" y="22"/>
                        <a:pt x="2" y="14"/>
                      </a:cubicBezTo>
                      <a:cubicBezTo>
                        <a:pt x="2" y="7"/>
                        <a:pt x="0" y="2"/>
                        <a:pt x="8" y="2"/>
                      </a:cubicBezTo>
                      <a:cubicBezTo>
                        <a:pt x="17" y="1"/>
                        <a:pt x="14" y="7"/>
                        <a:pt x="14" y="13"/>
                      </a:cubicBezTo>
                      <a:cubicBezTo>
                        <a:pt x="14" y="25"/>
                        <a:pt x="16" y="37"/>
                        <a:pt x="17" y="49"/>
                      </a:cubicBezTo>
                      <a:cubicBezTo>
                        <a:pt x="17" y="50"/>
                        <a:pt x="18" y="50"/>
                        <a:pt x="18" y="49"/>
                      </a:cubicBezTo>
                      <a:cubicBezTo>
                        <a:pt x="18" y="33"/>
                        <a:pt x="14" y="17"/>
                        <a:pt x="16" y="1"/>
                      </a:cubicBezTo>
                      <a:cubicBezTo>
                        <a:pt x="16" y="1"/>
                        <a:pt x="16" y="0"/>
                        <a:pt x="15" y="0"/>
                      </a:cubicBezTo>
                      <a:cubicBezTo>
                        <a:pt x="11" y="0"/>
                        <a:pt x="6" y="1"/>
                        <a:pt x="2" y="0"/>
                      </a:cubicBezTo>
                      <a:cubicBezTo>
                        <a:pt x="1" y="0"/>
                        <a:pt x="1" y="0"/>
                        <a:pt x="1" y="1"/>
                      </a:cubicBezTo>
                      <a:cubicBezTo>
                        <a:pt x="0" y="9"/>
                        <a:pt x="1" y="18"/>
                        <a:pt x="2" y="26"/>
                      </a:cubicBezTo>
                      <a:cubicBezTo>
                        <a:pt x="3" y="31"/>
                        <a:pt x="6" y="45"/>
                        <a:pt x="1" y="49"/>
                      </a:cubicBezTo>
                      <a:cubicBezTo>
                        <a:pt x="0" y="49"/>
                        <a:pt x="1" y="50"/>
                        <a:pt x="2" y="5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87" name="Freeform 76"/>
                <p:cNvSpPr/>
                <p:nvPr/>
              </p:nvSpPr>
              <p:spPr bwMode="auto">
                <a:xfrm>
                  <a:off x="1208088" y="2120901"/>
                  <a:ext cx="17463" cy="50800"/>
                </a:xfrm>
                <a:custGeom>
                  <a:avLst/>
                  <a:gdLst>
                    <a:gd name="T0" fmla="*/ 5 w 16"/>
                    <a:gd name="T1" fmla="*/ 4 h 48"/>
                    <a:gd name="T2" fmla="*/ 0 w 16"/>
                    <a:gd name="T3" fmla="*/ 11 h 48"/>
                    <a:gd name="T4" fmla="*/ 6 w 16"/>
                    <a:gd name="T5" fmla="*/ 5 h 48"/>
                    <a:gd name="T6" fmla="*/ 3 w 16"/>
                    <a:gd name="T7" fmla="*/ 13 h 48"/>
                    <a:gd name="T8" fmla="*/ 9 w 16"/>
                    <a:gd name="T9" fmla="*/ 6 h 48"/>
                    <a:gd name="T10" fmla="*/ 6 w 16"/>
                    <a:gd name="T11" fmla="*/ 14 h 48"/>
                    <a:gd name="T12" fmla="*/ 9 w 16"/>
                    <a:gd name="T13" fmla="*/ 6 h 48"/>
                    <a:gd name="T14" fmla="*/ 4 w 16"/>
                    <a:gd name="T15" fmla="*/ 16 h 48"/>
                    <a:gd name="T16" fmla="*/ 12 w 16"/>
                    <a:gd name="T17" fmla="*/ 6 h 48"/>
                    <a:gd name="T18" fmla="*/ 4 w 16"/>
                    <a:gd name="T19" fmla="*/ 18 h 48"/>
                    <a:gd name="T20" fmla="*/ 10 w 16"/>
                    <a:gd name="T21" fmla="*/ 12 h 48"/>
                    <a:gd name="T22" fmla="*/ 12 w 16"/>
                    <a:gd name="T23" fmla="*/ 7 h 48"/>
                    <a:gd name="T24" fmla="*/ 7 w 16"/>
                    <a:gd name="T25" fmla="*/ 21 h 48"/>
                    <a:gd name="T26" fmla="*/ 13 w 16"/>
                    <a:gd name="T27" fmla="*/ 12 h 48"/>
                    <a:gd name="T28" fmla="*/ 4 w 16"/>
                    <a:gd name="T29" fmla="*/ 30 h 48"/>
                    <a:gd name="T30" fmla="*/ 6 w 16"/>
                    <a:gd name="T31" fmla="*/ 31 h 48"/>
                    <a:gd name="T32" fmla="*/ 13 w 16"/>
                    <a:gd name="T33" fmla="*/ 24 h 48"/>
                    <a:gd name="T34" fmla="*/ 7 w 16"/>
                    <a:gd name="T35" fmla="*/ 36 h 48"/>
                    <a:gd name="T36" fmla="*/ 13 w 16"/>
                    <a:gd name="T37" fmla="*/ 25 h 48"/>
                    <a:gd name="T38" fmla="*/ 4 w 16"/>
                    <a:gd name="T39" fmla="*/ 41 h 48"/>
                    <a:gd name="T40" fmla="*/ 12 w 16"/>
                    <a:gd name="T41" fmla="*/ 31 h 48"/>
                    <a:gd name="T42" fmla="*/ 4 w 16"/>
                    <a:gd name="T43" fmla="*/ 43 h 48"/>
                    <a:gd name="T44" fmla="*/ 11 w 16"/>
                    <a:gd name="T45" fmla="*/ 37 h 48"/>
                    <a:gd name="T46" fmla="*/ 7 w 16"/>
                    <a:gd name="T47" fmla="*/ 44 h 48"/>
                    <a:gd name="T48" fmla="*/ 14 w 16"/>
                    <a:gd name="T49" fmla="*/ 37 h 48"/>
                    <a:gd name="T50" fmla="*/ 9 w 16"/>
                    <a:gd name="T51" fmla="*/ 47 h 48"/>
                    <a:gd name="T52" fmla="*/ 13 w 16"/>
                    <a:gd name="T53" fmla="*/ 47 h 48"/>
                    <a:gd name="T54" fmla="*/ 14 w 16"/>
                    <a:gd name="T55" fmla="*/ 43 h 48"/>
                    <a:gd name="T56" fmla="*/ 14 w 16"/>
                    <a:gd name="T57" fmla="*/ 38 h 48"/>
                    <a:gd name="T58" fmla="*/ 11 w 16"/>
                    <a:gd name="T59" fmla="*/ 44 h 48"/>
                    <a:gd name="T60" fmla="*/ 15 w 16"/>
                    <a:gd name="T61" fmla="*/ 34 h 48"/>
                    <a:gd name="T62" fmla="*/ 10 w 16"/>
                    <a:gd name="T63" fmla="*/ 43 h 48"/>
                    <a:gd name="T64" fmla="*/ 13 w 16"/>
                    <a:gd name="T65" fmla="*/ 32 h 48"/>
                    <a:gd name="T66" fmla="*/ 15 w 16"/>
                    <a:gd name="T67" fmla="*/ 29 h 48"/>
                    <a:gd name="T68" fmla="*/ 5 w 16"/>
                    <a:gd name="T69" fmla="*/ 38 h 48"/>
                    <a:gd name="T70" fmla="*/ 12 w 16"/>
                    <a:gd name="T71" fmla="*/ 28 h 48"/>
                    <a:gd name="T72" fmla="*/ 9 w 16"/>
                    <a:gd name="T73" fmla="*/ 33 h 48"/>
                    <a:gd name="T74" fmla="*/ 14 w 16"/>
                    <a:gd name="T75" fmla="*/ 20 h 48"/>
                    <a:gd name="T76" fmla="*/ 10 w 16"/>
                    <a:gd name="T77" fmla="*/ 27 h 48"/>
                    <a:gd name="T78" fmla="*/ 13 w 16"/>
                    <a:gd name="T79" fmla="*/ 19 h 48"/>
                    <a:gd name="T80" fmla="*/ 7 w 16"/>
                    <a:gd name="T81" fmla="*/ 25 h 48"/>
                    <a:gd name="T82" fmla="*/ 15 w 16"/>
                    <a:gd name="T83" fmla="*/ 9 h 48"/>
                    <a:gd name="T84" fmla="*/ 15 w 16"/>
                    <a:gd name="T85" fmla="*/ 5 h 48"/>
                    <a:gd name="T86" fmla="*/ 6 w 16"/>
                    <a:gd name="T87" fmla="*/ 16 h 48"/>
                    <a:gd name="T88" fmla="*/ 10 w 16"/>
                    <a:gd name="T89" fmla="*/ 11 h 48"/>
                    <a:gd name="T90" fmla="*/ 13 w 16"/>
                    <a:gd name="T91" fmla="*/ 3 h 48"/>
                    <a:gd name="T92" fmla="*/ 6 w 16"/>
                    <a:gd name="T93" fmla="*/ 14 h 48"/>
                    <a:gd name="T94" fmla="*/ 11 w 16"/>
                    <a:gd name="T95" fmla="*/ 3 h 48"/>
                    <a:gd name="T96" fmla="*/ 7 w 16"/>
                    <a:gd name="T97" fmla="*/ 11 h 48"/>
                    <a:gd name="T98" fmla="*/ 11 w 16"/>
                    <a:gd name="T99" fmla="*/ 1 h 48"/>
                    <a:gd name="T100" fmla="*/ 6 w 16"/>
                    <a:gd name="T101" fmla="*/ 8 h 48"/>
                    <a:gd name="T102" fmla="*/ 7 w 16"/>
                    <a:gd name="T103" fmla="*/ 2 h 48"/>
                    <a:gd name="T104" fmla="*/ 2 w 16"/>
                    <a:gd name="T105" fmla="*/ 8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16" h="48">
                      <a:moveTo>
                        <a:pt x="3" y="8"/>
                      </a:moveTo>
                      <a:cubicBezTo>
                        <a:pt x="4" y="7"/>
                        <a:pt x="4" y="6"/>
                        <a:pt x="5" y="4"/>
                      </a:cubicBezTo>
                      <a:cubicBezTo>
                        <a:pt x="5" y="4"/>
                        <a:pt x="4" y="3"/>
                        <a:pt x="3" y="4"/>
                      </a:cubicBezTo>
                      <a:cubicBezTo>
                        <a:pt x="2" y="6"/>
                        <a:pt x="1" y="8"/>
                        <a:pt x="0" y="11"/>
                      </a:cubicBezTo>
                      <a:cubicBezTo>
                        <a:pt x="0" y="12"/>
                        <a:pt x="1" y="12"/>
                        <a:pt x="2" y="11"/>
                      </a:cubicBezTo>
                      <a:cubicBezTo>
                        <a:pt x="3" y="10"/>
                        <a:pt x="6" y="4"/>
                        <a:pt x="6" y="5"/>
                      </a:cubicBezTo>
                      <a:cubicBezTo>
                        <a:pt x="4" y="7"/>
                        <a:pt x="3" y="10"/>
                        <a:pt x="2" y="12"/>
                      </a:cubicBezTo>
                      <a:cubicBezTo>
                        <a:pt x="2" y="13"/>
                        <a:pt x="2" y="13"/>
                        <a:pt x="3" y="13"/>
                      </a:cubicBezTo>
                      <a:cubicBezTo>
                        <a:pt x="6" y="10"/>
                        <a:pt x="8" y="7"/>
                        <a:pt x="11" y="4"/>
                      </a:cubicBezTo>
                      <a:cubicBezTo>
                        <a:pt x="10" y="3"/>
                        <a:pt x="9" y="3"/>
                        <a:pt x="9" y="6"/>
                      </a:cubicBezTo>
                      <a:cubicBezTo>
                        <a:pt x="7" y="8"/>
                        <a:pt x="6" y="11"/>
                        <a:pt x="4" y="13"/>
                      </a:cubicBezTo>
                      <a:cubicBezTo>
                        <a:pt x="4" y="14"/>
                        <a:pt x="5" y="15"/>
                        <a:pt x="6" y="14"/>
                      </a:cubicBezTo>
                      <a:cubicBezTo>
                        <a:pt x="7" y="12"/>
                        <a:pt x="8" y="11"/>
                        <a:pt x="9" y="9"/>
                      </a:cubicBezTo>
                      <a:cubicBezTo>
                        <a:pt x="11" y="7"/>
                        <a:pt x="11" y="6"/>
                        <a:pt x="9" y="6"/>
                      </a:cubicBezTo>
                      <a:cubicBezTo>
                        <a:pt x="7" y="9"/>
                        <a:pt x="5" y="12"/>
                        <a:pt x="3" y="16"/>
                      </a:cubicBezTo>
                      <a:cubicBezTo>
                        <a:pt x="3" y="16"/>
                        <a:pt x="4" y="17"/>
                        <a:pt x="4" y="16"/>
                      </a:cubicBezTo>
                      <a:cubicBezTo>
                        <a:pt x="7" y="13"/>
                        <a:pt x="10" y="10"/>
                        <a:pt x="12" y="7"/>
                      </a:cubicBezTo>
                      <a:cubicBezTo>
                        <a:pt x="12" y="6"/>
                        <a:pt x="12" y="6"/>
                        <a:pt x="12" y="6"/>
                      </a:cubicBezTo>
                      <a:cubicBezTo>
                        <a:pt x="11" y="8"/>
                        <a:pt x="10" y="9"/>
                        <a:pt x="9" y="11"/>
                      </a:cubicBezTo>
                      <a:cubicBezTo>
                        <a:pt x="7" y="13"/>
                        <a:pt x="6" y="16"/>
                        <a:pt x="4" y="18"/>
                      </a:cubicBezTo>
                      <a:cubicBezTo>
                        <a:pt x="4" y="19"/>
                        <a:pt x="5" y="20"/>
                        <a:pt x="6" y="19"/>
                      </a:cubicBezTo>
                      <a:cubicBezTo>
                        <a:pt x="7" y="16"/>
                        <a:pt x="8" y="14"/>
                        <a:pt x="10" y="12"/>
                      </a:cubicBezTo>
                      <a:cubicBezTo>
                        <a:pt x="11" y="11"/>
                        <a:pt x="11" y="10"/>
                        <a:pt x="12" y="10"/>
                      </a:cubicBezTo>
                      <a:cubicBezTo>
                        <a:pt x="14" y="8"/>
                        <a:pt x="14" y="7"/>
                        <a:pt x="12" y="7"/>
                      </a:cubicBezTo>
                      <a:cubicBezTo>
                        <a:pt x="10" y="11"/>
                        <a:pt x="8" y="16"/>
                        <a:pt x="6" y="20"/>
                      </a:cubicBezTo>
                      <a:cubicBezTo>
                        <a:pt x="6" y="21"/>
                        <a:pt x="7" y="21"/>
                        <a:pt x="7" y="21"/>
                      </a:cubicBezTo>
                      <a:cubicBezTo>
                        <a:pt x="9" y="19"/>
                        <a:pt x="11" y="17"/>
                        <a:pt x="13" y="14"/>
                      </a:cubicBezTo>
                      <a:cubicBezTo>
                        <a:pt x="15" y="12"/>
                        <a:pt x="13" y="12"/>
                        <a:pt x="13" y="12"/>
                      </a:cubicBezTo>
                      <a:cubicBezTo>
                        <a:pt x="10" y="18"/>
                        <a:pt x="6" y="23"/>
                        <a:pt x="3" y="29"/>
                      </a:cubicBezTo>
                      <a:cubicBezTo>
                        <a:pt x="3" y="30"/>
                        <a:pt x="4" y="31"/>
                        <a:pt x="4" y="30"/>
                      </a:cubicBezTo>
                      <a:cubicBezTo>
                        <a:pt x="7" y="27"/>
                        <a:pt x="10" y="25"/>
                        <a:pt x="12" y="22"/>
                      </a:cubicBezTo>
                      <a:cubicBezTo>
                        <a:pt x="11" y="23"/>
                        <a:pt x="8" y="28"/>
                        <a:pt x="6" y="31"/>
                      </a:cubicBezTo>
                      <a:cubicBezTo>
                        <a:pt x="5" y="31"/>
                        <a:pt x="6" y="32"/>
                        <a:pt x="7" y="31"/>
                      </a:cubicBezTo>
                      <a:cubicBezTo>
                        <a:pt x="7" y="32"/>
                        <a:pt x="13" y="23"/>
                        <a:pt x="13" y="24"/>
                      </a:cubicBezTo>
                      <a:cubicBezTo>
                        <a:pt x="10" y="27"/>
                        <a:pt x="8" y="31"/>
                        <a:pt x="5" y="35"/>
                      </a:cubicBezTo>
                      <a:cubicBezTo>
                        <a:pt x="5" y="36"/>
                        <a:pt x="6" y="37"/>
                        <a:pt x="7" y="36"/>
                      </a:cubicBezTo>
                      <a:cubicBezTo>
                        <a:pt x="9" y="33"/>
                        <a:pt x="12" y="29"/>
                        <a:pt x="15" y="26"/>
                      </a:cubicBezTo>
                      <a:cubicBezTo>
                        <a:pt x="15" y="25"/>
                        <a:pt x="14" y="25"/>
                        <a:pt x="13" y="25"/>
                      </a:cubicBezTo>
                      <a:cubicBezTo>
                        <a:pt x="9" y="30"/>
                        <a:pt x="6" y="35"/>
                        <a:pt x="3" y="40"/>
                      </a:cubicBezTo>
                      <a:cubicBezTo>
                        <a:pt x="3" y="41"/>
                        <a:pt x="3" y="42"/>
                        <a:pt x="4" y="41"/>
                      </a:cubicBezTo>
                      <a:cubicBezTo>
                        <a:pt x="7" y="38"/>
                        <a:pt x="10" y="35"/>
                        <a:pt x="13" y="32"/>
                      </a:cubicBezTo>
                      <a:cubicBezTo>
                        <a:pt x="12" y="31"/>
                        <a:pt x="12" y="31"/>
                        <a:pt x="12" y="31"/>
                      </a:cubicBezTo>
                      <a:cubicBezTo>
                        <a:pt x="11" y="32"/>
                        <a:pt x="10" y="34"/>
                        <a:pt x="9" y="36"/>
                      </a:cubicBezTo>
                      <a:cubicBezTo>
                        <a:pt x="7" y="38"/>
                        <a:pt x="6" y="41"/>
                        <a:pt x="4" y="43"/>
                      </a:cubicBezTo>
                      <a:cubicBezTo>
                        <a:pt x="4" y="44"/>
                        <a:pt x="5" y="45"/>
                        <a:pt x="5" y="44"/>
                      </a:cubicBezTo>
                      <a:cubicBezTo>
                        <a:pt x="7" y="42"/>
                        <a:pt x="9" y="39"/>
                        <a:pt x="11" y="37"/>
                      </a:cubicBezTo>
                      <a:cubicBezTo>
                        <a:pt x="13" y="34"/>
                        <a:pt x="13" y="34"/>
                        <a:pt x="11" y="37"/>
                      </a:cubicBezTo>
                      <a:cubicBezTo>
                        <a:pt x="10" y="39"/>
                        <a:pt x="8" y="42"/>
                        <a:pt x="7" y="44"/>
                      </a:cubicBezTo>
                      <a:cubicBezTo>
                        <a:pt x="7" y="45"/>
                        <a:pt x="8" y="46"/>
                        <a:pt x="8" y="45"/>
                      </a:cubicBezTo>
                      <a:cubicBezTo>
                        <a:pt x="10" y="42"/>
                        <a:pt x="12" y="40"/>
                        <a:pt x="14" y="37"/>
                      </a:cubicBezTo>
                      <a:cubicBezTo>
                        <a:pt x="13" y="39"/>
                        <a:pt x="10" y="43"/>
                        <a:pt x="8" y="46"/>
                      </a:cubicBezTo>
                      <a:cubicBezTo>
                        <a:pt x="8" y="47"/>
                        <a:pt x="9" y="48"/>
                        <a:pt x="9" y="47"/>
                      </a:cubicBezTo>
                      <a:cubicBezTo>
                        <a:pt x="13" y="42"/>
                        <a:pt x="14" y="38"/>
                        <a:pt x="11" y="46"/>
                      </a:cubicBezTo>
                      <a:cubicBezTo>
                        <a:pt x="11" y="46"/>
                        <a:pt x="12" y="47"/>
                        <a:pt x="13" y="47"/>
                      </a:cubicBezTo>
                      <a:cubicBezTo>
                        <a:pt x="14" y="45"/>
                        <a:pt x="14" y="45"/>
                        <a:pt x="15" y="43"/>
                      </a:cubicBezTo>
                      <a:cubicBezTo>
                        <a:pt x="16" y="43"/>
                        <a:pt x="14" y="42"/>
                        <a:pt x="14" y="43"/>
                      </a:cubicBezTo>
                      <a:cubicBezTo>
                        <a:pt x="12" y="45"/>
                        <a:pt x="15" y="39"/>
                        <a:pt x="15" y="39"/>
                      </a:cubicBezTo>
                      <a:cubicBezTo>
                        <a:pt x="15" y="38"/>
                        <a:pt x="14" y="37"/>
                        <a:pt x="14" y="38"/>
                      </a:cubicBezTo>
                      <a:cubicBezTo>
                        <a:pt x="13" y="39"/>
                        <a:pt x="13" y="40"/>
                        <a:pt x="12" y="41"/>
                      </a:cubicBezTo>
                      <a:cubicBezTo>
                        <a:pt x="9" y="42"/>
                        <a:pt x="9" y="43"/>
                        <a:pt x="11" y="44"/>
                      </a:cubicBezTo>
                      <a:cubicBezTo>
                        <a:pt x="13" y="41"/>
                        <a:pt x="14" y="38"/>
                        <a:pt x="16" y="35"/>
                      </a:cubicBezTo>
                      <a:cubicBezTo>
                        <a:pt x="16" y="34"/>
                        <a:pt x="15" y="33"/>
                        <a:pt x="15" y="34"/>
                      </a:cubicBezTo>
                      <a:cubicBezTo>
                        <a:pt x="13" y="36"/>
                        <a:pt x="12" y="37"/>
                        <a:pt x="11" y="39"/>
                      </a:cubicBezTo>
                      <a:cubicBezTo>
                        <a:pt x="9" y="40"/>
                        <a:pt x="8" y="41"/>
                        <a:pt x="10" y="43"/>
                      </a:cubicBezTo>
                      <a:cubicBezTo>
                        <a:pt x="11" y="39"/>
                        <a:pt x="13" y="36"/>
                        <a:pt x="14" y="32"/>
                      </a:cubicBezTo>
                      <a:cubicBezTo>
                        <a:pt x="15" y="31"/>
                        <a:pt x="13" y="31"/>
                        <a:pt x="13" y="32"/>
                      </a:cubicBezTo>
                      <a:cubicBezTo>
                        <a:pt x="11" y="35"/>
                        <a:pt x="9" y="38"/>
                        <a:pt x="7" y="41"/>
                      </a:cubicBezTo>
                      <a:cubicBezTo>
                        <a:pt x="9" y="37"/>
                        <a:pt x="12" y="33"/>
                        <a:pt x="15" y="29"/>
                      </a:cubicBezTo>
                      <a:cubicBezTo>
                        <a:pt x="15" y="28"/>
                        <a:pt x="14" y="28"/>
                        <a:pt x="13" y="28"/>
                      </a:cubicBezTo>
                      <a:cubicBezTo>
                        <a:pt x="11" y="32"/>
                        <a:pt x="8" y="35"/>
                        <a:pt x="5" y="38"/>
                      </a:cubicBezTo>
                      <a:cubicBezTo>
                        <a:pt x="6" y="39"/>
                        <a:pt x="6" y="39"/>
                        <a:pt x="7" y="36"/>
                      </a:cubicBezTo>
                      <a:cubicBezTo>
                        <a:pt x="9" y="33"/>
                        <a:pt x="11" y="31"/>
                        <a:pt x="12" y="28"/>
                      </a:cubicBezTo>
                      <a:cubicBezTo>
                        <a:pt x="10" y="29"/>
                        <a:pt x="9" y="31"/>
                        <a:pt x="8" y="33"/>
                      </a:cubicBezTo>
                      <a:cubicBezTo>
                        <a:pt x="7" y="33"/>
                        <a:pt x="7" y="33"/>
                        <a:pt x="9" y="33"/>
                      </a:cubicBezTo>
                      <a:cubicBezTo>
                        <a:pt x="11" y="29"/>
                        <a:pt x="13" y="25"/>
                        <a:pt x="16" y="21"/>
                      </a:cubicBezTo>
                      <a:cubicBezTo>
                        <a:pt x="16" y="21"/>
                        <a:pt x="15" y="20"/>
                        <a:pt x="14" y="20"/>
                      </a:cubicBezTo>
                      <a:cubicBezTo>
                        <a:pt x="12" y="23"/>
                        <a:pt x="10" y="25"/>
                        <a:pt x="8" y="28"/>
                      </a:cubicBezTo>
                      <a:cubicBezTo>
                        <a:pt x="8" y="30"/>
                        <a:pt x="9" y="29"/>
                        <a:pt x="10" y="27"/>
                      </a:cubicBezTo>
                      <a:cubicBezTo>
                        <a:pt x="11" y="24"/>
                        <a:pt x="13" y="22"/>
                        <a:pt x="14" y="20"/>
                      </a:cubicBezTo>
                      <a:cubicBezTo>
                        <a:pt x="15" y="19"/>
                        <a:pt x="14" y="18"/>
                        <a:pt x="13" y="19"/>
                      </a:cubicBezTo>
                      <a:cubicBezTo>
                        <a:pt x="11" y="21"/>
                        <a:pt x="9" y="23"/>
                        <a:pt x="7" y="25"/>
                      </a:cubicBezTo>
                      <a:cubicBezTo>
                        <a:pt x="4" y="28"/>
                        <a:pt x="5" y="28"/>
                        <a:pt x="7" y="25"/>
                      </a:cubicBezTo>
                      <a:cubicBezTo>
                        <a:pt x="10" y="20"/>
                        <a:pt x="13" y="15"/>
                        <a:pt x="16" y="10"/>
                      </a:cubicBezTo>
                      <a:cubicBezTo>
                        <a:pt x="16" y="9"/>
                        <a:pt x="15" y="8"/>
                        <a:pt x="15" y="9"/>
                      </a:cubicBezTo>
                      <a:cubicBezTo>
                        <a:pt x="13" y="12"/>
                        <a:pt x="9" y="16"/>
                        <a:pt x="9" y="18"/>
                      </a:cubicBezTo>
                      <a:cubicBezTo>
                        <a:pt x="11" y="13"/>
                        <a:pt x="13" y="9"/>
                        <a:pt x="15" y="5"/>
                      </a:cubicBezTo>
                      <a:cubicBezTo>
                        <a:pt x="16" y="4"/>
                        <a:pt x="15" y="4"/>
                        <a:pt x="14" y="4"/>
                      </a:cubicBezTo>
                      <a:cubicBezTo>
                        <a:pt x="11" y="8"/>
                        <a:pt x="8" y="12"/>
                        <a:pt x="6" y="16"/>
                      </a:cubicBezTo>
                      <a:cubicBezTo>
                        <a:pt x="6" y="16"/>
                        <a:pt x="6" y="16"/>
                        <a:pt x="7" y="16"/>
                      </a:cubicBezTo>
                      <a:cubicBezTo>
                        <a:pt x="8" y="15"/>
                        <a:pt x="9" y="13"/>
                        <a:pt x="10" y="11"/>
                      </a:cubicBezTo>
                      <a:cubicBezTo>
                        <a:pt x="12" y="9"/>
                        <a:pt x="13" y="7"/>
                        <a:pt x="14" y="4"/>
                      </a:cubicBezTo>
                      <a:cubicBezTo>
                        <a:pt x="15" y="3"/>
                        <a:pt x="14" y="3"/>
                        <a:pt x="13" y="3"/>
                      </a:cubicBezTo>
                      <a:cubicBezTo>
                        <a:pt x="12" y="5"/>
                        <a:pt x="11" y="7"/>
                        <a:pt x="9" y="8"/>
                      </a:cubicBezTo>
                      <a:cubicBezTo>
                        <a:pt x="5" y="10"/>
                        <a:pt x="4" y="12"/>
                        <a:pt x="6" y="14"/>
                      </a:cubicBezTo>
                      <a:cubicBezTo>
                        <a:pt x="8" y="11"/>
                        <a:pt x="10" y="7"/>
                        <a:pt x="12" y="4"/>
                      </a:cubicBezTo>
                      <a:cubicBezTo>
                        <a:pt x="12" y="3"/>
                        <a:pt x="11" y="3"/>
                        <a:pt x="11" y="3"/>
                      </a:cubicBezTo>
                      <a:cubicBezTo>
                        <a:pt x="9" y="5"/>
                        <a:pt x="8" y="7"/>
                        <a:pt x="7" y="8"/>
                      </a:cubicBezTo>
                      <a:cubicBezTo>
                        <a:pt x="5" y="10"/>
                        <a:pt x="5" y="11"/>
                        <a:pt x="7" y="11"/>
                      </a:cubicBezTo>
                      <a:cubicBezTo>
                        <a:pt x="9" y="8"/>
                        <a:pt x="11" y="5"/>
                        <a:pt x="13" y="2"/>
                      </a:cubicBezTo>
                      <a:cubicBezTo>
                        <a:pt x="13" y="1"/>
                        <a:pt x="12" y="0"/>
                        <a:pt x="11" y="1"/>
                      </a:cubicBezTo>
                      <a:cubicBezTo>
                        <a:pt x="9" y="4"/>
                        <a:pt x="7" y="7"/>
                        <a:pt x="4" y="10"/>
                      </a:cubicBezTo>
                      <a:cubicBezTo>
                        <a:pt x="5" y="11"/>
                        <a:pt x="5" y="10"/>
                        <a:pt x="6" y="8"/>
                      </a:cubicBezTo>
                      <a:cubicBezTo>
                        <a:pt x="7" y="6"/>
                        <a:pt x="7" y="5"/>
                        <a:pt x="8" y="3"/>
                      </a:cubicBezTo>
                      <a:cubicBezTo>
                        <a:pt x="9" y="2"/>
                        <a:pt x="8" y="2"/>
                        <a:pt x="7" y="2"/>
                      </a:cubicBezTo>
                      <a:cubicBezTo>
                        <a:pt x="5" y="4"/>
                        <a:pt x="3" y="6"/>
                        <a:pt x="2" y="8"/>
                      </a:cubicBezTo>
                      <a:cubicBezTo>
                        <a:pt x="3" y="6"/>
                        <a:pt x="3" y="4"/>
                        <a:pt x="2" y="8"/>
                      </a:cubicBezTo>
                      <a:cubicBezTo>
                        <a:pt x="1" y="9"/>
                        <a:pt x="3" y="9"/>
                        <a:pt x="3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88" name="Freeform 77"/>
                <p:cNvSpPr/>
                <p:nvPr/>
              </p:nvSpPr>
              <p:spPr bwMode="auto">
                <a:xfrm>
                  <a:off x="1227138" y="2103438"/>
                  <a:ext cx="22225" cy="68263"/>
                </a:xfrm>
                <a:custGeom>
                  <a:avLst/>
                  <a:gdLst>
                    <a:gd name="T0" fmla="*/ 7 w 20"/>
                    <a:gd name="T1" fmla="*/ 63 h 64"/>
                    <a:gd name="T2" fmla="*/ 6 w 20"/>
                    <a:gd name="T3" fmla="*/ 36 h 64"/>
                    <a:gd name="T4" fmla="*/ 3 w 20"/>
                    <a:gd name="T5" fmla="*/ 16 h 64"/>
                    <a:gd name="T6" fmla="*/ 7 w 20"/>
                    <a:gd name="T7" fmla="*/ 3 h 64"/>
                    <a:gd name="T8" fmla="*/ 13 w 20"/>
                    <a:gd name="T9" fmla="*/ 2 h 64"/>
                    <a:gd name="T10" fmla="*/ 16 w 20"/>
                    <a:gd name="T11" fmla="*/ 11 h 64"/>
                    <a:gd name="T12" fmla="*/ 17 w 20"/>
                    <a:gd name="T13" fmla="*/ 28 h 64"/>
                    <a:gd name="T14" fmla="*/ 19 w 20"/>
                    <a:gd name="T15" fmla="*/ 60 h 64"/>
                    <a:gd name="T16" fmla="*/ 20 w 20"/>
                    <a:gd name="T17" fmla="*/ 60 h 64"/>
                    <a:gd name="T18" fmla="*/ 16 w 20"/>
                    <a:gd name="T19" fmla="*/ 1 h 64"/>
                    <a:gd name="T20" fmla="*/ 16 w 20"/>
                    <a:gd name="T21" fmla="*/ 0 h 64"/>
                    <a:gd name="T22" fmla="*/ 1 w 20"/>
                    <a:gd name="T23" fmla="*/ 2 h 64"/>
                    <a:gd name="T24" fmla="*/ 0 w 20"/>
                    <a:gd name="T25" fmla="*/ 2 h 64"/>
                    <a:gd name="T26" fmla="*/ 4 w 20"/>
                    <a:gd name="T27" fmla="*/ 33 h 64"/>
                    <a:gd name="T28" fmla="*/ 5 w 20"/>
                    <a:gd name="T29" fmla="*/ 51 h 64"/>
                    <a:gd name="T30" fmla="*/ 6 w 20"/>
                    <a:gd name="T31" fmla="*/ 64 h 64"/>
                    <a:gd name="T32" fmla="*/ 7 w 20"/>
                    <a:gd name="T33" fmla="*/ 63 h 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20" h="64">
                      <a:moveTo>
                        <a:pt x="7" y="63"/>
                      </a:moveTo>
                      <a:cubicBezTo>
                        <a:pt x="5" y="55"/>
                        <a:pt x="7" y="45"/>
                        <a:pt x="6" y="36"/>
                      </a:cubicBezTo>
                      <a:cubicBezTo>
                        <a:pt x="5" y="29"/>
                        <a:pt x="4" y="23"/>
                        <a:pt x="3" y="16"/>
                      </a:cubicBezTo>
                      <a:cubicBezTo>
                        <a:pt x="3" y="11"/>
                        <a:pt x="0" y="3"/>
                        <a:pt x="7" y="3"/>
                      </a:cubicBezTo>
                      <a:cubicBezTo>
                        <a:pt x="9" y="2"/>
                        <a:pt x="11" y="2"/>
                        <a:pt x="13" y="2"/>
                      </a:cubicBezTo>
                      <a:cubicBezTo>
                        <a:pt x="16" y="2"/>
                        <a:pt x="15" y="10"/>
                        <a:pt x="16" y="11"/>
                      </a:cubicBezTo>
                      <a:cubicBezTo>
                        <a:pt x="16" y="17"/>
                        <a:pt x="16" y="22"/>
                        <a:pt x="17" y="28"/>
                      </a:cubicBezTo>
                      <a:cubicBezTo>
                        <a:pt x="18" y="39"/>
                        <a:pt x="19" y="49"/>
                        <a:pt x="19" y="60"/>
                      </a:cubicBezTo>
                      <a:cubicBezTo>
                        <a:pt x="19" y="61"/>
                        <a:pt x="20" y="61"/>
                        <a:pt x="20" y="60"/>
                      </a:cubicBezTo>
                      <a:cubicBezTo>
                        <a:pt x="20" y="41"/>
                        <a:pt x="17" y="21"/>
                        <a:pt x="16" y="1"/>
                      </a:cubicBezTo>
                      <a:cubicBezTo>
                        <a:pt x="16" y="1"/>
                        <a:pt x="16" y="0"/>
                        <a:pt x="16" y="0"/>
                      </a:cubicBezTo>
                      <a:cubicBezTo>
                        <a:pt x="11" y="0"/>
                        <a:pt x="6" y="1"/>
                        <a:pt x="1" y="2"/>
                      </a:cubicBezTo>
                      <a:cubicBezTo>
                        <a:pt x="1" y="2"/>
                        <a:pt x="0" y="2"/>
                        <a:pt x="0" y="2"/>
                      </a:cubicBezTo>
                      <a:cubicBezTo>
                        <a:pt x="1" y="13"/>
                        <a:pt x="2" y="23"/>
                        <a:pt x="4" y="33"/>
                      </a:cubicBezTo>
                      <a:cubicBezTo>
                        <a:pt x="5" y="39"/>
                        <a:pt x="6" y="45"/>
                        <a:pt x="5" y="51"/>
                      </a:cubicBezTo>
                      <a:cubicBezTo>
                        <a:pt x="5" y="55"/>
                        <a:pt x="5" y="59"/>
                        <a:pt x="6" y="64"/>
                      </a:cubicBezTo>
                      <a:cubicBezTo>
                        <a:pt x="6" y="64"/>
                        <a:pt x="8" y="64"/>
                        <a:pt x="7" y="6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89" name="Freeform 78"/>
                <p:cNvSpPr/>
                <p:nvPr/>
              </p:nvSpPr>
              <p:spPr bwMode="auto">
                <a:xfrm>
                  <a:off x="1228725" y="2106613"/>
                  <a:ext cx="17463" cy="65088"/>
                </a:xfrm>
                <a:custGeom>
                  <a:avLst/>
                  <a:gdLst>
                    <a:gd name="T0" fmla="*/ 0 w 17"/>
                    <a:gd name="T1" fmla="*/ 10 h 61"/>
                    <a:gd name="T2" fmla="*/ 6 w 17"/>
                    <a:gd name="T3" fmla="*/ 4 h 61"/>
                    <a:gd name="T4" fmla="*/ 3 w 17"/>
                    <a:gd name="T5" fmla="*/ 12 h 61"/>
                    <a:gd name="T6" fmla="*/ 3 w 17"/>
                    <a:gd name="T7" fmla="*/ 16 h 61"/>
                    <a:gd name="T8" fmla="*/ 7 w 17"/>
                    <a:gd name="T9" fmla="*/ 12 h 61"/>
                    <a:gd name="T10" fmla="*/ 10 w 17"/>
                    <a:gd name="T11" fmla="*/ 7 h 61"/>
                    <a:gd name="T12" fmla="*/ 4 w 17"/>
                    <a:gd name="T13" fmla="*/ 21 h 61"/>
                    <a:gd name="T14" fmla="*/ 6 w 17"/>
                    <a:gd name="T15" fmla="*/ 23 h 61"/>
                    <a:gd name="T16" fmla="*/ 10 w 17"/>
                    <a:gd name="T17" fmla="*/ 19 h 61"/>
                    <a:gd name="T18" fmla="*/ 13 w 17"/>
                    <a:gd name="T19" fmla="*/ 14 h 61"/>
                    <a:gd name="T20" fmla="*/ 6 w 17"/>
                    <a:gd name="T21" fmla="*/ 30 h 61"/>
                    <a:gd name="T22" fmla="*/ 10 w 17"/>
                    <a:gd name="T23" fmla="*/ 22 h 61"/>
                    <a:gd name="T24" fmla="*/ 6 w 17"/>
                    <a:gd name="T25" fmla="*/ 32 h 61"/>
                    <a:gd name="T26" fmla="*/ 12 w 17"/>
                    <a:gd name="T27" fmla="*/ 26 h 61"/>
                    <a:gd name="T28" fmla="*/ 4 w 17"/>
                    <a:gd name="T29" fmla="*/ 38 h 61"/>
                    <a:gd name="T30" fmla="*/ 11 w 17"/>
                    <a:gd name="T31" fmla="*/ 29 h 61"/>
                    <a:gd name="T32" fmla="*/ 7 w 17"/>
                    <a:gd name="T33" fmla="*/ 42 h 61"/>
                    <a:gd name="T34" fmla="*/ 5 w 17"/>
                    <a:gd name="T35" fmla="*/ 47 h 61"/>
                    <a:gd name="T36" fmla="*/ 12 w 17"/>
                    <a:gd name="T37" fmla="*/ 39 h 61"/>
                    <a:gd name="T38" fmla="*/ 7 w 17"/>
                    <a:gd name="T39" fmla="*/ 51 h 61"/>
                    <a:gd name="T40" fmla="*/ 8 w 17"/>
                    <a:gd name="T41" fmla="*/ 54 h 61"/>
                    <a:gd name="T42" fmla="*/ 15 w 17"/>
                    <a:gd name="T43" fmla="*/ 47 h 61"/>
                    <a:gd name="T44" fmla="*/ 9 w 17"/>
                    <a:gd name="T45" fmla="*/ 59 h 61"/>
                    <a:gd name="T46" fmla="*/ 13 w 17"/>
                    <a:gd name="T47" fmla="*/ 52 h 61"/>
                    <a:gd name="T48" fmla="*/ 10 w 17"/>
                    <a:gd name="T49" fmla="*/ 60 h 61"/>
                    <a:gd name="T50" fmla="*/ 11 w 17"/>
                    <a:gd name="T51" fmla="*/ 58 h 61"/>
                    <a:gd name="T52" fmla="*/ 15 w 17"/>
                    <a:gd name="T53" fmla="*/ 49 h 61"/>
                    <a:gd name="T54" fmla="*/ 11 w 17"/>
                    <a:gd name="T55" fmla="*/ 56 h 61"/>
                    <a:gd name="T56" fmla="*/ 15 w 17"/>
                    <a:gd name="T57" fmla="*/ 43 h 61"/>
                    <a:gd name="T58" fmla="*/ 11 w 17"/>
                    <a:gd name="T59" fmla="*/ 50 h 61"/>
                    <a:gd name="T60" fmla="*/ 15 w 17"/>
                    <a:gd name="T61" fmla="*/ 39 h 61"/>
                    <a:gd name="T62" fmla="*/ 15 w 17"/>
                    <a:gd name="T63" fmla="*/ 36 h 61"/>
                    <a:gd name="T64" fmla="*/ 6 w 17"/>
                    <a:gd name="T65" fmla="*/ 45 h 61"/>
                    <a:gd name="T66" fmla="*/ 10 w 17"/>
                    <a:gd name="T67" fmla="*/ 40 h 61"/>
                    <a:gd name="T68" fmla="*/ 14 w 17"/>
                    <a:gd name="T69" fmla="*/ 31 h 61"/>
                    <a:gd name="T70" fmla="*/ 14 w 17"/>
                    <a:gd name="T71" fmla="*/ 27 h 61"/>
                    <a:gd name="T72" fmla="*/ 8 w 17"/>
                    <a:gd name="T73" fmla="*/ 33 h 61"/>
                    <a:gd name="T74" fmla="*/ 14 w 17"/>
                    <a:gd name="T75" fmla="*/ 21 h 61"/>
                    <a:gd name="T76" fmla="*/ 13 w 17"/>
                    <a:gd name="T77" fmla="*/ 20 h 61"/>
                    <a:gd name="T78" fmla="*/ 8 w 17"/>
                    <a:gd name="T79" fmla="*/ 24 h 61"/>
                    <a:gd name="T80" fmla="*/ 16 w 17"/>
                    <a:gd name="T81" fmla="*/ 12 h 61"/>
                    <a:gd name="T82" fmla="*/ 7 w 17"/>
                    <a:gd name="T83" fmla="*/ 21 h 61"/>
                    <a:gd name="T84" fmla="*/ 12 w 17"/>
                    <a:gd name="T85" fmla="*/ 10 h 61"/>
                    <a:gd name="T86" fmla="*/ 12 w 17"/>
                    <a:gd name="T87" fmla="*/ 5 h 61"/>
                    <a:gd name="T88" fmla="*/ 8 w 17"/>
                    <a:gd name="T89" fmla="*/ 9 h 61"/>
                    <a:gd name="T90" fmla="*/ 11 w 17"/>
                    <a:gd name="T91" fmla="*/ 1 h 61"/>
                    <a:gd name="T92" fmla="*/ 5 w 17"/>
                    <a:gd name="T93" fmla="*/ 7 h 61"/>
                    <a:gd name="T94" fmla="*/ 9 w 17"/>
                    <a:gd name="T95" fmla="*/ 3 h 61"/>
                    <a:gd name="T96" fmla="*/ 5 w 17"/>
                    <a:gd name="T97" fmla="*/ 2 h 61"/>
                    <a:gd name="T98" fmla="*/ 0 w 17"/>
                    <a:gd name="T99" fmla="*/ 7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17" h="61">
                      <a:moveTo>
                        <a:pt x="1" y="8"/>
                      </a:moveTo>
                      <a:cubicBezTo>
                        <a:pt x="5" y="1"/>
                        <a:pt x="1" y="7"/>
                        <a:pt x="0" y="10"/>
                      </a:cubicBezTo>
                      <a:cubicBezTo>
                        <a:pt x="0" y="10"/>
                        <a:pt x="1" y="11"/>
                        <a:pt x="2" y="10"/>
                      </a:cubicBezTo>
                      <a:cubicBezTo>
                        <a:pt x="0" y="12"/>
                        <a:pt x="7" y="3"/>
                        <a:pt x="6" y="4"/>
                      </a:cubicBezTo>
                      <a:cubicBezTo>
                        <a:pt x="5" y="7"/>
                        <a:pt x="3" y="9"/>
                        <a:pt x="2" y="12"/>
                      </a:cubicBezTo>
                      <a:cubicBezTo>
                        <a:pt x="2" y="13"/>
                        <a:pt x="3" y="13"/>
                        <a:pt x="3" y="12"/>
                      </a:cubicBezTo>
                      <a:cubicBezTo>
                        <a:pt x="5" y="10"/>
                        <a:pt x="9" y="6"/>
                        <a:pt x="9" y="4"/>
                      </a:cubicBezTo>
                      <a:cubicBezTo>
                        <a:pt x="8" y="8"/>
                        <a:pt x="5" y="12"/>
                        <a:pt x="3" y="16"/>
                      </a:cubicBezTo>
                      <a:cubicBezTo>
                        <a:pt x="2" y="16"/>
                        <a:pt x="3" y="17"/>
                        <a:pt x="4" y="17"/>
                      </a:cubicBezTo>
                      <a:cubicBezTo>
                        <a:pt x="6" y="14"/>
                        <a:pt x="6" y="14"/>
                        <a:pt x="7" y="12"/>
                      </a:cubicBezTo>
                      <a:cubicBezTo>
                        <a:pt x="8" y="11"/>
                        <a:pt x="9" y="10"/>
                        <a:pt x="9" y="10"/>
                      </a:cubicBezTo>
                      <a:cubicBezTo>
                        <a:pt x="11" y="8"/>
                        <a:pt x="11" y="7"/>
                        <a:pt x="10" y="7"/>
                      </a:cubicBezTo>
                      <a:cubicBezTo>
                        <a:pt x="7" y="11"/>
                        <a:pt x="5" y="15"/>
                        <a:pt x="3" y="20"/>
                      </a:cubicBezTo>
                      <a:cubicBezTo>
                        <a:pt x="3" y="21"/>
                        <a:pt x="4" y="21"/>
                        <a:pt x="4" y="21"/>
                      </a:cubicBezTo>
                      <a:cubicBezTo>
                        <a:pt x="7" y="18"/>
                        <a:pt x="9" y="15"/>
                        <a:pt x="10" y="13"/>
                      </a:cubicBezTo>
                      <a:cubicBezTo>
                        <a:pt x="9" y="16"/>
                        <a:pt x="7" y="20"/>
                        <a:pt x="6" y="23"/>
                      </a:cubicBezTo>
                      <a:cubicBezTo>
                        <a:pt x="5" y="24"/>
                        <a:pt x="7" y="25"/>
                        <a:pt x="7" y="24"/>
                      </a:cubicBezTo>
                      <a:cubicBezTo>
                        <a:pt x="8" y="22"/>
                        <a:pt x="9" y="21"/>
                        <a:pt x="10" y="19"/>
                      </a:cubicBezTo>
                      <a:cubicBezTo>
                        <a:pt x="12" y="18"/>
                        <a:pt x="13" y="16"/>
                        <a:pt x="14" y="15"/>
                      </a:cubicBezTo>
                      <a:cubicBezTo>
                        <a:pt x="14" y="14"/>
                        <a:pt x="14" y="14"/>
                        <a:pt x="13" y="14"/>
                      </a:cubicBezTo>
                      <a:cubicBezTo>
                        <a:pt x="10" y="19"/>
                        <a:pt x="7" y="24"/>
                        <a:pt x="5" y="29"/>
                      </a:cubicBezTo>
                      <a:cubicBezTo>
                        <a:pt x="4" y="30"/>
                        <a:pt x="5" y="30"/>
                        <a:pt x="6" y="30"/>
                      </a:cubicBezTo>
                      <a:cubicBezTo>
                        <a:pt x="7" y="28"/>
                        <a:pt x="8" y="26"/>
                        <a:pt x="9" y="25"/>
                      </a:cubicBezTo>
                      <a:cubicBezTo>
                        <a:pt x="11" y="24"/>
                        <a:pt x="12" y="22"/>
                        <a:pt x="10" y="22"/>
                      </a:cubicBezTo>
                      <a:cubicBezTo>
                        <a:pt x="9" y="25"/>
                        <a:pt x="7" y="28"/>
                        <a:pt x="5" y="31"/>
                      </a:cubicBezTo>
                      <a:cubicBezTo>
                        <a:pt x="5" y="32"/>
                        <a:pt x="6" y="33"/>
                        <a:pt x="6" y="32"/>
                      </a:cubicBezTo>
                      <a:cubicBezTo>
                        <a:pt x="8" y="31"/>
                        <a:pt x="9" y="30"/>
                        <a:pt x="10" y="28"/>
                      </a:cubicBezTo>
                      <a:cubicBezTo>
                        <a:pt x="11" y="28"/>
                        <a:pt x="11" y="27"/>
                        <a:pt x="12" y="26"/>
                      </a:cubicBezTo>
                      <a:cubicBezTo>
                        <a:pt x="14" y="25"/>
                        <a:pt x="14" y="24"/>
                        <a:pt x="12" y="24"/>
                      </a:cubicBezTo>
                      <a:cubicBezTo>
                        <a:pt x="10" y="29"/>
                        <a:pt x="6" y="33"/>
                        <a:pt x="4" y="38"/>
                      </a:cubicBezTo>
                      <a:cubicBezTo>
                        <a:pt x="4" y="38"/>
                        <a:pt x="5" y="39"/>
                        <a:pt x="5" y="38"/>
                      </a:cubicBezTo>
                      <a:cubicBezTo>
                        <a:pt x="8" y="35"/>
                        <a:pt x="10" y="32"/>
                        <a:pt x="11" y="29"/>
                      </a:cubicBezTo>
                      <a:cubicBezTo>
                        <a:pt x="9" y="33"/>
                        <a:pt x="7" y="37"/>
                        <a:pt x="5" y="41"/>
                      </a:cubicBezTo>
                      <a:cubicBezTo>
                        <a:pt x="5" y="42"/>
                        <a:pt x="6" y="43"/>
                        <a:pt x="7" y="42"/>
                      </a:cubicBezTo>
                      <a:cubicBezTo>
                        <a:pt x="7" y="42"/>
                        <a:pt x="15" y="29"/>
                        <a:pt x="11" y="37"/>
                      </a:cubicBezTo>
                      <a:cubicBezTo>
                        <a:pt x="9" y="40"/>
                        <a:pt x="6" y="43"/>
                        <a:pt x="5" y="47"/>
                      </a:cubicBezTo>
                      <a:cubicBezTo>
                        <a:pt x="4" y="48"/>
                        <a:pt x="5" y="48"/>
                        <a:pt x="6" y="48"/>
                      </a:cubicBezTo>
                      <a:cubicBezTo>
                        <a:pt x="7" y="46"/>
                        <a:pt x="12" y="39"/>
                        <a:pt x="12" y="39"/>
                      </a:cubicBezTo>
                      <a:cubicBezTo>
                        <a:pt x="9" y="42"/>
                        <a:pt x="7" y="46"/>
                        <a:pt x="6" y="50"/>
                      </a:cubicBezTo>
                      <a:cubicBezTo>
                        <a:pt x="5" y="51"/>
                        <a:pt x="6" y="51"/>
                        <a:pt x="7" y="51"/>
                      </a:cubicBezTo>
                      <a:cubicBezTo>
                        <a:pt x="9" y="48"/>
                        <a:pt x="13" y="43"/>
                        <a:pt x="14" y="41"/>
                      </a:cubicBezTo>
                      <a:cubicBezTo>
                        <a:pt x="12" y="46"/>
                        <a:pt x="9" y="50"/>
                        <a:pt x="8" y="54"/>
                      </a:cubicBezTo>
                      <a:cubicBezTo>
                        <a:pt x="7" y="55"/>
                        <a:pt x="9" y="56"/>
                        <a:pt x="9" y="55"/>
                      </a:cubicBezTo>
                      <a:cubicBezTo>
                        <a:pt x="11" y="52"/>
                        <a:pt x="13" y="49"/>
                        <a:pt x="15" y="47"/>
                      </a:cubicBezTo>
                      <a:cubicBezTo>
                        <a:pt x="12" y="50"/>
                        <a:pt x="10" y="54"/>
                        <a:pt x="8" y="58"/>
                      </a:cubicBezTo>
                      <a:cubicBezTo>
                        <a:pt x="7" y="59"/>
                        <a:pt x="9" y="60"/>
                        <a:pt x="9" y="59"/>
                      </a:cubicBezTo>
                      <a:cubicBezTo>
                        <a:pt x="10" y="57"/>
                        <a:pt x="11" y="56"/>
                        <a:pt x="12" y="54"/>
                      </a:cubicBezTo>
                      <a:cubicBezTo>
                        <a:pt x="15" y="53"/>
                        <a:pt x="15" y="52"/>
                        <a:pt x="13" y="52"/>
                      </a:cubicBezTo>
                      <a:cubicBezTo>
                        <a:pt x="12" y="54"/>
                        <a:pt x="10" y="57"/>
                        <a:pt x="9" y="60"/>
                      </a:cubicBezTo>
                      <a:cubicBezTo>
                        <a:pt x="9" y="60"/>
                        <a:pt x="10" y="61"/>
                        <a:pt x="10" y="60"/>
                      </a:cubicBezTo>
                      <a:cubicBezTo>
                        <a:pt x="11" y="60"/>
                        <a:pt x="11" y="60"/>
                        <a:pt x="12" y="59"/>
                      </a:cubicBezTo>
                      <a:cubicBezTo>
                        <a:pt x="13" y="58"/>
                        <a:pt x="12" y="57"/>
                        <a:pt x="11" y="58"/>
                      </a:cubicBezTo>
                      <a:cubicBezTo>
                        <a:pt x="13" y="56"/>
                        <a:pt x="14" y="52"/>
                        <a:pt x="16" y="50"/>
                      </a:cubicBezTo>
                      <a:cubicBezTo>
                        <a:pt x="16" y="49"/>
                        <a:pt x="15" y="48"/>
                        <a:pt x="15" y="49"/>
                      </a:cubicBezTo>
                      <a:cubicBezTo>
                        <a:pt x="13" y="50"/>
                        <a:pt x="12" y="52"/>
                        <a:pt x="11" y="54"/>
                      </a:cubicBezTo>
                      <a:cubicBezTo>
                        <a:pt x="9" y="55"/>
                        <a:pt x="9" y="56"/>
                        <a:pt x="11" y="56"/>
                      </a:cubicBezTo>
                      <a:cubicBezTo>
                        <a:pt x="13" y="52"/>
                        <a:pt x="15" y="48"/>
                        <a:pt x="17" y="44"/>
                      </a:cubicBezTo>
                      <a:cubicBezTo>
                        <a:pt x="17" y="43"/>
                        <a:pt x="16" y="43"/>
                        <a:pt x="15" y="43"/>
                      </a:cubicBezTo>
                      <a:cubicBezTo>
                        <a:pt x="14" y="45"/>
                        <a:pt x="13" y="47"/>
                        <a:pt x="11" y="49"/>
                      </a:cubicBezTo>
                      <a:cubicBezTo>
                        <a:pt x="9" y="52"/>
                        <a:pt x="9" y="52"/>
                        <a:pt x="11" y="50"/>
                      </a:cubicBezTo>
                      <a:cubicBezTo>
                        <a:pt x="13" y="46"/>
                        <a:pt x="15" y="43"/>
                        <a:pt x="16" y="40"/>
                      </a:cubicBezTo>
                      <a:cubicBezTo>
                        <a:pt x="17" y="39"/>
                        <a:pt x="16" y="38"/>
                        <a:pt x="15" y="39"/>
                      </a:cubicBezTo>
                      <a:cubicBezTo>
                        <a:pt x="13" y="42"/>
                        <a:pt x="10" y="45"/>
                        <a:pt x="8" y="48"/>
                      </a:cubicBezTo>
                      <a:cubicBezTo>
                        <a:pt x="11" y="45"/>
                        <a:pt x="13" y="40"/>
                        <a:pt x="15" y="36"/>
                      </a:cubicBezTo>
                      <a:cubicBezTo>
                        <a:pt x="15" y="36"/>
                        <a:pt x="14" y="35"/>
                        <a:pt x="14" y="36"/>
                      </a:cubicBezTo>
                      <a:cubicBezTo>
                        <a:pt x="11" y="38"/>
                        <a:pt x="8" y="41"/>
                        <a:pt x="6" y="45"/>
                      </a:cubicBezTo>
                      <a:cubicBezTo>
                        <a:pt x="7" y="45"/>
                        <a:pt x="7" y="45"/>
                        <a:pt x="7" y="45"/>
                      </a:cubicBezTo>
                      <a:cubicBezTo>
                        <a:pt x="8" y="43"/>
                        <a:pt x="9" y="42"/>
                        <a:pt x="10" y="40"/>
                      </a:cubicBezTo>
                      <a:cubicBezTo>
                        <a:pt x="12" y="37"/>
                        <a:pt x="13" y="35"/>
                        <a:pt x="15" y="32"/>
                      </a:cubicBezTo>
                      <a:cubicBezTo>
                        <a:pt x="15" y="32"/>
                        <a:pt x="14" y="31"/>
                        <a:pt x="14" y="31"/>
                      </a:cubicBezTo>
                      <a:cubicBezTo>
                        <a:pt x="11" y="34"/>
                        <a:pt x="9" y="36"/>
                        <a:pt x="7" y="39"/>
                      </a:cubicBezTo>
                      <a:cubicBezTo>
                        <a:pt x="10" y="35"/>
                        <a:pt x="12" y="31"/>
                        <a:pt x="14" y="27"/>
                      </a:cubicBezTo>
                      <a:cubicBezTo>
                        <a:pt x="14" y="26"/>
                        <a:pt x="13" y="26"/>
                        <a:pt x="13" y="26"/>
                      </a:cubicBezTo>
                      <a:cubicBezTo>
                        <a:pt x="11" y="29"/>
                        <a:pt x="4" y="40"/>
                        <a:pt x="8" y="33"/>
                      </a:cubicBezTo>
                      <a:cubicBezTo>
                        <a:pt x="10" y="29"/>
                        <a:pt x="13" y="26"/>
                        <a:pt x="15" y="22"/>
                      </a:cubicBezTo>
                      <a:cubicBezTo>
                        <a:pt x="16" y="22"/>
                        <a:pt x="15" y="21"/>
                        <a:pt x="14" y="21"/>
                      </a:cubicBezTo>
                      <a:cubicBezTo>
                        <a:pt x="12" y="24"/>
                        <a:pt x="10" y="27"/>
                        <a:pt x="7" y="29"/>
                      </a:cubicBezTo>
                      <a:cubicBezTo>
                        <a:pt x="9" y="27"/>
                        <a:pt x="11" y="23"/>
                        <a:pt x="13" y="20"/>
                      </a:cubicBezTo>
                      <a:cubicBezTo>
                        <a:pt x="13" y="19"/>
                        <a:pt x="12" y="18"/>
                        <a:pt x="12" y="19"/>
                      </a:cubicBezTo>
                      <a:cubicBezTo>
                        <a:pt x="10" y="21"/>
                        <a:pt x="9" y="22"/>
                        <a:pt x="8" y="24"/>
                      </a:cubicBezTo>
                      <a:cubicBezTo>
                        <a:pt x="6" y="26"/>
                        <a:pt x="6" y="27"/>
                        <a:pt x="7" y="27"/>
                      </a:cubicBezTo>
                      <a:cubicBezTo>
                        <a:pt x="10" y="22"/>
                        <a:pt x="13" y="17"/>
                        <a:pt x="16" y="12"/>
                      </a:cubicBezTo>
                      <a:cubicBezTo>
                        <a:pt x="16" y="11"/>
                        <a:pt x="15" y="11"/>
                        <a:pt x="15" y="11"/>
                      </a:cubicBezTo>
                      <a:cubicBezTo>
                        <a:pt x="12" y="15"/>
                        <a:pt x="10" y="18"/>
                        <a:pt x="7" y="21"/>
                      </a:cubicBezTo>
                      <a:cubicBezTo>
                        <a:pt x="9" y="19"/>
                        <a:pt x="11" y="14"/>
                        <a:pt x="13" y="11"/>
                      </a:cubicBezTo>
                      <a:cubicBezTo>
                        <a:pt x="13" y="10"/>
                        <a:pt x="12" y="10"/>
                        <a:pt x="12" y="10"/>
                      </a:cubicBezTo>
                      <a:cubicBezTo>
                        <a:pt x="10" y="12"/>
                        <a:pt x="6" y="15"/>
                        <a:pt x="5" y="18"/>
                      </a:cubicBezTo>
                      <a:cubicBezTo>
                        <a:pt x="7" y="13"/>
                        <a:pt x="10" y="9"/>
                        <a:pt x="12" y="5"/>
                      </a:cubicBezTo>
                      <a:cubicBezTo>
                        <a:pt x="13" y="4"/>
                        <a:pt x="11" y="3"/>
                        <a:pt x="11" y="4"/>
                      </a:cubicBezTo>
                      <a:cubicBezTo>
                        <a:pt x="10" y="6"/>
                        <a:pt x="9" y="7"/>
                        <a:pt x="8" y="9"/>
                      </a:cubicBezTo>
                      <a:cubicBezTo>
                        <a:pt x="7" y="10"/>
                        <a:pt x="3" y="18"/>
                        <a:pt x="7" y="12"/>
                      </a:cubicBezTo>
                      <a:cubicBezTo>
                        <a:pt x="9" y="9"/>
                        <a:pt x="10" y="5"/>
                        <a:pt x="11" y="1"/>
                      </a:cubicBezTo>
                      <a:cubicBezTo>
                        <a:pt x="12" y="1"/>
                        <a:pt x="11" y="0"/>
                        <a:pt x="10" y="1"/>
                      </a:cubicBezTo>
                      <a:cubicBezTo>
                        <a:pt x="8" y="3"/>
                        <a:pt x="7" y="5"/>
                        <a:pt x="5" y="7"/>
                      </a:cubicBezTo>
                      <a:cubicBezTo>
                        <a:pt x="3" y="9"/>
                        <a:pt x="3" y="10"/>
                        <a:pt x="5" y="10"/>
                      </a:cubicBezTo>
                      <a:cubicBezTo>
                        <a:pt x="6" y="8"/>
                        <a:pt x="7" y="5"/>
                        <a:pt x="9" y="3"/>
                      </a:cubicBezTo>
                      <a:cubicBezTo>
                        <a:pt x="9" y="2"/>
                        <a:pt x="8" y="1"/>
                        <a:pt x="8" y="2"/>
                      </a:cubicBezTo>
                      <a:cubicBezTo>
                        <a:pt x="3" y="5"/>
                        <a:pt x="0" y="11"/>
                        <a:pt x="5" y="2"/>
                      </a:cubicBezTo>
                      <a:cubicBezTo>
                        <a:pt x="5" y="2"/>
                        <a:pt x="4" y="1"/>
                        <a:pt x="4" y="2"/>
                      </a:cubicBezTo>
                      <a:cubicBezTo>
                        <a:pt x="1" y="5"/>
                        <a:pt x="2" y="3"/>
                        <a:pt x="0" y="7"/>
                      </a:cubicBezTo>
                      <a:cubicBezTo>
                        <a:pt x="0" y="8"/>
                        <a:pt x="1" y="8"/>
                        <a:pt x="1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90" name="Freeform 79"/>
                <p:cNvSpPr/>
                <p:nvPr/>
              </p:nvSpPr>
              <p:spPr bwMode="auto">
                <a:xfrm>
                  <a:off x="1163638" y="2068513"/>
                  <a:ext cx="68263" cy="50800"/>
                </a:xfrm>
                <a:custGeom>
                  <a:avLst/>
                  <a:gdLst>
                    <a:gd name="T0" fmla="*/ 1 w 64"/>
                    <a:gd name="T1" fmla="*/ 47 h 48"/>
                    <a:gd name="T2" fmla="*/ 35 w 64"/>
                    <a:gd name="T3" fmla="*/ 35 h 48"/>
                    <a:gd name="T4" fmla="*/ 60 w 64"/>
                    <a:gd name="T5" fmla="*/ 1 h 48"/>
                    <a:gd name="T6" fmla="*/ 59 w 64"/>
                    <a:gd name="T7" fmla="*/ 0 h 48"/>
                    <a:gd name="T8" fmla="*/ 49 w 64"/>
                    <a:gd name="T9" fmla="*/ 7 h 48"/>
                    <a:gd name="T10" fmla="*/ 49 w 64"/>
                    <a:gd name="T11" fmla="*/ 8 h 48"/>
                    <a:gd name="T12" fmla="*/ 58 w 64"/>
                    <a:gd name="T13" fmla="*/ 3 h 48"/>
                    <a:gd name="T14" fmla="*/ 62 w 64"/>
                    <a:gd name="T15" fmla="*/ 13 h 48"/>
                    <a:gd name="T16" fmla="*/ 64 w 64"/>
                    <a:gd name="T17" fmla="*/ 13 h 48"/>
                    <a:gd name="T18" fmla="*/ 61 w 64"/>
                    <a:gd name="T19" fmla="*/ 1 h 48"/>
                    <a:gd name="T20" fmla="*/ 60 w 64"/>
                    <a:gd name="T21" fmla="*/ 0 h 48"/>
                    <a:gd name="T22" fmla="*/ 51 w 64"/>
                    <a:gd name="T23" fmla="*/ 5 h 48"/>
                    <a:gd name="T24" fmla="*/ 58 w 64"/>
                    <a:gd name="T25" fmla="*/ 4 h 48"/>
                    <a:gd name="T26" fmla="*/ 44 w 64"/>
                    <a:gd name="T27" fmla="*/ 27 h 48"/>
                    <a:gd name="T28" fmla="*/ 2 w 64"/>
                    <a:gd name="T29" fmla="*/ 45 h 48"/>
                    <a:gd name="T30" fmla="*/ 1 w 64"/>
                    <a:gd name="T31" fmla="*/ 47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64" h="48">
                      <a:moveTo>
                        <a:pt x="1" y="47"/>
                      </a:moveTo>
                      <a:cubicBezTo>
                        <a:pt x="14" y="48"/>
                        <a:pt x="25" y="42"/>
                        <a:pt x="35" y="35"/>
                      </a:cubicBezTo>
                      <a:cubicBezTo>
                        <a:pt x="48" y="26"/>
                        <a:pt x="54" y="15"/>
                        <a:pt x="60" y="1"/>
                      </a:cubicBezTo>
                      <a:cubicBezTo>
                        <a:pt x="61" y="1"/>
                        <a:pt x="60" y="0"/>
                        <a:pt x="59" y="0"/>
                      </a:cubicBezTo>
                      <a:cubicBezTo>
                        <a:pt x="55" y="2"/>
                        <a:pt x="52" y="4"/>
                        <a:pt x="49" y="7"/>
                      </a:cubicBezTo>
                      <a:cubicBezTo>
                        <a:pt x="48" y="7"/>
                        <a:pt x="49" y="9"/>
                        <a:pt x="49" y="8"/>
                      </a:cubicBezTo>
                      <a:cubicBezTo>
                        <a:pt x="52" y="7"/>
                        <a:pt x="55" y="5"/>
                        <a:pt x="58" y="3"/>
                      </a:cubicBezTo>
                      <a:cubicBezTo>
                        <a:pt x="61" y="2"/>
                        <a:pt x="62" y="11"/>
                        <a:pt x="62" y="13"/>
                      </a:cubicBezTo>
                      <a:cubicBezTo>
                        <a:pt x="62" y="14"/>
                        <a:pt x="64" y="13"/>
                        <a:pt x="64" y="13"/>
                      </a:cubicBezTo>
                      <a:cubicBezTo>
                        <a:pt x="63" y="8"/>
                        <a:pt x="63" y="5"/>
                        <a:pt x="61" y="1"/>
                      </a:cubicBezTo>
                      <a:cubicBezTo>
                        <a:pt x="61" y="0"/>
                        <a:pt x="60" y="0"/>
                        <a:pt x="60" y="0"/>
                      </a:cubicBezTo>
                      <a:cubicBezTo>
                        <a:pt x="57" y="2"/>
                        <a:pt x="54" y="4"/>
                        <a:pt x="51" y="5"/>
                      </a:cubicBezTo>
                      <a:cubicBezTo>
                        <a:pt x="48" y="7"/>
                        <a:pt x="58" y="4"/>
                        <a:pt x="58" y="4"/>
                      </a:cubicBezTo>
                      <a:cubicBezTo>
                        <a:pt x="54" y="12"/>
                        <a:pt x="51" y="20"/>
                        <a:pt x="44" y="27"/>
                      </a:cubicBezTo>
                      <a:cubicBezTo>
                        <a:pt x="34" y="37"/>
                        <a:pt x="17" y="47"/>
                        <a:pt x="2" y="45"/>
                      </a:cubicBezTo>
                      <a:cubicBezTo>
                        <a:pt x="1" y="45"/>
                        <a:pt x="0" y="46"/>
                        <a:pt x="1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91" name="Freeform 80"/>
                <p:cNvSpPr/>
                <p:nvPr/>
              </p:nvSpPr>
              <p:spPr bwMode="auto">
                <a:xfrm>
                  <a:off x="1265238" y="2162176"/>
                  <a:ext cx="14288" cy="15875"/>
                </a:xfrm>
                <a:custGeom>
                  <a:avLst/>
                  <a:gdLst>
                    <a:gd name="T0" fmla="*/ 2 w 14"/>
                    <a:gd name="T1" fmla="*/ 0 h 15"/>
                    <a:gd name="T2" fmla="*/ 1 w 14"/>
                    <a:gd name="T3" fmla="*/ 0 h 15"/>
                    <a:gd name="T4" fmla="*/ 1 w 14"/>
                    <a:gd name="T5" fmla="*/ 1 h 15"/>
                    <a:gd name="T6" fmla="*/ 13 w 14"/>
                    <a:gd name="T7" fmla="*/ 4 h 15"/>
                    <a:gd name="T8" fmla="*/ 13 w 14"/>
                    <a:gd name="T9" fmla="*/ 3 h 15"/>
                    <a:gd name="T10" fmla="*/ 8 w 14"/>
                    <a:gd name="T11" fmla="*/ 13 h 15"/>
                    <a:gd name="T12" fmla="*/ 9 w 14"/>
                    <a:gd name="T13" fmla="*/ 14 h 15"/>
                    <a:gd name="T14" fmla="*/ 14 w 14"/>
                    <a:gd name="T15" fmla="*/ 4 h 15"/>
                    <a:gd name="T16" fmla="*/ 13 w 14"/>
                    <a:gd name="T17" fmla="*/ 3 h 15"/>
                    <a:gd name="T18" fmla="*/ 1 w 14"/>
                    <a:gd name="T19" fmla="*/ 0 h 15"/>
                    <a:gd name="T20" fmla="*/ 0 w 14"/>
                    <a:gd name="T21" fmla="*/ 1 h 15"/>
                    <a:gd name="T22" fmla="*/ 1 w 14"/>
                    <a:gd name="T23" fmla="*/ 1 h 15"/>
                    <a:gd name="T24" fmla="*/ 2 w 14"/>
                    <a:gd name="T25" fmla="*/ 0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4" h="15">
                      <a:moveTo>
                        <a:pt x="2" y="0"/>
                      </a:moveTo>
                      <a:cubicBezTo>
                        <a:pt x="2" y="0"/>
                        <a:pt x="2" y="0"/>
                        <a:pt x="1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5" y="1"/>
                        <a:pt x="9" y="3"/>
                        <a:pt x="13" y="4"/>
                      </a:cubicBezTo>
                      <a:cubicBezTo>
                        <a:pt x="13" y="4"/>
                        <a:pt x="13" y="4"/>
                        <a:pt x="13" y="3"/>
                      </a:cubicBezTo>
                      <a:cubicBezTo>
                        <a:pt x="12" y="7"/>
                        <a:pt x="10" y="10"/>
                        <a:pt x="8" y="13"/>
                      </a:cubicBezTo>
                      <a:cubicBezTo>
                        <a:pt x="7" y="14"/>
                        <a:pt x="8" y="15"/>
                        <a:pt x="9" y="14"/>
                      </a:cubicBezTo>
                      <a:cubicBezTo>
                        <a:pt x="11" y="11"/>
                        <a:pt x="13" y="7"/>
                        <a:pt x="14" y="4"/>
                      </a:cubicBezTo>
                      <a:cubicBezTo>
                        <a:pt x="14" y="3"/>
                        <a:pt x="14" y="3"/>
                        <a:pt x="13" y="3"/>
                      </a:cubicBezTo>
                      <a:cubicBezTo>
                        <a:pt x="9" y="2"/>
                        <a:pt x="5" y="0"/>
                        <a:pt x="1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2" y="2"/>
                        <a:pt x="3" y="1"/>
                        <a:pt x="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92" name="Freeform 81"/>
                <p:cNvSpPr/>
                <p:nvPr/>
              </p:nvSpPr>
              <p:spPr bwMode="auto">
                <a:xfrm>
                  <a:off x="1144588" y="2081213"/>
                  <a:ext cx="20638" cy="17463"/>
                </a:xfrm>
                <a:custGeom>
                  <a:avLst/>
                  <a:gdLst>
                    <a:gd name="T0" fmla="*/ 1 w 19"/>
                    <a:gd name="T1" fmla="*/ 16 h 16"/>
                    <a:gd name="T2" fmla="*/ 12 w 19"/>
                    <a:gd name="T3" fmla="*/ 1 h 16"/>
                    <a:gd name="T4" fmla="*/ 11 w 19"/>
                    <a:gd name="T5" fmla="*/ 1 h 16"/>
                    <a:gd name="T6" fmla="*/ 17 w 19"/>
                    <a:gd name="T7" fmla="*/ 13 h 16"/>
                    <a:gd name="T8" fmla="*/ 18 w 19"/>
                    <a:gd name="T9" fmla="*/ 12 h 16"/>
                    <a:gd name="T10" fmla="*/ 12 w 19"/>
                    <a:gd name="T11" fmla="*/ 1 h 16"/>
                    <a:gd name="T12" fmla="*/ 11 w 19"/>
                    <a:gd name="T13" fmla="*/ 1 h 16"/>
                    <a:gd name="T14" fmla="*/ 1 w 19"/>
                    <a:gd name="T15" fmla="*/ 14 h 16"/>
                    <a:gd name="T16" fmla="*/ 1 w 19"/>
                    <a:gd name="T17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9" h="16">
                      <a:moveTo>
                        <a:pt x="1" y="16"/>
                      </a:moveTo>
                      <a:cubicBezTo>
                        <a:pt x="7" y="14"/>
                        <a:pt x="10" y="6"/>
                        <a:pt x="12" y="1"/>
                      </a:cubicBezTo>
                      <a:cubicBezTo>
                        <a:pt x="12" y="1"/>
                        <a:pt x="11" y="1"/>
                        <a:pt x="11" y="1"/>
                      </a:cubicBezTo>
                      <a:cubicBezTo>
                        <a:pt x="13" y="5"/>
                        <a:pt x="14" y="10"/>
                        <a:pt x="17" y="13"/>
                      </a:cubicBezTo>
                      <a:cubicBezTo>
                        <a:pt x="18" y="14"/>
                        <a:pt x="19" y="13"/>
                        <a:pt x="18" y="12"/>
                      </a:cubicBezTo>
                      <a:cubicBezTo>
                        <a:pt x="15" y="9"/>
                        <a:pt x="15" y="4"/>
                        <a:pt x="12" y="1"/>
                      </a:cubicBezTo>
                      <a:cubicBezTo>
                        <a:pt x="12" y="0"/>
                        <a:pt x="11" y="0"/>
                        <a:pt x="11" y="1"/>
                      </a:cubicBezTo>
                      <a:cubicBezTo>
                        <a:pt x="9" y="5"/>
                        <a:pt x="6" y="13"/>
                        <a:pt x="1" y="14"/>
                      </a:cubicBezTo>
                      <a:cubicBezTo>
                        <a:pt x="0" y="15"/>
                        <a:pt x="0" y="16"/>
                        <a:pt x="1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06" name="Freeform 95"/>
                <p:cNvSpPr/>
                <p:nvPr/>
              </p:nvSpPr>
              <p:spPr bwMode="auto">
                <a:xfrm>
                  <a:off x="1050925" y="2143126"/>
                  <a:ext cx="92075" cy="84138"/>
                </a:xfrm>
                <a:custGeom>
                  <a:avLst/>
                  <a:gdLst>
                    <a:gd name="T0" fmla="*/ 55 w 87"/>
                    <a:gd name="T1" fmla="*/ 6 h 79"/>
                    <a:gd name="T2" fmla="*/ 28 w 87"/>
                    <a:gd name="T3" fmla="*/ 10 h 79"/>
                    <a:gd name="T4" fmla="*/ 7 w 87"/>
                    <a:gd name="T5" fmla="*/ 38 h 79"/>
                    <a:gd name="T6" fmla="*/ 44 w 87"/>
                    <a:gd name="T7" fmla="*/ 78 h 79"/>
                    <a:gd name="T8" fmla="*/ 81 w 87"/>
                    <a:gd name="T9" fmla="*/ 35 h 79"/>
                    <a:gd name="T10" fmla="*/ 47 w 87"/>
                    <a:gd name="T11" fmla="*/ 3 h 79"/>
                    <a:gd name="T12" fmla="*/ 48 w 87"/>
                    <a:gd name="T13" fmla="*/ 5 h 79"/>
                    <a:gd name="T14" fmla="*/ 79 w 87"/>
                    <a:gd name="T15" fmla="*/ 32 h 79"/>
                    <a:gd name="T16" fmla="*/ 47 w 87"/>
                    <a:gd name="T17" fmla="*/ 77 h 79"/>
                    <a:gd name="T18" fmla="*/ 7 w 87"/>
                    <a:gd name="T19" fmla="*/ 43 h 79"/>
                    <a:gd name="T20" fmla="*/ 25 w 87"/>
                    <a:gd name="T21" fmla="*/ 13 h 79"/>
                    <a:gd name="T22" fmla="*/ 54 w 87"/>
                    <a:gd name="T23" fmla="*/ 7 h 79"/>
                    <a:gd name="T24" fmla="*/ 55 w 87"/>
                    <a:gd name="T25" fmla="*/ 6 h 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87" h="79">
                      <a:moveTo>
                        <a:pt x="55" y="6"/>
                      </a:moveTo>
                      <a:cubicBezTo>
                        <a:pt x="47" y="0"/>
                        <a:pt x="36" y="6"/>
                        <a:pt x="28" y="10"/>
                      </a:cubicBezTo>
                      <a:cubicBezTo>
                        <a:pt x="17" y="15"/>
                        <a:pt x="10" y="26"/>
                        <a:pt x="7" y="38"/>
                      </a:cubicBezTo>
                      <a:cubicBezTo>
                        <a:pt x="0" y="60"/>
                        <a:pt x="23" y="78"/>
                        <a:pt x="44" y="78"/>
                      </a:cubicBezTo>
                      <a:cubicBezTo>
                        <a:pt x="65" y="79"/>
                        <a:pt x="86" y="55"/>
                        <a:pt x="81" y="35"/>
                      </a:cubicBezTo>
                      <a:cubicBezTo>
                        <a:pt x="79" y="24"/>
                        <a:pt x="62" y="0"/>
                        <a:pt x="47" y="3"/>
                      </a:cubicBezTo>
                      <a:cubicBezTo>
                        <a:pt x="46" y="4"/>
                        <a:pt x="47" y="5"/>
                        <a:pt x="48" y="5"/>
                      </a:cubicBezTo>
                      <a:cubicBezTo>
                        <a:pt x="60" y="1"/>
                        <a:pt x="75" y="23"/>
                        <a:pt x="79" y="32"/>
                      </a:cubicBezTo>
                      <a:cubicBezTo>
                        <a:pt x="87" y="52"/>
                        <a:pt x="66" y="75"/>
                        <a:pt x="47" y="77"/>
                      </a:cubicBezTo>
                      <a:cubicBezTo>
                        <a:pt x="27" y="79"/>
                        <a:pt x="6" y="63"/>
                        <a:pt x="7" y="43"/>
                      </a:cubicBezTo>
                      <a:cubicBezTo>
                        <a:pt x="7" y="32"/>
                        <a:pt x="16" y="20"/>
                        <a:pt x="25" y="13"/>
                      </a:cubicBezTo>
                      <a:cubicBezTo>
                        <a:pt x="33" y="8"/>
                        <a:pt x="46" y="1"/>
                        <a:pt x="54" y="7"/>
                      </a:cubicBezTo>
                      <a:cubicBezTo>
                        <a:pt x="55" y="8"/>
                        <a:pt x="55" y="6"/>
                        <a:pt x="55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07" name="Freeform 96"/>
                <p:cNvSpPr/>
                <p:nvPr/>
              </p:nvSpPr>
              <p:spPr bwMode="auto">
                <a:xfrm>
                  <a:off x="1063625" y="2144713"/>
                  <a:ext cx="73025" cy="74613"/>
                </a:xfrm>
                <a:custGeom>
                  <a:avLst/>
                  <a:gdLst>
                    <a:gd name="T0" fmla="*/ 0 w 70"/>
                    <a:gd name="T1" fmla="*/ 24 h 70"/>
                    <a:gd name="T2" fmla="*/ 13 w 70"/>
                    <a:gd name="T3" fmla="*/ 37 h 70"/>
                    <a:gd name="T4" fmla="*/ 27 w 70"/>
                    <a:gd name="T5" fmla="*/ 39 h 70"/>
                    <a:gd name="T6" fmla="*/ 43 w 70"/>
                    <a:gd name="T7" fmla="*/ 40 h 70"/>
                    <a:gd name="T8" fmla="*/ 44 w 70"/>
                    <a:gd name="T9" fmla="*/ 47 h 70"/>
                    <a:gd name="T10" fmla="*/ 49 w 70"/>
                    <a:gd name="T11" fmla="*/ 68 h 70"/>
                    <a:gd name="T12" fmla="*/ 50 w 70"/>
                    <a:gd name="T13" fmla="*/ 69 h 70"/>
                    <a:gd name="T14" fmla="*/ 61 w 70"/>
                    <a:gd name="T15" fmla="*/ 48 h 70"/>
                    <a:gd name="T16" fmla="*/ 64 w 70"/>
                    <a:gd name="T17" fmla="*/ 36 h 70"/>
                    <a:gd name="T18" fmla="*/ 48 w 70"/>
                    <a:gd name="T19" fmla="*/ 32 h 70"/>
                    <a:gd name="T20" fmla="*/ 33 w 70"/>
                    <a:gd name="T21" fmla="*/ 35 h 70"/>
                    <a:gd name="T22" fmla="*/ 28 w 70"/>
                    <a:gd name="T23" fmla="*/ 34 h 70"/>
                    <a:gd name="T24" fmla="*/ 30 w 70"/>
                    <a:gd name="T25" fmla="*/ 26 h 70"/>
                    <a:gd name="T26" fmla="*/ 36 w 70"/>
                    <a:gd name="T27" fmla="*/ 22 h 70"/>
                    <a:gd name="T28" fmla="*/ 42 w 70"/>
                    <a:gd name="T29" fmla="*/ 11 h 70"/>
                    <a:gd name="T30" fmla="*/ 41 w 70"/>
                    <a:gd name="T31" fmla="*/ 1 h 70"/>
                    <a:gd name="T32" fmla="*/ 41 w 70"/>
                    <a:gd name="T33" fmla="*/ 0 h 70"/>
                    <a:gd name="T34" fmla="*/ 37 w 70"/>
                    <a:gd name="T35" fmla="*/ 6 h 70"/>
                    <a:gd name="T36" fmla="*/ 39 w 70"/>
                    <a:gd name="T37" fmla="*/ 10 h 70"/>
                    <a:gd name="T38" fmla="*/ 37 w 70"/>
                    <a:gd name="T39" fmla="*/ 18 h 70"/>
                    <a:gd name="T40" fmla="*/ 24 w 70"/>
                    <a:gd name="T41" fmla="*/ 28 h 70"/>
                    <a:gd name="T42" fmla="*/ 56 w 70"/>
                    <a:gd name="T43" fmla="*/ 32 h 70"/>
                    <a:gd name="T44" fmla="*/ 55 w 70"/>
                    <a:gd name="T45" fmla="*/ 57 h 70"/>
                    <a:gd name="T46" fmla="*/ 52 w 70"/>
                    <a:gd name="T47" fmla="*/ 62 h 70"/>
                    <a:gd name="T48" fmla="*/ 51 w 70"/>
                    <a:gd name="T49" fmla="*/ 67 h 70"/>
                    <a:gd name="T50" fmla="*/ 53 w 70"/>
                    <a:gd name="T51" fmla="*/ 62 h 70"/>
                    <a:gd name="T52" fmla="*/ 50 w 70"/>
                    <a:gd name="T53" fmla="*/ 54 h 70"/>
                    <a:gd name="T54" fmla="*/ 45 w 70"/>
                    <a:gd name="T55" fmla="*/ 40 h 70"/>
                    <a:gd name="T56" fmla="*/ 27 w 70"/>
                    <a:gd name="T57" fmla="*/ 38 h 70"/>
                    <a:gd name="T58" fmla="*/ 6 w 70"/>
                    <a:gd name="T59" fmla="*/ 26 h 70"/>
                    <a:gd name="T60" fmla="*/ 0 w 70"/>
                    <a:gd name="T61" fmla="*/ 23 h 70"/>
                    <a:gd name="T62" fmla="*/ 0 w 70"/>
                    <a:gd name="T63" fmla="*/ 24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70" h="70">
                      <a:moveTo>
                        <a:pt x="0" y="24"/>
                      </a:moveTo>
                      <a:cubicBezTo>
                        <a:pt x="5" y="24"/>
                        <a:pt x="9" y="35"/>
                        <a:pt x="13" y="37"/>
                      </a:cubicBezTo>
                      <a:cubicBezTo>
                        <a:pt x="18" y="40"/>
                        <a:pt x="23" y="40"/>
                        <a:pt x="27" y="39"/>
                      </a:cubicBezTo>
                      <a:cubicBezTo>
                        <a:pt x="31" y="38"/>
                        <a:pt x="41" y="35"/>
                        <a:pt x="43" y="40"/>
                      </a:cubicBezTo>
                      <a:cubicBezTo>
                        <a:pt x="44" y="42"/>
                        <a:pt x="44" y="45"/>
                        <a:pt x="44" y="47"/>
                      </a:cubicBezTo>
                      <a:cubicBezTo>
                        <a:pt x="45" y="55"/>
                        <a:pt x="55" y="57"/>
                        <a:pt x="49" y="68"/>
                      </a:cubicBezTo>
                      <a:cubicBezTo>
                        <a:pt x="48" y="69"/>
                        <a:pt x="49" y="70"/>
                        <a:pt x="50" y="69"/>
                      </a:cubicBezTo>
                      <a:cubicBezTo>
                        <a:pt x="54" y="62"/>
                        <a:pt x="58" y="55"/>
                        <a:pt x="61" y="48"/>
                      </a:cubicBezTo>
                      <a:cubicBezTo>
                        <a:pt x="62" y="45"/>
                        <a:pt x="65" y="40"/>
                        <a:pt x="64" y="36"/>
                      </a:cubicBezTo>
                      <a:cubicBezTo>
                        <a:pt x="62" y="29"/>
                        <a:pt x="53" y="31"/>
                        <a:pt x="48" y="32"/>
                      </a:cubicBezTo>
                      <a:cubicBezTo>
                        <a:pt x="43" y="33"/>
                        <a:pt x="38" y="35"/>
                        <a:pt x="33" y="35"/>
                      </a:cubicBezTo>
                      <a:cubicBezTo>
                        <a:pt x="31" y="35"/>
                        <a:pt x="30" y="35"/>
                        <a:pt x="28" y="34"/>
                      </a:cubicBezTo>
                      <a:cubicBezTo>
                        <a:pt x="26" y="30"/>
                        <a:pt x="27" y="27"/>
                        <a:pt x="30" y="26"/>
                      </a:cubicBezTo>
                      <a:cubicBezTo>
                        <a:pt x="32" y="25"/>
                        <a:pt x="34" y="24"/>
                        <a:pt x="36" y="22"/>
                      </a:cubicBezTo>
                      <a:cubicBezTo>
                        <a:pt x="38" y="21"/>
                        <a:pt x="42" y="14"/>
                        <a:pt x="42" y="11"/>
                      </a:cubicBezTo>
                      <a:cubicBezTo>
                        <a:pt x="42" y="10"/>
                        <a:pt x="33" y="1"/>
                        <a:pt x="41" y="1"/>
                      </a:cubicBezTo>
                      <a:cubicBezTo>
                        <a:pt x="42" y="1"/>
                        <a:pt x="42" y="0"/>
                        <a:pt x="41" y="0"/>
                      </a:cubicBezTo>
                      <a:cubicBezTo>
                        <a:pt x="36" y="0"/>
                        <a:pt x="35" y="2"/>
                        <a:pt x="37" y="6"/>
                      </a:cubicBezTo>
                      <a:cubicBezTo>
                        <a:pt x="37" y="7"/>
                        <a:pt x="39" y="8"/>
                        <a:pt x="39" y="10"/>
                      </a:cubicBezTo>
                      <a:cubicBezTo>
                        <a:pt x="41" y="12"/>
                        <a:pt x="39" y="15"/>
                        <a:pt x="37" y="18"/>
                      </a:cubicBezTo>
                      <a:cubicBezTo>
                        <a:pt x="35" y="24"/>
                        <a:pt x="27" y="23"/>
                        <a:pt x="24" y="28"/>
                      </a:cubicBezTo>
                      <a:cubicBezTo>
                        <a:pt x="16" y="43"/>
                        <a:pt x="52" y="32"/>
                        <a:pt x="56" y="32"/>
                      </a:cubicBezTo>
                      <a:cubicBezTo>
                        <a:pt x="70" y="32"/>
                        <a:pt x="58" y="52"/>
                        <a:pt x="55" y="57"/>
                      </a:cubicBezTo>
                      <a:cubicBezTo>
                        <a:pt x="54" y="59"/>
                        <a:pt x="53" y="61"/>
                        <a:pt x="52" y="62"/>
                      </a:cubicBezTo>
                      <a:cubicBezTo>
                        <a:pt x="50" y="64"/>
                        <a:pt x="50" y="65"/>
                        <a:pt x="51" y="67"/>
                      </a:cubicBezTo>
                      <a:cubicBezTo>
                        <a:pt x="52" y="65"/>
                        <a:pt x="53" y="63"/>
                        <a:pt x="53" y="62"/>
                      </a:cubicBezTo>
                      <a:cubicBezTo>
                        <a:pt x="53" y="59"/>
                        <a:pt x="53" y="56"/>
                        <a:pt x="50" y="54"/>
                      </a:cubicBezTo>
                      <a:cubicBezTo>
                        <a:pt x="45" y="49"/>
                        <a:pt x="46" y="46"/>
                        <a:pt x="45" y="40"/>
                      </a:cubicBezTo>
                      <a:cubicBezTo>
                        <a:pt x="44" y="33"/>
                        <a:pt x="31" y="37"/>
                        <a:pt x="27" y="38"/>
                      </a:cubicBezTo>
                      <a:cubicBezTo>
                        <a:pt x="17" y="40"/>
                        <a:pt x="11" y="35"/>
                        <a:pt x="6" y="26"/>
                      </a:cubicBezTo>
                      <a:cubicBezTo>
                        <a:pt x="5" y="24"/>
                        <a:pt x="3" y="23"/>
                        <a:pt x="0" y="23"/>
                      </a:cubicBezTo>
                      <a:cubicBezTo>
                        <a:pt x="0" y="22"/>
                        <a:pt x="0" y="24"/>
                        <a:pt x="0" y="2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10" name="Freeform 99"/>
                <p:cNvSpPr/>
                <p:nvPr/>
              </p:nvSpPr>
              <p:spPr bwMode="auto">
                <a:xfrm>
                  <a:off x="1104900" y="2179638"/>
                  <a:ext cx="25400" cy="30163"/>
                </a:xfrm>
                <a:custGeom>
                  <a:avLst/>
                  <a:gdLst>
                    <a:gd name="T0" fmla="*/ 2 w 24"/>
                    <a:gd name="T1" fmla="*/ 6 h 28"/>
                    <a:gd name="T2" fmla="*/ 5 w 24"/>
                    <a:gd name="T3" fmla="*/ 6 h 28"/>
                    <a:gd name="T4" fmla="*/ 5 w 24"/>
                    <a:gd name="T5" fmla="*/ 13 h 28"/>
                    <a:gd name="T6" fmla="*/ 8 w 24"/>
                    <a:gd name="T7" fmla="*/ 19 h 28"/>
                    <a:gd name="T8" fmla="*/ 11 w 24"/>
                    <a:gd name="T9" fmla="*/ 22 h 28"/>
                    <a:gd name="T10" fmla="*/ 13 w 24"/>
                    <a:gd name="T11" fmla="*/ 25 h 28"/>
                    <a:gd name="T12" fmla="*/ 14 w 24"/>
                    <a:gd name="T13" fmla="*/ 27 h 28"/>
                    <a:gd name="T14" fmla="*/ 16 w 24"/>
                    <a:gd name="T15" fmla="*/ 17 h 28"/>
                    <a:gd name="T16" fmla="*/ 17 w 24"/>
                    <a:gd name="T17" fmla="*/ 16 h 28"/>
                    <a:gd name="T18" fmla="*/ 18 w 24"/>
                    <a:gd name="T19" fmla="*/ 16 h 28"/>
                    <a:gd name="T20" fmla="*/ 20 w 24"/>
                    <a:gd name="T21" fmla="*/ 14 h 28"/>
                    <a:gd name="T22" fmla="*/ 21 w 24"/>
                    <a:gd name="T23" fmla="*/ 8 h 28"/>
                    <a:gd name="T24" fmla="*/ 14 w 24"/>
                    <a:gd name="T25" fmla="*/ 10 h 28"/>
                    <a:gd name="T26" fmla="*/ 13 w 24"/>
                    <a:gd name="T27" fmla="*/ 14 h 28"/>
                    <a:gd name="T28" fmla="*/ 9 w 24"/>
                    <a:gd name="T29" fmla="*/ 11 h 28"/>
                    <a:gd name="T30" fmla="*/ 10 w 24"/>
                    <a:gd name="T31" fmla="*/ 15 h 28"/>
                    <a:gd name="T32" fmla="*/ 7 w 24"/>
                    <a:gd name="T33" fmla="*/ 6 h 28"/>
                    <a:gd name="T34" fmla="*/ 20 w 24"/>
                    <a:gd name="T35" fmla="*/ 10 h 28"/>
                    <a:gd name="T36" fmla="*/ 18 w 24"/>
                    <a:gd name="T37" fmla="*/ 16 h 28"/>
                    <a:gd name="T38" fmla="*/ 14 w 24"/>
                    <a:gd name="T39" fmla="*/ 16 h 28"/>
                    <a:gd name="T40" fmla="*/ 11 w 24"/>
                    <a:gd name="T41" fmla="*/ 18 h 28"/>
                    <a:gd name="T42" fmla="*/ 7 w 24"/>
                    <a:gd name="T43" fmla="*/ 19 h 28"/>
                    <a:gd name="T44" fmla="*/ 17 w 24"/>
                    <a:gd name="T45" fmla="*/ 4 h 28"/>
                    <a:gd name="T46" fmla="*/ 11 w 24"/>
                    <a:gd name="T47" fmla="*/ 14 h 28"/>
                    <a:gd name="T48" fmla="*/ 9 w 24"/>
                    <a:gd name="T49" fmla="*/ 18 h 28"/>
                    <a:gd name="T50" fmla="*/ 10 w 24"/>
                    <a:gd name="T51" fmla="*/ 11 h 28"/>
                    <a:gd name="T52" fmla="*/ 10 w 24"/>
                    <a:gd name="T53" fmla="*/ 6 h 28"/>
                    <a:gd name="T54" fmla="*/ 13 w 24"/>
                    <a:gd name="T55" fmla="*/ 8 h 28"/>
                    <a:gd name="T56" fmla="*/ 12 w 24"/>
                    <a:gd name="T57" fmla="*/ 11 h 28"/>
                    <a:gd name="T58" fmla="*/ 17 w 24"/>
                    <a:gd name="T59" fmla="*/ 4 h 28"/>
                    <a:gd name="T60" fmla="*/ 8 w 24"/>
                    <a:gd name="T61" fmla="*/ 21 h 28"/>
                    <a:gd name="T62" fmla="*/ 11 w 24"/>
                    <a:gd name="T63" fmla="*/ 18 h 28"/>
                    <a:gd name="T64" fmla="*/ 13 w 24"/>
                    <a:gd name="T65" fmla="*/ 25 h 28"/>
                    <a:gd name="T66" fmla="*/ 15 w 24"/>
                    <a:gd name="T67" fmla="*/ 23 h 28"/>
                    <a:gd name="T68" fmla="*/ 15 w 24"/>
                    <a:gd name="T69" fmla="*/ 14 h 28"/>
                    <a:gd name="T70" fmla="*/ 7 w 24"/>
                    <a:gd name="T71" fmla="*/ 6 h 28"/>
                    <a:gd name="T72" fmla="*/ 10 w 24"/>
                    <a:gd name="T73" fmla="*/ 15 h 28"/>
                    <a:gd name="T74" fmla="*/ 9 w 24"/>
                    <a:gd name="T75" fmla="*/ 12 h 28"/>
                    <a:gd name="T76" fmla="*/ 13 w 24"/>
                    <a:gd name="T77" fmla="*/ 15 h 28"/>
                    <a:gd name="T78" fmla="*/ 14 w 24"/>
                    <a:gd name="T79" fmla="*/ 10 h 28"/>
                    <a:gd name="T80" fmla="*/ 22 w 24"/>
                    <a:gd name="T81" fmla="*/ 8 h 28"/>
                    <a:gd name="T82" fmla="*/ 22 w 24"/>
                    <a:gd name="T83" fmla="*/ 14 h 28"/>
                    <a:gd name="T84" fmla="*/ 20 w 24"/>
                    <a:gd name="T85" fmla="*/ 16 h 28"/>
                    <a:gd name="T86" fmla="*/ 18 w 24"/>
                    <a:gd name="T87" fmla="*/ 16 h 28"/>
                    <a:gd name="T88" fmla="*/ 18 w 24"/>
                    <a:gd name="T89" fmla="*/ 18 h 28"/>
                    <a:gd name="T90" fmla="*/ 15 w 24"/>
                    <a:gd name="T91" fmla="*/ 27 h 28"/>
                    <a:gd name="T92" fmla="*/ 15 w 24"/>
                    <a:gd name="T93" fmla="*/ 25 h 28"/>
                    <a:gd name="T94" fmla="*/ 12 w 24"/>
                    <a:gd name="T95" fmla="*/ 22 h 28"/>
                    <a:gd name="T96" fmla="*/ 9 w 24"/>
                    <a:gd name="T97" fmla="*/ 19 h 28"/>
                    <a:gd name="T98" fmla="*/ 6 w 24"/>
                    <a:gd name="T99" fmla="*/ 14 h 28"/>
                    <a:gd name="T100" fmla="*/ 6 w 24"/>
                    <a:gd name="T101" fmla="*/ 6 h 28"/>
                    <a:gd name="T102" fmla="*/ 0 w 24"/>
                    <a:gd name="T103" fmla="*/ 4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24" h="28">
                      <a:moveTo>
                        <a:pt x="2" y="4"/>
                      </a:moveTo>
                      <a:cubicBezTo>
                        <a:pt x="2" y="4"/>
                        <a:pt x="2" y="4"/>
                        <a:pt x="2" y="4"/>
                      </a:cubicBezTo>
                      <a:cubicBezTo>
                        <a:pt x="1" y="4"/>
                        <a:pt x="1" y="4"/>
                        <a:pt x="1" y="5"/>
                      </a:cubicBezTo>
                      <a:cubicBezTo>
                        <a:pt x="1" y="5"/>
                        <a:pt x="1" y="6"/>
                        <a:pt x="2" y="6"/>
                      </a:cubicBezTo>
                      <a:cubicBezTo>
                        <a:pt x="2" y="7"/>
                        <a:pt x="3" y="7"/>
                        <a:pt x="3" y="7"/>
                      </a:cubicBezTo>
                      <a:cubicBezTo>
                        <a:pt x="4" y="6"/>
                        <a:pt x="5" y="5"/>
                        <a:pt x="6" y="4"/>
                      </a:cubicBezTo>
                      <a:cubicBezTo>
                        <a:pt x="5" y="4"/>
                        <a:pt x="5" y="4"/>
                        <a:pt x="4" y="3"/>
                      </a:cubicBezTo>
                      <a:cubicBezTo>
                        <a:pt x="5" y="4"/>
                        <a:pt x="5" y="5"/>
                        <a:pt x="5" y="6"/>
                      </a:cubicBezTo>
                      <a:cubicBezTo>
                        <a:pt x="5" y="7"/>
                        <a:pt x="6" y="7"/>
                        <a:pt x="6" y="6"/>
                      </a:cubicBezTo>
                      <a:cubicBezTo>
                        <a:pt x="7" y="5"/>
                        <a:pt x="7" y="4"/>
                        <a:pt x="7" y="3"/>
                      </a:cubicBezTo>
                      <a:cubicBezTo>
                        <a:pt x="7" y="3"/>
                        <a:pt x="7" y="3"/>
                        <a:pt x="6" y="3"/>
                      </a:cubicBezTo>
                      <a:cubicBezTo>
                        <a:pt x="6" y="7"/>
                        <a:pt x="5" y="10"/>
                        <a:pt x="5" y="13"/>
                      </a:cubicBezTo>
                      <a:cubicBezTo>
                        <a:pt x="4" y="14"/>
                        <a:pt x="6" y="15"/>
                        <a:pt x="6" y="14"/>
                      </a:cubicBezTo>
                      <a:cubicBezTo>
                        <a:pt x="7" y="10"/>
                        <a:pt x="8" y="7"/>
                        <a:pt x="9" y="3"/>
                      </a:cubicBezTo>
                      <a:cubicBezTo>
                        <a:pt x="9" y="3"/>
                        <a:pt x="8" y="3"/>
                        <a:pt x="8" y="3"/>
                      </a:cubicBezTo>
                      <a:cubicBezTo>
                        <a:pt x="9" y="8"/>
                        <a:pt x="7" y="14"/>
                        <a:pt x="8" y="19"/>
                      </a:cubicBezTo>
                      <a:cubicBezTo>
                        <a:pt x="8" y="20"/>
                        <a:pt x="9" y="20"/>
                        <a:pt x="9" y="19"/>
                      </a:cubicBezTo>
                      <a:cubicBezTo>
                        <a:pt x="11" y="15"/>
                        <a:pt x="11" y="10"/>
                        <a:pt x="12" y="5"/>
                      </a:cubicBezTo>
                      <a:cubicBezTo>
                        <a:pt x="11" y="5"/>
                        <a:pt x="11" y="5"/>
                        <a:pt x="11" y="5"/>
                      </a:cubicBezTo>
                      <a:cubicBezTo>
                        <a:pt x="11" y="11"/>
                        <a:pt x="11" y="16"/>
                        <a:pt x="11" y="22"/>
                      </a:cubicBezTo>
                      <a:cubicBezTo>
                        <a:pt x="11" y="23"/>
                        <a:pt x="12" y="23"/>
                        <a:pt x="12" y="22"/>
                      </a:cubicBezTo>
                      <a:cubicBezTo>
                        <a:pt x="13" y="15"/>
                        <a:pt x="15" y="8"/>
                        <a:pt x="16" y="2"/>
                      </a:cubicBezTo>
                      <a:cubicBezTo>
                        <a:pt x="16" y="1"/>
                        <a:pt x="16" y="1"/>
                        <a:pt x="15" y="1"/>
                      </a:cubicBezTo>
                      <a:cubicBezTo>
                        <a:pt x="15" y="9"/>
                        <a:pt x="14" y="17"/>
                        <a:pt x="13" y="25"/>
                      </a:cubicBezTo>
                      <a:cubicBezTo>
                        <a:pt x="14" y="25"/>
                        <a:pt x="14" y="25"/>
                        <a:pt x="15" y="25"/>
                      </a:cubicBezTo>
                      <a:cubicBezTo>
                        <a:pt x="15" y="18"/>
                        <a:pt x="16" y="11"/>
                        <a:pt x="17" y="3"/>
                      </a:cubicBezTo>
                      <a:cubicBezTo>
                        <a:pt x="17" y="3"/>
                        <a:pt x="16" y="3"/>
                        <a:pt x="16" y="3"/>
                      </a:cubicBezTo>
                      <a:cubicBezTo>
                        <a:pt x="16" y="11"/>
                        <a:pt x="14" y="19"/>
                        <a:pt x="14" y="27"/>
                      </a:cubicBezTo>
                      <a:cubicBezTo>
                        <a:pt x="14" y="28"/>
                        <a:pt x="15" y="28"/>
                        <a:pt x="15" y="27"/>
                      </a:cubicBezTo>
                      <a:cubicBezTo>
                        <a:pt x="16" y="19"/>
                        <a:pt x="18" y="12"/>
                        <a:pt x="20" y="5"/>
                      </a:cubicBezTo>
                      <a:cubicBezTo>
                        <a:pt x="19" y="5"/>
                        <a:pt x="19" y="5"/>
                        <a:pt x="18" y="5"/>
                      </a:cubicBezTo>
                      <a:cubicBezTo>
                        <a:pt x="18" y="9"/>
                        <a:pt x="17" y="13"/>
                        <a:pt x="16" y="17"/>
                      </a:cubicBezTo>
                      <a:cubicBezTo>
                        <a:pt x="17" y="17"/>
                        <a:pt x="17" y="17"/>
                        <a:pt x="18" y="17"/>
                      </a:cubicBezTo>
                      <a:cubicBezTo>
                        <a:pt x="18" y="12"/>
                        <a:pt x="19" y="7"/>
                        <a:pt x="20" y="3"/>
                      </a:cubicBezTo>
                      <a:cubicBezTo>
                        <a:pt x="19" y="3"/>
                        <a:pt x="19" y="2"/>
                        <a:pt x="18" y="2"/>
                      </a:cubicBezTo>
                      <a:cubicBezTo>
                        <a:pt x="19" y="7"/>
                        <a:pt x="18" y="11"/>
                        <a:pt x="17" y="16"/>
                      </a:cubicBezTo>
                      <a:cubicBezTo>
                        <a:pt x="18" y="16"/>
                        <a:pt x="18" y="16"/>
                        <a:pt x="18" y="16"/>
                      </a:cubicBezTo>
                      <a:cubicBezTo>
                        <a:pt x="18" y="12"/>
                        <a:pt x="19" y="9"/>
                        <a:pt x="20" y="5"/>
                      </a:cubicBezTo>
                      <a:cubicBezTo>
                        <a:pt x="20" y="5"/>
                        <a:pt x="19" y="5"/>
                        <a:pt x="19" y="5"/>
                      </a:cubicBezTo>
                      <a:cubicBezTo>
                        <a:pt x="19" y="9"/>
                        <a:pt x="19" y="12"/>
                        <a:pt x="18" y="16"/>
                      </a:cubicBezTo>
                      <a:cubicBezTo>
                        <a:pt x="19" y="16"/>
                        <a:pt x="19" y="16"/>
                        <a:pt x="20" y="16"/>
                      </a:cubicBezTo>
                      <a:cubicBezTo>
                        <a:pt x="20" y="11"/>
                        <a:pt x="21" y="7"/>
                        <a:pt x="22" y="3"/>
                      </a:cubicBezTo>
                      <a:cubicBezTo>
                        <a:pt x="22" y="3"/>
                        <a:pt x="21" y="3"/>
                        <a:pt x="21" y="3"/>
                      </a:cubicBezTo>
                      <a:cubicBezTo>
                        <a:pt x="21" y="6"/>
                        <a:pt x="20" y="10"/>
                        <a:pt x="20" y="14"/>
                      </a:cubicBezTo>
                      <a:cubicBezTo>
                        <a:pt x="21" y="14"/>
                        <a:pt x="21" y="14"/>
                        <a:pt x="22" y="14"/>
                      </a:cubicBezTo>
                      <a:cubicBezTo>
                        <a:pt x="22" y="9"/>
                        <a:pt x="23" y="5"/>
                        <a:pt x="24" y="1"/>
                      </a:cubicBezTo>
                      <a:cubicBezTo>
                        <a:pt x="24" y="1"/>
                        <a:pt x="23" y="1"/>
                        <a:pt x="23" y="1"/>
                      </a:cubicBezTo>
                      <a:cubicBezTo>
                        <a:pt x="22" y="3"/>
                        <a:pt x="22" y="6"/>
                        <a:pt x="21" y="8"/>
                      </a:cubicBezTo>
                      <a:cubicBezTo>
                        <a:pt x="21" y="8"/>
                        <a:pt x="22" y="8"/>
                        <a:pt x="22" y="8"/>
                      </a:cubicBezTo>
                      <a:cubicBezTo>
                        <a:pt x="21" y="6"/>
                        <a:pt x="20" y="5"/>
                        <a:pt x="19" y="3"/>
                      </a:cubicBezTo>
                      <a:cubicBezTo>
                        <a:pt x="19" y="3"/>
                        <a:pt x="18" y="3"/>
                        <a:pt x="18" y="3"/>
                      </a:cubicBezTo>
                      <a:cubicBezTo>
                        <a:pt x="16" y="5"/>
                        <a:pt x="15" y="7"/>
                        <a:pt x="14" y="10"/>
                      </a:cubicBezTo>
                      <a:cubicBezTo>
                        <a:pt x="15" y="10"/>
                        <a:pt x="15" y="10"/>
                        <a:pt x="16" y="10"/>
                      </a:cubicBezTo>
                      <a:cubicBezTo>
                        <a:pt x="16" y="8"/>
                        <a:pt x="16" y="6"/>
                        <a:pt x="17" y="3"/>
                      </a:cubicBezTo>
                      <a:cubicBezTo>
                        <a:pt x="17" y="2"/>
                        <a:pt x="15" y="2"/>
                        <a:pt x="15" y="3"/>
                      </a:cubicBezTo>
                      <a:cubicBezTo>
                        <a:pt x="14" y="7"/>
                        <a:pt x="14" y="11"/>
                        <a:pt x="13" y="14"/>
                      </a:cubicBezTo>
                      <a:cubicBezTo>
                        <a:pt x="14" y="14"/>
                        <a:pt x="14" y="15"/>
                        <a:pt x="15" y="15"/>
                      </a:cubicBezTo>
                      <a:cubicBezTo>
                        <a:pt x="15" y="10"/>
                        <a:pt x="15" y="6"/>
                        <a:pt x="14" y="2"/>
                      </a:cubicBezTo>
                      <a:cubicBezTo>
                        <a:pt x="14" y="1"/>
                        <a:pt x="13" y="1"/>
                        <a:pt x="13" y="2"/>
                      </a:cubicBezTo>
                      <a:cubicBezTo>
                        <a:pt x="11" y="5"/>
                        <a:pt x="10" y="8"/>
                        <a:pt x="9" y="11"/>
                      </a:cubicBezTo>
                      <a:cubicBezTo>
                        <a:pt x="10" y="11"/>
                        <a:pt x="10" y="12"/>
                        <a:pt x="11" y="12"/>
                      </a:cubicBezTo>
                      <a:cubicBezTo>
                        <a:pt x="10" y="8"/>
                        <a:pt x="11" y="5"/>
                        <a:pt x="11" y="1"/>
                      </a:cubicBezTo>
                      <a:cubicBezTo>
                        <a:pt x="11" y="1"/>
                        <a:pt x="10" y="1"/>
                        <a:pt x="10" y="1"/>
                      </a:cubicBezTo>
                      <a:cubicBezTo>
                        <a:pt x="11" y="6"/>
                        <a:pt x="10" y="10"/>
                        <a:pt x="10" y="15"/>
                      </a:cubicBezTo>
                      <a:cubicBezTo>
                        <a:pt x="10" y="16"/>
                        <a:pt x="11" y="16"/>
                        <a:pt x="11" y="15"/>
                      </a:cubicBezTo>
                      <a:cubicBezTo>
                        <a:pt x="12" y="11"/>
                        <a:pt x="12" y="7"/>
                        <a:pt x="11" y="3"/>
                      </a:cubicBezTo>
                      <a:cubicBezTo>
                        <a:pt x="11" y="3"/>
                        <a:pt x="10" y="3"/>
                        <a:pt x="10" y="3"/>
                      </a:cubicBezTo>
                      <a:cubicBezTo>
                        <a:pt x="9" y="4"/>
                        <a:pt x="8" y="5"/>
                        <a:pt x="7" y="6"/>
                      </a:cubicBezTo>
                      <a:cubicBezTo>
                        <a:pt x="8" y="7"/>
                        <a:pt x="8" y="7"/>
                        <a:pt x="9" y="7"/>
                      </a:cubicBezTo>
                      <a:cubicBezTo>
                        <a:pt x="12" y="1"/>
                        <a:pt x="14" y="12"/>
                        <a:pt x="14" y="14"/>
                      </a:cubicBezTo>
                      <a:cubicBezTo>
                        <a:pt x="15" y="15"/>
                        <a:pt x="15" y="15"/>
                        <a:pt x="16" y="15"/>
                      </a:cubicBezTo>
                      <a:cubicBezTo>
                        <a:pt x="17" y="13"/>
                        <a:pt x="18" y="11"/>
                        <a:pt x="20" y="10"/>
                      </a:cubicBezTo>
                      <a:cubicBezTo>
                        <a:pt x="20" y="10"/>
                        <a:pt x="19" y="9"/>
                        <a:pt x="19" y="9"/>
                      </a:cubicBezTo>
                      <a:cubicBezTo>
                        <a:pt x="19" y="14"/>
                        <a:pt x="18" y="18"/>
                        <a:pt x="15" y="23"/>
                      </a:cubicBezTo>
                      <a:cubicBezTo>
                        <a:pt x="16" y="23"/>
                        <a:pt x="16" y="23"/>
                        <a:pt x="17" y="23"/>
                      </a:cubicBezTo>
                      <a:cubicBezTo>
                        <a:pt x="17" y="20"/>
                        <a:pt x="17" y="18"/>
                        <a:pt x="18" y="16"/>
                      </a:cubicBezTo>
                      <a:cubicBezTo>
                        <a:pt x="18" y="16"/>
                        <a:pt x="17" y="16"/>
                        <a:pt x="17" y="16"/>
                      </a:cubicBezTo>
                      <a:cubicBezTo>
                        <a:pt x="16" y="19"/>
                        <a:pt x="14" y="22"/>
                        <a:pt x="13" y="25"/>
                      </a:cubicBezTo>
                      <a:cubicBezTo>
                        <a:pt x="14" y="25"/>
                        <a:pt x="14" y="25"/>
                        <a:pt x="15" y="25"/>
                      </a:cubicBezTo>
                      <a:cubicBezTo>
                        <a:pt x="15" y="22"/>
                        <a:pt x="15" y="19"/>
                        <a:pt x="14" y="16"/>
                      </a:cubicBezTo>
                      <a:cubicBezTo>
                        <a:pt x="13" y="14"/>
                        <a:pt x="10" y="14"/>
                        <a:pt x="9" y="11"/>
                      </a:cubicBezTo>
                      <a:cubicBezTo>
                        <a:pt x="9" y="11"/>
                        <a:pt x="7" y="11"/>
                        <a:pt x="8" y="12"/>
                      </a:cubicBezTo>
                      <a:cubicBezTo>
                        <a:pt x="9" y="14"/>
                        <a:pt x="9" y="16"/>
                        <a:pt x="10" y="18"/>
                      </a:cubicBezTo>
                      <a:cubicBezTo>
                        <a:pt x="10" y="19"/>
                        <a:pt x="12" y="19"/>
                        <a:pt x="11" y="18"/>
                      </a:cubicBezTo>
                      <a:cubicBezTo>
                        <a:pt x="11" y="15"/>
                        <a:pt x="10" y="12"/>
                        <a:pt x="10" y="9"/>
                      </a:cubicBezTo>
                      <a:cubicBezTo>
                        <a:pt x="10" y="8"/>
                        <a:pt x="9" y="8"/>
                        <a:pt x="9" y="9"/>
                      </a:cubicBezTo>
                      <a:cubicBezTo>
                        <a:pt x="9" y="11"/>
                        <a:pt x="9" y="13"/>
                        <a:pt x="9" y="15"/>
                      </a:cubicBezTo>
                      <a:cubicBezTo>
                        <a:pt x="9" y="15"/>
                        <a:pt x="8" y="20"/>
                        <a:pt x="7" y="19"/>
                      </a:cubicBezTo>
                      <a:cubicBezTo>
                        <a:pt x="6" y="18"/>
                        <a:pt x="6" y="16"/>
                        <a:pt x="6" y="15"/>
                      </a:cubicBezTo>
                      <a:cubicBezTo>
                        <a:pt x="5" y="11"/>
                        <a:pt x="6" y="11"/>
                        <a:pt x="9" y="9"/>
                      </a:cubicBezTo>
                      <a:cubicBezTo>
                        <a:pt x="11" y="7"/>
                        <a:pt x="2" y="12"/>
                        <a:pt x="12" y="5"/>
                      </a:cubicBezTo>
                      <a:cubicBezTo>
                        <a:pt x="13" y="4"/>
                        <a:pt x="15" y="4"/>
                        <a:pt x="17" y="4"/>
                      </a:cubicBezTo>
                      <a:cubicBezTo>
                        <a:pt x="18" y="4"/>
                        <a:pt x="18" y="2"/>
                        <a:pt x="17" y="2"/>
                      </a:cubicBezTo>
                      <a:cubicBezTo>
                        <a:pt x="16" y="2"/>
                        <a:pt x="15" y="2"/>
                        <a:pt x="15" y="2"/>
                      </a:cubicBezTo>
                      <a:cubicBezTo>
                        <a:pt x="14" y="2"/>
                        <a:pt x="14" y="3"/>
                        <a:pt x="14" y="3"/>
                      </a:cubicBezTo>
                      <a:cubicBezTo>
                        <a:pt x="14" y="7"/>
                        <a:pt x="12" y="10"/>
                        <a:pt x="11" y="14"/>
                      </a:cubicBezTo>
                      <a:cubicBezTo>
                        <a:pt x="11" y="14"/>
                        <a:pt x="11" y="14"/>
                        <a:pt x="12" y="14"/>
                      </a:cubicBezTo>
                      <a:cubicBezTo>
                        <a:pt x="12" y="13"/>
                        <a:pt x="12" y="12"/>
                        <a:pt x="12" y="11"/>
                      </a:cubicBezTo>
                      <a:cubicBezTo>
                        <a:pt x="11" y="11"/>
                        <a:pt x="10" y="11"/>
                        <a:pt x="10" y="11"/>
                      </a:cubicBezTo>
                      <a:cubicBezTo>
                        <a:pt x="10" y="14"/>
                        <a:pt x="10" y="16"/>
                        <a:pt x="9" y="18"/>
                      </a:cubicBezTo>
                      <a:cubicBezTo>
                        <a:pt x="9" y="19"/>
                        <a:pt x="11" y="19"/>
                        <a:pt x="11" y="18"/>
                      </a:cubicBezTo>
                      <a:cubicBezTo>
                        <a:pt x="12" y="15"/>
                        <a:pt x="12" y="11"/>
                        <a:pt x="13" y="8"/>
                      </a:cubicBezTo>
                      <a:cubicBezTo>
                        <a:pt x="13" y="7"/>
                        <a:pt x="12" y="7"/>
                        <a:pt x="11" y="7"/>
                      </a:cubicBezTo>
                      <a:cubicBezTo>
                        <a:pt x="11" y="9"/>
                        <a:pt x="11" y="10"/>
                        <a:pt x="10" y="11"/>
                      </a:cubicBezTo>
                      <a:cubicBezTo>
                        <a:pt x="9" y="11"/>
                        <a:pt x="8" y="11"/>
                        <a:pt x="8" y="11"/>
                      </a:cubicBezTo>
                      <a:cubicBezTo>
                        <a:pt x="8" y="9"/>
                        <a:pt x="9" y="8"/>
                        <a:pt x="11" y="8"/>
                      </a:cubicBezTo>
                      <a:cubicBezTo>
                        <a:pt x="12" y="9"/>
                        <a:pt x="13" y="8"/>
                        <a:pt x="13" y="8"/>
                      </a:cubicBezTo>
                      <a:cubicBezTo>
                        <a:pt x="12" y="6"/>
                        <a:pt x="12" y="7"/>
                        <a:pt x="10" y="6"/>
                      </a:cubicBezTo>
                      <a:cubicBezTo>
                        <a:pt x="10" y="6"/>
                        <a:pt x="10" y="6"/>
                        <a:pt x="10" y="6"/>
                      </a:cubicBezTo>
                      <a:cubicBezTo>
                        <a:pt x="7" y="8"/>
                        <a:pt x="6" y="10"/>
                        <a:pt x="5" y="13"/>
                      </a:cubicBezTo>
                      <a:cubicBezTo>
                        <a:pt x="5" y="13"/>
                        <a:pt x="5" y="14"/>
                        <a:pt x="5" y="14"/>
                      </a:cubicBezTo>
                      <a:cubicBezTo>
                        <a:pt x="10" y="15"/>
                        <a:pt x="12" y="12"/>
                        <a:pt x="13" y="8"/>
                      </a:cubicBezTo>
                      <a:cubicBezTo>
                        <a:pt x="12" y="8"/>
                        <a:pt x="12" y="8"/>
                        <a:pt x="11" y="8"/>
                      </a:cubicBezTo>
                      <a:cubicBezTo>
                        <a:pt x="11" y="11"/>
                        <a:pt x="11" y="14"/>
                        <a:pt x="9" y="18"/>
                      </a:cubicBezTo>
                      <a:cubicBezTo>
                        <a:pt x="10" y="18"/>
                        <a:pt x="10" y="18"/>
                        <a:pt x="11" y="18"/>
                      </a:cubicBezTo>
                      <a:cubicBezTo>
                        <a:pt x="11" y="16"/>
                        <a:pt x="11" y="14"/>
                        <a:pt x="12" y="11"/>
                      </a:cubicBezTo>
                      <a:cubicBezTo>
                        <a:pt x="11" y="11"/>
                        <a:pt x="11" y="11"/>
                        <a:pt x="10" y="11"/>
                      </a:cubicBezTo>
                      <a:cubicBezTo>
                        <a:pt x="10" y="13"/>
                        <a:pt x="10" y="13"/>
                        <a:pt x="11" y="14"/>
                      </a:cubicBezTo>
                      <a:cubicBezTo>
                        <a:pt x="11" y="15"/>
                        <a:pt x="12" y="15"/>
                        <a:pt x="12" y="14"/>
                      </a:cubicBezTo>
                      <a:cubicBezTo>
                        <a:pt x="13" y="12"/>
                        <a:pt x="14" y="4"/>
                        <a:pt x="17" y="4"/>
                      </a:cubicBezTo>
                      <a:cubicBezTo>
                        <a:pt x="17" y="3"/>
                        <a:pt x="17" y="3"/>
                        <a:pt x="17" y="2"/>
                      </a:cubicBezTo>
                      <a:cubicBezTo>
                        <a:pt x="11" y="3"/>
                        <a:pt x="9" y="6"/>
                        <a:pt x="5" y="9"/>
                      </a:cubicBezTo>
                      <a:cubicBezTo>
                        <a:pt x="2" y="12"/>
                        <a:pt x="5" y="19"/>
                        <a:pt x="7" y="21"/>
                      </a:cubicBezTo>
                      <a:cubicBezTo>
                        <a:pt x="8" y="22"/>
                        <a:pt x="8" y="21"/>
                        <a:pt x="8" y="21"/>
                      </a:cubicBezTo>
                      <a:cubicBezTo>
                        <a:pt x="12" y="18"/>
                        <a:pt x="10" y="13"/>
                        <a:pt x="10" y="9"/>
                      </a:cubicBezTo>
                      <a:cubicBezTo>
                        <a:pt x="10" y="9"/>
                        <a:pt x="9" y="9"/>
                        <a:pt x="9" y="9"/>
                      </a:cubicBezTo>
                      <a:cubicBezTo>
                        <a:pt x="9" y="12"/>
                        <a:pt x="10" y="15"/>
                        <a:pt x="10" y="18"/>
                      </a:cubicBezTo>
                      <a:cubicBezTo>
                        <a:pt x="10" y="18"/>
                        <a:pt x="11" y="18"/>
                        <a:pt x="11" y="18"/>
                      </a:cubicBezTo>
                      <a:cubicBezTo>
                        <a:pt x="11" y="16"/>
                        <a:pt x="10" y="14"/>
                        <a:pt x="9" y="12"/>
                      </a:cubicBezTo>
                      <a:cubicBezTo>
                        <a:pt x="9" y="12"/>
                        <a:pt x="8" y="12"/>
                        <a:pt x="8" y="12"/>
                      </a:cubicBezTo>
                      <a:cubicBezTo>
                        <a:pt x="9" y="14"/>
                        <a:pt x="9" y="15"/>
                        <a:pt x="11" y="15"/>
                      </a:cubicBezTo>
                      <a:cubicBezTo>
                        <a:pt x="14" y="17"/>
                        <a:pt x="13" y="22"/>
                        <a:pt x="13" y="25"/>
                      </a:cubicBezTo>
                      <a:cubicBezTo>
                        <a:pt x="13" y="26"/>
                        <a:pt x="15" y="26"/>
                        <a:pt x="15" y="25"/>
                      </a:cubicBezTo>
                      <a:cubicBezTo>
                        <a:pt x="16" y="22"/>
                        <a:pt x="17" y="19"/>
                        <a:pt x="18" y="16"/>
                      </a:cubicBezTo>
                      <a:cubicBezTo>
                        <a:pt x="19" y="15"/>
                        <a:pt x="17" y="15"/>
                        <a:pt x="17" y="16"/>
                      </a:cubicBezTo>
                      <a:cubicBezTo>
                        <a:pt x="16" y="18"/>
                        <a:pt x="15" y="20"/>
                        <a:pt x="15" y="23"/>
                      </a:cubicBezTo>
                      <a:cubicBezTo>
                        <a:pt x="15" y="24"/>
                        <a:pt x="16" y="24"/>
                        <a:pt x="17" y="23"/>
                      </a:cubicBezTo>
                      <a:cubicBezTo>
                        <a:pt x="19" y="19"/>
                        <a:pt x="21" y="14"/>
                        <a:pt x="20" y="9"/>
                      </a:cubicBezTo>
                      <a:cubicBezTo>
                        <a:pt x="20" y="9"/>
                        <a:pt x="20" y="8"/>
                        <a:pt x="19" y="9"/>
                      </a:cubicBezTo>
                      <a:cubicBezTo>
                        <a:pt x="17" y="10"/>
                        <a:pt x="16" y="12"/>
                        <a:pt x="15" y="14"/>
                      </a:cubicBezTo>
                      <a:cubicBezTo>
                        <a:pt x="15" y="14"/>
                        <a:pt x="15" y="14"/>
                        <a:pt x="16" y="14"/>
                      </a:cubicBezTo>
                      <a:cubicBezTo>
                        <a:pt x="15" y="10"/>
                        <a:pt x="15" y="6"/>
                        <a:pt x="11" y="3"/>
                      </a:cubicBezTo>
                      <a:cubicBezTo>
                        <a:pt x="11" y="3"/>
                        <a:pt x="10" y="3"/>
                        <a:pt x="10" y="3"/>
                      </a:cubicBezTo>
                      <a:cubicBezTo>
                        <a:pt x="9" y="4"/>
                        <a:pt x="8" y="5"/>
                        <a:pt x="7" y="6"/>
                      </a:cubicBezTo>
                      <a:cubicBezTo>
                        <a:pt x="7" y="7"/>
                        <a:pt x="8" y="8"/>
                        <a:pt x="9" y="7"/>
                      </a:cubicBezTo>
                      <a:cubicBezTo>
                        <a:pt x="9" y="6"/>
                        <a:pt x="10" y="5"/>
                        <a:pt x="11" y="4"/>
                      </a:cubicBezTo>
                      <a:cubicBezTo>
                        <a:pt x="10" y="4"/>
                        <a:pt x="10" y="4"/>
                        <a:pt x="9" y="4"/>
                      </a:cubicBezTo>
                      <a:cubicBezTo>
                        <a:pt x="10" y="7"/>
                        <a:pt x="10" y="11"/>
                        <a:pt x="10" y="15"/>
                      </a:cubicBezTo>
                      <a:cubicBezTo>
                        <a:pt x="11" y="15"/>
                        <a:pt x="11" y="15"/>
                        <a:pt x="11" y="15"/>
                      </a:cubicBezTo>
                      <a:cubicBezTo>
                        <a:pt x="12" y="10"/>
                        <a:pt x="12" y="5"/>
                        <a:pt x="11" y="1"/>
                      </a:cubicBezTo>
                      <a:cubicBezTo>
                        <a:pt x="11" y="0"/>
                        <a:pt x="10" y="0"/>
                        <a:pt x="10" y="1"/>
                      </a:cubicBezTo>
                      <a:cubicBezTo>
                        <a:pt x="9" y="4"/>
                        <a:pt x="9" y="8"/>
                        <a:pt x="9" y="12"/>
                      </a:cubicBezTo>
                      <a:cubicBezTo>
                        <a:pt x="9" y="12"/>
                        <a:pt x="10" y="13"/>
                        <a:pt x="11" y="12"/>
                      </a:cubicBezTo>
                      <a:cubicBezTo>
                        <a:pt x="11" y="8"/>
                        <a:pt x="12" y="5"/>
                        <a:pt x="14" y="2"/>
                      </a:cubicBezTo>
                      <a:cubicBezTo>
                        <a:pt x="14" y="2"/>
                        <a:pt x="13" y="2"/>
                        <a:pt x="13" y="2"/>
                      </a:cubicBezTo>
                      <a:cubicBezTo>
                        <a:pt x="14" y="6"/>
                        <a:pt x="13" y="10"/>
                        <a:pt x="13" y="15"/>
                      </a:cubicBezTo>
                      <a:cubicBezTo>
                        <a:pt x="13" y="15"/>
                        <a:pt x="14" y="16"/>
                        <a:pt x="15" y="15"/>
                      </a:cubicBezTo>
                      <a:cubicBezTo>
                        <a:pt x="15" y="11"/>
                        <a:pt x="15" y="7"/>
                        <a:pt x="16" y="3"/>
                      </a:cubicBezTo>
                      <a:cubicBezTo>
                        <a:pt x="16" y="3"/>
                        <a:pt x="16" y="3"/>
                        <a:pt x="15" y="3"/>
                      </a:cubicBezTo>
                      <a:cubicBezTo>
                        <a:pt x="15" y="6"/>
                        <a:pt x="15" y="8"/>
                        <a:pt x="14" y="10"/>
                      </a:cubicBezTo>
                      <a:cubicBezTo>
                        <a:pt x="14" y="11"/>
                        <a:pt x="16" y="11"/>
                        <a:pt x="16" y="10"/>
                      </a:cubicBezTo>
                      <a:cubicBezTo>
                        <a:pt x="16" y="10"/>
                        <a:pt x="18" y="4"/>
                        <a:pt x="19" y="5"/>
                      </a:cubicBezTo>
                      <a:cubicBezTo>
                        <a:pt x="19" y="6"/>
                        <a:pt x="20" y="7"/>
                        <a:pt x="21" y="8"/>
                      </a:cubicBezTo>
                      <a:cubicBezTo>
                        <a:pt x="21" y="9"/>
                        <a:pt x="22" y="9"/>
                        <a:pt x="22" y="8"/>
                      </a:cubicBezTo>
                      <a:cubicBezTo>
                        <a:pt x="23" y="6"/>
                        <a:pt x="24" y="4"/>
                        <a:pt x="24" y="1"/>
                      </a:cubicBezTo>
                      <a:cubicBezTo>
                        <a:pt x="24" y="0"/>
                        <a:pt x="23" y="0"/>
                        <a:pt x="23" y="1"/>
                      </a:cubicBezTo>
                      <a:cubicBezTo>
                        <a:pt x="21" y="5"/>
                        <a:pt x="20" y="9"/>
                        <a:pt x="20" y="14"/>
                      </a:cubicBezTo>
                      <a:cubicBezTo>
                        <a:pt x="20" y="15"/>
                        <a:pt x="22" y="15"/>
                        <a:pt x="22" y="14"/>
                      </a:cubicBezTo>
                      <a:cubicBezTo>
                        <a:pt x="22" y="10"/>
                        <a:pt x="22" y="6"/>
                        <a:pt x="22" y="3"/>
                      </a:cubicBezTo>
                      <a:cubicBezTo>
                        <a:pt x="22" y="2"/>
                        <a:pt x="21" y="2"/>
                        <a:pt x="21" y="3"/>
                      </a:cubicBezTo>
                      <a:cubicBezTo>
                        <a:pt x="20" y="7"/>
                        <a:pt x="19" y="11"/>
                        <a:pt x="18" y="16"/>
                      </a:cubicBezTo>
                      <a:cubicBezTo>
                        <a:pt x="18" y="16"/>
                        <a:pt x="20" y="16"/>
                        <a:pt x="20" y="16"/>
                      </a:cubicBezTo>
                      <a:cubicBezTo>
                        <a:pt x="20" y="12"/>
                        <a:pt x="21" y="9"/>
                        <a:pt x="20" y="5"/>
                      </a:cubicBezTo>
                      <a:cubicBezTo>
                        <a:pt x="20" y="4"/>
                        <a:pt x="19" y="4"/>
                        <a:pt x="19" y="5"/>
                      </a:cubicBezTo>
                      <a:cubicBezTo>
                        <a:pt x="18" y="8"/>
                        <a:pt x="17" y="12"/>
                        <a:pt x="17" y="16"/>
                      </a:cubicBezTo>
                      <a:cubicBezTo>
                        <a:pt x="17" y="17"/>
                        <a:pt x="18" y="17"/>
                        <a:pt x="18" y="16"/>
                      </a:cubicBezTo>
                      <a:cubicBezTo>
                        <a:pt x="20" y="12"/>
                        <a:pt x="20" y="7"/>
                        <a:pt x="20" y="2"/>
                      </a:cubicBezTo>
                      <a:cubicBezTo>
                        <a:pt x="20" y="2"/>
                        <a:pt x="18" y="1"/>
                        <a:pt x="18" y="2"/>
                      </a:cubicBezTo>
                      <a:cubicBezTo>
                        <a:pt x="17" y="7"/>
                        <a:pt x="17" y="12"/>
                        <a:pt x="16" y="17"/>
                      </a:cubicBezTo>
                      <a:cubicBezTo>
                        <a:pt x="16" y="18"/>
                        <a:pt x="18" y="18"/>
                        <a:pt x="18" y="18"/>
                      </a:cubicBezTo>
                      <a:cubicBezTo>
                        <a:pt x="19" y="13"/>
                        <a:pt x="19" y="9"/>
                        <a:pt x="20" y="5"/>
                      </a:cubicBezTo>
                      <a:cubicBezTo>
                        <a:pt x="20" y="4"/>
                        <a:pt x="19" y="4"/>
                        <a:pt x="18" y="5"/>
                      </a:cubicBezTo>
                      <a:cubicBezTo>
                        <a:pt x="16" y="12"/>
                        <a:pt x="15" y="19"/>
                        <a:pt x="14" y="27"/>
                      </a:cubicBezTo>
                      <a:cubicBezTo>
                        <a:pt x="14" y="27"/>
                        <a:pt x="15" y="27"/>
                        <a:pt x="15" y="27"/>
                      </a:cubicBezTo>
                      <a:cubicBezTo>
                        <a:pt x="16" y="19"/>
                        <a:pt x="17" y="11"/>
                        <a:pt x="17" y="3"/>
                      </a:cubicBezTo>
                      <a:cubicBezTo>
                        <a:pt x="17" y="2"/>
                        <a:pt x="16" y="2"/>
                        <a:pt x="16" y="3"/>
                      </a:cubicBezTo>
                      <a:cubicBezTo>
                        <a:pt x="14" y="10"/>
                        <a:pt x="14" y="18"/>
                        <a:pt x="13" y="25"/>
                      </a:cubicBezTo>
                      <a:cubicBezTo>
                        <a:pt x="13" y="26"/>
                        <a:pt x="15" y="26"/>
                        <a:pt x="15" y="25"/>
                      </a:cubicBezTo>
                      <a:cubicBezTo>
                        <a:pt x="15" y="17"/>
                        <a:pt x="16" y="9"/>
                        <a:pt x="16" y="1"/>
                      </a:cubicBezTo>
                      <a:cubicBezTo>
                        <a:pt x="17" y="1"/>
                        <a:pt x="15" y="0"/>
                        <a:pt x="15" y="1"/>
                      </a:cubicBezTo>
                      <a:cubicBezTo>
                        <a:pt x="14" y="8"/>
                        <a:pt x="11" y="15"/>
                        <a:pt x="11" y="22"/>
                      </a:cubicBezTo>
                      <a:cubicBezTo>
                        <a:pt x="11" y="22"/>
                        <a:pt x="12" y="22"/>
                        <a:pt x="12" y="22"/>
                      </a:cubicBezTo>
                      <a:cubicBezTo>
                        <a:pt x="12" y="16"/>
                        <a:pt x="12" y="11"/>
                        <a:pt x="12" y="5"/>
                      </a:cubicBezTo>
                      <a:cubicBezTo>
                        <a:pt x="12" y="4"/>
                        <a:pt x="11" y="4"/>
                        <a:pt x="11" y="5"/>
                      </a:cubicBezTo>
                      <a:cubicBezTo>
                        <a:pt x="10" y="9"/>
                        <a:pt x="9" y="14"/>
                        <a:pt x="8" y="19"/>
                      </a:cubicBezTo>
                      <a:cubicBezTo>
                        <a:pt x="8" y="19"/>
                        <a:pt x="9" y="19"/>
                        <a:pt x="9" y="19"/>
                      </a:cubicBezTo>
                      <a:cubicBezTo>
                        <a:pt x="9" y="13"/>
                        <a:pt x="10" y="8"/>
                        <a:pt x="9" y="3"/>
                      </a:cubicBezTo>
                      <a:cubicBezTo>
                        <a:pt x="9" y="2"/>
                        <a:pt x="8" y="2"/>
                        <a:pt x="8" y="3"/>
                      </a:cubicBezTo>
                      <a:cubicBezTo>
                        <a:pt x="6" y="6"/>
                        <a:pt x="5" y="10"/>
                        <a:pt x="5" y="13"/>
                      </a:cubicBezTo>
                      <a:cubicBezTo>
                        <a:pt x="5" y="13"/>
                        <a:pt x="5" y="14"/>
                        <a:pt x="6" y="14"/>
                      </a:cubicBezTo>
                      <a:cubicBezTo>
                        <a:pt x="7" y="10"/>
                        <a:pt x="8" y="7"/>
                        <a:pt x="8" y="3"/>
                      </a:cubicBezTo>
                      <a:cubicBezTo>
                        <a:pt x="8" y="2"/>
                        <a:pt x="6" y="2"/>
                        <a:pt x="6" y="3"/>
                      </a:cubicBezTo>
                      <a:cubicBezTo>
                        <a:pt x="6" y="4"/>
                        <a:pt x="5" y="5"/>
                        <a:pt x="5" y="6"/>
                      </a:cubicBezTo>
                      <a:cubicBezTo>
                        <a:pt x="5" y="6"/>
                        <a:pt x="6" y="6"/>
                        <a:pt x="6" y="6"/>
                      </a:cubicBezTo>
                      <a:cubicBezTo>
                        <a:pt x="6" y="4"/>
                        <a:pt x="6" y="5"/>
                        <a:pt x="6" y="3"/>
                      </a:cubicBezTo>
                      <a:cubicBezTo>
                        <a:pt x="6" y="3"/>
                        <a:pt x="5" y="2"/>
                        <a:pt x="5" y="3"/>
                      </a:cubicBezTo>
                      <a:cubicBezTo>
                        <a:pt x="3" y="5"/>
                        <a:pt x="3" y="6"/>
                        <a:pt x="2" y="4"/>
                      </a:cubicBezTo>
                      <a:cubicBezTo>
                        <a:pt x="1" y="3"/>
                        <a:pt x="1" y="3"/>
                        <a:pt x="0" y="4"/>
                      </a:cubicBezTo>
                      <a:cubicBezTo>
                        <a:pt x="0" y="4"/>
                        <a:pt x="0" y="4"/>
                        <a:pt x="0" y="4"/>
                      </a:cubicBezTo>
                      <a:cubicBezTo>
                        <a:pt x="0" y="5"/>
                        <a:pt x="2" y="5"/>
                        <a:pt x="2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78" name="Freeform 167"/>
                <p:cNvSpPr/>
                <p:nvPr/>
              </p:nvSpPr>
              <p:spPr bwMode="auto">
                <a:xfrm>
                  <a:off x="1460500" y="2222501"/>
                  <a:ext cx="85725" cy="87313"/>
                </a:xfrm>
                <a:custGeom>
                  <a:avLst/>
                  <a:gdLst>
                    <a:gd name="T0" fmla="*/ 47 w 81"/>
                    <a:gd name="T1" fmla="*/ 2 h 82"/>
                    <a:gd name="T2" fmla="*/ 6 w 81"/>
                    <a:gd name="T3" fmla="*/ 34 h 82"/>
                    <a:gd name="T4" fmla="*/ 34 w 81"/>
                    <a:gd name="T5" fmla="*/ 77 h 82"/>
                    <a:gd name="T6" fmla="*/ 81 w 81"/>
                    <a:gd name="T7" fmla="*/ 37 h 82"/>
                    <a:gd name="T8" fmla="*/ 65 w 81"/>
                    <a:gd name="T9" fmla="*/ 13 h 82"/>
                    <a:gd name="T10" fmla="*/ 41 w 81"/>
                    <a:gd name="T11" fmla="*/ 2 h 82"/>
                    <a:gd name="T12" fmla="*/ 41 w 81"/>
                    <a:gd name="T13" fmla="*/ 3 h 82"/>
                    <a:gd name="T14" fmla="*/ 65 w 81"/>
                    <a:gd name="T15" fmla="*/ 16 h 82"/>
                    <a:gd name="T16" fmla="*/ 79 w 81"/>
                    <a:gd name="T17" fmla="*/ 40 h 82"/>
                    <a:gd name="T18" fmla="*/ 59 w 81"/>
                    <a:gd name="T19" fmla="*/ 70 h 82"/>
                    <a:gd name="T20" fmla="*/ 24 w 81"/>
                    <a:gd name="T21" fmla="*/ 72 h 82"/>
                    <a:gd name="T22" fmla="*/ 8 w 81"/>
                    <a:gd name="T23" fmla="*/ 31 h 82"/>
                    <a:gd name="T24" fmla="*/ 47 w 81"/>
                    <a:gd name="T25" fmla="*/ 4 h 82"/>
                    <a:gd name="T26" fmla="*/ 47 w 81"/>
                    <a:gd name="T27" fmla="*/ 2 h 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81" h="82">
                      <a:moveTo>
                        <a:pt x="47" y="2"/>
                      </a:moveTo>
                      <a:cubicBezTo>
                        <a:pt x="27" y="3"/>
                        <a:pt x="10" y="15"/>
                        <a:pt x="6" y="34"/>
                      </a:cubicBezTo>
                      <a:cubicBezTo>
                        <a:pt x="0" y="53"/>
                        <a:pt x="14" y="73"/>
                        <a:pt x="34" y="77"/>
                      </a:cubicBezTo>
                      <a:cubicBezTo>
                        <a:pt x="57" y="82"/>
                        <a:pt x="80" y="59"/>
                        <a:pt x="81" y="37"/>
                      </a:cubicBezTo>
                      <a:cubicBezTo>
                        <a:pt x="81" y="27"/>
                        <a:pt x="71" y="19"/>
                        <a:pt x="65" y="13"/>
                      </a:cubicBezTo>
                      <a:cubicBezTo>
                        <a:pt x="58" y="7"/>
                        <a:pt x="50" y="0"/>
                        <a:pt x="41" y="2"/>
                      </a:cubicBezTo>
                      <a:cubicBezTo>
                        <a:pt x="40" y="2"/>
                        <a:pt x="40" y="3"/>
                        <a:pt x="41" y="3"/>
                      </a:cubicBezTo>
                      <a:cubicBezTo>
                        <a:pt x="50" y="1"/>
                        <a:pt x="59" y="10"/>
                        <a:pt x="65" y="16"/>
                      </a:cubicBezTo>
                      <a:cubicBezTo>
                        <a:pt x="73" y="22"/>
                        <a:pt x="79" y="29"/>
                        <a:pt x="79" y="40"/>
                      </a:cubicBezTo>
                      <a:cubicBezTo>
                        <a:pt x="79" y="52"/>
                        <a:pt x="69" y="64"/>
                        <a:pt x="59" y="70"/>
                      </a:cubicBezTo>
                      <a:cubicBezTo>
                        <a:pt x="49" y="77"/>
                        <a:pt x="35" y="78"/>
                        <a:pt x="24" y="72"/>
                      </a:cubicBezTo>
                      <a:cubicBezTo>
                        <a:pt x="9" y="65"/>
                        <a:pt x="3" y="46"/>
                        <a:pt x="8" y="31"/>
                      </a:cubicBezTo>
                      <a:cubicBezTo>
                        <a:pt x="13" y="14"/>
                        <a:pt x="30" y="4"/>
                        <a:pt x="47" y="4"/>
                      </a:cubicBezTo>
                      <a:cubicBezTo>
                        <a:pt x="48" y="4"/>
                        <a:pt x="48" y="2"/>
                        <a:pt x="47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79" name="Freeform 168"/>
                <p:cNvSpPr/>
                <p:nvPr/>
              </p:nvSpPr>
              <p:spPr bwMode="auto">
                <a:xfrm>
                  <a:off x="1503363" y="2225676"/>
                  <a:ext cx="38100" cy="55563"/>
                </a:xfrm>
                <a:custGeom>
                  <a:avLst/>
                  <a:gdLst>
                    <a:gd name="T0" fmla="*/ 7 w 35"/>
                    <a:gd name="T1" fmla="*/ 1 h 52"/>
                    <a:gd name="T2" fmla="*/ 0 w 35"/>
                    <a:gd name="T3" fmla="*/ 6 h 52"/>
                    <a:gd name="T4" fmla="*/ 3 w 35"/>
                    <a:gd name="T5" fmla="*/ 16 h 52"/>
                    <a:gd name="T6" fmla="*/ 11 w 35"/>
                    <a:gd name="T7" fmla="*/ 18 h 52"/>
                    <a:gd name="T8" fmla="*/ 16 w 35"/>
                    <a:gd name="T9" fmla="*/ 11 h 52"/>
                    <a:gd name="T10" fmla="*/ 19 w 35"/>
                    <a:gd name="T11" fmla="*/ 15 h 52"/>
                    <a:gd name="T12" fmla="*/ 16 w 35"/>
                    <a:gd name="T13" fmla="*/ 18 h 52"/>
                    <a:gd name="T14" fmla="*/ 12 w 35"/>
                    <a:gd name="T15" fmla="*/ 29 h 52"/>
                    <a:gd name="T16" fmla="*/ 18 w 35"/>
                    <a:gd name="T17" fmla="*/ 36 h 52"/>
                    <a:gd name="T18" fmla="*/ 24 w 35"/>
                    <a:gd name="T19" fmla="*/ 36 h 52"/>
                    <a:gd name="T20" fmla="*/ 32 w 35"/>
                    <a:gd name="T21" fmla="*/ 51 h 52"/>
                    <a:gd name="T22" fmla="*/ 34 w 35"/>
                    <a:gd name="T23" fmla="*/ 52 h 52"/>
                    <a:gd name="T24" fmla="*/ 27 w 35"/>
                    <a:gd name="T25" fmla="*/ 33 h 52"/>
                    <a:gd name="T26" fmla="*/ 25 w 35"/>
                    <a:gd name="T27" fmla="*/ 34 h 52"/>
                    <a:gd name="T28" fmla="*/ 17 w 35"/>
                    <a:gd name="T29" fmla="*/ 19 h 52"/>
                    <a:gd name="T30" fmla="*/ 23 w 35"/>
                    <a:gd name="T31" fmla="*/ 12 h 52"/>
                    <a:gd name="T32" fmla="*/ 12 w 35"/>
                    <a:gd name="T33" fmla="*/ 12 h 52"/>
                    <a:gd name="T34" fmla="*/ 10 w 35"/>
                    <a:gd name="T35" fmla="*/ 15 h 52"/>
                    <a:gd name="T36" fmla="*/ 9 w 35"/>
                    <a:gd name="T37" fmla="*/ 19 h 52"/>
                    <a:gd name="T38" fmla="*/ 5 w 35"/>
                    <a:gd name="T39" fmla="*/ 15 h 52"/>
                    <a:gd name="T40" fmla="*/ 6 w 35"/>
                    <a:gd name="T41" fmla="*/ 13 h 52"/>
                    <a:gd name="T42" fmla="*/ 6 w 35"/>
                    <a:gd name="T43" fmla="*/ 11 h 52"/>
                    <a:gd name="T44" fmla="*/ 5 w 35"/>
                    <a:gd name="T45" fmla="*/ 10 h 52"/>
                    <a:gd name="T46" fmla="*/ 5 w 35"/>
                    <a:gd name="T47" fmla="*/ 10 h 52"/>
                    <a:gd name="T48" fmla="*/ 7 w 35"/>
                    <a:gd name="T49" fmla="*/ 2 h 52"/>
                    <a:gd name="T50" fmla="*/ 7 w 35"/>
                    <a:gd name="T51" fmla="*/ 1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35" h="52">
                      <a:moveTo>
                        <a:pt x="7" y="1"/>
                      </a:moveTo>
                      <a:cubicBezTo>
                        <a:pt x="4" y="0"/>
                        <a:pt x="0" y="2"/>
                        <a:pt x="0" y="6"/>
                      </a:cubicBezTo>
                      <a:cubicBezTo>
                        <a:pt x="0" y="10"/>
                        <a:pt x="5" y="11"/>
                        <a:pt x="3" y="16"/>
                      </a:cubicBezTo>
                      <a:cubicBezTo>
                        <a:pt x="2" y="22"/>
                        <a:pt x="9" y="24"/>
                        <a:pt x="11" y="18"/>
                      </a:cubicBezTo>
                      <a:cubicBezTo>
                        <a:pt x="12" y="15"/>
                        <a:pt x="12" y="12"/>
                        <a:pt x="16" y="11"/>
                      </a:cubicBezTo>
                      <a:cubicBezTo>
                        <a:pt x="20" y="13"/>
                        <a:pt x="21" y="15"/>
                        <a:pt x="19" y="15"/>
                      </a:cubicBezTo>
                      <a:cubicBezTo>
                        <a:pt x="17" y="16"/>
                        <a:pt x="18" y="16"/>
                        <a:pt x="16" y="18"/>
                      </a:cubicBezTo>
                      <a:cubicBezTo>
                        <a:pt x="13" y="20"/>
                        <a:pt x="11" y="25"/>
                        <a:pt x="12" y="29"/>
                      </a:cubicBezTo>
                      <a:cubicBezTo>
                        <a:pt x="12" y="32"/>
                        <a:pt x="14" y="36"/>
                        <a:pt x="18" y="36"/>
                      </a:cubicBezTo>
                      <a:cubicBezTo>
                        <a:pt x="20" y="37"/>
                        <a:pt x="22" y="37"/>
                        <a:pt x="24" y="36"/>
                      </a:cubicBezTo>
                      <a:cubicBezTo>
                        <a:pt x="33" y="32"/>
                        <a:pt x="34" y="47"/>
                        <a:pt x="32" y="51"/>
                      </a:cubicBezTo>
                      <a:cubicBezTo>
                        <a:pt x="32" y="52"/>
                        <a:pt x="34" y="52"/>
                        <a:pt x="34" y="52"/>
                      </a:cubicBezTo>
                      <a:cubicBezTo>
                        <a:pt x="35" y="47"/>
                        <a:pt x="34" y="33"/>
                        <a:pt x="27" y="33"/>
                      </a:cubicBezTo>
                      <a:cubicBezTo>
                        <a:pt x="27" y="33"/>
                        <a:pt x="26" y="33"/>
                        <a:pt x="25" y="34"/>
                      </a:cubicBezTo>
                      <a:cubicBezTo>
                        <a:pt x="13" y="39"/>
                        <a:pt x="11" y="25"/>
                        <a:pt x="17" y="19"/>
                      </a:cubicBezTo>
                      <a:cubicBezTo>
                        <a:pt x="19" y="16"/>
                        <a:pt x="24" y="16"/>
                        <a:pt x="23" y="12"/>
                      </a:cubicBezTo>
                      <a:cubicBezTo>
                        <a:pt x="23" y="7"/>
                        <a:pt x="14" y="9"/>
                        <a:pt x="12" y="12"/>
                      </a:cubicBezTo>
                      <a:cubicBezTo>
                        <a:pt x="11" y="13"/>
                        <a:pt x="11" y="14"/>
                        <a:pt x="10" y="15"/>
                      </a:cubicBezTo>
                      <a:cubicBezTo>
                        <a:pt x="10" y="16"/>
                        <a:pt x="9" y="18"/>
                        <a:pt x="9" y="19"/>
                      </a:cubicBezTo>
                      <a:cubicBezTo>
                        <a:pt x="8" y="18"/>
                        <a:pt x="7" y="16"/>
                        <a:pt x="5" y="15"/>
                      </a:cubicBezTo>
                      <a:cubicBezTo>
                        <a:pt x="6" y="15"/>
                        <a:pt x="6" y="14"/>
                        <a:pt x="6" y="13"/>
                      </a:cubicBezTo>
                      <a:cubicBezTo>
                        <a:pt x="6" y="13"/>
                        <a:pt x="7" y="12"/>
                        <a:pt x="6" y="11"/>
                      </a:cubicBezTo>
                      <a:cubicBezTo>
                        <a:pt x="6" y="11"/>
                        <a:pt x="6" y="10"/>
                        <a:pt x="5" y="10"/>
                      </a:cubicBezTo>
                      <a:cubicBezTo>
                        <a:pt x="5" y="10"/>
                        <a:pt x="5" y="10"/>
                        <a:pt x="5" y="10"/>
                      </a:cubicBezTo>
                      <a:cubicBezTo>
                        <a:pt x="1" y="9"/>
                        <a:pt x="2" y="6"/>
                        <a:pt x="7" y="2"/>
                      </a:cubicBezTo>
                      <a:cubicBezTo>
                        <a:pt x="8" y="2"/>
                        <a:pt x="8" y="1"/>
                        <a:pt x="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80" name="Freeform 169"/>
                <p:cNvSpPr/>
                <p:nvPr/>
              </p:nvSpPr>
              <p:spPr bwMode="auto">
                <a:xfrm>
                  <a:off x="1465263" y="2232026"/>
                  <a:ext cx="50800" cy="73025"/>
                </a:xfrm>
                <a:custGeom>
                  <a:avLst/>
                  <a:gdLst>
                    <a:gd name="T0" fmla="*/ 15 w 49"/>
                    <a:gd name="T1" fmla="*/ 5 h 68"/>
                    <a:gd name="T2" fmla="*/ 20 w 49"/>
                    <a:gd name="T3" fmla="*/ 3 h 68"/>
                    <a:gd name="T4" fmla="*/ 20 w 49"/>
                    <a:gd name="T5" fmla="*/ 9 h 68"/>
                    <a:gd name="T6" fmla="*/ 18 w 49"/>
                    <a:gd name="T7" fmla="*/ 8 h 68"/>
                    <a:gd name="T8" fmla="*/ 15 w 49"/>
                    <a:gd name="T9" fmla="*/ 9 h 68"/>
                    <a:gd name="T10" fmla="*/ 19 w 49"/>
                    <a:gd name="T11" fmla="*/ 17 h 68"/>
                    <a:gd name="T12" fmla="*/ 17 w 49"/>
                    <a:gd name="T13" fmla="*/ 26 h 68"/>
                    <a:gd name="T14" fmla="*/ 13 w 49"/>
                    <a:gd name="T15" fmla="*/ 37 h 68"/>
                    <a:gd name="T16" fmla="*/ 12 w 49"/>
                    <a:gd name="T17" fmla="*/ 42 h 68"/>
                    <a:gd name="T18" fmla="*/ 25 w 49"/>
                    <a:gd name="T19" fmla="*/ 47 h 68"/>
                    <a:gd name="T20" fmla="*/ 38 w 49"/>
                    <a:gd name="T21" fmla="*/ 47 h 68"/>
                    <a:gd name="T22" fmla="*/ 47 w 49"/>
                    <a:gd name="T23" fmla="*/ 46 h 68"/>
                    <a:gd name="T24" fmla="*/ 45 w 49"/>
                    <a:gd name="T25" fmla="*/ 58 h 68"/>
                    <a:gd name="T26" fmla="*/ 40 w 49"/>
                    <a:gd name="T27" fmla="*/ 65 h 68"/>
                    <a:gd name="T28" fmla="*/ 34 w 49"/>
                    <a:gd name="T29" fmla="*/ 61 h 68"/>
                    <a:gd name="T30" fmla="*/ 21 w 49"/>
                    <a:gd name="T31" fmla="*/ 50 h 68"/>
                    <a:gd name="T32" fmla="*/ 15 w 49"/>
                    <a:gd name="T33" fmla="*/ 44 h 68"/>
                    <a:gd name="T34" fmla="*/ 2 w 49"/>
                    <a:gd name="T35" fmla="*/ 32 h 68"/>
                    <a:gd name="T36" fmla="*/ 0 w 49"/>
                    <a:gd name="T37" fmla="*/ 33 h 68"/>
                    <a:gd name="T38" fmla="*/ 20 w 49"/>
                    <a:gd name="T39" fmla="*/ 51 h 68"/>
                    <a:gd name="T40" fmla="*/ 44 w 49"/>
                    <a:gd name="T41" fmla="*/ 68 h 68"/>
                    <a:gd name="T42" fmla="*/ 44 w 49"/>
                    <a:gd name="T43" fmla="*/ 67 h 68"/>
                    <a:gd name="T44" fmla="*/ 49 w 49"/>
                    <a:gd name="T45" fmla="*/ 44 h 68"/>
                    <a:gd name="T46" fmla="*/ 48 w 49"/>
                    <a:gd name="T47" fmla="*/ 43 h 68"/>
                    <a:gd name="T48" fmla="*/ 28 w 49"/>
                    <a:gd name="T49" fmla="*/ 45 h 68"/>
                    <a:gd name="T50" fmla="*/ 17 w 49"/>
                    <a:gd name="T51" fmla="*/ 43 h 68"/>
                    <a:gd name="T52" fmla="*/ 15 w 49"/>
                    <a:gd name="T53" fmla="*/ 38 h 68"/>
                    <a:gd name="T54" fmla="*/ 20 w 49"/>
                    <a:gd name="T55" fmla="*/ 26 h 68"/>
                    <a:gd name="T56" fmla="*/ 24 w 49"/>
                    <a:gd name="T57" fmla="*/ 18 h 68"/>
                    <a:gd name="T58" fmla="*/ 20 w 49"/>
                    <a:gd name="T59" fmla="*/ 10 h 68"/>
                    <a:gd name="T60" fmla="*/ 27 w 49"/>
                    <a:gd name="T61" fmla="*/ 8 h 68"/>
                    <a:gd name="T62" fmla="*/ 14 w 49"/>
                    <a:gd name="T63" fmla="*/ 4 h 68"/>
                    <a:gd name="T64" fmla="*/ 15 w 49"/>
                    <a:gd name="T65" fmla="*/ 5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49" h="68">
                      <a:moveTo>
                        <a:pt x="15" y="5"/>
                      </a:moveTo>
                      <a:cubicBezTo>
                        <a:pt x="16" y="4"/>
                        <a:pt x="18" y="4"/>
                        <a:pt x="20" y="3"/>
                      </a:cubicBezTo>
                      <a:cubicBezTo>
                        <a:pt x="20" y="5"/>
                        <a:pt x="20" y="7"/>
                        <a:pt x="20" y="9"/>
                      </a:cubicBezTo>
                      <a:cubicBezTo>
                        <a:pt x="20" y="8"/>
                        <a:pt x="19" y="8"/>
                        <a:pt x="18" y="8"/>
                      </a:cubicBezTo>
                      <a:cubicBezTo>
                        <a:pt x="17" y="8"/>
                        <a:pt x="16" y="8"/>
                        <a:pt x="15" y="9"/>
                      </a:cubicBezTo>
                      <a:cubicBezTo>
                        <a:pt x="12" y="12"/>
                        <a:pt x="17" y="16"/>
                        <a:pt x="19" y="17"/>
                      </a:cubicBezTo>
                      <a:cubicBezTo>
                        <a:pt x="24" y="20"/>
                        <a:pt x="20" y="24"/>
                        <a:pt x="17" y="26"/>
                      </a:cubicBezTo>
                      <a:cubicBezTo>
                        <a:pt x="15" y="28"/>
                        <a:pt x="15" y="36"/>
                        <a:pt x="13" y="37"/>
                      </a:cubicBezTo>
                      <a:cubicBezTo>
                        <a:pt x="11" y="37"/>
                        <a:pt x="10" y="40"/>
                        <a:pt x="12" y="42"/>
                      </a:cubicBezTo>
                      <a:cubicBezTo>
                        <a:pt x="15" y="45"/>
                        <a:pt x="21" y="46"/>
                        <a:pt x="25" y="47"/>
                      </a:cubicBezTo>
                      <a:cubicBezTo>
                        <a:pt x="29" y="47"/>
                        <a:pt x="35" y="48"/>
                        <a:pt x="38" y="47"/>
                      </a:cubicBezTo>
                      <a:cubicBezTo>
                        <a:pt x="39" y="46"/>
                        <a:pt x="48" y="43"/>
                        <a:pt x="47" y="46"/>
                      </a:cubicBezTo>
                      <a:cubicBezTo>
                        <a:pt x="47" y="50"/>
                        <a:pt x="46" y="54"/>
                        <a:pt x="45" y="58"/>
                      </a:cubicBezTo>
                      <a:cubicBezTo>
                        <a:pt x="45" y="60"/>
                        <a:pt x="44" y="67"/>
                        <a:pt x="40" y="65"/>
                      </a:cubicBezTo>
                      <a:cubicBezTo>
                        <a:pt x="38" y="64"/>
                        <a:pt x="36" y="62"/>
                        <a:pt x="34" y="61"/>
                      </a:cubicBezTo>
                      <a:cubicBezTo>
                        <a:pt x="30" y="58"/>
                        <a:pt x="25" y="54"/>
                        <a:pt x="21" y="50"/>
                      </a:cubicBezTo>
                      <a:cubicBezTo>
                        <a:pt x="19" y="48"/>
                        <a:pt x="17" y="45"/>
                        <a:pt x="15" y="44"/>
                      </a:cubicBezTo>
                      <a:cubicBezTo>
                        <a:pt x="9" y="40"/>
                        <a:pt x="5" y="38"/>
                        <a:pt x="2" y="32"/>
                      </a:cubicBezTo>
                      <a:cubicBezTo>
                        <a:pt x="1" y="31"/>
                        <a:pt x="0" y="32"/>
                        <a:pt x="0" y="33"/>
                      </a:cubicBezTo>
                      <a:cubicBezTo>
                        <a:pt x="5" y="41"/>
                        <a:pt x="14" y="44"/>
                        <a:pt x="20" y="51"/>
                      </a:cubicBezTo>
                      <a:cubicBezTo>
                        <a:pt x="26" y="58"/>
                        <a:pt x="35" y="64"/>
                        <a:pt x="44" y="68"/>
                      </a:cubicBezTo>
                      <a:cubicBezTo>
                        <a:pt x="44" y="68"/>
                        <a:pt x="44" y="68"/>
                        <a:pt x="44" y="67"/>
                      </a:cubicBezTo>
                      <a:cubicBezTo>
                        <a:pt x="46" y="59"/>
                        <a:pt x="49" y="52"/>
                        <a:pt x="49" y="44"/>
                      </a:cubicBezTo>
                      <a:cubicBezTo>
                        <a:pt x="49" y="43"/>
                        <a:pt x="49" y="43"/>
                        <a:pt x="48" y="43"/>
                      </a:cubicBezTo>
                      <a:cubicBezTo>
                        <a:pt x="41" y="43"/>
                        <a:pt x="35" y="45"/>
                        <a:pt x="28" y="45"/>
                      </a:cubicBezTo>
                      <a:cubicBezTo>
                        <a:pt x="24" y="45"/>
                        <a:pt x="21" y="45"/>
                        <a:pt x="17" y="43"/>
                      </a:cubicBezTo>
                      <a:cubicBezTo>
                        <a:pt x="16" y="42"/>
                        <a:pt x="10" y="39"/>
                        <a:pt x="15" y="38"/>
                      </a:cubicBezTo>
                      <a:cubicBezTo>
                        <a:pt x="16" y="37"/>
                        <a:pt x="19" y="26"/>
                        <a:pt x="20" y="26"/>
                      </a:cubicBezTo>
                      <a:cubicBezTo>
                        <a:pt x="22" y="24"/>
                        <a:pt x="25" y="21"/>
                        <a:pt x="24" y="18"/>
                      </a:cubicBezTo>
                      <a:cubicBezTo>
                        <a:pt x="24" y="18"/>
                        <a:pt x="12" y="9"/>
                        <a:pt x="20" y="10"/>
                      </a:cubicBezTo>
                      <a:cubicBezTo>
                        <a:pt x="22" y="10"/>
                        <a:pt x="25" y="11"/>
                        <a:pt x="27" y="8"/>
                      </a:cubicBezTo>
                      <a:cubicBezTo>
                        <a:pt x="33" y="0"/>
                        <a:pt x="18" y="2"/>
                        <a:pt x="14" y="4"/>
                      </a:cubicBezTo>
                      <a:cubicBezTo>
                        <a:pt x="13" y="4"/>
                        <a:pt x="14" y="5"/>
                        <a:pt x="15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81" name="Freeform 170"/>
                <p:cNvSpPr/>
                <p:nvPr/>
              </p:nvSpPr>
              <p:spPr bwMode="auto">
                <a:xfrm>
                  <a:off x="1466850" y="2235201"/>
                  <a:ext cx="20638" cy="39688"/>
                </a:xfrm>
                <a:custGeom>
                  <a:avLst/>
                  <a:gdLst>
                    <a:gd name="T0" fmla="*/ 5 w 20"/>
                    <a:gd name="T1" fmla="*/ 19 h 38"/>
                    <a:gd name="T2" fmla="*/ 0 w 20"/>
                    <a:gd name="T3" fmla="*/ 29 h 38"/>
                    <a:gd name="T4" fmla="*/ 5 w 20"/>
                    <a:gd name="T5" fmla="*/ 20 h 38"/>
                    <a:gd name="T6" fmla="*/ 2 w 20"/>
                    <a:gd name="T7" fmla="*/ 29 h 38"/>
                    <a:gd name="T8" fmla="*/ 8 w 20"/>
                    <a:gd name="T9" fmla="*/ 18 h 38"/>
                    <a:gd name="T10" fmla="*/ 6 w 20"/>
                    <a:gd name="T11" fmla="*/ 24 h 38"/>
                    <a:gd name="T12" fmla="*/ 7 w 20"/>
                    <a:gd name="T13" fmla="*/ 34 h 38"/>
                    <a:gd name="T14" fmla="*/ 7 w 20"/>
                    <a:gd name="T15" fmla="*/ 21 h 38"/>
                    <a:gd name="T16" fmla="*/ 8 w 20"/>
                    <a:gd name="T17" fmla="*/ 34 h 38"/>
                    <a:gd name="T18" fmla="*/ 7 w 20"/>
                    <a:gd name="T19" fmla="*/ 25 h 38"/>
                    <a:gd name="T20" fmla="*/ 2 w 20"/>
                    <a:gd name="T21" fmla="*/ 29 h 38"/>
                    <a:gd name="T22" fmla="*/ 3 w 20"/>
                    <a:gd name="T23" fmla="*/ 36 h 38"/>
                    <a:gd name="T24" fmla="*/ 4 w 20"/>
                    <a:gd name="T25" fmla="*/ 34 h 38"/>
                    <a:gd name="T26" fmla="*/ 5 w 20"/>
                    <a:gd name="T27" fmla="*/ 38 h 38"/>
                    <a:gd name="T28" fmla="*/ 7 w 20"/>
                    <a:gd name="T29" fmla="*/ 34 h 38"/>
                    <a:gd name="T30" fmla="*/ 7 w 20"/>
                    <a:gd name="T31" fmla="*/ 37 h 38"/>
                    <a:gd name="T32" fmla="*/ 11 w 20"/>
                    <a:gd name="T33" fmla="*/ 21 h 38"/>
                    <a:gd name="T34" fmla="*/ 15 w 20"/>
                    <a:gd name="T35" fmla="*/ 19 h 38"/>
                    <a:gd name="T36" fmla="*/ 11 w 20"/>
                    <a:gd name="T37" fmla="*/ 28 h 38"/>
                    <a:gd name="T38" fmla="*/ 15 w 20"/>
                    <a:gd name="T39" fmla="*/ 19 h 38"/>
                    <a:gd name="T40" fmla="*/ 11 w 20"/>
                    <a:gd name="T41" fmla="*/ 27 h 38"/>
                    <a:gd name="T42" fmla="*/ 14 w 20"/>
                    <a:gd name="T43" fmla="*/ 23 h 38"/>
                    <a:gd name="T44" fmla="*/ 15 w 20"/>
                    <a:gd name="T45" fmla="*/ 17 h 38"/>
                    <a:gd name="T46" fmla="*/ 14 w 20"/>
                    <a:gd name="T47" fmla="*/ 15 h 38"/>
                    <a:gd name="T48" fmla="*/ 9 w 20"/>
                    <a:gd name="T49" fmla="*/ 17 h 38"/>
                    <a:gd name="T50" fmla="*/ 11 w 20"/>
                    <a:gd name="T51" fmla="*/ 14 h 38"/>
                    <a:gd name="T52" fmla="*/ 9 w 20"/>
                    <a:gd name="T53" fmla="*/ 10 h 38"/>
                    <a:gd name="T54" fmla="*/ 11 w 20"/>
                    <a:gd name="T55" fmla="*/ 5 h 38"/>
                    <a:gd name="T56" fmla="*/ 17 w 20"/>
                    <a:gd name="T57" fmla="*/ 3 h 38"/>
                    <a:gd name="T58" fmla="*/ 18 w 20"/>
                    <a:gd name="T59" fmla="*/ 2 h 38"/>
                    <a:gd name="T60" fmla="*/ 20 w 20"/>
                    <a:gd name="T61" fmla="*/ 1 h 38"/>
                    <a:gd name="T62" fmla="*/ 15 w 20"/>
                    <a:gd name="T63" fmla="*/ 2 h 38"/>
                    <a:gd name="T64" fmla="*/ 11 w 20"/>
                    <a:gd name="T65" fmla="*/ 5 h 38"/>
                    <a:gd name="T66" fmla="*/ 8 w 20"/>
                    <a:gd name="T67" fmla="*/ 9 h 38"/>
                    <a:gd name="T68" fmla="*/ 12 w 20"/>
                    <a:gd name="T69" fmla="*/ 4 h 38"/>
                    <a:gd name="T70" fmla="*/ 6 w 20"/>
                    <a:gd name="T71" fmla="*/ 15 h 38"/>
                    <a:gd name="T72" fmla="*/ 9 w 20"/>
                    <a:gd name="T73" fmla="*/ 21 h 38"/>
                    <a:gd name="T74" fmla="*/ 13 w 20"/>
                    <a:gd name="T75" fmla="*/ 10 h 38"/>
                    <a:gd name="T76" fmla="*/ 9 w 20"/>
                    <a:gd name="T77" fmla="*/ 19 h 38"/>
                    <a:gd name="T78" fmla="*/ 12 w 20"/>
                    <a:gd name="T79" fmla="*/ 10 h 38"/>
                    <a:gd name="T80" fmla="*/ 7 w 20"/>
                    <a:gd name="T81" fmla="*/ 20 h 38"/>
                    <a:gd name="T82" fmla="*/ 13 w 20"/>
                    <a:gd name="T83" fmla="*/ 21 h 38"/>
                    <a:gd name="T84" fmla="*/ 17 w 20"/>
                    <a:gd name="T85" fmla="*/ 16 h 38"/>
                    <a:gd name="T86" fmla="*/ 16 w 20"/>
                    <a:gd name="T87" fmla="*/ 16 h 38"/>
                    <a:gd name="T88" fmla="*/ 14 w 20"/>
                    <a:gd name="T89" fmla="*/ 21 h 38"/>
                    <a:gd name="T90" fmla="*/ 12 w 20"/>
                    <a:gd name="T91" fmla="*/ 24 h 38"/>
                    <a:gd name="T92" fmla="*/ 12 w 20"/>
                    <a:gd name="T93" fmla="*/ 31 h 38"/>
                    <a:gd name="T94" fmla="*/ 14 w 20"/>
                    <a:gd name="T95" fmla="*/ 24 h 38"/>
                    <a:gd name="T96" fmla="*/ 10 w 20"/>
                    <a:gd name="T97" fmla="*/ 31 h 38"/>
                    <a:gd name="T98" fmla="*/ 13 w 20"/>
                    <a:gd name="T99" fmla="*/ 19 h 38"/>
                    <a:gd name="T100" fmla="*/ 9 w 20"/>
                    <a:gd name="T101" fmla="*/ 28 h 38"/>
                    <a:gd name="T102" fmla="*/ 7 w 20"/>
                    <a:gd name="T103" fmla="*/ 31 h 38"/>
                    <a:gd name="T104" fmla="*/ 2 w 20"/>
                    <a:gd name="T105" fmla="*/ 30 h 38"/>
                    <a:gd name="T106" fmla="*/ 2 w 20"/>
                    <a:gd name="T107" fmla="*/ 34 h 38"/>
                    <a:gd name="T108" fmla="*/ 8 w 20"/>
                    <a:gd name="T109" fmla="*/ 35 h 38"/>
                    <a:gd name="T110" fmla="*/ 8 w 20"/>
                    <a:gd name="T111" fmla="*/ 28 h 38"/>
                    <a:gd name="T112" fmla="*/ 8 w 20"/>
                    <a:gd name="T113" fmla="*/ 27 h 38"/>
                    <a:gd name="T114" fmla="*/ 7 w 20"/>
                    <a:gd name="T115" fmla="*/ 31 h 38"/>
                    <a:gd name="T116" fmla="*/ 8 w 20"/>
                    <a:gd name="T117" fmla="*/ 15 h 38"/>
                    <a:gd name="T118" fmla="*/ 4 w 20"/>
                    <a:gd name="T119" fmla="*/ 28 h 38"/>
                    <a:gd name="T120" fmla="*/ 4 w 20"/>
                    <a:gd name="T121" fmla="*/ 16 h 38"/>
                    <a:gd name="T122" fmla="*/ 7 w 20"/>
                    <a:gd name="T123" fmla="*/ 17 h 38"/>
                    <a:gd name="T124" fmla="*/ 0 w 20"/>
                    <a:gd name="T125" fmla="*/ 25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20" h="38">
                      <a:moveTo>
                        <a:pt x="2" y="25"/>
                      </a:moveTo>
                      <a:cubicBezTo>
                        <a:pt x="2" y="23"/>
                        <a:pt x="3" y="21"/>
                        <a:pt x="5" y="19"/>
                      </a:cubicBezTo>
                      <a:cubicBezTo>
                        <a:pt x="4" y="18"/>
                        <a:pt x="3" y="18"/>
                        <a:pt x="3" y="20"/>
                      </a:cubicBezTo>
                      <a:cubicBezTo>
                        <a:pt x="1" y="23"/>
                        <a:pt x="1" y="26"/>
                        <a:pt x="0" y="29"/>
                      </a:cubicBezTo>
                      <a:cubicBezTo>
                        <a:pt x="0" y="30"/>
                        <a:pt x="1" y="30"/>
                        <a:pt x="2" y="29"/>
                      </a:cubicBezTo>
                      <a:cubicBezTo>
                        <a:pt x="4" y="27"/>
                        <a:pt x="4" y="24"/>
                        <a:pt x="5" y="20"/>
                      </a:cubicBezTo>
                      <a:cubicBezTo>
                        <a:pt x="6" y="16"/>
                        <a:pt x="4" y="20"/>
                        <a:pt x="4" y="22"/>
                      </a:cubicBezTo>
                      <a:cubicBezTo>
                        <a:pt x="3" y="24"/>
                        <a:pt x="3" y="27"/>
                        <a:pt x="2" y="29"/>
                      </a:cubicBezTo>
                      <a:cubicBezTo>
                        <a:pt x="2" y="30"/>
                        <a:pt x="3" y="31"/>
                        <a:pt x="4" y="30"/>
                      </a:cubicBezTo>
                      <a:cubicBezTo>
                        <a:pt x="6" y="26"/>
                        <a:pt x="7" y="22"/>
                        <a:pt x="8" y="18"/>
                      </a:cubicBezTo>
                      <a:cubicBezTo>
                        <a:pt x="6" y="17"/>
                        <a:pt x="6" y="18"/>
                        <a:pt x="6" y="20"/>
                      </a:cubicBezTo>
                      <a:cubicBezTo>
                        <a:pt x="6" y="21"/>
                        <a:pt x="6" y="23"/>
                        <a:pt x="6" y="24"/>
                      </a:cubicBezTo>
                      <a:cubicBezTo>
                        <a:pt x="5" y="27"/>
                        <a:pt x="6" y="30"/>
                        <a:pt x="6" y="33"/>
                      </a:cubicBezTo>
                      <a:cubicBezTo>
                        <a:pt x="6" y="34"/>
                        <a:pt x="7" y="34"/>
                        <a:pt x="7" y="34"/>
                      </a:cubicBezTo>
                      <a:cubicBezTo>
                        <a:pt x="9" y="29"/>
                        <a:pt x="9" y="25"/>
                        <a:pt x="9" y="21"/>
                      </a:cubicBezTo>
                      <a:cubicBezTo>
                        <a:pt x="8" y="20"/>
                        <a:pt x="7" y="20"/>
                        <a:pt x="7" y="21"/>
                      </a:cubicBezTo>
                      <a:cubicBezTo>
                        <a:pt x="6" y="25"/>
                        <a:pt x="6" y="29"/>
                        <a:pt x="6" y="34"/>
                      </a:cubicBezTo>
                      <a:cubicBezTo>
                        <a:pt x="6" y="34"/>
                        <a:pt x="8" y="35"/>
                        <a:pt x="8" y="34"/>
                      </a:cubicBezTo>
                      <a:cubicBezTo>
                        <a:pt x="8" y="31"/>
                        <a:pt x="9" y="28"/>
                        <a:pt x="9" y="25"/>
                      </a:cubicBezTo>
                      <a:cubicBezTo>
                        <a:pt x="8" y="24"/>
                        <a:pt x="7" y="24"/>
                        <a:pt x="7" y="25"/>
                      </a:cubicBezTo>
                      <a:cubicBezTo>
                        <a:pt x="7" y="27"/>
                        <a:pt x="6" y="32"/>
                        <a:pt x="8" y="33"/>
                      </a:cubicBezTo>
                      <a:cubicBezTo>
                        <a:pt x="6" y="31"/>
                        <a:pt x="4" y="30"/>
                        <a:pt x="2" y="29"/>
                      </a:cubicBezTo>
                      <a:cubicBezTo>
                        <a:pt x="2" y="28"/>
                        <a:pt x="1" y="29"/>
                        <a:pt x="1" y="29"/>
                      </a:cubicBezTo>
                      <a:cubicBezTo>
                        <a:pt x="1" y="32"/>
                        <a:pt x="2" y="34"/>
                        <a:pt x="3" y="36"/>
                      </a:cubicBezTo>
                      <a:cubicBezTo>
                        <a:pt x="3" y="37"/>
                        <a:pt x="4" y="36"/>
                        <a:pt x="4" y="36"/>
                      </a:cubicBezTo>
                      <a:cubicBezTo>
                        <a:pt x="4" y="35"/>
                        <a:pt x="4" y="34"/>
                        <a:pt x="4" y="34"/>
                      </a:cubicBezTo>
                      <a:cubicBezTo>
                        <a:pt x="4" y="32"/>
                        <a:pt x="3" y="31"/>
                        <a:pt x="2" y="32"/>
                      </a:cubicBezTo>
                      <a:cubicBezTo>
                        <a:pt x="3" y="34"/>
                        <a:pt x="4" y="36"/>
                        <a:pt x="5" y="38"/>
                      </a:cubicBezTo>
                      <a:cubicBezTo>
                        <a:pt x="6" y="38"/>
                        <a:pt x="7" y="38"/>
                        <a:pt x="7" y="38"/>
                      </a:cubicBezTo>
                      <a:cubicBezTo>
                        <a:pt x="7" y="36"/>
                        <a:pt x="7" y="35"/>
                        <a:pt x="7" y="34"/>
                      </a:cubicBezTo>
                      <a:cubicBezTo>
                        <a:pt x="7" y="34"/>
                        <a:pt x="7" y="34"/>
                        <a:pt x="6" y="34"/>
                      </a:cubicBezTo>
                      <a:cubicBezTo>
                        <a:pt x="7" y="35"/>
                        <a:pt x="7" y="36"/>
                        <a:pt x="7" y="37"/>
                      </a:cubicBezTo>
                      <a:cubicBezTo>
                        <a:pt x="7" y="38"/>
                        <a:pt x="9" y="38"/>
                        <a:pt x="9" y="37"/>
                      </a:cubicBezTo>
                      <a:cubicBezTo>
                        <a:pt x="10" y="32"/>
                        <a:pt x="11" y="27"/>
                        <a:pt x="11" y="21"/>
                      </a:cubicBezTo>
                      <a:cubicBezTo>
                        <a:pt x="11" y="22"/>
                        <a:pt x="10" y="34"/>
                        <a:pt x="12" y="27"/>
                      </a:cubicBezTo>
                      <a:cubicBezTo>
                        <a:pt x="13" y="24"/>
                        <a:pt x="14" y="22"/>
                        <a:pt x="15" y="19"/>
                      </a:cubicBezTo>
                      <a:cubicBezTo>
                        <a:pt x="15" y="18"/>
                        <a:pt x="14" y="17"/>
                        <a:pt x="14" y="18"/>
                      </a:cubicBezTo>
                      <a:cubicBezTo>
                        <a:pt x="13" y="21"/>
                        <a:pt x="12" y="25"/>
                        <a:pt x="11" y="28"/>
                      </a:cubicBezTo>
                      <a:cubicBezTo>
                        <a:pt x="12" y="29"/>
                        <a:pt x="13" y="29"/>
                        <a:pt x="13" y="26"/>
                      </a:cubicBezTo>
                      <a:cubicBezTo>
                        <a:pt x="13" y="24"/>
                        <a:pt x="14" y="22"/>
                        <a:pt x="15" y="19"/>
                      </a:cubicBezTo>
                      <a:cubicBezTo>
                        <a:pt x="15" y="18"/>
                        <a:pt x="13" y="18"/>
                        <a:pt x="13" y="19"/>
                      </a:cubicBezTo>
                      <a:cubicBezTo>
                        <a:pt x="12" y="22"/>
                        <a:pt x="12" y="24"/>
                        <a:pt x="11" y="27"/>
                      </a:cubicBezTo>
                      <a:cubicBezTo>
                        <a:pt x="11" y="28"/>
                        <a:pt x="12" y="29"/>
                        <a:pt x="12" y="28"/>
                      </a:cubicBezTo>
                      <a:cubicBezTo>
                        <a:pt x="14" y="25"/>
                        <a:pt x="13" y="26"/>
                        <a:pt x="14" y="23"/>
                      </a:cubicBezTo>
                      <a:cubicBezTo>
                        <a:pt x="15" y="22"/>
                        <a:pt x="15" y="22"/>
                        <a:pt x="15" y="21"/>
                      </a:cubicBezTo>
                      <a:cubicBezTo>
                        <a:pt x="16" y="19"/>
                        <a:pt x="16" y="18"/>
                        <a:pt x="15" y="17"/>
                      </a:cubicBezTo>
                      <a:cubicBezTo>
                        <a:pt x="14" y="18"/>
                        <a:pt x="15" y="19"/>
                        <a:pt x="16" y="18"/>
                      </a:cubicBezTo>
                      <a:cubicBezTo>
                        <a:pt x="14" y="22"/>
                        <a:pt x="14" y="17"/>
                        <a:pt x="14" y="15"/>
                      </a:cubicBezTo>
                      <a:cubicBezTo>
                        <a:pt x="14" y="15"/>
                        <a:pt x="13" y="15"/>
                        <a:pt x="13" y="15"/>
                      </a:cubicBezTo>
                      <a:cubicBezTo>
                        <a:pt x="11" y="16"/>
                        <a:pt x="11" y="15"/>
                        <a:pt x="9" y="17"/>
                      </a:cubicBezTo>
                      <a:cubicBezTo>
                        <a:pt x="5" y="21"/>
                        <a:pt x="10" y="14"/>
                        <a:pt x="11" y="12"/>
                      </a:cubicBezTo>
                      <a:cubicBezTo>
                        <a:pt x="10" y="19"/>
                        <a:pt x="13" y="7"/>
                        <a:pt x="11" y="14"/>
                      </a:cubicBezTo>
                      <a:cubicBezTo>
                        <a:pt x="10" y="20"/>
                        <a:pt x="10" y="12"/>
                        <a:pt x="10" y="11"/>
                      </a:cubicBezTo>
                      <a:cubicBezTo>
                        <a:pt x="10" y="10"/>
                        <a:pt x="9" y="10"/>
                        <a:pt x="9" y="10"/>
                      </a:cubicBezTo>
                      <a:cubicBezTo>
                        <a:pt x="4" y="16"/>
                        <a:pt x="10" y="7"/>
                        <a:pt x="12" y="6"/>
                      </a:cubicBezTo>
                      <a:cubicBezTo>
                        <a:pt x="12" y="6"/>
                        <a:pt x="11" y="6"/>
                        <a:pt x="11" y="5"/>
                      </a:cubicBezTo>
                      <a:cubicBezTo>
                        <a:pt x="12" y="7"/>
                        <a:pt x="13" y="7"/>
                        <a:pt x="14" y="5"/>
                      </a:cubicBezTo>
                      <a:cubicBezTo>
                        <a:pt x="16" y="4"/>
                        <a:pt x="16" y="4"/>
                        <a:pt x="17" y="3"/>
                      </a:cubicBezTo>
                      <a:cubicBezTo>
                        <a:pt x="18" y="2"/>
                        <a:pt x="17" y="1"/>
                        <a:pt x="17" y="2"/>
                      </a:cubicBezTo>
                      <a:cubicBezTo>
                        <a:pt x="14" y="2"/>
                        <a:pt x="17" y="2"/>
                        <a:pt x="18" y="2"/>
                      </a:cubicBezTo>
                      <a:cubicBezTo>
                        <a:pt x="17" y="3"/>
                        <a:pt x="18" y="3"/>
                        <a:pt x="19" y="3"/>
                      </a:cubicBezTo>
                      <a:cubicBezTo>
                        <a:pt x="19" y="2"/>
                        <a:pt x="20" y="1"/>
                        <a:pt x="20" y="1"/>
                      </a:cubicBezTo>
                      <a:cubicBezTo>
                        <a:pt x="20" y="0"/>
                        <a:pt x="19" y="0"/>
                        <a:pt x="19" y="0"/>
                      </a:cubicBezTo>
                      <a:cubicBezTo>
                        <a:pt x="18" y="1"/>
                        <a:pt x="16" y="1"/>
                        <a:pt x="15" y="2"/>
                      </a:cubicBezTo>
                      <a:cubicBezTo>
                        <a:pt x="14" y="2"/>
                        <a:pt x="15" y="4"/>
                        <a:pt x="16" y="3"/>
                      </a:cubicBezTo>
                      <a:cubicBezTo>
                        <a:pt x="18" y="2"/>
                        <a:pt x="11" y="5"/>
                        <a:pt x="11" y="5"/>
                      </a:cubicBezTo>
                      <a:cubicBezTo>
                        <a:pt x="10" y="6"/>
                        <a:pt x="9" y="7"/>
                        <a:pt x="8" y="8"/>
                      </a:cubicBezTo>
                      <a:cubicBezTo>
                        <a:pt x="7" y="8"/>
                        <a:pt x="8" y="9"/>
                        <a:pt x="8" y="9"/>
                      </a:cubicBezTo>
                      <a:cubicBezTo>
                        <a:pt x="11" y="8"/>
                        <a:pt x="12" y="7"/>
                        <a:pt x="14" y="5"/>
                      </a:cubicBezTo>
                      <a:cubicBezTo>
                        <a:pt x="14" y="4"/>
                        <a:pt x="13" y="3"/>
                        <a:pt x="12" y="4"/>
                      </a:cubicBezTo>
                      <a:cubicBezTo>
                        <a:pt x="9" y="7"/>
                        <a:pt x="5" y="9"/>
                        <a:pt x="5" y="14"/>
                      </a:cubicBezTo>
                      <a:cubicBezTo>
                        <a:pt x="5" y="15"/>
                        <a:pt x="6" y="15"/>
                        <a:pt x="6" y="15"/>
                      </a:cubicBezTo>
                      <a:cubicBezTo>
                        <a:pt x="7" y="14"/>
                        <a:pt x="8" y="11"/>
                        <a:pt x="8" y="13"/>
                      </a:cubicBezTo>
                      <a:cubicBezTo>
                        <a:pt x="8" y="16"/>
                        <a:pt x="8" y="18"/>
                        <a:pt x="9" y="21"/>
                      </a:cubicBezTo>
                      <a:cubicBezTo>
                        <a:pt x="9" y="22"/>
                        <a:pt x="10" y="22"/>
                        <a:pt x="10" y="21"/>
                      </a:cubicBezTo>
                      <a:cubicBezTo>
                        <a:pt x="12" y="17"/>
                        <a:pt x="13" y="14"/>
                        <a:pt x="13" y="10"/>
                      </a:cubicBezTo>
                      <a:cubicBezTo>
                        <a:pt x="13" y="9"/>
                        <a:pt x="12" y="9"/>
                        <a:pt x="12" y="10"/>
                      </a:cubicBezTo>
                      <a:cubicBezTo>
                        <a:pt x="10" y="13"/>
                        <a:pt x="9" y="15"/>
                        <a:pt x="9" y="19"/>
                      </a:cubicBezTo>
                      <a:cubicBezTo>
                        <a:pt x="9" y="19"/>
                        <a:pt x="10" y="20"/>
                        <a:pt x="10" y="19"/>
                      </a:cubicBezTo>
                      <a:cubicBezTo>
                        <a:pt x="11" y="16"/>
                        <a:pt x="12" y="14"/>
                        <a:pt x="12" y="10"/>
                      </a:cubicBezTo>
                      <a:cubicBezTo>
                        <a:pt x="13" y="10"/>
                        <a:pt x="12" y="9"/>
                        <a:pt x="11" y="10"/>
                      </a:cubicBezTo>
                      <a:cubicBezTo>
                        <a:pt x="9" y="13"/>
                        <a:pt x="7" y="16"/>
                        <a:pt x="7" y="20"/>
                      </a:cubicBezTo>
                      <a:cubicBezTo>
                        <a:pt x="7" y="21"/>
                        <a:pt x="7" y="21"/>
                        <a:pt x="8" y="21"/>
                      </a:cubicBezTo>
                      <a:cubicBezTo>
                        <a:pt x="10" y="18"/>
                        <a:pt x="13" y="15"/>
                        <a:pt x="13" y="21"/>
                      </a:cubicBezTo>
                      <a:cubicBezTo>
                        <a:pt x="13" y="22"/>
                        <a:pt x="14" y="22"/>
                        <a:pt x="14" y="22"/>
                      </a:cubicBezTo>
                      <a:cubicBezTo>
                        <a:pt x="16" y="20"/>
                        <a:pt x="17" y="18"/>
                        <a:pt x="17" y="16"/>
                      </a:cubicBezTo>
                      <a:cubicBezTo>
                        <a:pt x="18" y="15"/>
                        <a:pt x="17" y="15"/>
                        <a:pt x="16" y="15"/>
                      </a:cubicBezTo>
                      <a:cubicBezTo>
                        <a:pt x="13" y="19"/>
                        <a:pt x="17" y="14"/>
                        <a:pt x="16" y="16"/>
                      </a:cubicBezTo>
                      <a:cubicBezTo>
                        <a:pt x="17" y="16"/>
                        <a:pt x="15" y="15"/>
                        <a:pt x="15" y="16"/>
                      </a:cubicBezTo>
                      <a:cubicBezTo>
                        <a:pt x="15" y="18"/>
                        <a:pt x="14" y="19"/>
                        <a:pt x="14" y="21"/>
                      </a:cubicBezTo>
                      <a:cubicBezTo>
                        <a:pt x="13" y="22"/>
                        <a:pt x="12" y="29"/>
                        <a:pt x="14" y="22"/>
                      </a:cubicBezTo>
                      <a:cubicBezTo>
                        <a:pt x="12" y="21"/>
                        <a:pt x="12" y="21"/>
                        <a:pt x="12" y="24"/>
                      </a:cubicBezTo>
                      <a:cubicBezTo>
                        <a:pt x="11" y="26"/>
                        <a:pt x="11" y="28"/>
                        <a:pt x="10" y="31"/>
                      </a:cubicBezTo>
                      <a:cubicBezTo>
                        <a:pt x="10" y="32"/>
                        <a:pt x="11" y="32"/>
                        <a:pt x="12" y="31"/>
                      </a:cubicBezTo>
                      <a:cubicBezTo>
                        <a:pt x="12" y="29"/>
                        <a:pt x="12" y="28"/>
                        <a:pt x="13" y="26"/>
                      </a:cubicBezTo>
                      <a:cubicBezTo>
                        <a:pt x="13" y="25"/>
                        <a:pt x="13" y="24"/>
                        <a:pt x="14" y="24"/>
                      </a:cubicBezTo>
                      <a:cubicBezTo>
                        <a:pt x="15" y="22"/>
                        <a:pt x="15" y="21"/>
                        <a:pt x="13" y="20"/>
                      </a:cubicBezTo>
                      <a:cubicBezTo>
                        <a:pt x="12" y="24"/>
                        <a:pt x="10" y="27"/>
                        <a:pt x="10" y="31"/>
                      </a:cubicBezTo>
                      <a:cubicBezTo>
                        <a:pt x="10" y="32"/>
                        <a:pt x="11" y="32"/>
                        <a:pt x="11" y="31"/>
                      </a:cubicBezTo>
                      <a:cubicBezTo>
                        <a:pt x="12" y="27"/>
                        <a:pt x="13" y="23"/>
                        <a:pt x="13" y="19"/>
                      </a:cubicBezTo>
                      <a:cubicBezTo>
                        <a:pt x="13" y="18"/>
                        <a:pt x="12" y="18"/>
                        <a:pt x="12" y="19"/>
                      </a:cubicBezTo>
                      <a:cubicBezTo>
                        <a:pt x="10" y="22"/>
                        <a:pt x="9" y="24"/>
                        <a:pt x="9" y="28"/>
                      </a:cubicBezTo>
                      <a:cubicBezTo>
                        <a:pt x="8" y="30"/>
                        <a:pt x="8" y="32"/>
                        <a:pt x="8" y="35"/>
                      </a:cubicBezTo>
                      <a:cubicBezTo>
                        <a:pt x="8" y="36"/>
                        <a:pt x="7" y="32"/>
                        <a:pt x="7" y="31"/>
                      </a:cubicBezTo>
                      <a:cubicBezTo>
                        <a:pt x="7" y="31"/>
                        <a:pt x="6" y="31"/>
                        <a:pt x="6" y="32"/>
                      </a:cubicBezTo>
                      <a:cubicBezTo>
                        <a:pt x="6" y="38"/>
                        <a:pt x="4" y="32"/>
                        <a:pt x="2" y="30"/>
                      </a:cubicBezTo>
                      <a:cubicBezTo>
                        <a:pt x="2" y="29"/>
                        <a:pt x="1" y="29"/>
                        <a:pt x="1" y="30"/>
                      </a:cubicBezTo>
                      <a:cubicBezTo>
                        <a:pt x="1" y="31"/>
                        <a:pt x="2" y="33"/>
                        <a:pt x="2" y="34"/>
                      </a:cubicBezTo>
                      <a:cubicBezTo>
                        <a:pt x="1" y="30"/>
                        <a:pt x="2" y="29"/>
                        <a:pt x="4" y="33"/>
                      </a:cubicBezTo>
                      <a:cubicBezTo>
                        <a:pt x="5" y="34"/>
                        <a:pt x="7" y="34"/>
                        <a:pt x="8" y="35"/>
                      </a:cubicBezTo>
                      <a:cubicBezTo>
                        <a:pt x="9" y="35"/>
                        <a:pt x="9" y="35"/>
                        <a:pt x="9" y="34"/>
                      </a:cubicBezTo>
                      <a:cubicBezTo>
                        <a:pt x="9" y="32"/>
                        <a:pt x="8" y="30"/>
                        <a:pt x="8" y="28"/>
                      </a:cubicBezTo>
                      <a:cubicBezTo>
                        <a:pt x="7" y="28"/>
                        <a:pt x="6" y="29"/>
                        <a:pt x="8" y="32"/>
                      </a:cubicBezTo>
                      <a:cubicBezTo>
                        <a:pt x="8" y="30"/>
                        <a:pt x="8" y="29"/>
                        <a:pt x="8" y="27"/>
                      </a:cubicBezTo>
                      <a:cubicBezTo>
                        <a:pt x="8" y="26"/>
                        <a:pt x="7" y="19"/>
                        <a:pt x="7" y="25"/>
                      </a:cubicBezTo>
                      <a:cubicBezTo>
                        <a:pt x="8" y="27"/>
                        <a:pt x="7" y="29"/>
                        <a:pt x="7" y="31"/>
                      </a:cubicBezTo>
                      <a:cubicBezTo>
                        <a:pt x="7" y="30"/>
                        <a:pt x="7" y="28"/>
                        <a:pt x="7" y="27"/>
                      </a:cubicBezTo>
                      <a:cubicBezTo>
                        <a:pt x="7" y="23"/>
                        <a:pt x="8" y="19"/>
                        <a:pt x="8" y="15"/>
                      </a:cubicBezTo>
                      <a:cubicBezTo>
                        <a:pt x="8" y="15"/>
                        <a:pt x="7" y="14"/>
                        <a:pt x="7" y="15"/>
                      </a:cubicBezTo>
                      <a:cubicBezTo>
                        <a:pt x="6" y="19"/>
                        <a:pt x="5" y="24"/>
                        <a:pt x="4" y="28"/>
                      </a:cubicBezTo>
                      <a:cubicBezTo>
                        <a:pt x="5" y="25"/>
                        <a:pt x="5" y="20"/>
                        <a:pt x="6" y="17"/>
                      </a:cubicBezTo>
                      <a:cubicBezTo>
                        <a:pt x="6" y="16"/>
                        <a:pt x="5" y="15"/>
                        <a:pt x="4" y="16"/>
                      </a:cubicBezTo>
                      <a:cubicBezTo>
                        <a:pt x="4" y="20"/>
                        <a:pt x="3" y="24"/>
                        <a:pt x="2" y="27"/>
                      </a:cubicBezTo>
                      <a:cubicBezTo>
                        <a:pt x="3" y="24"/>
                        <a:pt x="4" y="20"/>
                        <a:pt x="7" y="17"/>
                      </a:cubicBezTo>
                      <a:cubicBezTo>
                        <a:pt x="7" y="16"/>
                        <a:pt x="6" y="16"/>
                        <a:pt x="5" y="16"/>
                      </a:cubicBezTo>
                      <a:cubicBezTo>
                        <a:pt x="2" y="19"/>
                        <a:pt x="1" y="21"/>
                        <a:pt x="0" y="25"/>
                      </a:cubicBezTo>
                      <a:cubicBezTo>
                        <a:pt x="0" y="26"/>
                        <a:pt x="1" y="26"/>
                        <a:pt x="2" y="2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82" name="Freeform 171"/>
                <p:cNvSpPr/>
                <p:nvPr/>
              </p:nvSpPr>
              <p:spPr bwMode="auto">
                <a:xfrm>
                  <a:off x="1482725" y="2279651"/>
                  <a:ext cx="22225" cy="20638"/>
                </a:xfrm>
                <a:custGeom>
                  <a:avLst/>
                  <a:gdLst>
                    <a:gd name="T0" fmla="*/ 9 w 21"/>
                    <a:gd name="T1" fmla="*/ 4 h 19"/>
                    <a:gd name="T2" fmla="*/ 8 w 21"/>
                    <a:gd name="T3" fmla="*/ 2 h 19"/>
                    <a:gd name="T4" fmla="*/ 7 w 21"/>
                    <a:gd name="T5" fmla="*/ 3 h 19"/>
                    <a:gd name="T6" fmla="*/ 11 w 21"/>
                    <a:gd name="T7" fmla="*/ 7 h 19"/>
                    <a:gd name="T8" fmla="*/ 12 w 21"/>
                    <a:gd name="T9" fmla="*/ 6 h 19"/>
                    <a:gd name="T10" fmla="*/ 2 w 21"/>
                    <a:gd name="T11" fmla="*/ 0 h 19"/>
                    <a:gd name="T12" fmla="*/ 1 w 21"/>
                    <a:gd name="T13" fmla="*/ 2 h 19"/>
                    <a:gd name="T14" fmla="*/ 9 w 21"/>
                    <a:gd name="T15" fmla="*/ 8 h 19"/>
                    <a:gd name="T16" fmla="*/ 10 w 21"/>
                    <a:gd name="T17" fmla="*/ 7 h 19"/>
                    <a:gd name="T18" fmla="*/ 4 w 21"/>
                    <a:gd name="T19" fmla="*/ 2 h 19"/>
                    <a:gd name="T20" fmla="*/ 3 w 21"/>
                    <a:gd name="T21" fmla="*/ 3 h 19"/>
                    <a:gd name="T22" fmla="*/ 12 w 21"/>
                    <a:gd name="T23" fmla="*/ 10 h 19"/>
                    <a:gd name="T24" fmla="*/ 13 w 21"/>
                    <a:gd name="T25" fmla="*/ 9 h 19"/>
                    <a:gd name="T26" fmla="*/ 10 w 21"/>
                    <a:gd name="T27" fmla="*/ 6 h 19"/>
                    <a:gd name="T28" fmla="*/ 9 w 21"/>
                    <a:gd name="T29" fmla="*/ 7 h 19"/>
                    <a:gd name="T30" fmla="*/ 19 w 21"/>
                    <a:gd name="T31" fmla="*/ 12 h 19"/>
                    <a:gd name="T32" fmla="*/ 20 w 21"/>
                    <a:gd name="T33" fmla="*/ 11 h 19"/>
                    <a:gd name="T34" fmla="*/ 11 w 21"/>
                    <a:gd name="T35" fmla="*/ 3 h 19"/>
                    <a:gd name="T36" fmla="*/ 10 w 21"/>
                    <a:gd name="T37" fmla="*/ 4 h 19"/>
                    <a:gd name="T38" fmla="*/ 20 w 21"/>
                    <a:gd name="T39" fmla="*/ 18 h 19"/>
                    <a:gd name="T40" fmla="*/ 21 w 21"/>
                    <a:gd name="T41" fmla="*/ 17 h 19"/>
                    <a:gd name="T42" fmla="*/ 9 w 21"/>
                    <a:gd name="T43" fmla="*/ 7 h 19"/>
                    <a:gd name="T44" fmla="*/ 8 w 21"/>
                    <a:gd name="T45" fmla="*/ 8 h 19"/>
                    <a:gd name="T46" fmla="*/ 18 w 21"/>
                    <a:gd name="T47" fmla="*/ 16 h 19"/>
                    <a:gd name="T48" fmla="*/ 19 w 21"/>
                    <a:gd name="T49" fmla="*/ 15 h 19"/>
                    <a:gd name="T50" fmla="*/ 16 w 21"/>
                    <a:gd name="T51" fmla="*/ 9 h 19"/>
                    <a:gd name="T52" fmla="*/ 15 w 21"/>
                    <a:gd name="T53" fmla="*/ 8 h 19"/>
                    <a:gd name="T54" fmla="*/ 18 w 21"/>
                    <a:gd name="T55" fmla="*/ 16 h 19"/>
                    <a:gd name="T56" fmla="*/ 19 w 21"/>
                    <a:gd name="T57" fmla="*/ 15 h 19"/>
                    <a:gd name="T58" fmla="*/ 9 w 21"/>
                    <a:gd name="T59" fmla="*/ 7 h 19"/>
                    <a:gd name="T60" fmla="*/ 8 w 21"/>
                    <a:gd name="T61" fmla="*/ 8 h 19"/>
                    <a:gd name="T62" fmla="*/ 20 w 21"/>
                    <a:gd name="T63" fmla="*/ 18 h 19"/>
                    <a:gd name="T64" fmla="*/ 21 w 21"/>
                    <a:gd name="T65" fmla="*/ 18 h 19"/>
                    <a:gd name="T66" fmla="*/ 11 w 21"/>
                    <a:gd name="T67" fmla="*/ 3 h 19"/>
                    <a:gd name="T68" fmla="*/ 10 w 21"/>
                    <a:gd name="T69" fmla="*/ 4 h 19"/>
                    <a:gd name="T70" fmla="*/ 19 w 21"/>
                    <a:gd name="T71" fmla="*/ 12 h 19"/>
                    <a:gd name="T72" fmla="*/ 20 w 21"/>
                    <a:gd name="T73" fmla="*/ 11 h 19"/>
                    <a:gd name="T74" fmla="*/ 9 w 21"/>
                    <a:gd name="T75" fmla="*/ 5 h 19"/>
                    <a:gd name="T76" fmla="*/ 9 w 21"/>
                    <a:gd name="T77" fmla="*/ 7 h 19"/>
                    <a:gd name="T78" fmla="*/ 12 w 21"/>
                    <a:gd name="T79" fmla="*/ 10 h 19"/>
                    <a:gd name="T80" fmla="*/ 13 w 21"/>
                    <a:gd name="T81" fmla="*/ 9 h 19"/>
                    <a:gd name="T82" fmla="*/ 4 w 21"/>
                    <a:gd name="T83" fmla="*/ 2 h 19"/>
                    <a:gd name="T84" fmla="*/ 3 w 21"/>
                    <a:gd name="T85" fmla="*/ 3 h 19"/>
                    <a:gd name="T86" fmla="*/ 9 w 21"/>
                    <a:gd name="T87" fmla="*/ 8 h 19"/>
                    <a:gd name="T88" fmla="*/ 10 w 21"/>
                    <a:gd name="T89" fmla="*/ 7 h 19"/>
                    <a:gd name="T90" fmla="*/ 2 w 21"/>
                    <a:gd name="T91" fmla="*/ 1 h 19"/>
                    <a:gd name="T92" fmla="*/ 1 w 21"/>
                    <a:gd name="T93" fmla="*/ 2 h 19"/>
                    <a:gd name="T94" fmla="*/ 12 w 21"/>
                    <a:gd name="T95" fmla="*/ 7 h 19"/>
                    <a:gd name="T96" fmla="*/ 12 w 21"/>
                    <a:gd name="T97" fmla="*/ 6 h 19"/>
                    <a:gd name="T98" fmla="*/ 8 w 21"/>
                    <a:gd name="T99" fmla="*/ 2 h 19"/>
                    <a:gd name="T100" fmla="*/ 6 w 21"/>
                    <a:gd name="T101" fmla="*/ 3 h 19"/>
                    <a:gd name="T102" fmla="*/ 8 w 21"/>
                    <a:gd name="T103" fmla="*/ 5 h 19"/>
                    <a:gd name="T104" fmla="*/ 9 w 21"/>
                    <a:gd name="T105" fmla="*/ 4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21" h="19">
                      <a:moveTo>
                        <a:pt x="9" y="4"/>
                      </a:moveTo>
                      <a:cubicBezTo>
                        <a:pt x="8" y="3"/>
                        <a:pt x="8" y="3"/>
                        <a:pt x="8" y="2"/>
                      </a:cubicBezTo>
                      <a:cubicBezTo>
                        <a:pt x="7" y="2"/>
                        <a:pt x="7" y="3"/>
                        <a:pt x="7" y="3"/>
                      </a:cubicBezTo>
                      <a:cubicBezTo>
                        <a:pt x="8" y="4"/>
                        <a:pt x="10" y="6"/>
                        <a:pt x="11" y="7"/>
                      </a:cubicBezTo>
                      <a:cubicBezTo>
                        <a:pt x="12" y="7"/>
                        <a:pt x="12" y="6"/>
                        <a:pt x="12" y="6"/>
                      </a:cubicBezTo>
                      <a:cubicBezTo>
                        <a:pt x="8" y="4"/>
                        <a:pt x="5" y="2"/>
                        <a:pt x="2" y="0"/>
                      </a:cubicBezTo>
                      <a:cubicBezTo>
                        <a:pt x="1" y="0"/>
                        <a:pt x="0" y="1"/>
                        <a:pt x="1" y="2"/>
                      </a:cubicBezTo>
                      <a:cubicBezTo>
                        <a:pt x="3" y="4"/>
                        <a:pt x="6" y="6"/>
                        <a:pt x="9" y="8"/>
                      </a:cubicBezTo>
                      <a:cubicBezTo>
                        <a:pt x="10" y="9"/>
                        <a:pt x="11" y="8"/>
                        <a:pt x="10" y="7"/>
                      </a:cubicBezTo>
                      <a:cubicBezTo>
                        <a:pt x="8" y="5"/>
                        <a:pt x="6" y="4"/>
                        <a:pt x="4" y="2"/>
                      </a:cubicBezTo>
                      <a:cubicBezTo>
                        <a:pt x="3" y="2"/>
                        <a:pt x="3" y="3"/>
                        <a:pt x="3" y="3"/>
                      </a:cubicBezTo>
                      <a:cubicBezTo>
                        <a:pt x="6" y="5"/>
                        <a:pt x="9" y="8"/>
                        <a:pt x="12" y="10"/>
                      </a:cubicBezTo>
                      <a:cubicBezTo>
                        <a:pt x="13" y="10"/>
                        <a:pt x="14" y="9"/>
                        <a:pt x="13" y="9"/>
                      </a:cubicBezTo>
                      <a:cubicBezTo>
                        <a:pt x="12" y="8"/>
                        <a:pt x="11" y="7"/>
                        <a:pt x="10" y="6"/>
                      </a:cubicBezTo>
                      <a:cubicBezTo>
                        <a:pt x="10" y="6"/>
                        <a:pt x="9" y="6"/>
                        <a:pt x="9" y="7"/>
                      </a:cubicBezTo>
                      <a:cubicBezTo>
                        <a:pt x="13" y="8"/>
                        <a:pt x="16" y="10"/>
                        <a:pt x="19" y="12"/>
                      </a:cubicBezTo>
                      <a:cubicBezTo>
                        <a:pt x="20" y="12"/>
                        <a:pt x="21" y="11"/>
                        <a:pt x="20" y="11"/>
                      </a:cubicBezTo>
                      <a:cubicBezTo>
                        <a:pt x="17" y="9"/>
                        <a:pt x="14" y="6"/>
                        <a:pt x="11" y="3"/>
                      </a:cubicBezTo>
                      <a:cubicBezTo>
                        <a:pt x="11" y="3"/>
                        <a:pt x="11" y="4"/>
                        <a:pt x="10" y="4"/>
                      </a:cubicBezTo>
                      <a:cubicBezTo>
                        <a:pt x="14" y="8"/>
                        <a:pt x="18" y="13"/>
                        <a:pt x="20" y="18"/>
                      </a:cubicBezTo>
                      <a:cubicBezTo>
                        <a:pt x="20" y="18"/>
                        <a:pt x="20" y="17"/>
                        <a:pt x="21" y="17"/>
                      </a:cubicBezTo>
                      <a:cubicBezTo>
                        <a:pt x="16" y="14"/>
                        <a:pt x="12" y="11"/>
                        <a:pt x="9" y="7"/>
                      </a:cubicBezTo>
                      <a:cubicBezTo>
                        <a:pt x="9" y="7"/>
                        <a:pt x="8" y="8"/>
                        <a:pt x="8" y="8"/>
                      </a:cubicBezTo>
                      <a:cubicBezTo>
                        <a:pt x="11" y="11"/>
                        <a:pt x="14" y="14"/>
                        <a:pt x="18" y="16"/>
                      </a:cubicBezTo>
                      <a:cubicBezTo>
                        <a:pt x="19" y="16"/>
                        <a:pt x="19" y="15"/>
                        <a:pt x="19" y="15"/>
                      </a:cubicBezTo>
                      <a:cubicBezTo>
                        <a:pt x="17" y="13"/>
                        <a:pt x="14" y="12"/>
                        <a:pt x="16" y="9"/>
                      </a:cubicBezTo>
                      <a:cubicBezTo>
                        <a:pt x="17" y="8"/>
                        <a:pt x="15" y="7"/>
                        <a:pt x="15" y="8"/>
                      </a:cubicBezTo>
                      <a:cubicBezTo>
                        <a:pt x="12" y="11"/>
                        <a:pt x="15" y="13"/>
                        <a:pt x="18" y="16"/>
                      </a:cubicBezTo>
                      <a:cubicBezTo>
                        <a:pt x="18" y="15"/>
                        <a:pt x="18" y="15"/>
                        <a:pt x="19" y="15"/>
                      </a:cubicBezTo>
                      <a:cubicBezTo>
                        <a:pt x="15" y="13"/>
                        <a:pt x="12" y="10"/>
                        <a:pt x="9" y="7"/>
                      </a:cubicBezTo>
                      <a:cubicBezTo>
                        <a:pt x="8" y="6"/>
                        <a:pt x="7" y="7"/>
                        <a:pt x="8" y="8"/>
                      </a:cubicBezTo>
                      <a:cubicBezTo>
                        <a:pt x="11" y="12"/>
                        <a:pt x="15" y="16"/>
                        <a:pt x="20" y="18"/>
                      </a:cubicBezTo>
                      <a:cubicBezTo>
                        <a:pt x="20" y="19"/>
                        <a:pt x="21" y="18"/>
                        <a:pt x="21" y="18"/>
                      </a:cubicBezTo>
                      <a:cubicBezTo>
                        <a:pt x="19" y="12"/>
                        <a:pt x="15" y="7"/>
                        <a:pt x="11" y="3"/>
                      </a:cubicBezTo>
                      <a:cubicBezTo>
                        <a:pt x="11" y="2"/>
                        <a:pt x="10" y="3"/>
                        <a:pt x="10" y="4"/>
                      </a:cubicBezTo>
                      <a:cubicBezTo>
                        <a:pt x="13" y="7"/>
                        <a:pt x="16" y="10"/>
                        <a:pt x="19" y="12"/>
                      </a:cubicBezTo>
                      <a:cubicBezTo>
                        <a:pt x="19" y="12"/>
                        <a:pt x="20" y="11"/>
                        <a:pt x="20" y="11"/>
                      </a:cubicBezTo>
                      <a:cubicBezTo>
                        <a:pt x="17" y="9"/>
                        <a:pt x="13" y="7"/>
                        <a:pt x="9" y="5"/>
                      </a:cubicBezTo>
                      <a:cubicBezTo>
                        <a:pt x="9" y="5"/>
                        <a:pt x="8" y="6"/>
                        <a:pt x="9" y="7"/>
                      </a:cubicBezTo>
                      <a:cubicBezTo>
                        <a:pt x="10" y="8"/>
                        <a:pt x="11" y="9"/>
                        <a:pt x="12" y="10"/>
                      </a:cubicBezTo>
                      <a:cubicBezTo>
                        <a:pt x="12" y="9"/>
                        <a:pt x="13" y="9"/>
                        <a:pt x="13" y="9"/>
                      </a:cubicBezTo>
                      <a:cubicBezTo>
                        <a:pt x="10" y="7"/>
                        <a:pt x="7" y="4"/>
                        <a:pt x="4" y="2"/>
                      </a:cubicBezTo>
                      <a:cubicBezTo>
                        <a:pt x="3" y="1"/>
                        <a:pt x="2" y="2"/>
                        <a:pt x="3" y="3"/>
                      </a:cubicBezTo>
                      <a:cubicBezTo>
                        <a:pt x="5" y="5"/>
                        <a:pt x="7" y="6"/>
                        <a:pt x="9" y="8"/>
                      </a:cubicBezTo>
                      <a:cubicBezTo>
                        <a:pt x="9" y="8"/>
                        <a:pt x="10" y="7"/>
                        <a:pt x="10" y="7"/>
                      </a:cubicBezTo>
                      <a:cubicBezTo>
                        <a:pt x="7" y="5"/>
                        <a:pt x="4" y="3"/>
                        <a:pt x="2" y="1"/>
                      </a:cubicBezTo>
                      <a:cubicBezTo>
                        <a:pt x="2" y="1"/>
                        <a:pt x="2" y="1"/>
                        <a:pt x="1" y="2"/>
                      </a:cubicBezTo>
                      <a:cubicBezTo>
                        <a:pt x="5" y="3"/>
                        <a:pt x="8" y="6"/>
                        <a:pt x="12" y="7"/>
                      </a:cubicBezTo>
                      <a:cubicBezTo>
                        <a:pt x="12" y="7"/>
                        <a:pt x="13" y="6"/>
                        <a:pt x="12" y="6"/>
                      </a:cubicBezTo>
                      <a:cubicBezTo>
                        <a:pt x="11" y="5"/>
                        <a:pt x="9" y="3"/>
                        <a:pt x="8" y="2"/>
                      </a:cubicBezTo>
                      <a:cubicBezTo>
                        <a:pt x="7" y="1"/>
                        <a:pt x="6" y="2"/>
                        <a:pt x="6" y="3"/>
                      </a:cubicBezTo>
                      <a:cubicBezTo>
                        <a:pt x="7" y="4"/>
                        <a:pt x="7" y="4"/>
                        <a:pt x="8" y="5"/>
                      </a:cubicBezTo>
                      <a:cubicBezTo>
                        <a:pt x="9" y="5"/>
                        <a:pt x="10" y="4"/>
                        <a:pt x="9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83" name="Freeform 172"/>
                <p:cNvSpPr/>
                <p:nvPr/>
              </p:nvSpPr>
              <p:spPr bwMode="auto">
                <a:xfrm>
                  <a:off x="1477963" y="2270126"/>
                  <a:ext cx="38100" cy="34925"/>
                </a:xfrm>
                <a:custGeom>
                  <a:avLst/>
                  <a:gdLst>
                    <a:gd name="T0" fmla="*/ 2 w 37"/>
                    <a:gd name="T1" fmla="*/ 9 h 33"/>
                    <a:gd name="T2" fmla="*/ 15 w 37"/>
                    <a:gd name="T3" fmla="*/ 4 h 33"/>
                    <a:gd name="T4" fmla="*/ 22 w 37"/>
                    <a:gd name="T5" fmla="*/ 9 h 33"/>
                    <a:gd name="T6" fmla="*/ 31 w 37"/>
                    <a:gd name="T7" fmla="*/ 10 h 33"/>
                    <a:gd name="T8" fmla="*/ 32 w 37"/>
                    <a:gd name="T9" fmla="*/ 15 h 33"/>
                    <a:gd name="T10" fmla="*/ 31 w 37"/>
                    <a:gd name="T11" fmla="*/ 17 h 33"/>
                    <a:gd name="T12" fmla="*/ 29 w 37"/>
                    <a:gd name="T13" fmla="*/ 20 h 33"/>
                    <a:gd name="T14" fmla="*/ 30 w 37"/>
                    <a:gd name="T15" fmla="*/ 29 h 33"/>
                    <a:gd name="T16" fmla="*/ 29 w 37"/>
                    <a:gd name="T17" fmla="*/ 31 h 33"/>
                    <a:gd name="T18" fmla="*/ 32 w 37"/>
                    <a:gd name="T19" fmla="*/ 26 h 33"/>
                    <a:gd name="T20" fmla="*/ 34 w 37"/>
                    <a:gd name="T21" fmla="*/ 15 h 33"/>
                    <a:gd name="T22" fmla="*/ 36 w 37"/>
                    <a:gd name="T23" fmla="*/ 10 h 33"/>
                    <a:gd name="T24" fmla="*/ 32 w 37"/>
                    <a:gd name="T25" fmla="*/ 8 h 33"/>
                    <a:gd name="T26" fmla="*/ 25 w 37"/>
                    <a:gd name="T27" fmla="*/ 9 h 33"/>
                    <a:gd name="T28" fmla="*/ 19 w 37"/>
                    <a:gd name="T29" fmla="*/ 5 h 33"/>
                    <a:gd name="T30" fmla="*/ 1 w 37"/>
                    <a:gd name="T31" fmla="*/ 8 h 33"/>
                    <a:gd name="T32" fmla="*/ 2 w 37"/>
                    <a:gd name="T33" fmla="*/ 9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37" h="33">
                      <a:moveTo>
                        <a:pt x="2" y="9"/>
                      </a:moveTo>
                      <a:cubicBezTo>
                        <a:pt x="6" y="6"/>
                        <a:pt x="9" y="3"/>
                        <a:pt x="15" y="4"/>
                      </a:cubicBezTo>
                      <a:cubicBezTo>
                        <a:pt x="17" y="5"/>
                        <a:pt x="20" y="7"/>
                        <a:pt x="22" y="9"/>
                      </a:cubicBezTo>
                      <a:cubicBezTo>
                        <a:pt x="25" y="11"/>
                        <a:pt x="28" y="11"/>
                        <a:pt x="31" y="10"/>
                      </a:cubicBezTo>
                      <a:cubicBezTo>
                        <a:pt x="35" y="11"/>
                        <a:pt x="35" y="13"/>
                        <a:pt x="32" y="15"/>
                      </a:cubicBezTo>
                      <a:cubicBezTo>
                        <a:pt x="32" y="15"/>
                        <a:pt x="31" y="16"/>
                        <a:pt x="31" y="17"/>
                      </a:cubicBezTo>
                      <a:cubicBezTo>
                        <a:pt x="30" y="18"/>
                        <a:pt x="29" y="19"/>
                        <a:pt x="29" y="20"/>
                      </a:cubicBezTo>
                      <a:cubicBezTo>
                        <a:pt x="29" y="21"/>
                        <a:pt x="30" y="30"/>
                        <a:pt x="30" y="29"/>
                      </a:cubicBezTo>
                      <a:cubicBezTo>
                        <a:pt x="29" y="29"/>
                        <a:pt x="28" y="30"/>
                        <a:pt x="29" y="31"/>
                      </a:cubicBezTo>
                      <a:cubicBezTo>
                        <a:pt x="32" y="33"/>
                        <a:pt x="32" y="27"/>
                        <a:pt x="32" y="26"/>
                      </a:cubicBezTo>
                      <a:cubicBezTo>
                        <a:pt x="31" y="21"/>
                        <a:pt x="31" y="18"/>
                        <a:pt x="34" y="15"/>
                      </a:cubicBezTo>
                      <a:cubicBezTo>
                        <a:pt x="36" y="13"/>
                        <a:pt x="37" y="12"/>
                        <a:pt x="36" y="10"/>
                      </a:cubicBezTo>
                      <a:cubicBezTo>
                        <a:pt x="36" y="8"/>
                        <a:pt x="34" y="8"/>
                        <a:pt x="32" y="8"/>
                      </a:cubicBezTo>
                      <a:cubicBezTo>
                        <a:pt x="29" y="8"/>
                        <a:pt x="28" y="10"/>
                        <a:pt x="25" y="9"/>
                      </a:cubicBezTo>
                      <a:cubicBezTo>
                        <a:pt x="23" y="9"/>
                        <a:pt x="21" y="6"/>
                        <a:pt x="19" y="5"/>
                      </a:cubicBezTo>
                      <a:cubicBezTo>
                        <a:pt x="12" y="0"/>
                        <a:pt x="6" y="4"/>
                        <a:pt x="1" y="8"/>
                      </a:cubicBezTo>
                      <a:cubicBezTo>
                        <a:pt x="0" y="9"/>
                        <a:pt x="1" y="10"/>
                        <a:pt x="2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84" name="Freeform 173"/>
                <p:cNvSpPr/>
                <p:nvPr/>
              </p:nvSpPr>
              <p:spPr bwMode="auto">
                <a:xfrm>
                  <a:off x="1508125" y="2286001"/>
                  <a:ext cx="4763" cy="14288"/>
                </a:xfrm>
                <a:custGeom>
                  <a:avLst/>
                  <a:gdLst>
                    <a:gd name="T0" fmla="*/ 2 w 5"/>
                    <a:gd name="T1" fmla="*/ 12 h 13"/>
                    <a:gd name="T2" fmla="*/ 3 w 5"/>
                    <a:gd name="T3" fmla="*/ 8 h 13"/>
                    <a:gd name="T4" fmla="*/ 5 w 5"/>
                    <a:gd name="T5" fmla="*/ 3 h 13"/>
                    <a:gd name="T6" fmla="*/ 3 w 5"/>
                    <a:gd name="T7" fmla="*/ 3 h 13"/>
                    <a:gd name="T8" fmla="*/ 0 w 5"/>
                    <a:gd name="T9" fmla="*/ 9 h 13"/>
                    <a:gd name="T10" fmla="*/ 1 w 5"/>
                    <a:gd name="T11" fmla="*/ 10 h 13"/>
                    <a:gd name="T12" fmla="*/ 3 w 5"/>
                    <a:gd name="T13" fmla="*/ 2 h 13"/>
                    <a:gd name="T14" fmla="*/ 2 w 5"/>
                    <a:gd name="T15" fmla="*/ 1 h 13"/>
                    <a:gd name="T16" fmla="*/ 0 w 5"/>
                    <a:gd name="T17" fmla="*/ 8 h 13"/>
                    <a:gd name="T18" fmla="*/ 2 w 5"/>
                    <a:gd name="T19" fmla="*/ 8 h 13"/>
                    <a:gd name="T20" fmla="*/ 3 w 5"/>
                    <a:gd name="T21" fmla="*/ 1 h 13"/>
                    <a:gd name="T22" fmla="*/ 2 w 5"/>
                    <a:gd name="T23" fmla="*/ 1 h 13"/>
                    <a:gd name="T24" fmla="*/ 0 w 5"/>
                    <a:gd name="T25" fmla="*/ 8 h 13"/>
                    <a:gd name="T26" fmla="*/ 2 w 5"/>
                    <a:gd name="T27" fmla="*/ 8 h 13"/>
                    <a:gd name="T28" fmla="*/ 3 w 5"/>
                    <a:gd name="T29" fmla="*/ 2 h 13"/>
                    <a:gd name="T30" fmla="*/ 2 w 5"/>
                    <a:gd name="T31" fmla="*/ 1 h 13"/>
                    <a:gd name="T32" fmla="*/ 0 w 5"/>
                    <a:gd name="T33" fmla="*/ 10 h 13"/>
                    <a:gd name="T34" fmla="*/ 1 w 5"/>
                    <a:gd name="T35" fmla="*/ 10 h 13"/>
                    <a:gd name="T36" fmla="*/ 5 w 5"/>
                    <a:gd name="T37" fmla="*/ 3 h 13"/>
                    <a:gd name="T38" fmla="*/ 3 w 5"/>
                    <a:gd name="T39" fmla="*/ 3 h 13"/>
                    <a:gd name="T40" fmla="*/ 1 w 5"/>
                    <a:gd name="T41" fmla="*/ 8 h 13"/>
                    <a:gd name="T42" fmla="*/ 1 w 5"/>
                    <a:gd name="T43" fmla="*/ 12 h 13"/>
                    <a:gd name="T44" fmla="*/ 2 w 5"/>
                    <a:gd name="T45" fmla="*/ 1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5" h="13">
                      <a:moveTo>
                        <a:pt x="2" y="12"/>
                      </a:moveTo>
                      <a:cubicBezTo>
                        <a:pt x="2" y="10"/>
                        <a:pt x="3" y="9"/>
                        <a:pt x="3" y="8"/>
                      </a:cubicBezTo>
                      <a:cubicBezTo>
                        <a:pt x="3" y="6"/>
                        <a:pt x="4" y="4"/>
                        <a:pt x="5" y="3"/>
                      </a:cubicBezTo>
                      <a:cubicBezTo>
                        <a:pt x="4" y="3"/>
                        <a:pt x="4" y="3"/>
                        <a:pt x="3" y="3"/>
                      </a:cubicBezTo>
                      <a:cubicBezTo>
                        <a:pt x="2" y="5"/>
                        <a:pt x="1" y="7"/>
                        <a:pt x="0" y="9"/>
                      </a:cubicBezTo>
                      <a:cubicBezTo>
                        <a:pt x="0" y="10"/>
                        <a:pt x="1" y="10"/>
                        <a:pt x="1" y="10"/>
                      </a:cubicBezTo>
                      <a:cubicBezTo>
                        <a:pt x="1" y="7"/>
                        <a:pt x="2" y="4"/>
                        <a:pt x="3" y="2"/>
                      </a:cubicBezTo>
                      <a:cubicBezTo>
                        <a:pt x="3" y="2"/>
                        <a:pt x="2" y="1"/>
                        <a:pt x="2" y="1"/>
                      </a:cubicBezTo>
                      <a:cubicBezTo>
                        <a:pt x="1" y="3"/>
                        <a:pt x="1" y="5"/>
                        <a:pt x="0" y="8"/>
                      </a:cubicBezTo>
                      <a:cubicBezTo>
                        <a:pt x="1" y="8"/>
                        <a:pt x="1" y="8"/>
                        <a:pt x="2" y="8"/>
                      </a:cubicBezTo>
                      <a:cubicBezTo>
                        <a:pt x="2" y="6"/>
                        <a:pt x="2" y="3"/>
                        <a:pt x="3" y="1"/>
                      </a:cubicBezTo>
                      <a:cubicBezTo>
                        <a:pt x="3" y="1"/>
                        <a:pt x="2" y="0"/>
                        <a:pt x="2" y="1"/>
                      </a:cubicBezTo>
                      <a:cubicBezTo>
                        <a:pt x="1" y="3"/>
                        <a:pt x="0" y="6"/>
                        <a:pt x="0" y="8"/>
                      </a:cubicBezTo>
                      <a:cubicBezTo>
                        <a:pt x="0" y="8"/>
                        <a:pt x="1" y="9"/>
                        <a:pt x="2" y="8"/>
                      </a:cubicBezTo>
                      <a:cubicBezTo>
                        <a:pt x="2" y="6"/>
                        <a:pt x="3" y="4"/>
                        <a:pt x="3" y="2"/>
                      </a:cubicBezTo>
                      <a:cubicBezTo>
                        <a:pt x="3" y="1"/>
                        <a:pt x="2" y="0"/>
                        <a:pt x="2" y="1"/>
                      </a:cubicBezTo>
                      <a:cubicBezTo>
                        <a:pt x="1" y="4"/>
                        <a:pt x="0" y="7"/>
                        <a:pt x="0" y="10"/>
                      </a:cubicBezTo>
                      <a:cubicBezTo>
                        <a:pt x="0" y="10"/>
                        <a:pt x="1" y="11"/>
                        <a:pt x="1" y="10"/>
                      </a:cubicBezTo>
                      <a:cubicBezTo>
                        <a:pt x="2" y="8"/>
                        <a:pt x="4" y="5"/>
                        <a:pt x="5" y="3"/>
                      </a:cubicBezTo>
                      <a:cubicBezTo>
                        <a:pt x="5" y="2"/>
                        <a:pt x="4" y="2"/>
                        <a:pt x="3" y="3"/>
                      </a:cubicBezTo>
                      <a:cubicBezTo>
                        <a:pt x="3" y="4"/>
                        <a:pt x="2" y="6"/>
                        <a:pt x="1" y="8"/>
                      </a:cubicBezTo>
                      <a:cubicBezTo>
                        <a:pt x="1" y="9"/>
                        <a:pt x="1" y="11"/>
                        <a:pt x="1" y="12"/>
                      </a:cubicBezTo>
                      <a:cubicBezTo>
                        <a:pt x="1" y="13"/>
                        <a:pt x="3" y="13"/>
                        <a:pt x="2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85" name="Freeform 174"/>
                <p:cNvSpPr/>
                <p:nvPr/>
              </p:nvSpPr>
              <p:spPr bwMode="auto">
                <a:xfrm>
                  <a:off x="1481138" y="2273301"/>
                  <a:ext cx="31750" cy="25400"/>
                </a:xfrm>
                <a:custGeom>
                  <a:avLst/>
                  <a:gdLst>
                    <a:gd name="T0" fmla="*/ 23 w 30"/>
                    <a:gd name="T1" fmla="*/ 23 h 24"/>
                    <a:gd name="T2" fmla="*/ 27 w 30"/>
                    <a:gd name="T3" fmla="*/ 16 h 24"/>
                    <a:gd name="T4" fmla="*/ 22 w 30"/>
                    <a:gd name="T5" fmla="*/ 17 h 24"/>
                    <a:gd name="T6" fmla="*/ 21 w 30"/>
                    <a:gd name="T7" fmla="*/ 12 h 24"/>
                    <a:gd name="T8" fmla="*/ 22 w 30"/>
                    <a:gd name="T9" fmla="*/ 19 h 24"/>
                    <a:gd name="T10" fmla="*/ 23 w 30"/>
                    <a:gd name="T11" fmla="*/ 18 h 24"/>
                    <a:gd name="T12" fmla="*/ 25 w 30"/>
                    <a:gd name="T13" fmla="*/ 9 h 24"/>
                    <a:gd name="T14" fmla="*/ 24 w 30"/>
                    <a:gd name="T15" fmla="*/ 10 h 24"/>
                    <a:gd name="T16" fmla="*/ 22 w 30"/>
                    <a:gd name="T17" fmla="*/ 13 h 24"/>
                    <a:gd name="T18" fmla="*/ 17 w 30"/>
                    <a:gd name="T19" fmla="*/ 12 h 24"/>
                    <a:gd name="T20" fmla="*/ 14 w 30"/>
                    <a:gd name="T21" fmla="*/ 9 h 24"/>
                    <a:gd name="T22" fmla="*/ 1 w 30"/>
                    <a:gd name="T23" fmla="*/ 5 h 24"/>
                    <a:gd name="T24" fmla="*/ 7 w 30"/>
                    <a:gd name="T25" fmla="*/ 5 h 24"/>
                    <a:gd name="T26" fmla="*/ 6 w 30"/>
                    <a:gd name="T27" fmla="*/ 4 h 24"/>
                    <a:gd name="T28" fmla="*/ 12 w 30"/>
                    <a:gd name="T29" fmla="*/ 3 h 24"/>
                    <a:gd name="T30" fmla="*/ 11 w 30"/>
                    <a:gd name="T31" fmla="*/ 9 h 24"/>
                    <a:gd name="T32" fmla="*/ 18 w 30"/>
                    <a:gd name="T33" fmla="*/ 10 h 24"/>
                    <a:gd name="T34" fmla="*/ 26 w 30"/>
                    <a:gd name="T35" fmla="*/ 11 h 24"/>
                    <a:gd name="T36" fmla="*/ 24 w 30"/>
                    <a:gd name="T37" fmla="*/ 8 h 24"/>
                    <a:gd name="T38" fmla="*/ 23 w 30"/>
                    <a:gd name="T39" fmla="*/ 13 h 24"/>
                    <a:gd name="T40" fmla="*/ 22 w 30"/>
                    <a:gd name="T41" fmla="*/ 15 h 24"/>
                    <a:gd name="T42" fmla="*/ 24 w 30"/>
                    <a:gd name="T43" fmla="*/ 8 h 24"/>
                    <a:gd name="T44" fmla="*/ 27 w 30"/>
                    <a:gd name="T45" fmla="*/ 11 h 24"/>
                    <a:gd name="T46" fmla="*/ 17 w 30"/>
                    <a:gd name="T47" fmla="*/ 9 h 24"/>
                    <a:gd name="T48" fmla="*/ 20 w 30"/>
                    <a:gd name="T49" fmla="*/ 14 h 24"/>
                    <a:gd name="T50" fmla="*/ 12 w 30"/>
                    <a:gd name="T51" fmla="*/ 8 h 24"/>
                    <a:gd name="T52" fmla="*/ 18 w 30"/>
                    <a:gd name="T53" fmla="*/ 13 h 24"/>
                    <a:gd name="T54" fmla="*/ 11 w 30"/>
                    <a:gd name="T55" fmla="*/ 11 h 24"/>
                    <a:gd name="T56" fmla="*/ 18 w 30"/>
                    <a:gd name="T57" fmla="*/ 13 h 24"/>
                    <a:gd name="T58" fmla="*/ 11 w 30"/>
                    <a:gd name="T59" fmla="*/ 9 h 24"/>
                    <a:gd name="T60" fmla="*/ 11 w 30"/>
                    <a:gd name="T61" fmla="*/ 4 h 24"/>
                    <a:gd name="T62" fmla="*/ 4 w 30"/>
                    <a:gd name="T63" fmla="*/ 4 h 24"/>
                    <a:gd name="T64" fmla="*/ 13 w 30"/>
                    <a:gd name="T65" fmla="*/ 6 h 24"/>
                    <a:gd name="T66" fmla="*/ 1 w 30"/>
                    <a:gd name="T67" fmla="*/ 5 h 24"/>
                    <a:gd name="T68" fmla="*/ 11 w 30"/>
                    <a:gd name="T69" fmla="*/ 4 h 24"/>
                    <a:gd name="T70" fmla="*/ 3 w 30"/>
                    <a:gd name="T71" fmla="*/ 4 h 24"/>
                    <a:gd name="T72" fmla="*/ 12 w 30"/>
                    <a:gd name="T73" fmla="*/ 5 h 24"/>
                    <a:gd name="T74" fmla="*/ 6 w 30"/>
                    <a:gd name="T75" fmla="*/ 3 h 24"/>
                    <a:gd name="T76" fmla="*/ 12 w 30"/>
                    <a:gd name="T77" fmla="*/ 7 h 24"/>
                    <a:gd name="T78" fmla="*/ 7 w 30"/>
                    <a:gd name="T79" fmla="*/ 5 h 24"/>
                    <a:gd name="T80" fmla="*/ 14 w 30"/>
                    <a:gd name="T81" fmla="*/ 10 h 24"/>
                    <a:gd name="T82" fmla="*/ 11 w 30"/>
                    <a:gd name="T83" fmla="*/ 9 h 24"/>
                    <a:gd name="T84" fmla="*/ 21 w 30"/>
                    <a:gd name="T85" fmla="*/ 10 h 24"/>
                    <a:gd name="T86" fmla="*/ 15 w 30"/>
                    <a:gd name="T87" fmla="*/ 13 h 24"/>
                    <a:gd name="T88" fmla="*/ 27 w 30"/>
                    <a:gd name="T89" fmla="*/ 8 h 24"/>
                    <a:gd name="T90" fmla="*/ 22 w 30"/>
                    <a:gd name="T91" fmla="*/ 15 h 24"/>
                    <a:gd name="T92" fmla="*/ 27 w 30"/>
                    <a:gd name="T93" fmla="*/ 8 h 24"/>
                    <a:gd name="T94" fmla="*/ 21 w 30"/>
                    <a:gd name="T95" fmla="*/ 16 h 24"/>
                    <a:gd name="T96" fmla="*/ 27 w 30"/>
                    <a:gd name="T97" fmla="*/ 10 h 24"/>
                    <a:gd name="T98" fmla="*/ 21 w 30"/>
                    <a:gd name="T99" fmla="*/ 19 h 24"/>
                    <a:gd name="T100" fmla="*/ 24 w 30"/>
                    <a:gd name="T101" fmla="*/ 11 h 24"/>
                    <a:gd name="T102" fmla="*/ 22 w 30"/>
                    <a:gd name="T103" fmla="*/ 22 h 24"/>
                    <a:gd name="T104" fmla="*/ 23 w 30"/>
                    <a:gd name="T105" fmla="*/ 11 h 24"/>
                    <a:gd name="T106" fmla="*/ 23 w 30"/>
                    <a:gd name="T107" fmla="*/ 21 h 24"/>
                    <a:gd name="T108" fmla="*/ 23 w 30"/>
                    <a:gd name="T109" fmla="*/ 13 h 24"/>
                    <a:gd name="T110" fmla="*/ 27 w 30"/>
                    <a:gd name="T111" fmla="*/ 16 h 24"/>
                    <a:gd name="T112" fmla="*/ 23 w 30"/>
                    <a:gd name="T113" fmla="*/ 23 h 24"/>
                    <a:gd name="T114" fmla="*/ 29 w 30"/>
                    <a:gd name="T115" fmla="*/ 13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30" h="24">
                      <a:moveTo>
                        <a:pt x="28" y="12"/>
                      </a:moveTo>
                      <a:cubicBezTo>
                        <a:pt x="26" y="16"/>
                        <a:pt x="25" y="19"/>
                        <a:pt x="23" y="23"/>
                      </a:cubicBezTo>
                      <a:cubicBezTo>
                        <a:pt x="24" y="23"/>
                        <a:pt x="24" y="23"/>
                        <a:pt x="25" y="23"/>
                      </a:cubicBezTo>
                      <a:cubicBezTo>
                        <a:pt x="25" y="21"/>
                        <a:pt x="26" y="18"/>
                        <a:pt x="27" y="16"/>
                      </a:cubicBezTo>
                      <a:cubicBezTo>
                        <a:pt x="27" y="15"/>
                        <a:pt x="26" y="15"/>
                        <a:pt x="25" y="15"/>
                      </a:cubicBezTo>
                      <a:cubicBezTo>
                        <a:pt x="24" y="16"/>
                        <a:pt x="23" y="16"/>
                        <a:pt x="22" y="17"/>
                      </a:cubicBezTo>
                      <a:cubicBezTo>
                        <a:pt x="22" y="15"/>
                        <a:pt x="22" y="13"/>
                        <a:pt x="23" y="12"/>
                      </a:cubicBezTo>
                      <a:cubicBezTo>
                        <a:pt x="22" y="12"/>
                        <a:pt x="22" y="12"/>
                        <a:pt x="21" y="12"/>
                      </a:cubicBezTo>
                      <a:cubicBezTo>
                        <a:pt x="22" y="13"/>
                        <a:pt x="22" y="14"/>
                        <a:pt x="23" y="14"/>
                      </a:cubicBezTo>
                      <a:cubicBezTo>
                        <a:pt x="23" y="16"/>
                        <a:pt x="23" y="18"/>
                        <a:pt x="22" y="19"/>
                      </a:cubicBezTo>
                      <a:cubicBezTo>
                        <a:pt x="20" y="15"/>
                        <a:pt x="26" y="12"/>
                        <a:pt x="21" y="18"/>
                      </a:cubicBezTo>
                      <a:cubicBezTo>
                        <a:pt x="22" y="18"/>
                        <a:pt x="22" y="18"/>
                        <a:pt x="23" y="18"/>
                      </a:cubicBezTo>
                      <a:cubicBezTo>
                        <a:pt x="22" y="15"/>
                        <a:pt x="23" y="12"/>
                        <a:pt x="26" y="10"/>
                      </a:cubicBezTo>
                      <a:cubicBezTo>
                        <a:pt x="26" y="10"/>
                        <a:pt x="26" y="10"/>
                        <a:pt x="25" y="9"/>
                      </a:cubicBezTo>
                      <a:cubicBezTo>
                        <a:pt x="25" y="10"/>
                        <a:pt x="25" y="10"/>
                        <a:pt x="25" y="11"/>
                      </a:cubicBezTo>
                      <a:cubicBezTo>
                        <a:pt x="23" y="15"/>
                        <a:pt x="23" y="15"/>
                        <a:pt x="24" y="10"/>
                      </a:cubicBezTo>
                      <a:cubicBezTo>
                        <a:pt x="24" y="11"/>
                        <a:pt x="25" y="12"/>
                        <a:pt x="25" y="12"/>
                      </a:cubicBezTo>
                      <a:cubicBezTo>
                        <a:pt x="24" y="11"/>
                        <a:pt x="23" y="11"/>
                        <a:pt x="22" y="13"/>
                      </a:cubicBezTo>
                      <a:cubicBezTo>
                        <a:pt x="21" y="13"/>
                        <a:pt x="20" y="13"/>
                        <a:pt x="19" y="14"/>
                      </a:cubicBezTo>
                      <a:cubicBezTo>
                        <a:pt x="20" y="11"/>
                        <a:pt x="19" y="10"/>
                        <a:pt x="17" y="12"/>
                      </a:cubicBezTo>
                      <a:cubicBezTo>
                        <a:pt x="16" y="12"/>
                        <a:pt x="10" y="11"/>
                        <a:pt x="14" y="10"/>
                      </a:cubicBezTo>
                      <a:cubicBezTo>
                        <a:pt x="15" y="10"/>
                        <a:pt x="14" y="9"/>
                        <a:pt x="14" y="9"/>
                      </a:cubicBezTo>
                      <a:cubicBezTo>
                        <a:pt x="10" y="9"/>
                        <a:pt x="9" y="7"/>
                        <a:pt x="10" y="5"/>
                      </a:cubicBezTo>
                      <a:cubicBezTo>
                        <a:pt x="7" y="7"/>
                        <a:pt x="4" y="7"/>
                        <a:pt x="1" y="5"/>
                      </a:cubicBezTo>
                      <a:cubicBezTo>
                        <a:pt x="1" y="6"/>
                        <a:pt x="1" y="6"/>
                        <a:pt x="1" y="6"/>
                      </a:cubicBezTo>
                      <a:cubicBezTo>
                        <a:pt x="3" y="6"/>
                        <a:pt x="5" y="5"/>
                        <a:pt x="7" y="5"/>
                      </a:cubicBezTo>
                      <a:cubicBezTo>
                        <a:pt x="7" y="5"/>
                        <a:pt x="8" y="5"/>
                        <a:pt x="8" y="5"/>
                      </a:cubicBezTo>
                      <a:cubicBezTo>
                        <a:pt x="13" y="6"/>
                        <a:pt x="12" y="5"/>
                        <a:pt x="6" y="4"/>
                      </a:cubicBezTo>
                      <a:cubicBezTo>
                        <a:pt x="7" y="3"/>
                        <a:pt x="8" y="2"/>
                        <a:pt x="9" y="2"/>
                      </a:cubicBezTo>
                      <a:cubicBezTo>
                        <a:pt x="10" y="2"/>
                        <a:pt x="11" y="2"/>
                        <a:pt x="12" y="3"/>
                      </a:cubicBezTo>
                      <a:cubicBezTo>
                        <a:pt x="13" y="4"/>
                        <a:pt x="15" y="8"/>
                        <a:pt x="11" y="8"/>
                      </a:cubicBezTo>
                      <a:cubicBezTo>
                        <a:pt x="11" y="8"/>
                        <a:pt x="11" y="9"/>
                        <a:pt x="11" y="9"/>
                      </a:cubicBezTo>
                      <a:cubicBezTo>
                        <a:pt x="13" y="8"/>
                        <a:pt x="14" y="9"/>
                        <a:pt x="13" y="11"/>
                      </a:cubicBezTo>
                      <a:cubicBezTo>
                        <a:pt x="15" y="9"/>
                        <a:pt x="17" y="8"/>
                        <a:pt x="18" y="10"/>
                      </a:cubicBezTo>
                      <a:cubicBezTo>
                        <a:pt x="19" y="10"/>
                        <a:pt x="20" y="10"/>
                        <a:pt x="20" y="10"/>
                      </a:cubicBezTo>
                      <a:cubicBezTo>
                        <a:pt x="23" y="9"/>
                        <a:pt x="25" y="9"/>
                        <a:pt x="26" y="11"/>
                      </a:cubicBezTo>
                      <a:cubicBezTo>
                        <a:pt x="27" y="10"/>
                        <a:pt x="27" y="10"/>
                        <a:pt x="27" y="10"/>
                      </a:cubicBezTo>
                      <a:cubicBezTo>
                        <a:pt x="26" y="9"/>
                        <a:pt x="25" y="9"/>
                        <a:pt x="24" y="8"/>
                      </a:cubicBezTo>
                      <a:cubicBezTo>
                        <a:pt x="23" y="8"/>
                        <a:pt x="23" y="9"/>
                        <a:pt x="23" y="9"/>
                      </a:cubicBezTo>
                      <a:cubicBezTo>
                        <a:pt x="23" y="10"/>
                        <a:pt x="23" y="12"/>
                        <a:pt x="23" y="13"/>
                      </a:cubicBezTo>
                      <a:cubicBezTo>
                        <a:pt x="23" y="12"/>
                        <a:pt x="21" y="12"/>
                        <a:pt x="21" y="13"/>
                      </a:cubicBezTo>
                      <a:cubicBezTo>
                        <a:pt x="22" y="14"/>
                        <a:pt x="22" y="14"/>
                        <a:pt x="22" y="15"/>
                      </a:cubicBezTo>
                      <a:cubicBezTo>
                        <a:pt x="22" y="15"/>
                        <a:pt x="23" y="15"/>
                        <a:pt x="23" y="15"/>
                      </a:cubicBezTo>
                      <a:cubicBezTo>
                        <a:pt x="26" y="13"/>
                        <a:pt x="27" y="10"/>
                        <a:pt x="24" y="8"/>
                      </a:cubicBezTo>
                      <a:cubicBezTo>
                        <a:pt x="24" y="9"/>
                        <a:pt x="23" y="9"/>
                        <a:pt x="23" y="9"/>
                      </a:cubicBezTo>
                      <a:cubicBezTo>
                        <a:pt x="24" y="10"/>
                        <a:pt x="25" y="10"/>
                        <a:pt x="27" y="11"/>
                      </a:cubicBezTo>
                      <a:cubicBezTo>
                        <a:pt x="27" y="11"/>
                        <a:pt x="28" y="10"/>
                        <a:pt x="27" y="10"/>
                      </a:cubicBezTo>
                      <a:cubicBezTo>
                        <a:pt x="24" y="7"/>
                        <a:pt x="20" y="8"/>
                        <a:pt x="17" y="9"/>
                      </a:cubicBezTo>
                      <a:cubicBezTo>
                        <a:pt x="17" y="9"/>
                        <a:pt x="16" y="10"/>
                        <a:pt x="16" y="10"/>
                      </a:cubicBezTo>
                      <a:cubicBezTo>
                        <a:pt x="17" y="13"/>
                        <a:pt x="17" y="13"/>
                        <a:pt x="20" y="14"/>
                      </a:cubicBezTo>
                      <a:cubicBezTo>
                        <a:pt x="20" y="14"/>
                        <a:pt x="21" y="14"/>
                        <a:pt x="21" y="13"/>
                      </a:cubicBezTo>
                      <a:cubicBezTo>
                        <a:pt x="21" y="10"/>
                        <a:pt x="15" y="5"/>
                        <a:pt x="12" y="8"/>
                      </a:cubicBezTo>
                      <a:cubicBezTo>
                        <a:pt x="8" y="12"/>
                        <a:pt x="14" y="16"/>
                        <a:pt x="18" y="14"/>
                      </a:cubicBezTo>
                      <a:cubicBezTo>
                        <a:pt x="18" y="14"/>
                        <a:pt x="18" y="14"/>
                        <a:pt x="18" y="13"/>
                      </a:cubicBezTo>
                      <a:cubicBezTo>
                        <a:pt x="18" y="10"/>
                        <a:pt x="15" y="9"/>
                        <a:pt x="11" y="10"/>
                      </a:cubicBezTo>
                      <a:cubicBezTo>
                        <a:pt x="11" y="10"/>
                        <a:pt x="10" y="11"/>
                        <a:pt x="11" y="11"/>
                      </a:cubicBezTo>
                      <a:cubicBezTo>
                        <a:pt x="12" y="14"/>
                        <a:pt x="15" y="14"/>
                        <a:pt x="18" y="13"/>
                      </a:cubicBezTo>
                      <a:cubicBezTo>
                        <a:pt x="18" y="13"/>
                        <a:pt x="18" y="13"/>
                        <a:pt x="18" y="13"/>
                      </a:cubicBezTo>
                      <a:cubicBezTo>
                        <a:pt x="18" y="8"/>
                        <a:pt x="14" y="7"/>
                        <a:pt x="10" y="8"/>
                      </a:cubicBezTo>
                      <a:cubicBezTo>
                        <a:pt x="10" y="8"/>
                        <a:pt x="10" y="9"/>
                        <a:pt x="11" y="9"/>
                      </a:cubicBezTo>
                      <a:cubicBezTo>
                        <a:pt x="19" y="10"/>
                        <a:pt x="13" y="0"/>
                        <a:pt x="8" y="0"/>
                      </a:cubicBezTo>
                      <a:cubicBezTo>
                        <a:pt x="1" y="1"/>
                        <a:pt x="6" y="9"/>
                        <a:pt x="11" y="4"/>
                      </a:cubicBezTo>
                      <a:cubicBezTo>
                        <a:pt x="11" y="4"/>
                        <a:pt x="11" y="4"/>
                        <a:pt x="10" y="3"/>
                      </a:cubicBezTo>
                      <a:cubicBezTo>
                        <a:pt x="8" y="1"/>
                        <a:pt x="6" y="2"/>
                        <a:pt x="4" y="4"/>
                      </a:cubicBezTo>
                      <a:cubicBezTo>
                        <a:pt x="3" y="4"/>
                        <a:pt x="4" y="5"/>
                        <a:pt x="4" y="5"/>
                      </a:cubicBezTo>
                      <a:cubicBezTo>
                        <a:pt x="6" y="8"/>
                        <a:pt x="10" y="8"/>
                        <a:pt x="13" y="6"/>
                      </a:cubicBezTo>
                      <a:cubicBezTo>
                        <a:pt x="13" y="5"/>
                        <a:pt x="13" y="5"/>
                        <a:pt x="13" y="4"/>
                      </a:cubicBezTo>
                      <a:cubicBezTo>
                        <a:pt x="9" y="3"/>
                        <a:pt x="5" y="4"/>
                        <a:pt x="1" y="5"/>
                      </a:cubicBezTo>
                      <a:cubicBezTo>
                        <a:pt x="0" y="5"/>
                        <a:pt x="0" y="6"/>
                        <a:pt x="1" y="6"/>
                      </a:cubicBezTo>
                      <a:cubicBezTo>
                        <a:pt x="5" y="9"/>
                        <a:pt x="9" y="8"/>
                        <a:pt x="11" y="4"/>
                      </a:cubicBezTo>
                      <a:cubicBezTo>
                        <a:pt x="11" y="4"/>
                        <a:pt x="11" y="4"/>
                        <a:pt x="11" y="3"/>
                      </a:cubicBezTo>
                      <a:cubicBezTo>
                        <a:pt x="8" y="1"/>
                        <a:pt x="6" y="1"/>
                        <a:pt x="3" y="4"/>
                      </a:cubicBezTo>
                      <a:cubicBezTo>
                        <a:pt x="3" y="4"/>
                        <a:pt x="3" y="5"/>
                        <a:pt x="3" y="5"/>
                      </a:cubicBezTo>
                      <a:cubicBezTo>
                        <a:pt x="6" y="8"/>
                        <a:pt x="9" y="8"/>
                        <a:pt x="12" y="5"/>
                      </a:cubicBezTo>
                      <a:cubicBezTo>
                        <a:pt x="12" y="5"/>
                        <a:pt x="12" y="4"/>
                        <a:pt x="11" y="4"/>
                      </a:cubicBezTo>
                      <a:cubicBezTo>
                        <a:pt x="10" y="3"/>
                        <a:pt x="8" y="3"/>
                        <a:pt x="6" y="3"/>
                      </a:cubicBezTo>
                      <a:cubicBezTo>
                        <a:pt x="6" y="3"/>
                        <a:pt x="6" y="4"/>
                        <a:pt x="6" y="4"/>
                      </a:cubicBezTo>
                      <a:cubicBezTo>
                        <a:pt x="7" y="7"/>
                        <a:pt x="10" y="11"/>
                        <a:pt x="12" y="7"/>
                      </a:cubicBezTo>
                      <a:cubicBezTo>
                        <a:pt x="13" y="7"/>
                        <a:pt x="13" y="7"/>
                        <a:pt x="12" y="7"/>
                      </a:cubicBezTo>
                      <a:cubicBezTo>
                        <a:pt x="10" y="5"/>
                        <a:pt x="9" y="4"/>
                        <a:pt x="7" y="5"/>
                      </a:cubicBezTo>
                      <a:cubicBezTo>
                        <a:pt x="6" y="5"/>
                        <a:pt x="6" y="6"/>
                        <a:pt x="6" y="6"/>
                      </a:cubicBezTo>
                      <a:cubicBezTo>
                        <a:pt x="8" y="9"/>
                        <a:pt x="10" y="11"/>
                        <a:pt x="14" y="10"/>
                      </a:cubicBezTo>
                      <a:cubicBezTo>
                        <a:pt x="14" y="10"/>
                        <a:pt x="14" y="9"/>
                        <a:pt x="14" y="9"/>
                      </a:cubicBezTo>
                      <a:cubicBezTo>
                        <a:pt x="12" y="9"/>
                        <a:pt x="11" y="9"/>
                        <a:pt x="11" y="9"/>
                      </a:cubicBezTo>
                      <a:cubicBezTo>
                        <a:pt x="10" y="10"/>
                        <a:pt x="10" y="10"/>
                        <a:pt x="10" y="11"/>
                      </a:cubicBezTo>
                      <a:cubicBezTo>
                        <a:pt x="13" y="13"/>
                        <a:pt x="19" y="15"/>
                        <a:pt x="21" y="10"/>
                      </a:cubicBezTo>
                      <a:cubicBezTo>
                        <a:pt x="21" y="10"/>
                        <a:pt x="20" y="9"/>
                        <a:pt x="20" y="9"/>
                      </a:cubicBezTo>
                      <a:cubicBezTo>
                        <a:pt x="17" y="10"/>
                        <a:pt x="16" y="11"/>
                        <a:pt x="15" y="13"/>
                      </a:cubicBezTo>
                      <a:cubicBezTo>
                        <a:pt x="15" y="13"/>
                        <a:pt x="15" y="14"/>
                        <a:pt x="15" y="14"/>
                      </a:cubicBezTo>
                      <a:cubicBezTo>
                        <a:pt x="20" y="17"/>
                        <a:pt x="27" y="13"/>
                        <a:pt x="27" y="8"/>
                      </a:cubicBezTo>
                      <a:cubicBezTo>
                        <a:pt x="27" y="7"/>
                        <a:pt x="27" y="7"/>
                        <a:pt x="27" y="7"/>
                      </a:cubicBezTo>
                      <a:cubicBezTo>
                        <a:pt x="22" y="7"/>
                        <a:pt x="18" y="11"/>
                        <a:pt x="22" y="15"/>
                      </a:cubicBezTo>
                      <a:cubicBezTo>
                        <a:pt x="22" y="15"/>
                        <a:pt x="23" y="15"/>
                        <a:pt x="23" y="15"/>
                      </a:cubicBezTo>
                      <a:cubicBezTo>
                        <a:pt x="26" y="14"/>
                        <a:pt x="28" y="12"/>
                        <a:pt x="27" y="8"/>
                      </a:cubicBezTo>
                      <a:cubicBezTo>
                        <a:pt x="27" y="8"/>
                        <a:pt x="27" y="8"/>
                        <a:pt x="26" y="8"/>
                      </a:cubicBezTo>
                      <a:cubicBezTo>
                        <a:pt x="22" y="8"/>
                        <a:pt x="19" y="12"/>
                        <a:pt x="21" y="16"/>
                      </a:cubicBezTo>
                      <a:cubicBezTo>
                        <a:pt x="21" y="16"/>
                        <a:pt x="21" y="17"/>
                        <a:pt x="22" y="16"/>
                      </a:cubicBezTo>
                      <a:cubicBezTo>
                        <a:pt x="25" y="15"/>
                        <a:pt x="26" y="13"/>
                        <a:pt x="27" y="10"/>
                      </a:cubicBezTo>
                      <a:cubicBezTo>
                        <a:pt x="27" y="9"/>
                        <a:pt x="26" y="9"/>
                        <a:pt x="26" y="9"/>
                      </a:cubicBezTo>
                      <a:cubicBezTo>
                        <a:pt x="22" y="11"/>
                        <a:pt x="20" y="15"/>
                        <a:pt x="21" y="19"/>
                      </a:cubicBezTo>
                      <a:cubicBezTo>
                        <a:pt x="22" y="19"/>
                        <a:pt x="22" y="19"/>
                        <a:pt x="23" y="19"/>
                      </a:cubicBezTo>
                      <a:cubicBezTo>
                        <a:pt x="24" y="16"/>
                        <a:pt x="25" y="14"/>
                        <a:pt x="24" y="11"/>
                      </a:cubicBezTo>
                      <a:cubicBezTo>
                        <a:pt x="23" y="11"/>
                        <a:pt x="23" y="11"/>
                        <a:pt x="22" y="11"/>
                      </a:cubicBezTo>
                      <a:cubicBezTo>
                        <a:pt x="19" y="14"/>
                        <a:pt x="20" y="18"/>
                        <a:pt x="22" y="22"/>
                      </a:cubicBezTo>
                      <a:cubicBezTo>
                        <a:pt x="22" y="22"/>
                        <a:pt x="23" y="22"/>
                        <a:pt x="23" y="22"/>
                      </a:cubicBezTo>
                      <a:cubicBezTo>
                        <a:pt x="25" y="18"/>
                        <a:pt x="24" y="15"/>
                        <a:pt x="23" y="11"/>
                      </a:cubicBezTo>
                      <a:cubicBezTo>
                        <a:pt x="22" y="11"/>
                        <a:pt x="22" y="11"/>
                        <a:pt x="21" y="11"/>
                      </a:cubicBezTo>
                      <a:cubicBezTo>
                        <a:pt x="20" y="15"/>
                        <a:pt x="21" y="18"/>
                        <a:pt x="23" y="21"/>
                      </a:cubicBezTo>
                      <a:cubicBezTo>
                        <a:pt x="24" y="21"/>
                        <a:pt x="24" y="21"/>
                        <a:pt x="25" y="20"/>
                      </a:cubicBezTo>
                      <a:cubicBezTo>
                        <a:pt x="26" y="18"/>
                        <a:pt x="26" y="15"/>
                        <a:pt x="23" y="13"/>
                      </a:cubicBezTo>
                      <a:cubicBezTo>
                        <a:pt x="23" y="13"/>
                        <a:pt x="23" y="13"/>
                        <a:pt x="22" y="13"/>
                      </a:cubicBezTo>
                      <a:cubicBezTo>
                        <a:pt x="17" y="18"/>
                        <a:pt x="23" y="22"/>
                        <a:pt x="27" y="16"/>
                      </a:cubicBezTo>
                      <a:cubicBezTo>
                        <a:pt x="26" y="16"/>
                        <a:pt x="26" y="16"/>
                        <a:pt x="25" y="16"/>
                      </a:cubicBezTo>
                      <a:cubicBezTo>
                        <a:pt x="25" y="18"/>
                        <a:pt x="24" y="20"/>
                        <a:pt x="23" y="23"/>
                      </a:cubicBezTo>
                      <a:cubicBezTo>
                        <a:pt x="23" y="24"/>
                        <a:pt x="24" y="24"/>
                        <a:pt x="25" y="23"/>
                      </a:cubicBezTo>
                      <a:cubicBezTo>
                        <a:pt x="26" y="20"/>
                        <a:pt x="27" y="16"/>
                        <a:pt x="29" y="13"/>
                      </a:cubicBezTo>
                      <a:cubicBezTo>
                        <a:pt x="30" y="12"/>
                        <a:pt x="28" y="11"/>
                        <a:pt x="28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86" name="Freeform 175"/>
                <p:cNvSpPr/>
                <p:nvPr/>
              </p:nvSpPr>
              <p:spPr bwMode="auto">
                <a:xfrm>
                  <a:off x="1501775" y="2225676"/>
                  <a:ext cx="42863" cy="52388"/>
                </a:xfrm>
                <a:custGeom>
                  <a:avLst/>
                  <a:gdLst>
                    <a:gd name="T0" fmla="*/ 13 w 41"/>
                    <a:gd name="T1" fmla="*/ 6 h 49"/>
                    <a:gd name="T2" fmla="*/ 8 w 41"/>
                    <a:gd name="T3" fmla="*/ 12 h 49"/>
                    <a:gd name="T4" fmla="*/ 9 w 41"/>
                    <a:gd name="T5" fmla="*/ 19 h 49"/>
                    <a:gd name="T6" fmla="*/ 13 w 41"/>
                    <a:gd name="T7" fmla="*/ 6 h 49"/>
                    <a:gd name="T8" fmla="*/ 18 w 41"/>
                    <a:gd name="T9" fmla="*/ 6 h 49"/>
                    <a:gd name="T10" fmla="*/ 10 w 41"/>
                    <a:gd name="T11" fmla="*/ 17 h 49"/>
                    <a:gd name="T12" fmla="*/ 20 w 41"/>
                    <a:gd name="T13" fmla="*/ 8 h 49"/>
                    <a:gd name="T14" fmla="*/ 26 w 41"/>
                    <a:gd name="T15" fmla="*/ 27 h 49"/>
                    <a:gd name="T16" fmla="*/ 17 w 41"/>
                    <a:gd name="T17" fmla="*/ 24 h 49"/>
                    <a:gd name="T18" fmla="*/ 22 w 41"/>
                    <a:gd name="T19" fmla="*/ 26 h 49"/>
                    <a:gd name="T20" fmla="*/ 27 w 41"/>
                    <a:gd name="T21" fmla="*/ 18 h 49"/>
                    <a:gd name="T22" fmla="*/ 23 w 41"/>
                    <a:gd name="T23" fmla="*/ 30 h 49"/>
                    <a:gd name="T24" fmla="*/ 22 w 41"/>
                    <a:gd name="T25" fmla="*/ 34 h 49"/>
                    <a:gd name="T26" fmla="*/ 26 w 41"/>
                    <a:gd name="T27" fmla="*/ 32 h 49"/>
                    <a:gd name="T28" fmla="*/ 30 w 41"/>
                    <a:gd name="T29" fmla="*/ 28 h 49"/>
                    <a:gd name="T30" fmla="*/ 30 w 41"/>
                    <a:gd name="T31" fmla="*/ 31 h 49"/>
                    <a:gd name="T32" fmla="*/ 34 w 41"/>
                    <a:gd name="T33" fmla="*/ 24 h 49"/>
                    <a:gd name="T34" fmla="*/ 30 w 41"/>
                    <a:gd name="T35" fmla="*/ 18 h 49"/>
                    <a:gd name="T36" fmla="*/ 36 w 41"/>
                    <a:gd name="T37" fmla="*/ 47 h 49"/>
                    <a:gd name="T38" fmla="*/ 36 w 41"/>
                    <a:gd name="T39" fmla="*/ 44 h 49"/>
                    <a:gd name="T40" fmla="*/ 33 w 41"/>
                    <a:gd name="T41" fmla="*/ 23 h 49"/>
                    <a:gd name="T42" fmla="*/ 33 w 41"/>
                    <a:gd name="T43" fmla="*/ 21 h 49"/>
                    <a:gd name="T44" fmla="*/ 36 w 41"/>
                    <a:gd name="T45" fmla="*/ 31 h 49"/>
                    <a:gd name="T46" fmla="*/ 32 w 41"/>
                    <a:gd name="T47" fmla="*/ 31 h 49"/>
                    <a:gd name="T48" fmla="*/ 33 w 41"/>
                    <a:gd name="T49" fmla="*/ 35 h 49"/>
                    <a:gd name="T50" fmla="*/ 31 w 41"/>
                    <a:gd name="T51" fmla="*/ 33 h 49"/>
                    <a:gd name="T52" fmla="*/ 26 w 41"/>
                    <a:gd name="T53" fmla="*/ 29 h 49"/>
                    <a:gd name="T54" fmla="*/ 25 w 41"/>
                    <a:gd name="T55" fmla="*/ 33 h 49"/>
                    <a:gd name="T56" fmla="*/ 28 w 41"/>
                    <a:gd name="T57" fmla="*/ 30 h 49"/>
                    <a:gd name="T58" fmla="*/ 29 w 41"/>
                    <a:gd name="T59" fmla="*/ 19 h 49"/>
                    <a:gd name="T60" fmla="*/ 25 w 41"/>
                    <a:gd name="T61" fmla="*/ 16 h 49"/>
                    <a:gd name="T62" fmla="*/ 28 w 41"/>
                    <a:gd name="T63" fmla="*/ 13 h 49"/>
                    <a:gd name="T64" fmla="*/ 26 w 41"/>
                    <a:gd name="T65" fmla="*/ 16 h 49"/>
                    <a:gd name="T66" fmla="*/ 24 w 41"/>
                    <a:gd name="T67" fmla="*/ 18 h 49"/>
                    <a:gd name="T68" fmla="*/ 24 w 41"/>
                    <a:gd name="T69" fmla="*/ 20 h 49"/>
                    <a:gd name="T70" fmla="*/ 22 w 41"/>
                    <a:gd name="T71" fmla="*/ 20 h 49"/>
                    <a:gd name="T72" fmla="*/ 18 w 41"/>
                    <a:gd name="T73" fmla="*/ 20 h 49"/>
                    <a:gd name="T74" fmla="*/ 18 w 41"/>
                    <a:gd name="T75" fmla="*/ 30 h 49"/>
                    <a:gd name="T76" fmla="*/ 28 w 41"/>
                    <a:gd name="T77" fmla="*/ 26 h 49"/>
                    <a:gd name="T78" fmla="*/ 24 w 41"/>
                    <a:gd name="T79" fmla="*/ 21 h 49"/>
                    <a:gd name="T80" fmla="*/ 19 w 41"/>
                    <a:gd name="T81" fmla="*/ 25 h 49"/>
                    <a:gd name="T82" fmla="*/ 19 w 41"/>
                    <a:gd name="T83" fmla="*/ 21 h 49"/>
                    <a:gd name="T84" fmla="*/ 9 w 41"/>
                    <a:gd name="T85" fmla="*/ 16 h 49"/>
                    <a:gd name="T86" fmla="*/ 10 w 41"/>
                    <a:gd name="T87" fmla="*/ 13 h 49"/>
                    <a:gd name="T88" fmla="*/ 6 w 41"/>
                    <a:gd name="T89" fmla="*/ 2 h 49"/>
                    <a:gd name="T90" fmla="*/ 17 w 41"/>
                    <a:gd name="T91" fmla="*/ 9 h 49"/>
                    <a:gd name="T92" fmla="*/ 15 w 41"/>
                    <a:gd name="T93" fmla="*/ 4 h 49"/>
                    <a:gd name="T94" fmla="*/ 14 w 41"/>
                    <a:gd name="T95" fmla="*/ 3 h 49"/>
                    <a:gd name="T96" fmla="*/ 10 w 41"/>
                    <a:gd name="T97" fmla="*/ 14 h 49"/>
                    <a:gd name="T98" fmla="*/ 13 w 41"/>
                    <a:gd name="T99" fmla="*/ 11 h 49"/>
                    <a:gd name="T100" fmla="*/ 8 w 41"/>
                    <a:gd name="T101" fmla="*/ 16 h 49"/>
                    <a:gd name="T102" fmla="*/ 9 w 41"/>
                    <a:gd name="T103" fmla="*/ 17 h 49"/>
                    <a:gd name="T104" fmla="*/ 12 w 41"/>
                    <a:gd name="T105" fmla="*/ 12 h 49"/>
                    <a:gd name="T106" fmla="*/ 5 w 41"/>
                    <a:gd name="T107" fmla="*/ 10 h 49"/>
                    <a:gd name="T108" fmla="*/ 6 w 41"/>
                    <a:gd name="T109" fmla="*/ 5 h 49"/>
                    <a:gd name="T110" fmla="*/ 11 w 41"/>
                    <a:gd name="T111" fmla="*/ 4 h 49"/>
                    <a:gd name="T112" fmla="*/ 11 w 41"/>
                    <a:gd name="T113" fmla="*/ 6 h 49"/>
                    <a:gd name="T114" fmla="*/ 9 w 41"/>
                    <a:gd name="T115" fmla="*/ 7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41" h="49">
                      <a:moveTo>
                        <a:pt x="10" y="6"/>
                      </a:moveTo>
                      <a:cubicBezTo>
                        <a:pt x="10" y="6"/>
                        <a:pt x="9" y="6"/>
                        <a:pt x="9" y="6"/>
                      </a:cubicBezTo>
                      <a:cubicBezTo>
                        <a:pt x="9" y="6"/>
                        <a:pt x="10" y="6"/>
                        <a:pt x="12" y="6"/>
                      </a:cubicBezTo>
                      <a:cubicBezTo>
                        <a:pt x="11" y="6"/>
                        <a:pt x="11" y="6"/>
                        <a:pt x="13" y="6"/>
                      </a:cubicBezTo>
                      <a:cubicBezTo>
                        <a:pt x="16" y="7"/>
                        <a:pt x="14" y="13"/>
                        <a:pt x="11" y="9"/>
                      </a:cubicBezTo>
                      <a:cubicBezTo>
                        <a:pt x="10" y="8"/>
                        <a:pt x="10" y="8"/>
                        <a:pt x="9" y="9"/>
                      </a:cubicBezTo>
                      <a:cubicBezTo>
                        <a:pt x="9" y="12"/>
                        <a:pt x="10" y="11"/>
                        <a:pt x="8" y="11"/>
                      </a:cubicBezTo>
                      <a:cubicBezTo>
                        <a:pt x="8" y="11"/>
                        <a:pt x="8" y="12"/>
                        <a:pt x="8" y="12"/>
                      </a:cubicBezTo>
                      <a:cubicBezTo>
                        <a:pt x="8" y="14"/>
                        <a:pt x="8" y="15"/>
                        <a:pt x="9" y="14"/>
                      </a:cubicBezTo>
                      <a:cubicBezTo>
                        <a:pt x="9" y="13"/>
                        <a:pt x="8" y="13"/>
                        <a:pt x="7" y="14"/>
                      </a:cubicBezTo>
                      <a:cubicBezTo>
                        <a:pt x="8" y="16"/>
                        <a:pt x="8" y="18"/>
                        <a:pt x="8" y="20"/>
                      </a:cubicBezTo>
                      <a:cubicBezTo>
                        <a:pt x="8" y="20"/>
                        <a:pt x="9" y="20"/>
                        <a:pt x="9" y="19"/>
                      </a:cubicBezTo>
                      <a:cubicBezTo>
                        <a:pt x="9" y="14"/>
                        <a:pt x="12" y="10"/>
                        <a:pt x="14" y="5"/>
                      </a:cubicBezTo>
                      <a:cubicBezTo>
                        <a:pt x="14" y="5"/>
                        <a:pt x="14" y="5"/>
                        <a:pt x="13" y="5"/>
                      </a:cubicBezTo>
                      <a:cubicBezTo>
                        <a:pt x="8" y="4"/>
                        <a:pt x="16" y="3"/>
                        <a:pt x="13" y="5"/>
                      </a:cubicBezTo>
                      <a:cubicBezTo>
                        <a:pt x="12" y="5"/>
                        <a:pt x="12" y="6"/>
                        <a:pt x="13" y="6"/>
                      </a:cubicBezTo>
                      <a:cubicBezTo>
                        <a:pt x="14" y="6"/>
                        <a:pt x="18" y="9"/>
                        <a:pt x="19" y="9"/>
                      </a:cubicBezTo>
                      <a:cubicBezTo>
                        <a:pt x="20" y="9"/>
                        <a:pt x="20" y="8"/>
                        <a:pt x="19" y="8"/>
                      </a:cubicBezTo>
                      <a:cubicBezTo>
                        <a:pt x="17" y="7"/>
                        <a:pt x="16" y="7"/>
                        <a:pt x="18" y="8"/>
                      </a:cubicBezTo>
                      <a:cubicBezTo>
                        <a:pt x="18" y="8"/>
                        <a:pt x="19" y="7"/>
                        <a:pt x="18" y="6"/>
                      </a:cubicBezTo>
                      <a:cubicBezTo>
                        <a:pt x="15" y="5"/>
                        <a:pt x="12" y="3"/>
                        <a:pt x="9" y="2"/>
                      </a:cubicBezTo>
                      <a:cubicBezTo>
                        <a:pt x="12" y="3"/>
                        <a:pt x="9" y="12"/>
                        <a:pt x="8" y="14"/>
                      </a:cubicBezTo>
                      <a:cubicBezTo>
                        <a:pt x="8" y="15"/>
                        <a:pt x="9" y="16"/>
                        <a:pt x="9" y="15"/>
                      </a:cubicBezTo>
                      <a:cubicBezTo>
                        <a:pt x="11" y="14"/>
                        <a:pt x="10" y="16"/>
                        <a:pt x="10" y="17"/>
                      </a:cubicBezTo>
                      <a:cubicBezTo>
                        <a:pt x="10" y="18"/>
                        <a:pt x="11" y="18"/>
                        <a:pt x="12" y="18"/>
                      </a:cubicBezTo>
                      <a:cubicBezTo>
                        <a:pt x="12" y="16"/>
                        <a:pt x="12" y="15"/>
                        <a:pt x="12" y="14"/>
                      </a:cubicBezTo>
                      <a:cubicBezTo>
                        <a:pt x="12" y="13"/>
                        <a:pt x="11" y="13"/>
                        <a:pt x="11" y="14"/>
                      </a:cubicBezTo>
                      <a:cubicBezTo>
                        <a:pt x="13" y="10"/>
                        <a:pt x="16" y="8"/>
                        <a:pt x="20" y="8"/>
                      </a:cubicBezTo>
                      <a:cubicBezTo>
                        <a:pt x="29" y="8"/>
                        <a:pt x="29" y="13"/>
                        <a:pt x="20" y="23"/>
                      </a:cubicBezTo>
                      <a:cubicBezTo>
                        <a:pt x="22" y="22"/>
                        <a:pt x="24" y="22"/>
                        <a:pt x="24" y="25"/>
                      </a:cubicBezTo>
                      <a:cubicBezTo>
                        <a:pt x="24" y="25"/>
                        <a:pt x="14" y="29"/>
                        <a:pt x="21" y="23"/>
                      </a:cubicBezTo>
                      <a:cubicBezTo>
                        <a:pt x="24" y="21"/>
                        <a:pt x="26" y="23"/>
                        <a:pt x="26" y="27"/>
                      </a:cubicBezTo>
                      <a:cubicBezTo>
                        <a:pt x="22" y="32"/>
                        <a:pt x="20" y="32"/>
                        <a:pt x="19" y="27"/>
                      </a:cubicBezTo>
                      <a:cubicBezTo>
                        <a:pt x="22" y="20"/>
                        <a:pt x="23" y="19"/>
                        <a:pt x="20" y="24"/>
                      </a:cubicBezTo>
                      <a:cubicBezTo>
                        <a:pt x="18" y="28"/>
                        <a:pt x="18" y="28"/>
                        <a:pt x="19" y="25"/>
                      </a:cubicBezTo>
                      <a:cubicBezTo>
                        <a:pt x="19" y="24"/>
                        <a:pt x="18" y="24"/>
                        <a:pt x="17" y="24"/>
                      </a:cubicBezTo>
                      <a:cubicBezTo>
                        <a:pt x="16" y="27"/>
                        <a:pt x="16" y="26"/>
                        <a:pt x="19" y="23"/>
                      </a:cubicBezTo>
                      <a:cubicBezTo>
                        <a:pt x="19" y="26"/>
                        <a:pt x="20" y="28"/>
                        <a:pt x="20" y="31"/>
                      </a:cubicBezTo>
                      <a:cubicBezTo>
                        <a:pt x="20" y="32"/>
                        <a:pt x="21" y="32"/>
                        <a:pt x="21" y="31"/>
                      </a:cubicBezTo>
                      <a:cubicBezTo>
                        <a:pt x="22" y="24"/>
                        <a:pt x="22" y="22"/>
                        <a:pt x="22" y="26"/>
                      </a:cubicBezTo>
                      <a:cubicBezTo>
                        <a:pt x="23" y="30"/>
                        <a:pt x="24" y="29"/>
                        <a:pt x="24" y="23"/>
                      </a:cubicBezTo>
                      <a:cubicBezTo>
                        <a:pt x="24" y="25"/>
                        <a:pt x="24" y="26"/>
                        <a:pt x="24" y="28"/>
                      </a:cubicBezTo>
                      <a:cubicBezTo>
                        <a:pt x="24" y="28"/>
                        <a:pt x="26" y="25"/>
                        <a:pt x="26" y="24"/>
                      </a:cubicBezTo>
                      <a:cubicBezTo>
                        <a:pt x="26" y="22"/>
                        <a:pt x="27" y="20"/>
                        <a:pt x="27" y="18"/>
                      </a:cubicBezTo>
                      <a:cubicBezTo>
                        <a:pt x="29" y="22"/>
                        <a:pt x="29" y="29"/>
                        <a:pt x="28" y="18"/>
                      </a:cubicBezTo>
                      <a:cubicBezTo>
                        <a:pt x="29" y="20"/>
                        <a:pt x="30" y="22"/>
                        <a:pt x="31" y="24"/>
                      </a:cubicBezTo>
                      <a:cubicBezTo>
                        <a:pt x="33" y="33"/>
                        <a:pt x="26" y="29"/>
                        <a:pt x="23" y="28"/>
                      </a:cubicBezTo>
                      <a:cubicBezTo>
                        <a:pt x="23" y="28"/>
                        <a:pt x="22" y="30"/>
                        <a:pt x="23" y="30"/>
                      </a:cubicBezTo>
                      <a:cubicBezTo>
                        <a:pt x="26" y="31"/>
                        <a:pt x="25" y="31"/>
                        <a:pt x="29" y="31"/>
                      </a:cubicBezTo>
                      <a:cubicBezTo>
                        <a:pt x="29" y="31"/>
                        <a:pt x="29" y="29"/>
                        <a:pt x="28" y="29"/>
                      </a:cubicBezTo>
                      <a:cubicBezTo>
                        <a:pt x="25" y="30"/>
                        <a:pt x="24" y="30"/>
                        <a:pt x="22" y="33"/>
                      </a:cubicBezTo>
                      <a:cubicBezTo>
                        <a:pt x="21" y="33"/>
                        <a:pt x="22" y="33"/>
                        <a:pt x="22" y="34"/>
                      </a:cubicBezTo>
                      <a:cubicBezTo>
                        <a:pt x="22" y="33"/>
                        <a:pt x="21" y="32"/>
                        <a:pt x="19" y="33"/>
                      </a:cubicBezTo>
                      <a:cubicBezTo>
                        <a:pt x="18" y="33"/>
                        <a:pt x="18" y="35"/>
                        <a:pt x="19" y="35"/>
                      </a:cubicBezTo>
                      <a:cubicBezTo>
                        <a:pt x="22" y="35"/>
                        <a:pt x="24" y="34"/>
                        <a:pt x="27" y="33"/>
                      </a:cubicBezTo>
                      <a:cubicBezTo>
                        <a:pt x="27" y="33"/>
                        <a:pt x="27" y="32"/>
                        <a:pt x="26" y="32"/>
                      </a:cubicBezTo>
                      <a:cubicBezTo>
                        <a:pt x="25" y="32"/>
                        <a:pt x="25" y="32"/>
                        <a:pt x="24" y="33"/>
                      </a:cubicBezTo>
                      <a:cubicBezTo>
                        <a:pt x="23" y="33"/>
                        <a:pt x="23" y="34"/>
                        <a:pt x="24" y="34"/>
                      </a:cubicBezTo>
                      <a:cubicBezTo>
                        <a:pt x="28" y="34"/>
                        <a:pt x="30" y="32"/>
                        <a:pt x="31" y="28"/>
                      </a:cubicBezTo>
                      <a:cubicBezTo>
                        <a:pt x="31" y="28"/>
                        <a:pt x="30" y="27"/>
                        <a:pt x="30" y="28"/>
                      </a:cubicBezTo>
                      <a:cubicBezTo>
                        <a:pt x="25" y="29"/>
                        <a:pt x="31" y="27"/>
                        <a:pt x="31" y="30"/>
                      </a:cubicBezTo>
                      <a:cubicBezTo>
                        <a:pt x="33" y="30"/>
                        <a:pt x="33" y="29"/>
                        <a:pt x="32" y="27"/>
                      </a:cubicBezTo>
                      <a:cubicBezTo>
                        <a:pt x="34" y="32"/>
                        <a:pt x="33" y="33"/>
                        <a:pt x="30" y="30"/>
                      </a:cubicBezTo>
                      <a:cubicBezTo>
                        <a:pt x="30" y="31"/>
                        <a:pt x="30" y="31"/>
                        <a:pt x="30" y="31"/>
                      </a:cubicBezTo>
                      <a:cubicBezTo>
                        <a:pt x="31" y="33"/>
                        <a:pt x="33" y="35"/>
                        <a:pt x="34" y="36"/>
                      </a:cubicBezTo>
                      <a:cubicBezTo>
                        <a:pt x="37" y="35"/>
                        <a:pt x="38" y="36"/>
                        <a:pt x="38" y="39"/>
                      </a:cubicBezTo>
                      <a:cubicBezTo>
                        <a:pt x="37" y="38"/>
                        <a:pt x="37" y="34"/>
                        <a:pt x="37" y="32"/>
                      </a:cubicBezTo>
                      <a:cubicBezTo>
                        <a:pt x="36" y="29"/>
                        <a:pt x="36" y="26"/>
                        <a:pt x="34" y="24"/>
                      </a:cubicBezTo>
                      <a:cubicBezTo>
                        <a:pt x="39" y="30"/>
                        <a:pt x="39" y="32"/>
                        <a:pt x="34" y="28"/>
                      </a:cubicBezTo>
                      <a:cubicBezTo>
                        <a:pt x="32" y="22"/>
                        <a:pt x="35" y="30"/>
                        <a:pt x="35" y="30"/>
                      </a:cubicBezTo>
                      <a:cubicBezTo>
                        <a:pt x="35" y="31"/>
                        <a:pt x="37" y="30"/>
                        <a:pt x="36" y="30"/>
                      </a:cubicBezTo>
                      <a:cubicBezTo>
                        <a:pt x="35" y="25"/>
                        <a:pt x="33" y="21"/>
                        <a:pt x="30" y="18"/>
                      </a:cubicBezTo>
                      <a:cubicBezTo>
                        <a:pt x="29" y="17"/>
                        <a:pt x="28" y="17"/>
                        <a:pt x="29" y="18"/>
                      </a:cubicBezTo>
                      <a:cubicBezTo>
                        <a:pt x="29" y="21"/>
                        <a:pt x="31" y="22"/>
                        <a:pt x="33" y="24"/>
                      </a:cubicBezTo>
                      <a:cubicBezTo>
                        <a:pt x="36" y="28"/>
                        <a:pt x="38" y="29"/>
                        <a:pt x="38" y="35"/>
                      </a:cubicBezTo>
                      <a:cubicBezTo>
                        <a:pt x="39" y="37"/>
                        <a:pt x="36" y="45"/>
                        <a:pt x="36" y="47"/>
                      </a:cubicBezTo>
                      <a:cubicBezTo>
                        <a:pt x="36" y="48"/>
                        <a:pt x="37" y="49"/>
                        <a:pt x="37" y="48"/>
                      </a:cubicBezTo>
                      <a:cubicBezTo>
                        <a:pt x="38" y="45"/>
                        <a:pt x="38" y="43"/>
                        <a:pt x="37" y="39"/>
                      </a:cubicBezTo>
                      <a:cubicBezTo>
                        <a:pt x="37" y="39"/>
                        <a:pt x="36" y="39"/>
                        <a:pt x="36" y="40"/>
                      </a:cubicBezTo>
                      <a:cubicBezTo>
                        <a:pt x="36" y="41"/>
                        <a:pt x="36" y="42"/>
                        <a:pt x="36" y="44"/>
                      </a:cubicBezTo>
                      <a:cubicBezTo>
                        <a:pt x="37" y="45"/>
                        <a:pt x="38" y="44"/>
                        <a:pt x="38" y="44"/>
                      </a:cubicBezTo>
                      <a:cubicBezTo>
                        <a:pt x="40" y="38"/>
                        <a:pt x="41" y="33"/>
                        <a:pt x="38" y="28"/>
                      </a:cubicBezTo>
                      <a:cubicBezTo>
                        <a:pt x="36" y="26"/>
                        <a:pt x="34" y="24"/>
                        <a:pt x="32" y="22"/>
                      </a:cubicBezTo>
                      <a:cubicBezTo>
                        <a:pt x="27" y="16"/>
                        <a:pt x="39" y="35"/>
                        <a:pt x="33" y="23"/>
                      </a:cubicBezTo>
                      <a:cubicBezTo>
                        <a:pt x="33" y="23"/>
                        <a:pt x="32" y="23"/>
                        <a:pt x="32" y="24"/>
                      </a:cubicBezTo>
                      <a:cubicBezTo>
                        <a:pt x="33" y="28"/>
                        <a:pt x="33" y="33"/>
                        <a:pt x="37" y="35"/>
                      </a:cubicBezTo>
                      <a:cubicBezTo>
                        <a:pt x="38" y="35"/>
                        <a:pt x="38" y="35"/>
                        <a:pt x="39" y="34"/>
                      </a:cubicBezTo>
                      <a:cubicBezTo>
                        <a:pt x="39" y="29"/>
                        <a:pt x="37" y="25"/>
                        <a:pt x="33" y="21"/>
                      </a:cubicBezTo>
                      <a:cubicBezTo>
                        <a:pt x="32" y="21"/>
                        <a:pt x="31" y="22"/>
                        <a:pt x="32" y="22"/>
                      </a:cubicBezTo>
                      <a:cubicBezTo>
                        <a:pt x="36" y="28"/>
                        <a:pt x="36" y="35"/>
                        <a:pt x="38" y="41"/>
                      </a:cubicBezTo>
                      <a:cubicBezTo>
                        <a:pt x="38" y="42"/>
                        <a:pt x="40" y="41"/>
                        <a:pt x="39" y="41"/>
                      </a:cubicBezTo>
                      <a:cubicBezTo>
                        <a:pt x="39" y="37"/>
                        <a:pt x="38" y="34"/>
                        <a:pt x="36" y="31"/>
                      </a:cubicBezTo>
                      <a:cubicBezTo>
                        <a:pt x="36" y="30"/>
                        <a:pt x="35" y="31"/>
                        <a:pt x="35" y="31"/>
                      </a:cubicBezTo>
                      <a:cubicBezTo>
                        <a:pt x="34" y="35"/>
                        <a:pt x="34" y="37"/>
                        <a:pt x="37" y="40"/>
                      </a:cubicBezTo>
                      <a:cubicBezTo>
                        <a:pt x="37" y="41"/>
                        <a:pt x="38" y="40"/>
                        <a:pt x="38" y="39"/>
                      </a:cubicBezTo>
                      <a:cubicBezTo>
                        <a:pt x="37" y="38"/>
                        <a:pt x="32" y="31"/>
                        <a:pt x="32" y="31"/>
                      </a:cubicBezTo>
                      <a:cubicBezTo>
                        <a:pt x="33" y="30"/>
                        <a:pt x="33" y="30"/>
                        <a:pt x="32" y="30"/>
                      </a:cubicBezTo>
                      <a:cubicBezTo>
                        <a:pt x="31" y="28"/>
                        <a:pt x="32" y="28"/>
                        <a:pt x="30" y="28"/>
                      </a:cubicBezTo>
                      <a:cubicBezTo>
                        <a:pt x="29" y="27"/>
                        <a:pt x="29" y="28"/>
                        <a:pt x="29" y="28"/>
                      </a:cubicBezTo>
                      <a:cubicBezTo>
                        <a:pt x="30" y="31"/>
                        <a:pt x="30" y="33"/>
                        <a:pt x="33" y="35"/>
                      </a:cubicBezTo>
                      <a:cubicBezTo>
                        <a:pt x="33" y="35"/>
                        <a:pt x="34" y="35"/>
                        <a:pt x="34" y="34"/>
                      </a:cubicBezTo>
                      <a:cubicBezTo>
                        <a:pt x="34" y="30"/>
                        <a:pt x="34" y="26"/>
                        <a:pt x="32" y="22"/>
                      </a:cubicBezTo>
                      <a:cubicBezTo>
                        <a:pt x="32" y="22"/>
                        <a:pt x="31" y="22"/>
                        <a:pt x="31" y="22"/>
                      </a:cubicBezTo>
                      <a:cubicBezTo>
                        <a:pt x="30" y="26"/>
                        <a:pt x="30" y="29"/>
                        <a:pt x="31" y="33"/>
                      </a:cubicBezTo>
                      <a:cubicBezTo>
                        <a:pt x="31" y="33"/>
                        <a:pt x="33" y="33"/>
                        <a:pt x="33" y="32"/>
                      </a:cubicBezTo>
                      <a:cubicBezTo>
                        <a:pt x="33" y="29"/>
                        <a:pt x="33" y="27"/>
                        <a:pt x="31" y="24"/>
                      </a:cubicBezTo>
                      <a:cubicBezTo>
                        <a:pt x="31" y="23"/>
                        <a:pt x="31" y="23"/>
                        <a:pt x="30" y="24"/>
                      </a:cubicBezTo>
                      <a:cubicBezTo>
                        <a:pt x="29" y="25"/>
                        <a:pt x="27" y="27"/>
                        <a:pt x="26" y="29"/>
                      </a:cubicBezTo>
                      <a:cubicBezTo>
                        <a:pt x="25" y="30"/>
                        <a:pt x="26" y="31"/>
                        <a:pt x="27" y="30"/>
                      </a:cubicBezTo>
                      <a:cubicBezTo>
                        <a:pt x="27" y="34"/>
                        <a:pt x="26" y="35"/>
                        <a:pt x="24" y="33"/>
                      </a:cubicBezTo>
                      <a:cubicBezTo>
                        <a:pt x="21" y="35"/>
                        <a:pt x="21" y="35"/>
                        <a:pt x="25" y="35"/>
                      </a:cubicBezTo>
                      <a:cubicBezTo>
                        <a:pt x="26" y="35"/>
                        <a:pt x="26" y="34"/>
                        <a:pt x="25" y="33"/>
                      </a:cubicBezTo>
                      <a:cubicBezTo>
                        <a:pt x="24" y="32"/>
                        <a:pt x="23" y="31"/>
                        <a:pt x="23" y="30"/>
                      </a:cubicBezTo>
                      <a:cubicBezTo>
                        <a:pt x="22" y="30"/>
                        <a:pt x="22" y="31"/>
                        <a:pt x="23" y="31"/>
                      </a:cubicBezTo>
                      <a:cubicBezTo>
                        <a:pt x="24" y="32"/>
                        <a:pt x="26" y="31"/>
                        <a:pt x="27" y="31"/>
                      </a:cubicBezTo>
                      <a:cubicBezTo>
                        <a:pt x="28" y="31"/>
                        <a:pt x="28" y="30"/>
                        <a:pt x="28" y="30"/>
                      </a:cubicBezTo>
                      <a:cubicBezTo>
                        <a:pt x="23" y="28"/>
                        <a:pt x="26" y="32"/>
                        <a:pt x="29" y="32"/>
                      </a:cubicBezTo>
                      <a:cubicBezTo>
                        <a:pt x="31" y="32"/>
                        <a:pt x="33" y="32"/>
                        <a:pt x="34" y="31"/>
                      </a:cubicBezTo>
                      <a:cubicBezTo>
                        <a:pt x="36" y="26"/>
                        <a:pt x="34" y="22"/>
                        <a:pt x="30" y="19"/>
                      </a:cubicBezTo>
                      <a:cubicBezTo>
                        <a:pt x="30" y="19"/>
                        <a:pt x="30" y="19"/>
                        <a:pt x="29" y="19"/>
                      </a:cubicBezTo>
                      <a:cubicBezTo>
                        <a:pt x="28" y="23"/>
                        <a:pt x="28" y="25"/>
                        <a:pt x="31" y="28"/>
                      </a:cubicBezTo>
                      <a:cubicBezTo>
                        <a:pt x="32" y="28"/>
                        <a:pt x="32" y="28"/>
                        <a:pt x="32" y="28"/>
                      </a:cubicBezTo>
                      <a:cubicBezTo>
                        <a:pt x="32" y="22"/>
                        <a:pt x="31" y="18"/>
                        <a:pt x="26" y="15"/>
                      </a:cubicBezTo>
                      <a:cubicBezTo>
                        <a:pt x="25" y="15"/>
                        <a:pt x="24" y="16"/>
                        <a:pt x="25" y="16"/>
                      </a:cubicBezTo>
                      <a:cubicBezTo>
                        <a:pt x="26" y="18"/>
                        <a:pt x="27" y="19"/>
                        <a:pt x="29" y="19"/>
                      </a:cubicBezTo>
                      <a:cubicBezTo>
                        <a:pt x="30" y="19"/>
                        <a:pt x="30" y="19"/>
                        <a:pt x="30" y="18"/>
                      </a:cubicBezTo>
                      <a:cubicBezTo>
                        <a:pt x="30" y="15"/>
                        <a:pt x="30" y="16"/>
                        <a:pt x="29" y="13"/>
                      </a:cubicBezTo>
                      <a:cubicBezTo>
                        <a:pt x="29" y="12"/>
                        <a:pt x="28" y="12"/>
                        <a:pt x="28" y="13"/>
                      </a:cubicBezTo>
                      <a:cubicBezTo>
                        <a:pt x="26" y="18"/>
                        <a:pt x="27" y="22"/>
                        <a:pt x="28" y="26"/>
                      </a:cubicBezTo>
                      <a:cubicBezTo>
                        <a:pt x="28" y="27"/>
                        <a:pt x="30" y="27"/>
                        <a:pt x="30" y="26"/>
                      </a:cubicBezTo>
                      <a:cubicBezTo>
                        <a:pt x="29" y="22"/>
                        <a:pt x="29" y="19"/>
                        <a:pt x="28" y="16"/>
                      </a:cubicBezTo>
                      <a:cubicBezTo>
                        <a:pt x="27" y="15"/>
                        <a:pt x="26" y="15"/>
                        <a:pt x="26" y="16"/>
                      </a:cubicBezTo>
                      <a:cubicBezTo>
                        <a:pt x="25" y="20"/>
                        <a:pt x="25" y="23"/>
                        <a:pt x="26" y="28"/>
                      </a:cubicBezTo>
                      <a:cubicBezTo>
                        <a:pt x="26" y="28"/>
                        <a:pt x="27" y="28"/>
                        <a:pt x="27" y="28"/>
                      </a:cubicBezTo>
                      <a:cubicBezTo>
                        <a:pt x="27" y="24"/>
                        <a:pt x="27" y="21"/>
                        <a:pt x="26" y="18"/>
                      </a:cubicBezTo>
                      <a:cubicBezTo>
                        <a:pt x="26" y="17"/>
                        <a:pt x="24" y="17"/>
                        <a:pt x="24" y="18"/>
                      </a:cubicBezTo>
                      <a:cubicBezTo>
                        <a:pt x="24" y="22"/>
                        <a:pt x="24" y="27"/>
                        <a:pt x="24" y="31"/>
                      </a:cubicBezTo>
                      <a:cubicBezTo>
                        <a:pt x="24" y="32"/>
                        <a:pt x="25" y="32"/>
                        <a:pt x="25" y="31"/>
                      </a:cubicBezTo>
                      <a:cubicBezTo>
                        <a:pt x="25" y="27"/>
                        <a:pt x="26" y="23"/>
                        <a:pt x="25" y="20"/>
                      </a:cubicBezTo>
                      <a:cubicBezTo>
                        <a:pt x="25" y="19"/>
                        <a:pt x="24" y="19"/>
                        <a:pt x="24" y="20"/>
                      </a:cubicBezTo>
                      <a:cubicBezTo>
                        <a:pt x="22" y="24"/>
                        <a:pt x="22" y="27"/>
                        <a:pt x="22" y="31"/>
                      </a:cubicBezTo>
                      <a:cubicBezTo>
                        <a:pt x="22" y="32"/>
                        <a:pt x="23" y="32"/>
                        <a:pt x="23" y="31"/>
                      </a:cubicBezTo>
                      <a:cubicBezTo>
                        <a:pt x="24" y="28"/>
                        <a:pt x="24" y="24"/>
                        <a:pt x="23" y="20"/>
                      </a:cubicBezTo>
                      <a:cubicBezTo>
                        <a:pt x="23" y="20"/>
                        <a:pt x="22" y="20"/>
                        <a:pt x="22" y="20"/>
                      </a:cubicBezTo>
                      <a:cubicBezTo>
                        <a:pt x="21" y="23"/>
                        <a:pt x="20" y="25"/>
                        <a:pt x="20" y="27"/>
                      </a:cubicBezTo>
                      <a:cubicBezTo>
                        <a:pt x="20" y="28"/>
                        <a:pt x="20" y="28"/>
                        <a:pt x="21" y="28"/>
                      </a:cubicBezTo>
                      <a:cubicBezTo>
                        <a:pt x="21" y="26"/>
                        <a:pt x="20" y="23"/>
                        <a:pt x="19" y="21"/>
                      </a:cubicBezTo>
                      <a:cubicBezTo>
                        <a:pt x="19" y="20"/>
                        <a:pt x="18" y="20"/>
                        <a:pt x="18" y="20"/>
                      </a:cubicBezTo>
                      <a:cubicBezTo>
                        <a:pt x="15" y="23"/>
                        <a:pt x="15" y="24"/>
                        <a:pt x="15" y="27"/>
                      </a:cubicBezTo>
                      <a:cubicBezTo>
                        <a:pt x="15" y="28"/>
                        <a:pt x="16" y="28"/>
                        <a:pt x="17" y="28"/>
                      </a:cubicBezTo>
                      <a:cubicBezTo>
                        <a:pt x="18" y="25"/>
                        <a:pt x="17" y="28"/>
                        <a:pt x="17" y="29"/>
                      </a:cubicBezTo>
                      <a:cubicBezTo>
                        <a:pt x="17" y="30"/>
                        <a:pt x="18" y="30"/>
                        <a:pt x="18" y="30"/>
                      </a:cubicBezTo>
                      <a:cubicBezTo>
                        <a:pt x="21" y="26"/>
                        <a:pt x="23" y="23"/>
                        <a:pt x="24" y="19"/>
                      </a:cubicBezTo>
                      <a:cubicBezTo>
                        <a:pt x="24" y="19"/>
                        <a:pt x="24" y="18"/>
                        <a:pt x="23" y="19"/>
                      </a:cubicBezTo>
                      <a:cubicBezTo>
                        <a:pt x="17" y="21"/>
                        <a:pt x="15" y="26"/>
                        <a:pt x="19" y="31"/>
                      </a:cubicBezTo>
                      <a:cubicBezTo>
                        <a:pt x="23" y="36"/>
                        <a:pt x="28" y="30"/>
                        <a:pt x="28" y="26"/>
                      </a:cubicBezTo>
                      <a:cubicBezTo>
                        <a:pt x="28" y="15"/>
                        <a:pt x="8" y="27"/>
                        <a:pt x="20" y="34"/>
                      </a:cubicBezTo>
                      <a:cubicBezTo>
                        <a:pt x="20" y="34"/>
                        <a:pt x="20" y="34"/>
                        <a:pt x="20" y="34"/>
                      </a:cubicBezTo>
                      <a:cubicBezTo>
                        <a:pt x="24" y="31"/>
                        <a:pt x="27" y="27"/>
                        <a:pt x="25" y="22"/>
                      </a:cubicBezTo>
                      <a:cubicBezTo>
                        <a:pt x="25" y="22"/>
                        <a:pt x="24" y="21"/>
                        <a:pt x="24" y="21"/>
                      </a:cubicBezTo>
                      <a:cubicBezTo>
                        <a:pt x="20" y="22"/>
                        <a:pt x="18" y="24"/>
                        <a:pt x="18" y="28"/>
                      </a:cubicBezTo>
                      <a:cubicBezTo>
                        <a:pt x="18" y="28"/>
                        <a:pt x="18" y="28"/>
                        <a:pt x="18" y="28"/>
                      </a:cubicBezTo>
                      <a:cubicBezTo>
                        <a:pt x="32" y="32"/>
                        <a:pt x="20" y="12"/>
                        <a:pt x="18" y="24"/>
                      </a:cubicBezTo>
                      <a:cubicBezTo>
                        <a:pt x="18" y="25"/>
                        <a:pt x="18" y="25"/>
                        <a:pt x="19" y="25"/>
                      </a:cubicBezTo>
                      <a:cubicBezTo>
                        <a:pt x="23" y="24"/>
                        <a:pt x="25" y="22"/>
                        <a:pt x="24" y="17"/>
                      </a:cubicBezTo>
                      <a:cubicBezTo>
                        <a:pt x="24" y="17"/>
                        <a:pt x="23" y="17"/>
                        <a:pt x="23" y="17"/>
                      </a:cubicBezTo>
                      <a:cubicBezTo>
                        <a:pt x="20" y="18"/>
                        <a:pt x="20" y="18"/>
                        <a:pt x="19" y="20"/>
                      </a:cubicBezTo>
                      <a:cubicBezTo>
                        <a:pt x="18" y="21"/>
                        <a:pt x="19" y="21"/>
                        <a:pt x="19" y="21"/>
                      </a:cubicBezTo>
                      <a:cubicBezTo>
                        <a:pt x="24" y="20"/>
                        <a:pt x="26" y="18"/>
                        <a:pt x="25" y="13"/>
                      </a:cubicBezTo>
                      <a:cubicBezTo>
                        <a:pt x="25" y="12"/>
                        <a:pt x="24" y="13"/>
                        <a:pt x="24" y="13"/>
                      </a:cubicBezTo>
                      <a:cubicBezTo>
                        <a:pt x="23" y="20"/>
                        <a:pt x="32" y="17"/>
                        <a:pt x="30" y="12"/>
                      </a:cubicBezTo>
                      <a:cubicBezTo>
                        <a:pt x="26" y="3"/>
                        <a:pt x="9" y="5"/>
                        <a:pt x="9" y="16"/>
                      </a:cubicBezTo>
                      <a:cubicBezTo>
                        <a:pt x="9" y="16"/>
                        <a:pt x="10" y="17"/>
                        <a:pt x="11" y="16"/>
                      </a:cubicBezTo>
                      <a:cubicBezTo>
                        <a:pt x="11" y="16"/>
                        <a:pt x="11" y="16"/>
                        <a:pt x="12" y="15"/>
                      </a:cubicBezTo>
                      <a:cubicBezTo>
                        <a:pt x="10" y="17"/>
                        <a:pt x="12" y="15"/>
                        <a:pt x="11" y="13"/>
                      </a:cubicBezTo>
                      <a:cubicBezTo>
                        <a:pt x="11" y="13"/>
                        <a:pt x="11" y="12"/>
                        <a:pt x="10" y="13"/>
                      </a:cubicBezTo>
                      <a:cubicBezTo>
                        <a:pt x="8" y="14"/>
                        <a:pt x="11" y="12"/>
                        <a:pt x="11" y="10"/>
                      </a:cubicBezTo>
                      <a:cubicBezTo>
                        <a:pt x="11" y="9"/>
                        <a:pt x="11" y="7"/>
                        <a:pt x="11" y="6"/>
                      </a:cubicBezTo>
                      <a:cubicBezTo>
                        <a:pt x="10" y="3"/>
                        <a:pt x="9" y="2"/>
                        <a:pt x="6" y="1"/>
                      </a:cubicBezTo>
                      <a:cubicBezTo>
                        <a:pt x="5" y="1"/>
                        <a:pt x="5" y="2"/>
                        <a:pt x="6" y="2"/>
                      </a:cubicBezTo>
                      <a:cubicBezTo>
                        <a:pt x="3" y="1"/>
                        <a:pt x="17" y="6"/>
                        <a:pt x="15" y="7"/>
                      </a:cubicBezTo>
                      <a:cubicBezTo>
                        <a:pt x="14" y="8"/>
                        <a:pt x="14" y="9"/>
                        <a:pt x="15" y="9"/>
                      </a:cubicBezTo>
                      <a:cubicBezTo>
                        <a:pt x="16" y="9"/>
                        <a:pt x="17" y="9"/>
                        <a:pt x="18" y="8"/>
                      </a:cubicBezTo>
                      <a:cubicBezTo>
                        <a:pt x="17" y="8"/>
                        <a:pt x="17" y="9"/>
                        <a:pt x="17" y="9"/>
                      </a:cubicBezTo>
                      <a:cubicBezTo>
                        <a:pt x="19" y="9"/>
                        <a:pt x="20" y="9"/>
                        <a:pt x="22" y="10"/>
                      </a:cubicBezTo>
                      <a:cubicBezTo>
                        <a:pt x="22" y="10"/>
                        <a:pt x="22" y="8"/>
                        <a:pt x="22" y="8"/>
                      </a:cubicBezTo>
                      <a:cubicBezTo>
                        <a:pt x="21" y="8"/>
                        <a:pt x="12" y="6"/>
                        <a:pt x="16" y="5"/>
                      </a:cubicBezTo>
                      <a:cubicBezTo>
                        <a:pt x="16" y="4"/>
                        <a:pt x="16" y="4"/>
                        <a:pt x="15" y="4"/>
                      </a:cubicBezTo>
                      <a:cubicBezTo>
                        <a:pt x="14" y="3"/>
                        <a:pt x="12" y="3"/>
                        <a:pt x="10" y="4"/>
                      </a:cubicBezTo>
                      <a:cubicBezTo>
                        <a:pt x="9" y="4"/>
                        <a:pt x="9" y="5"/>
                        <a:pt x="10" y="5"/>
                      </a:cubicBezTo>
                      <a:cubicBezTo>
                        <a:pt x="11" y="5"/>
                        <a:pt x="13" y="5"/>
                        <a:pt x="14" y="5"/>
                      </a:cubicBezTo>
                      <a:cubicBezTo>
                        <a:pt x="15" y="5"/>
                        <a:pt x="15" y="3"/>
                        <a:pt x="14" y="3"/>
                      </a:cubicBezTo>
                      <a:cubicBezTo>
                        <a:pt x="11" y="4"/>
                        <a:pt x="12" y="3"/>
                        <a:pt x="9" y="4"/>
                      </a:cubicBezTo>
                      <a:cubicBezTo>
                        <a:pt x="8" y="5"/>
                        <a:pt x="8" y="6"/>
                        <a:pt x="9" y="6"/>
                      </a:cubicBezTo>
                      <a:cubicBezTo>
                        <a:pt x="14" y="6"/>
                        <a:pt x="10" y="10"/>
                        <a:pt x="10" y="13"/>
                      </a:cubicBezTo>
                      <a:cubicBezTo>
                        <a:pt x="9" y="13"/>
                        <a:pt x="10" y="14"/>
                        <a:pt x="10" y="14"/>
                      </a:cubicBezTo>
                      <a:cubicBezTo>
                        <a:pt x="14" y="13"/>
                        <a:pt x="16" y="12"/>
                        <a:pt x="18" y="9"/>
                      </a:cubicBezTo>
                      <a:cubicBezTo>
                        <a:pt x="18" y="8"/>
                        <a:pt x="18" y="7"/>
                        <a:pt x="17" y="7"/>
                      </a:cubicBezTo>
                      <a:cubicBezTo>
                        <a:pt x="14" y="8"/>
                        <a:pt x="12" y="8"/>
                        <a:pt x="11" y="11"/>
                      </a:cubicBezTo>
                      <a:cubicBezTo>
                        <a:pt x="11" y="12"/>
                        <a:pt x="13" y="12"/>
                        <a:pt x="13" y="11"/>
                      </a:cubicBezTo>
                      <a:cubicBezTo>
                        <a:pt x="13" y="9"/>
                        <a:pt x="13" y="10"/>
                        <a:pt x="13" y="8"/>
                      </a:cubicBezTo>
                      <a:cubicBezTo>
                        <a:pt x="13" y="7"/>
                        <a:pt x="13" y="7"/>
                        <a:pt x="12" y="7"/>
                      </a:cubicBezTo>
                      <a:cubicBezTo>
                        <a:pt x="10" y="9"/>
                        <a:pt x="9" y="11"/>
                        <a:pt x="8" y="14"/>
                      </a:cubicBezTo>
                      <a:cubicBezTo>
                        <a:pt x="7" y="16"/>
                        <a:pt x="9" y="19"/>
                        <a:pt x="8" y="16"/>
                      </a:cubicBezTo>
                      <a:cubicBezTo>
                        <a:pt x="7" y="15"/>
                        <a:pt x="6" y="16"/>
                        <a:pt x="6" y="16"/>
                      </a:cubicBezTo>
                      <a:cubicBezTo>
                        <a:pt x="6" y="18"/>
                        <a:pt x="6" y="18"/>
                        <a:pt x="7" y="20"/>
                      </a:cubicBezTo>
                      <a:cubicBezTo>
                        <a:pt x="7" y="21"/>
                        <a:pt x="8" y="20"/>
                        <a:pt x="8" y="20"/>
                      </a:cubicBezTo>
                      <a:cubicBezTo>
                        <a:pt x="7" y="22"/>
                        <a:pt x="9" y="17"/>
                        <a:pt x="9" y="17"/>
                      </a:cubicBezTo>
                      <a:cubicBezTo>
                        <a:pt x="9" y="17"/>
                        <a:pt x="10" y="17"/>
                        <a:pt x="10" y="16"/>
                      </a:cubicBezTo>
                      <a:cubicBezTo>
                        <a:pt x="10" y="16"/>
                        <a:pt x="9" y="13"/>
                        <a:pt x="10" y="13"/>
                      </a:cubicBezTo>
                      <a:cubicBezTo>
                        <a:pt x="10" y="13"/>
                        <a:pt x="11" y="12"/>
                        <a:pt x="11" y="12"/>
                      </a:cubicBezTo>
                      <a:cubicBezTo>
                        <a:pt x="11" y="10"/>
                        <a:pt x="10" y="11"/>
                        <a:pt x="12" y="12"/>
                      </a:cubicBezTo>
                      <a:cubicBezTo>
                        <a:pt x="12" y="12"/>
                        <a:pt x="12" y="12"/>
                        <a:pt x="13" y="12"/>
                      </a:cubicBezTo>
                      <a:cubicBezTo>
                        <a:pt x="26" y="5"/>
                        <a:pt x="1" y="2"/>
                        <a:pt x="10" y="11"/>
                      </a:cubicBezTo>
                      <a:cubicBezTo>
                        <a:pt x="11" y="11"/>
                        <a:pt x="11" y="11"/>
                        <a:pt x="11" y="11"/>
                      </a:cubicBezTo>
                      <a:cubicBezTo>
                        <a:pt x="22" y="5"/>
                        <a:pt x="0" y="0"/>
                        <a:pt x="5" y="10"/>
                      </a:cubicBezTo>
                      <a:cubicBezTo>
                        <a:pt x="5" y="11"/>
                        <a:pt x="6" y="11"/>
                        <a:pt x="6" y="11"/>
                      </a:cubicBezTo>
                      <a:cubicBezTo>
                        <a:pt x="9" y="9"/>
                        <a:pt x="10" y="9"/>
                        <a:pt x="10" y="5"/>
                      </a:cubicBezTo>
                      <a:cubicBezTo>
                        <a:pt x="10" y="5"/>
                        <a:pt x="10" y="5"/>
                        <a:pt x="10" y="5"/>
                      </a:cubicBezTo>
                      <a:cubicBezTo>
                        <a:pt x="7" y="4"/>
                        <a:pt x="8" y="4"/>
                        <a:pt x="6" y="5"/>
                      </a:cubicBezTo>
                      <a:cubicBezTo>
                        <a:pt x="5" y="5"/>
                        <a:pt x="5" y="6"/>
                        <a:pt x="5" y="6"/>
                      </a:cubicBezTo>
                      <a:cubicBezTo>
                        <a:pt x="5" y="7"/>
                        <a:pt x="5" y="7"/>
                        <a:pt x="6" y="8"/>
                      </a:cubicBezTo>
                      <a:cubicBezTo>
                        <a:pt x="6" y="8"/>
                        <a:pt x="6" y="8"/>
                        <a:pt x="6" y="8"/>
                      </a:cubicBezTo>
                      <a:cubicBezTo>
                        <a:pt x="9" y="7"/>
                        <a:pt x="10" y="7"/>
                        <a:pt x="11" y="4"/>
                      </a:cubicBezTo>
                      <a:cubicBezTo>
                        <a:pt x="11" y="4"/>
                        <a:pt x="10" y="3"/>
                        <a:pt x="10" y="4"/>
                      </a:cubicBezTo>
                      <a:cubicBezTo>
                        <a:pt x="8" y="5"/>
                        <a:pt x="8" y="5"/>
                        <a:pt x="7" y="7"/>
                      </a:cubicBezTo>
                      <a:cubicBezTo>
                        <a:pt x="7" y="8"/>
                        <a:pt x="8" y="8"/>
                        <a:pt x="9" y="8"/>
                      </a:cubicBezTo>
                      <a:cubicBezTo>
                        <a:pt x="9" y="7"/>
                        <a:pt x="10" y="7"/>
                        <a:pt x="11" y="6"/>
                      </a:cubicBezTo>
                      <a:cubicBezTo>
                        <a:pt x="11" y="6"/>
                        <a:pt x="11" y="5"/>
                        <a:pt x="10" y="5"/>
                      </a:cubicBezTo>
                      <a:cubicBezTo>
                        <a:pt x="10" y="5"/>
                        <a:pt x="9" y="5"/>
                        <a:pt x="9" y="5"/>
                      </a:cubicBezTo>
                      <a:cubicBezTo>
                        <a:pt x="9" y="5"/>
                        <a:pt x="8" y="6"/>
                        <a:pt x="9" y="6"/>
                      </a:cubicBezTo>
                      <a:cubicBezTo>
                        <a:pt x="9" y="6"/>
                        <a:pt x="9" y="7"/>
                        <a:pt x="9" y="7"/>
                      </a:cubicBezTo>
                      <a:cubicBezTo>
                        <a:pt x="9" y="8"/>
                        <a:pt x="11" y="7"/>
                        <a:pt x="10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95" name="Freeform 184"/>
                <p:cNvSpPr>
                  <a:spLocks noEditPoints="1"/>
                </p:cNvSpPr>
                <p:nvPr/>
              </p:nvSpPr>
              <p:spPr bwMode="auto">
                <a:xfrm>
                  <a:off x="1401763" y="2203451"/>
                  <a:ext cx="58738" cy="28575"/>
                </a:xfrm>
                <a:custGeom>
                  <a:avLst/>
                  <a:gdLst>
                    <a:gd name="T0" fmla="*/ 54 w 55"/>
                    <a:gd name="T1" fmla="*/ 21 h 26"/>
                    <a:gd name="T2" fmla="*/ 49 w 55"/>
                    <a:gd name="T3" fmla="*/ 17 h 26"/>
                    <a:gd name="T4" fmla="*/ 49 w 55"/>
                    <a:gd name="T5" fmla="*/ 16 h 26"/>
                    <a:gd name="T6" fmla="*/ 49 w 55"/>
                    <a:gd name="T7" fmla="*/ 16 h 26"/>
                    <a:gd name="T8" fmla="*/ 50 w 55"/>
                    <a:gd name="T9" fmla="*/ 15 h 26"/>
                    <a:gd name="T10" fmla="*/ 50 w 55"/>
                    <a:gd name="T11" fmla="*/ 14 h 26"/>
                    <a:gd name="T12" fmla="*/ 50 w 55"/>
                    <a:gd name="T13" fmla="*/ 12 h 26"/>
                    <a:gd name="T14" fmla="*/ 49 w 55"/>
                    <a:gd name="T15" fmla="*/ 11 h 26"/>
                    <a:gd name="T16" fmla="*/ 49 w 55"/>
                    <a:gd name="T17" fmla="*/ 12 h 26"/>
                    <a:gd name="T18" fmla="*/ 49 w 55"/>
                    <a:gd name="T19" fmla="*/ 12 h 26"/>
                    <a:gd name="T20" fmla="*/ 42 w 55"/>
                    <a:gd name="T21" fmla="*/ 15 h 26"/>
                    <a:gd name="T22" fmla="*/ 42 w 55"/>
                    <a:gd name="T23" fmla="*/ 16 h 26"/>
                    <a:gd name="T24" fmla="*/ 40 w 55"/>
                    <a:gd name="T25" fmla="*/ 19 h 26"/>
                    <a:gd name="T26" fmla="*/ 36 w 55"/>
                    <a:gd name="T27" fmla="*/ 16 h 26"/>
                    <a:gd name="T28" fmla="*/ 36 w 55"/>
                    <a:gd name="T29" fmla="*/ 13 h 26"/>
                    <a:gd name="T30" fmla="*/ 35 w 55"/>
                    <a:gd name="T31" fmla="*/ 12 h 26"/>
                    <a:gd name="T32" fmla="*/ 32 w 55"/>
                    <a:gd name="T33" fmla="*/ 21 h 26"/>
                    <a:gd name="T34" fmla="*/ 27 w 55"/>
                    <a:gd name="T35" fmla="*/ 18 h 26"/>
                    <a:gd name="T36" fmla="*/ 34 w 55"/>
                    <a:gd name="T37" fmla="*/ 1 h 26"/>
                    <a:gd name="T38" fmla="*/ 33 w 55"/>
                    <a:gd name="T39" fmla="*/ 1 h 26"/>
                    <a:gd name="T40" fmla="*/ 27 w 55"/>
                    <a:gd name="T41" fmla="*/ 11 h 26"/>
                    <a:gd name="T42" fmla="*/ 26 w 55"/>
                    <a:gd name="T43" fmla="*/ 12 h 26"/>
                    <a:gd name="T44" fmla="*/ 25 w 55"/>
                    <a:gd name="T45" fmla="*/ 12 h 26"/>
                    <a:gd name="T46" fmla="*/ 23 w 55"/>
                    <a:gd name="T47" fmla="*/ 13 h 26"/>
                    <a:gd name="T48" fmla="*/ 18 w 55"/>
                    <a:gd name="T49" fmla="*/ 18 h 26"/>
                    <a:gd name="T50" fmla="*/ 18 w 55"/>
                    <a:gd name="T51" fmla="*/ 20 h 26"/>
                    <a:gd name="T52" fmla="*/ 12 w 55"/>
                    <a:gd name="T53" fmla="*/ 19 h 26"/>
                    <a:gd name="T54" fmla="*/ 15 w 55"/>
                    <a:gd name="T55" fmla="*/ 11 h 26"/>
                    <a:gd name="T56" fmla="*/ 14 w 55"/>
                    <a:gd name="T57" fmla="*/ 10 h 26"/>
                    <a:gd name="T58" fmla="*/ 10 w 55"/>
                    <a:gd name="T59" fmla="*/ 20 h 26"/>
                    <a:gd name="T60" fmla="*/ 0 w 55"/>
                    <a:gd name="T61" fmla="*/ 23 h 26"/>
                    <a:gd name="T62" fmla="*/ 0 w 55"/>
                    <a:gd name="T63" fmla="*/ 25 h 26"/>
                    <a:gd name="T64" fmla="*/ 10 w 55"/>
                    <a:gd name="T65" fmla="*/ 21 h 26"/>
                    <a:gd name="T66" fmla="*/ 11 w 55"/>
                    <a:gd name="T67" fmla="*/ 25 h 26"/>
                    <a:gd name="T68" fmla="*/ 18 w 55"/>
                    <a:gd name="T69" fmla="*/ 24 h 26"/>
                    <a:gd name="T70" fmla="*/ 19 w 55"/>
                    <a:gd name="T71" fmla="*/ 23 h 26"/>
                    <a:gd name="T72" fmla="*/ 20 w 55"/>
                    <a:gd name="T73" fmla="*/ 24 h 26"/>
                    <a:gd name="T74" fmla="*/ 25 w 55"/>
                    <a:gd name="T75" fmla="*/ 21 h 26"/>
                    <a:gd name="T76" fmla="*/ 26 w 55"/>
                    <a:gd name="T77" fmla="*/ 24 h 26"/>
                    <a:gd name="T78" fmla="*/ 33 w 55"/>
                    <a:gd name="T79" fmla="*/ 22 h 26"/>
                    <a:gd name="T80" fmla="*/ 37 w 55"/>
                    <a:gd name="T81" fmla="*/ 23 h 26"/>
                    <a:gd name="T82" fmla="*/ 39 w 55"/>
                    <a:gd name="T83" fmla="*/ 22 h 26"/>
                    <a:gd name="T84" fmla="*/ 39 w 55"/>
                    <a:gd name="T85" fmla="*/ 22 h 26"/>
                    <a:gd name="T86" fmla="*/ 43 w 55"/>
                    <a:gd name="T87" fmla="*/ 25 h 26"/>
                    <a:gd name="T88" fmla="*/ 47 w 55"/>
                    <a:gd name="T89" fmla="*/ 21 h 26"/>
                    <a:gd name="T90" fmla="*/ 47 w 55"/>
                    <a:gd name="T91" fmla="*/ 22 h 26"/>
                    <a:gd name="T92" fmla="*/ 55 w 55"/>
                    <a:gd name="T93" fmla="*/ 22 h 26"/>
                    <a:gd name="T94" fmla="*/ 54 w 55"/>
                    <a:gd name="T95" fmla="*/ 21 h 26"/>
                    <a:gd name="T96" fmla="*/ 24 w 55"/>
                    <a:gd name="T97" fmla="*/ 19 h 26"/>
                    <a:gd name="T98" fmla="*/ 21 w 55"/>
                    <a:gd name="T99" fmla="*/ 18 h 26"/>
                    <a:gd name="T100" fmla="*/ 23 w 55"/>
                    <a:gd name="T101" fmla="*/ 15 h 26"/>
                    <a:gd name="T102" fmla="*/ 25 w 55"/>
                    <a:gd name="T103" fmla="*/ 14 h 26"/>
                    <a:gd name="T104" fmla="*/ 26 w 55"/>
                    <a:gd name="T105" fmla="*/ 13 h 26"/>
                    <a:gd name="T106" fmla="*/ 25 w 55"/>
                    <a:gd name="T107" fmla="*/ 18 h 26"/>
                    <a:gd name="T108" fmla="*/ 24 w 55"/>
                    <a:gd name="T109" fmla="*/ 19 h 26"/>
                    <a:gd name="T110" fmla="*/ 45 w 55"/>
                    <a:gd name="T111" fmla="*/ 21 h 26"/>
                    <a:gd name="T112" fmla="*/ 43 w 55"/>
                    <a:gd name="T113" fmla="*/ 17 h 26"/>
                    <a:gd name="T114" fmla="*/ 44 w 55"/>
                    <a:gd name="T115" fmla="*/ 17 h 26"/>
                    <a:gd name="T116" fmla="*/ 48 w 55"/>
                    <a:gd name="T117" fmla="*/ 14 h 26"/>
                    <a:gd name="T118" fmla="*/ 47 w 55"/>
                    <a:gd name="T119" fmla="*/ 16 h 26"/>
                    <a:gd name="T120" fmla="*/ 45 w 55"/>
                    <a:gd name="T121" fmla="*/ 21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55" h="26">
                      <a:moveTo>
                        <a:pt x="54" y="21"/>
                      </a:moveTo>
                      <a:cubicBezTo>
                        <a:pt x="50" y="20"/>
                        <a:pt x="48" y="19"/>
                        <a:pt x="49" y="17"/>
                      </a:cubicBezTo>
                      <a:cubicBezTo>
                        <a:pt x="49" y="17"/>
                        <a:pt x="49" y="16"/>
                        <a:pt x="49" y="16"/>
                      </a:cubicBezTo>
                      <a:cubicBezTo>
                        <a:pt x="49" y="16"/>
                        <a:pt x="49" y="16"/>
                        <a:pt x="49" y="16"/>
                      </a:cubicBezTo>
                      <a:cubicBezTo>
                        <a:pt x="49" y="15"/>
                        <a:pt x="49" y="15"/>
                        <a:pt x="50" y="15"/>
                      </a:cubicBezTo>
                      <a:cubicBezTo>
                        <a:pt x="50" y="14"/>
                        <a:pt x="50" y="14"/>
                        <a:pt x="50" y="14"/>
                      </a:cubicBezTo>
                      <a:cubicBezTo>
                        <a:pt x="50" y="13"/>
                        <a:pt x="50" y="12"/>
                        <a:pt x="50" y="12"/>
                      </a:cubicBezTo>
                      <a:cubicBezTo>
                        <a:pt x="51" y="11"/>
                        <a:pt x="49" y="11"/>
                        <a:pt x="49" y="11"/>
                      </a:cubicBezTo>
                      <a:cubicBezTo>
                        <a:pt x="49" y="12"/>
                        <a:pt x="49" y="12"/>
                        <a:pt x="49" y="12"/>
                      </a:cubicBezTo>
                      <a:cubicBezTo>
                        <a:pt x="49" y="12"/>
                        <a:pt x="49" y="12"/>
                        <a:pt x="49" y="12"/>
                      </a:cubicBezTo>
                      <a:cubicBezTo>
                        <a:pt x="46" y="12"/>
                        <a:pt x="44" y="13"/>
                        <a:pt x="42" y="15"/>
                      </a:cubicBezTo>
                      <a:cubicBezTo>
                        <a:pt x="42" y="15"/>
                        <a:pt x="42" y="16"/>
                        <a:pt x="42" y="16"/>
                      </a:cubicBezTo>
                      <a:cubicBezTo>
                        <a:pt x="41" y="17"/>
                        <a:pt x="40" y="18"/>
                        <a:pt x="40" y="19"/>
                      </a:cubicBezTo>
                      <a:cubicBezTo>
                        <a:pt x="38" y="19"/>
                        <a:pt x="37" y="18"/>
                        <a:pt x="36" y="16"/>
                      </a:cubicBezTo>
                      <a:cubicBezTo>
                        <a:pt x="36" y="15"/>
                        <a:pt x="36" y="14"/>
                        <a:pt x="36" y="13"/>
                      </a:cubicBezTo>
                      <a:cubicBezTo>
                        <a:pt x="36" y="12"/>
                        <a:pt x="36" y="12"/>
                        <a:pt x="35" y="12"/>
                      </a:cubicBezTo>
                      <a:cubicBezTo>
                        <a:pt x="31" y="14"/>
                        <a:pt x="30" y="19"/>
                        <a:pt x="32" y="21"/>
                      </a:cubicBezTo>
                      <a:cubicBezTo>
                        <a:pt x="31" y="22"/>
                        <a:pt x="29" y="21"/>
                        <a:pt x="27" y="18"/>
                      </a:cubicBezTo>
                      <a:cubicBezTo>
                        <a:pt x="31" y="13"/>
                        <a:pt x="33" y="5"/>
                        <a:pt x="34" y="1"/>
                      </a:cubicBezTo>
                      <a:cubicBezTo>
                        <a:pt x="34" y="0"/>
                        <a:pt x="33" y="0"/>
                        <a:pt x="33" y="1"/>
                      </a:cubicBezTo>
                      <a:cubicBezTo>
                        <a:pt x="32" y="3"/>
                        <a:pt x="29" y="7"/>
                        <a:pt x="27" y="11"/>
                      </a:cubicBezTo>
                      <a:cubicBezTo>
                        <a:pt x="27" y="12"/>
                        <a:pt x="26" y="12"/>
                        <a:pt x="26" y="12"/>
                      </a:cubicBezTo>
                      <a:cubicBezTo>
                        <a:pt x="26" y="12"/>
                        <a:pt x="25" y="12"/>
                        <a:pt x="25" y="12"/>
                      </a:cubicBezTo>
                      <a:cubicBezTo>
                        <a:pt x="24" y="12"/>
                        <a:pt x="23" y="13"/>
                        <a:pt x="23" y="13"/>
                      </a:cubicBezTo>
                      <a:cubicBezTo>
                        <a:pt x="21" y="14"/>
                        <a:pt x="19" y="16"/>
                        <a:pt x="18" y="18"/>
                      </a:cubicBezTo>
                      <a:cubicBezTo>
                        <a:pt x="18" y="19"/>
                        <a:pt x="18" y="20"/>
                        <a:pt x="18" y="20"/>
                      </a:cubicBezTo>
                      <a:cubicBezTo>
                        <a:pt x="17" y="21"/>
                        <a:pt x="15" y="21"/>
                        <a:pt x="12" y="19"/>
                      </a:cubicBezTo>
                      <a:cubicBezTo>
                        <a:pt x="13" y="17"/>
                        <a:pt x="15" y="14"/>
                        <a:pt x="15" y="11"/>
                      </a:cubicBezTo>
                      <a:cubicBezTo>
                        <a:pt x="15" y="10"/>
                        <a:pt x="14" y="9"/>
                        <a:pt x="14" y="10"/>
                      </a:cubicBezTo>
                      <a:cubicBezTo>
                        <a:pt x="13" y="12"/>
                        <a:pt x="10" y="16"/>
                        <a:pt x="10" y="20"/>
                      </a:cubicBezTo>
                      <a:cubicBezTo>
                        <a:pt x="7" y="22"/>
                        <a:pt x="4" y="23"/>
                        <a:pt x="0" y="23"/>
                      </a:cubicBezTo>
                      <a:cubicBezTo>
                        <a:pt x="0" y="23"/>
                        <a:pt x="0" y="25"/>
                        <a:pt x="0" y="25"/>
                      </a:cubicBezTo>
                      <a:cubicBezTo>
                        <a:pt x="4" y="24"/>
                        <a:pt x="7" y="23"/>
                        <a:pt x="10" y="21"/>
                      </a:cubicBezTo>
                      <a:cubicBezTo>
                        <a:pt x="10" y="23"/>
                        <a:pt x="10" y="24"/>
                        <a:pt x="11" y="25"/>
                      </a:cubicBezTo>
                      <a:cubicBezTo>
                        <a:pt x="14" y="26"/>
                        <a:pt x="16" y="25"/>
                        <a:pt x="18" y="24"/>
                      </a:cubicBezTo>
                      <a:cubicBezTo>
                        <a:pt x="18" y="23"/>
                        <a:pt x="18" y="23"/>
                        <a:pt x="19" y="23"/>
                      </a:cubicBezTo>
                      <a:cubicBezTo>
                        <a:pt x="19" y="23"/>
                        <a:pt x="20" y="24"/>
                        <a:pt x="20" y="24"/>
                      </a:cubicBezTo>
                      <a:cubicBezTo>
                        <a:pt x="22" y="24"/>
                        <a:pt x="24" y="23"/>
                        <a:pt x="25" y="21"/>
                      </a:cubicBezTo>
                      <a:cubicBezTo>
                        <a:pt x="25" y="22"/>
                        <a:pt x="26" y="23"/>
                        <a:pt x="26" y="24"/>
                      </a:cubicBezTo>
                      <a:cubicBezTo>
                        <a:pt x="29" y="26"/>
                        <a:pt x="31" y="25"/>
                        <a:pt x="33" y="22"/>
                      </a:cubicBezTo>
                      <a:cubicBezTo>
                        <a:pt x="34" y="23"/>
                        <a:pt x="35" y="23"/>
                        <a:pt x="37" y="23"/>
                      </a:cubicBezTo>
                      <a:cubicBezTo>
                        <a:pt x="38" y="23"/>
                        <a:pt x="38" y="22"/>
                        <a:pt x="39" y="22"/>
                      </a:cubicBezTo>
                      <a:cubicBezTo>
                        <a:pt x="39" y="22"/>
                        <a:pt x="39" y="22"/>
                        <a:pt x="39" y="22"/>
                      </a:cubicBezTo>
                      <a:cubicBezTo>
                        <a:pt x="39" y="24"/>
                        <a:pt x="42" y="25"/>
                        <a:pt x="43" y="25"/>
                      </a:cubicBezTo>
                      <a:cubicBezTo>
                        <a:pt x="45" y="24"/>
                        <a:pt x="46" y="23"/>
                        <a:pt x="47" y="21"/>
                      </a:cubicBezTo>
                      <a:cubicBezTo>
                        <a:pt x="47" y="21"/>
                        <a:pt x="47" y="22"/>
                        <a:pt x="47" y="22"/>
                      </a:cubicBezTo>
                      <a:cubicBezTo>
                        <a:pt x="50" y="25"/>
                        <a:pt x="52" y="25"/>
                        <a:pt x="55" y="22"/>
                      </a:cubicBezTo>
                      <a:cubicBezTo>
                        <a:pt x="55" y="21"/>
                        <a:pt x="54" y="20"/>
                        <a:pt x="54" y="21"/>
                      </a:cubicBezTo>
                      <a:close/>
                      <a:moveTo>
                        <a:pt x="24" y="19"/>
                      </a:moveTo>
                      <a:cubicBezTo>
                        <a:pt x="22" y="23"/>
                        <a:pt x="21" y="22"/>
                        <a:pt x="21" y="18"/>
                      </a:cubicBezTo>
                      <a:cubicBezTo>
                        <a:pt x="22" y="17"/>
                        <a:pt x="22" y="16"/>
                        <a:pt x="23" y="15"/>
                      </a:cubicBezTo>
                      <a:cubicBezTo>
                        <a:pt x="24" y="15"/>
                        <a:pt x="24" y="14"/>
                        <a:pt x="25" y="14"/>
                      </a:cubicBezTo>
                      <a:cubicBezTo>
                        <a:pt x="25" y="14"/>
                        <a:pt x="26" y="13"/>
                        <a:pt x="26" y="13"/>
                      </a:cubicBezTo>
                      <a:cubicBezTo>
                        <a:pt x="25" y="15"/>
                        <a:pt x="25" y="17"/>
                        <a:pt x="25" y="18"/>
                      </a:cubicBezTo>
                      <a:cubicBezTo>
                        <a:pt x="25" y="19"/>
                        <a:pt x="24" y="19"/>
                        <a:pt x="24" y="19"/>
                      </a:cubicBezTo>
                      <a:close/>
                      <a:moveTo>
                        <a:pt x="45" y="21"/>
                      </a:moveTo>
                      <a:cubicBezTo>
                        <a:pt x="45" y="20"/>
                        <a:pt x="44" y="18"/>
                        <a:pt x="43" y="17"/>
                      </a:cubicBezTo>
                      <a:cubicBezTo>
                        <a:pt x="43" y="17"/>
                        <a:pt x="43" y="17"/>
                        <a:pt x="44" y="17"/>
                      </a:cubicBezTo>
                      <a:cubicBezTo>
                        <a:pt x="45" y="15"/>
                        <a:pt x="47" y="14"/>
                        <a:pt x="48" y="14"/>
                      </a:cubicBezTo>
                      <a:cubicBezTo>
                        <a:pt x="48" y="15"/>
                        <a:pt x="48" y="15"/>
                        <a:pt x="47" y="16"/>
                      </a:cubicBezTo>
                      <a:cubicBezTo>
                        <a:pt x="47" y="18"/>
                        <a:pt x="46" y="20"/>
                        <a:pt x="45" y="2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96" name="Freeform 185"/>
                <p:cNvSpPr/>
                <p:nvPr/>
              </p:nvSpPr>
              <p:spPr bwMode="auto">
                <a:xfrm>
                  <a:off x="1417638" y="2205038"/>
                  <a:ext cx="3175" cy="3175"/>
                </a:xfrm>
                <a:custGeom>
                  <a:avLst/>
                  <a:gdLst>
                    <a:gd name="T0" fmla="*/ 2 w 3"/>
                    <a:gd name="T1" fmla="*/ 1 h 3"/>
                    <a:gd name="T2" fmla="*/ 1 w 3"/>
                    <a:gd name="T3" fmla="*/ 1 h 3"/>
                    <a:gd name="T4" fmla="*/ 0 w 3"/>
                    <a:gd name="T5" fmla="*/ 2 h 3"/>
                    <a:gd name="T6" fmla="*/ 1 w 3"/>
                    <a:gd name="T7" fmla="*/ 2 h 3"/>
                    <a:gd name="T8" fmla="*/ 2 w 3"/>
                    <a:gd name="T9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3">
                      <a:moveTo>
                        <a:pt x="2" y="1"/>
                      </a:moveTo>
                      <a:cubicBezTo>
                        <a:pt x="2" y="1"/>
                        <a:pt x="2" y="1"/>
                        <a:pt x="1" y="1"/>
                      </a:cubicBezTo>
                      <a:cubicBezTo>
                        <a:pt x="1" y="0"/>
                        <a:pt x="0" y="1"/>
                        <a:pt x="0" y="2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2" y="3"/>
                        <a:pt x="3" y="2"/>
                        <a:pt x="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97" name="Freeform 186"/>
                <p:cNvSpPr/>
                <p:nvPr/>
              </p:nvSpPr>
              <p:spPr bwMode="auto">
                <a:xfrm>
                  <a:off x="1401763" y="2225676"/>
                  <a:ext cx="31750" cy="53975"/>
                </a:xfrm>
                <a:custGeom>
                  <a:avLst/>
                  <a:gdLst>
                    <a:gd name="T0" fmla="*/ 1 w 31"/>
                    <a:gd name="T1" fmla="*/ 5 h 50"/>
                    <a:gd name="T2" fmla="*/ 21 w 31"/>
                    <a:gd name="T3" fmla="*/ 19 h 50"/>
                    <a:gd name="T4" fmla="*/ 27 w 31"/>
                    <a:gd name="T5" fmla="*/ 49 h 50"/>
                    <a:gd name="T6" fmla="*/ 29 w 31"/>
                    <a:gd name="T7" fmla="*/ 49 h 50"/>
                    <a:gd name="T8" fmla="*/ 29 w 31"/>
                    <a:gd name="T9" fmla="*/ 47 h 50"/>
                    <a:gd name="T10" fmla="*/ 28 w 31"/>
                    <a:gd name="T11" fmla="*/ 46 h 50"/>
                    <a:gd name="T12" fmla="*/ 1 w 31"/>
                    <a:gd name="T13" fmla="*/ 3 h 50"/>
                    <a:gd name="T14" fmla="*/ 1 w 31"/>
                    <a:gd name="T15" fmla="*/ 5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1" h="50">
                      <a:moveTo>
                        <a:pt x="1" y="5"/>
                      </a:moveTo>
                      <a:cubicBezTo>
                        <a:pt x="10" y="3"/>
                        <a:pt x="17" y="13"/>
                        <a:pt x="21" y="19"/>
                      </a:cubicBezTo>
                      <a:cubicBezTo>
                        <a:pt x="26" y="28"/>
                        <a:pt x="27" y="39"/>
                        <a:pt x="27" y="49"/>
                      </a:cubicBezTo>
                      <a:cubicBezTo>
                        <a:pt x="27" y="49"/>
                        <a:pt x="28" y="50"/>
                        <a:pt x="29" y="49"/>
                      </a:cubicBezTo>
                      <a:cubicBezTo>
                        <a:pt x="29" y="48"/>
                        <a:pt x="29" y="47"/>
                        <a:pt x="29" y="47"/>
                      </a:cubicBezTo>
                      <a:cubicBezTo>
                        <a:pt x="29" y="46"/>
                        <a:pt x="28" y="46"/>
                        <a:pt x="28" y="46"/>
                      </a:cubicBezTo>
                      <a:cubicBezTo>
                        <a:pt x="31" y="33"/>
                        <a:pt x="20" y="0"/>
                        <a:pt x="1" y="3"/>
                      </a:cubicBezTo>
                      <a:cubicBezTo>
                        <a:pt x="0" y="4"/>
                        <a:pt x="0" y="5"/>
                        <a:pt x="1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98" name="Freeform 187"/>
                <p:cNvSpPr/>
                <p:nvPr/>
              </p:nvSpPr>
              <p:spPr bwMode="auto">
                <a:xfrm>
                  <a:off x="1433513" y="2225676"/>
                  <a:ext cx="25400" cy="50800"/>
                </a:xfrm>
                <a:custGeom>
                  <a:avLst/>
                  <a:gdLst>
                    <a:gd name="T0" fmla="*/ 23 w 24"/>
                    <a:gd name="T1" fmla="*/ 0 h 48"/>
                    <a:gd name="T2" fmla="*/ 0 w 24"/>
                    <a:gd name="T3" fmla="*/ 47 h 48"/>
                    <a:gd name="T4" fmla="*/ 1 w 24"/>
                    <a:gd name="T5" fmla="*/ 47 h 48"/>
                    <a:gd name="T6" fmla="*/ 23 w 24"/>
                    <a:gd name="T7" fmla="*/ 2 h 48"/>
                    <a:gd name="T8" fmla="*/ 23 w 24"/>
                    <a:gd name="T9" fmla="*/ 0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8">
                      <a:moveTo>
                        <a:pt x="23" y="0"/>
                      </a:moveTo>
                      <a:cubicBezTo>
                        <a:pt x="5" y="11"/>
                        <a:pt x="0" y="28"/>
                        <a:pt x="0" y="47"/>
                      </a:cubicBezTo>
                      <a:cubicBezTo>
                        <a:pt x="0" y="48"/>
                        <a:pt x="1" y="48"/>
                        <a:pt x="1" y="47"/>
                      </a:cubicBezTo>
                      <a:cubicBezTo>
                        <a:pt x="1" y="29"/>
                        <a:pt x="6" y="12"/>
                        <a:pt x="23" y="2"/>
                      </a:cubicBezTo>
                      <a:cubicBezTo>
                        <a:pt x="24" y="1"/>
                        <a:pt x="23" y="0"/>
                        <a:pt x="2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99" name="Freeform 188"/>
                <p:cNvSpPr/>
                <p:nvPr/>
              </p:nvSpPr>
              <p:spPr bwMode="auto">
                <a:xfrm>
                  <a:off x="1395413" y="2182813"/>
                  <a:ext cx="76200" cy="98425"/>
                </a:xfrm>
                <a:custGeom>
                  <a:avLst/>
                  <a:gdLst>
                    <a:gd name="T0" fmla="*/ 21 w 73"/>
                    <a:gd name="T1" fmla="*/ 90 h 93"/>
                    <a:gd name="T2" fmla="*/ 18 w 73"/>
                    <a:gd name="T3" fmla="*/ 69 h 93"/>
                    <a:gd name="T4" fmla="*/ 7 w 73"/>
                    <a:gd name="T5" fmla="*/ 46 h 93"/>
                    <a:gd name="T6" fmla="*/ 39 w 73"/>
                    <a:gd name="T7" fmla="*/ 4 h 93"/>
                    <a:gd name="T8" fmla="*/ 65 w 73"/>
                    <a:gd name="T9" fmla="*/ 23 h 93"/>
                    <a:gd name="T10" fmla="*/ 61 w 73"/>
                    <a:gd name="T11" fmla="*/ 50 h 93"/>
                    <a:gd name="T12" fmla="*/ 50 w 73"/>
                    <a:gd name="T13" fmla="*/ 66 h 93"/>
                    <a:gd name="T14" fmla="*/ 44 w 73"/>
                    <a:gd name="T15" fmla="*/ 92 h 93"/>
                    <a:gd name="T16" fmla="*/ 45 w 73"/>
                    <a:gd name="T17" fmla="*/ 93 h 93"/>
                    <a:gd name="T18" fmla="*/ 53 w 73"/>
                    <a:gd name="T19" fmla="*/ 64 h 93"/>
                    <a:gd name="T20" fmla="*/ 67 w 73"/>
                    <a:gd name="T21" fmla="*/ 40 h 93"/>
                    <a:gd name="T22" fmla="*/ 42 w 73"/>
                    <a:gd name="T23" fmla="*/ 3 h 93"/>
                    <a:gd name="T24" fmla="*/ 5 w 73"/>
                    <a:gd name="T25" fmla="*/ 32 h 93"/>
                    <a:gd name="T26" fmla="*/ 10 w 73"/>
                    <a:gd name="T27" fmla="*/ 57 h 93"/>
                    <a:gd name="T28" fmla="*/ 17 w 73"/>
                    <a:gd name="T29" fmla="*/ 79 h 93"/>
                    <a:gd name="T30" fmla="*/ 20 w 73"/>
                    <a:gd name="T31" fmla="*/ 91 h 93"/>
                    <a:gd name="T32" fmla="*/ 21 w 73"/>
                    <a:gd name="T33" fmla="*/ 90 h 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73" h="93">
                      <a:moveTo>
                        <a:pt x="21" y="90"/>
                      </a:moveTo>
                      <a:cubicBezTo>
                        <a:pt x="16" y="84"/>
                        <a:pt x="19" y="76"/>
                        <a:pt x="18" y="69"/>
                      </a:cubicBezTo>
                      <a:cubicBezTo>
                        <a:pt x="16" y="61"/>
                        <a:pt x="9" y="54"/>
                        <a:pt x="7" y="46"/>
                      </a:cubicBezTo>
                      <a:cubicBezTo>
                        <a:pt x="0" y="26"/>
                        <a:pt x="19" y="4"/>
                        <a:pt x="39" y="4"/>
                      </a:cubicBezTo>
                      <a:cubicBezTo>
                        <a:pt x="51" y="4"/>
                        <a:pt x="61" y="13"/>
                        <a:pt x="65" y="23"/>
                      </a:cubicBezTo>
                      <a:cubicBezTo>
                        <a:pt x="69" y="33"/>
                        <a:pt x="66" y="42"/>
                        <a:pt x="61" y="50"/>
                      </a:cubicBezTo>
                      <a:cubicBezTo>
                        <a:pt x="57" y="55"/>
                        <a:pt x="53" y="60"/>
                        <a:pt x="50" y="66"/>
                      </a:cubicBezTo>
                      <a:cubicBezTo>
                        <a:pt x="47" y="74"/>
                        <a:pt x="50" y="85"/>
                        <a:pt x="44" y="92"/>
                      </a:cubicBezTo>
                      <a:cubicBezTo>
                        <a:pt x="43" y="92"/>
                        <a:pt x="44" y="93"/>
                        <a:pt x="45" y="93"/>
                      </a:cubicBezTo>
                      <a:cubicBezTo>
                        <a:pt x="52" y="85"/>
                        <a:pt x="48" y="74"/>
                        <a:pt x="53" y="64"/>
                      </a:cubicBezTo>
                      <a:cubicBezTo>
                        <a:pt x="57" y="56"/>
                        <a:pt x="64" y="50"/>
                        <a:pt x="67" y="40"/>
                      </a:cubicBezTo>
                      <a:cubicBezTo>
                        <a:pt x="73" y="23"/>
                        <a:pt x="59" y="5"/>
                        <a:pt x="42" y="3"/>
                      </a:cubicBezTo>
                      <a:cubicBezTo>
                        <a:pt x="24" y="0"/>
                        <a:pt x="9" y="16"/>
                        <a:pt x="5" y="32"/>
                      </a:cubicBezTo>
                      <a:cubicBezTo>
                        <a:pt x="3" y="41"/>
                        <a:pt x="6" y="49"/>
                        <a:pt x="10" y="57"/>
                      </a:cubicBezTo>
                      <a:cubicBezTo>
                        <a:pt x="15" y="64"/>
                        <a:pt x="17" y="70"/>
                        <a:pt x="17" y="79"/>
                      </a:cubicBezTo>
                      <a:cubicBezTo>
                        <a:pt x="16" y="84"/>
                        <a:pt x="17" y="87"/>
                        <a:pt x="20" y="91"/>
                      </a:cubicBezTo>
                      <a:cubicBezTo>
                        <a:pt x="20" y="92"/>
                        <a:pt x="21" y="91"/>
                        <a:pt x="21" y="9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600" name="Freeform 189"/>
                <p:cNvSpPr/>
                <p:nvPr/>
              </p:nvSpPr>
              <p:spPr bwMode="auto">
                <a:xfrm>
                  <a:off x="1411288" y="2281238"/>
                  <a:ext cx="34925" cy="4763"/>
                </a:xfrm>
                <a:custGeom>
                  <a:avLst/>
                  <a:gdLst>
                    <a:gd name="T0" fmla="*/ 3 w 33"/>
                    <a:gd name="T1" fmla="*/ 4 h 4"/>
                    <a:gd name="T2" fmla="*/ 30 w 33"/>
                    <a:gd name="T3" fmla="*/ 4 h 4"/>
                    <a:gd name="T4" fmla="*/ 30 w 33"/>
                    <a:gd name="T5" fmla="*/ 0 h 4"/>
                    <a:gd name="T6" fmla="*/ 3 w 33"/>
                    <a:gd name="T7" fmla="*/ 0 h 4"/>
                    <a:gd name="T8" fmla="*/ 3 w 33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4">
                      <a:moveTo>
                        <a:pt x="3" y="4"/>
                      </a:moveTo>
                      <a:cubicBezTo>
                        <a:pt x="12" y="4"/>
                        <a:pt x="21" y="4"/>
                        <a:pt x="30" y="4"/>
                      </a:cubicBezTo>
                      <a:cubicBezTo>
                        <a:pt x="33" y="4"/>
                        <a:pt x="33" y="0"/>
                        <a:pt x="30" y="0"/>
                      </a:cubicBezTo>
                      <a:cubicBezTo>
                        <a:pt x="21" y="0"/>
                        <a:pt x="12" y="0"/>
                        <a:pt x="3" y="0"/>
                      </a:cubicBezTo>
                      <a:cubicBezTo>
                        <a:pt x="0" y="0"/>
                        <a:pt x="0" y="4"/>
                        <a:pt x="3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601" name="Freeform 190"/>
                <p:cNvSpPr/>
                <p:nvPr/>
              </p:nvSpPr>
              <p:spPr bwMode="auto">
                <a:xfrm>
                  <a:off x="1411288" y="2287588"/>
                  <a:ext cx="34925" cy="4763"/>
                </a:xfrm>
                <a:custGeom>
                  <a:avLst/>
                  <a:gdLst>
                    <a:gd name="T0" fmla="*/ 3 w 33"/>
                    <a:gd name="T1" fmla="*/ 4 h 4"/>
                    <a:gd name="T2" fmla="*/ 30 w 33"/>
                    <a:gd name="T3" fmla="*/ 4 h 4"/>
                    <a:gd name="T4" fmla="*/ 30 w 33"/>
                    <a:gd name="T5" fmla="*/ 0 h 4"/>
                    <a:gd name="T6" fmla="*/ 3 w 33"/>
                    <a:gd name="T7" fmla="*/ 0 h 4"/>
                    <a:gd name="T8" fmla="*/ 3 w 33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4">
                      <a:moveTo>
                        <a:pt x="3" y="4"/>
                      </a:moveTo>
                      <a:cubicBezTo>
                        <a:pt x="12" y="4"/>
                        <a:pt x="21" y="4"/>
                        <a:pt x="30" y="4"/>
                      </a:cubicBezTo>
                      <a:cubicBezTo>
                        <a:pt x="33" y="4"/>
                        <a:pt x="33" y="0"/>
                        <a:pt x="30" y="0"/>
                      </a:cubicBezTo>
                      <a:cubicBezTo>
                        <a:pt x="21" y="0"/>
                        <a:pt x="12" y="0"/>
                        <a:pt x="3" y="0"/>
                      </a:cubicBezTo>
                      <a:cubicBezTo>
                        <a:pt x="0" y="0"/>
                        <a:pt x="0" y="4"/>
                        <a:pt x="3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602" name="Freeform 191"/>
                <p:cNvSpPr/>
                <p:nvPr/>
              </p:nvSpPr>
              <p:spPr bwMode="auto">
                <a:xfrm>
                  <a:off x="1412875" y="2293938"/>
                  <a:ext cx="33338" cy="4763"/>
                </a:xfrm>
                <a:custGeom>
                  <a:avLst/>
                  <a:gdLst>
                    <a:gd name="T0" fmla="*/ 3 w 31"/>
                    <a:gd name="T1" fmla="*/ 5 h 5"/>
                    <a:gd name="T2" fmla="*/ 28 w 31"/>
                    <a:gd name="T3" fmla="*/ 5 h 5"/>
                    <a:gd name="T4" fmla="*/ 28 w 31"/>
                    <a:gd name="T5" fmla="*/ 0 h 5"/>
                    <a:gd name="T6" fmla="*/ 3 w 31"/>
                    <a:gd name="T7" fmla="*/ 0 h 5"/>
                    <a:gd name="T8" fmla="*/ 3 w 31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5">
                      <a:moveTo>
                        <a:pt x="3" y="5"/>
                      </a:moveTo>
                      <a:cubicBezTo>
                        <a:pt x="11" y="5"/>
                        <a:pt x="20" y="5"/>
                        <a:pt x="28" y="5"/>
                      </a:cubicBezTo>
                      <a:cubicBezTo>
                        <a:pt x="31" y="5"/>
                        <a:pt x="31" y="0"/>
                        <a:pt x="28" y="0"/>
                      </a:cubicBezTo>
                      <a:cubicBezTo>
                        <a:pt x="20" y="0"/>
                        <a:pt x="11" y="0"/>
                        <a:pt x="3" y="0"/>
                      </a:cubicBezTo>
                      <a:cubicBezTo>
                        <a:pt x="0" y="0"/>
                        <a:pt x="0" y="5"/>
                        <a:pt x="3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603" name="Freeform 192"/>
                <p:cNvSpPr/>
                <p:nvPr/>
              </p:nvSpPr>
              <p:spPr bwMode="auto">
                <a:xfrm>
                  <a:off x="1417638" y="2301876"/>
                  <a:ext cx="25400" cy="4763"/>
                </a:xfrm>
                <a:custGeom>
                  <a:avLst/>
                  <a:gdLst>
                    <a:gd name="T0" fmla="*/ 4 w 25"/>
                    <a:gd name="T1" fmla="*/ 5 h 5"/>
                    <a:gd name="T2" fmla="*/ 21 w 25"/>
                    <a:gd name="T3" fmla="*/ 5 h 5"/>
                    <a:gd name="T4" fmla="*/ 21 w 25"/>
                    <a:gd name="T5" fmla="*/ 0 h 5"/>
                    <a:gd name="T6" fmla="*/ 4 w 25"/>
                    <a:gd name="T7" fmla="*/ 0 h 5"/>
                    <a:gd name="T8" fmla="*/ 4 w 25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5">
                      <a:moveTo>
                        <a:pt x="4" y="5"/>
                      </a:moveTo>
                      <a:cubicBezTo>
                        <a:pt x="10" y="5"/>
                        <a:pt x="15" y="5"/>
                        <a:pt x="21" y="5"/>
                      </a:cubicBezTo>
                      <a:cubicBezTo>
                        <a:pt x="25" y="5"/>
                        <a:pt x="25" y="0"/>
                        <a:pt x="21" y="0"/>
                      </a:cubicBezTo>
                      <a:cubicBezTo>
                        <a:pt x="15" y="0"/>
                        <a:pt x="10" y="0"/>
                        <a:pt x="4" y="0"/>
                      </a:cubicBezTo>
                      <a:cubicBezTo>
                        <a:pt x="0" y="0"/>
                        <a:pt x="0" y="5"/>
                        <a:pt x="4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608" name="Freeform 197"/>
                <p:cNvSpPr/>
                <p:nvPr/>
              </p:nvSpPr>
              <p:spPr bwMode="auto">
                <a:xfrm>
                  <a:off x="1052513" y="2039938"/>
                  <a:ext cx="76200" cy="85725"/>
                </a:xfrm>
                <a:custGeom>
                  <a:avLst/>
                  <a:gdLst>
                    <a:gd name="T0" fmla="*/ 24 w 72"/>
                    <a:gd name="T1" fmla="*/ 63 h 80"/>
                    <a:gd name="T2" fmla="*/ 2 w 72"/>
                    <a:gd name="T3" fmla="*/ 65 h 80"/>
                    <a:gd name="T4" fmla="*/ 14 w 72"/>
                    <a:gd name="T5" fmla="*/ 78 h 80"/>
                    <a:gd name="T6" fmla="*/ 26 w 72"/>
                    <a:gd name="T7" fmla="*/ 43 h 80"/>
                    <a:gd name="T8" fmla="*/ 28 w 72"/>
                    <a:gd name="T9" fmla="*/ 16 h 80"/>
                    <a:gd name="T10" fmla="*/ 58 w 72"/>
                    <a:gd name="T11" fmla="*/ 9 h 80"/>
                    <a:gd name="T12" fmla="*/ 69 w 72"/>
                    <a:gd name="T13" fmla="*/ 6 h 80"/>
                    <a:gd name="T14" fmla="*/ 66 w 72"/>
                    <a:gd name="T15" fmla="*/ 25 h 80"/>
                    <a:gd name="T16" fmla="*/ 65 w 72"/>
                    <a:gd name="T17" fmla="*/ 59 h 80"/>
                    <a:gd name="T18" fmla="*/ 65 w 72"/>
                    <a:gd name="T19" fmla="*/ 67 h 80"/>
                    <a:gd name="T20" fmla="*/ 65 w 72"/>
                    <a:gd name="T21" fmla="*/ 65 h 80"/>
                    <a:gd name="T22" fmla="*/ 53 w 72"/>
                    <a:gd name="T23" fmla="*/ 62 h 80"/>
                    <a:gd name="T24" fmla="*/ 48 w 72"/>
                    <a:gd name="T25" fmla="*/ 75 h 80"/>
                    <a:gd name="T26" fmla="*/ 69 w 72"/>
                    <a:gd name="T27" fmla="*/ 70 h 80"/>
                    <a:gd name="T28" fmla="*/ 67 w 72"/>
                    <a:gd name="T29" fmla="*/ 68 h 80"/>
                    <a:gd name="T30" fmla="*/ 60 w 72"/>
                    <a:gd name="T31" fmla="*/ 72 h 80"/>
                    <a:gd name="T32" fmla="*/ 66 w 72"/>
                    <a:gd name="T33" fmla="*/ 70 h 80"/>
                    <a:gd name="T34" fmla="*/ 69 w 72"/>
                    <a:gd name="T35" fmla="*/ 69 h 80"/>
                    <a:gd name="T36" fmla="*/ 71 w 72"/>
                    <a:gd name="T37" fmla="*/ 2 h 80"/>
                    <a:gd name="T38" fmla="*/ 69 w 72"/>
                    <a:gd name="T39" fmla="*/ 0 h 80"/>
                    <a:gd name="T40" fmla="*/ 24 w 72"/>
                    <a:gd name="T41" fmla="*/ 12 h 80"/>
                    <a:gd name="T42" fmla="*/ 22 w 72"/>
                    <a:gd name="T43" fmla="*/ 14 h 80"/>
                    <a:gd name="T44" fmla="*/ 23 w 72"/>
                    <a:gd name="T45" fmla="*/ 48 h 80"/>
                    <a:gd name="T46" fmla="*/ 22 w 72"/>
                    <a:gd name="T47" fmla="*/ 61 h 80"/>
                    <a:gd name="T48" fmla="*/ 18 w 72"/>
                    <a:gd name="T49" fmla="*/ 65 h 80"/>
                    <a:gd name="T50" fmla="*/ 23 w 72"/>
                    <a:gd name="T51" fmla="*/ 66 h 80"/>
                    <a:gd name="T52" fmla="*/ 24 w 72"/>
                    <a:gd name="T53" fmla="*/ 63 h 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72" h="80">
                      <a:moveTo>
                        <a:pt x="24" y="63"/>
                      </a:moveTo>
                      <a:cubicBezTo>
                        <a:pt x="18" y="62"/>
                        <a:pt x="5" y="58"/>
                        <a:pt x="2" y="65"/>
                      </a:cubicBezTo>
                      <a:cubicBezTo>
                        <a:pt x="0" y="72"/>
                        <a:pt x="6" y="80"/>
                        <a:pt x="14" y="78"/>
                      </a:cubicBezTo>
                      <a:cubicBezTo>
                        <a:pt x="27" y="73"/>
                        <a:pt x="26" y="55"/>
                        <a:pt x="26" y="43"/>
                      </a:cubicBezTo>
                      <a:cubicBezTo>
                        <a:pt x="26" y="39"/>
                        <a:pt x="20" y="15"/>
                        <a:pt x="28" y="16"/>
                      </a:cubicBezTo>
                      <a:cubicBezTo>
                        <a:pt x="39" y="17"/>
                        <a:pt x="48" y="14"/>
                        <a:pt x="58" y="9"/>
                      </a:cubicBezTo>
                      <a:cubicBezTo>
                        <a:pt x="59" y="9"/>
                        <a:pt x="69" y="2"/>
                        <a:pt x="69" y="6"/>
                      </a:cubicBezTo>
                      <a:cubicBezTo>
                        <a:pt x="69" y="12"/>
                        <a:pt x="67" y="18"/>
                        <a:pt x="66" y="25"/>
                      </a:cubicBezTo>
                      <a:cubicBezTo>
                        <a:pt x="65" y="36"/>
                        <a:pt x="66" y="47"/>
                        <a:pt x="65" y="59"/>
                      </a:cubicBezTo>
                      <a:cubicBezTo>
                        <a:pt x="65" y="61"/>
                        <a:pt x="65" y="64"/>
                        <a:pt x="65" y="67"/>
                      </a:cubicBezTo>
                      <a:cubicBezTo>
                        <a:pt x="65" y="66"/>
                        <a:pt x="71" y="68"/>
                        <a:pt x="65" y="65"/>
                      </a:cubicBezTo>
                      <a:cubicBezTo>
                        <a:pt x="61" y="63"/>
                        <a:pt x="57" y="61"/>
                        <a:pt x="53" y="62"/>
                      </a:cubicBezTo>
                      <a:cubicBezTo>
                        <a:pt x="47" y="64"/>
                        <a:pt x="44" y="70"/>
                        <a:pt x="48" y="75"/>
                      </a:cubicBezTo>
                      <a:cubicBezTo>
                        <a:pt x="53" y="80"/>
                        <a:pt x="66" y="74"/>
                        <a:pt x="69" y="70"/>
                      </a:cubicBezTo>
                      <a:cubicBezTo>
                        <a:pt x="70" y="68"/>
                        <a:pt x="68" y="66"/>
                        <a:pt x="67" y="68"/>
                      </a:cubicBezTo>
                      <a:cubicBezTo>
                        <a:pt x="65" y="70"/>
                        <a:pt x="63" y="72"/>
                        <a:pt x="60" y="72"/>
                      </a:cubicBezTo>
                      <a:cubicBezTo>
                        <a:pt x="55" y="74"/>
                        <a:pt x="56" y="55"/>
                        <a:pt x="66" y="70"/>
                      </a:cubicBezTo>
                      <a:cubicBezTo>
                        <a:pt x="67" y="72"/>
                        <a:pt x="69" y="71"/>
                        <a:pt x="69" y="69"/>
                      </a:cubicBezTo>
                      <a:cubicBezTo>
                        <a:pt x="63" y="47"/>
                        <a:pt x="72" y="24"/>
                        <a:pt x="71" y="2"/>
                      </a:cubicBezTo>
                      <a:cubicBezTo>
                        <a:pt x="71" y="0"/>
                        <a:pt x="70" y="0"/>
                        <a:pt x="69" y="0"/>
                      </a:cubicBezTo>
                      <a:cubicBezTo>
                        <a:pt x="54" y="7"/>
                        <a:pt x="42" y="17"/>
                        <a:pt x="24" y="12"/>
                      </a:cubicBezTo>
                      <a:cubicBezTo>
                        <a:pt x="23" y="12"/>
                        <a:pt x="22" y="13"/>
                        <a:pt x="22" y="14"/>
                      </a:cubicBezTo>
                      <a:cubicBezTo>
                        <a:pt x="21" y="25"/>
                        <a:pt x="23" y="36"/>
                        <a:pt x="23" y="48"/>
                      </a:cubicBezTo>
                      <a:cubicBezTo>
                        <a:pt x="23" y="52"/>
                        <a:pt x="23" y="57"/>
                        <a:pt x="22" y="61"/>
                      </a:cubicBezTo>
                      <a:cubicBezTo>
                        <a:pt x="14" y="63"/>
                        <a:pt x="13" y="64"/>
                        <a:pt x="18" y="65"/>
                      </a:cubicBezTo>
                      <a:cubicBezTo>
                        <a:pt x="20" y="65"/>
                        <a:pt x="21" y="66"/>
                        <a:pt x="23" y="66"/>
                      </a:cubicBezTo>
                      <a:cubicBezTo>
                        <a:pt x="25" y="66"/>
                        <a:pt x="25" y="64"/>
                        <a:pt x="24" y="6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609" name="Freeform 198"/>
                <p:cNvSpPr/>
                <p:nvPr/>
              </p:nvSpPr>
              <p:spPr bwMode="auto">
                <a:xfrm>
                  <a:off x="1073150" y="2051051"/>
                  <a:ext cx="57150" cy="20638"/>
                </a:xfrm>
                <a:custGeom>
                  <a:avLst/>
                  <a:gdLst>
                    <a:gd name="T0" fmla="*/ 2 w 53"/>
                    <a:gd name="T1" fmla="*/ 19 h 20"/>
                    <a:gd name="T2" fmla="*/ 21 w 53"/>
                    <a:gd name="T3" fmla="*/ 14 h 20"/>
                    <a:gd name="T4" fmla="*/ 51 w 53"/>
                    <a:gd name="T5" fmla="*/ 3 h 20"/>
                    <a:gd name="T6" fmla="*/ 50 w 53"/>
                    <a:gd name="T7" fmla="*/ 1 h 20"/>
                    <a:gd name="T8" fmla="*/ 28 w 53"/>
                    <a:gd name="T9" fmla="*/ 9 h 20"/>
                    <a:gd name="T10" fmla="*/ 3 w 53"/>
                    <a:gd name="T11" fmla="*/ 16 h 20"/>
                    <a:gd name="T12" fmla="*/ 2 w 53"/>
                    <a:gd name="T13" fmla="*/ 19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3" h="20">
                      <a:moveTo>
                        <a:pt x="2" y="19"/>
                      </a:moveTo>
                      <a:cubicBezTo>
                        <a:pt x="8" y="20"/>
                        <a:pt x="16" y="16"/>
                        <a:pt x="21" y="14"/>
                      </a:cubicBezTo>
                      <a:cubicBezTo>
                        <a:pt x="31" y="11"/>
                        <a:pt x="42" y="8"/>
                        <a:pt x="51" y="3"/>
                      </a:cubicBezTo>
                      <a:cubicBezTo>
                        <a:pt x="53" y="2"/>
                        <a:pt x="51" y="0"/>
                        <a:pt x="50" y="1"/>
                      </a:cubicBezTo>
                      <a:cubicBezTo>
                        <a:pt x="43" y="5"/>
                        <a:pt x="35" y="7"/>
                        <a:pt x="28" y="9"/>
                      </a:cubicBezTo>
                      <a:cubicBezTo>
                        <a:pt x="21" y="11"/>
                        <a:pt x="10" y="18"/>
                        <a:pt x="3" y="16"/>
                      </a:cubicBezTo>
                      <a:cubicBezTo>
                        <a:pt x="1" y="16"/>
                        <a:pt x="0" y="18"/>
                        <a:pt x="2" y="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610" name="Freeform 199"/>
                <p:cNvSpPr/>
                <p:nvPr/>
              </p:nvSpPr>
              <p:spPr bwMode="auto">
                <a:xfrm>
                  <a:off x="1111250" y="2106613"/>
                  <a:ext cx="11113" cy="12700"/>
                </a:xfrm>
                <a:custGeom>
                  <a:avLst/>
                  <a:gdLst>
                    <a:gd name="T0" fmla="*/ 1 w 10"/>
                    <a:gd name="T1" fmla="*/ 4 h 11"/>
                    <a:gd name="T2" fmla="*/ 1 w 10"/>
                    <a:gd name="T3" fmla="*/ 5 h 11"/>
                    <a:gd name="T4" fmla="*/ 3 w 10"/>
                    <a:gd name="T5" fmla="*/ 5 h 11"/>
                    <a:gd name="T6" fmla="*/ 3 w 10"/>
                    <a:gd name="T7" fmla="*/ 1 h 11"/>
                    <a:gd name="T8" fmla="*/ 0 w 10"/>
                    <a:gd name="T9" fmla="*/ 1 h 11"/>
                    <a:gd name="T10" fmla="*/ 2 w 10"/>
                    <a:gd name="T11" fmla="*/ 5 h 11"/>
                    <a:gd name="T12" fmla="*/ 4 w 10"/>
                    <a:gd name="T13" fmla="*/ 5 h 11"/>
                    <a:gd name="T14" fmla="*/ 3 w 10"/>
                    <a:gd name="T15" fmla="*/ 4 h 11"/>
                    <a:gd name="T16" fmla="*/ 4 w 10"/>
                    <a:gd name="T17" fmla="*/ 5 h 11"/>
                    <a:gd name="T18" fmla="*/ 2 w 10"/>
                    <a:gd name="T19" fmla="*/ 5 h 11"/>
                    <a:gd name="T20" fmla="*/ 3 w 10"/>
                    <a:gd name="T21" fmla="*/ 6 h 11"/>
                    <a:gd name="T22" fmla="*/ 6 w 10"/>
                    <a:gd name="T23" fmla="*/ 5 h 11"/>
                    <a:gd name="T24" fmla="*/ 3 w 10"/>
                    <a:gd name="T25" fmla="*/ 7 h 11"/>
                    <a:gd name="T26" fmla="*/ 4 w 10"/>
                    <a:gd name="T27" fmla="*/ 9 h 11"/>
                    <a:gd name="T28" fmla="*/ 8 w 10"/>
                    <a:gd name="T29" fmla="*/ 7 h 11"/>
                    <a:gd name="T30" fmla="*/ 7 w 10"/>
                    <a:gd name="T31" fmla="*/ 6 h 11"/>
                    <a:gd name="T32" fmla="*/ 5 w 10"/>
                    <a:gd name="T33" fmla="*/ 7 h 11"/>
                    <a:gd name="T34" fmla="*/ 3 w 10"/>
                    <a:gd name="T35" fmla="*/ 9 h 11"/>
                    <a:gd name="T36" fmla="*/ 9 w 10"/>
                    <a:gd name="T37" fmla="*/ 5 h 11"/>
                    <a:gd name="T38" fmla="*/ 8 w 10"/>
                    <a:gd name="T39" fmla="*/ 4 h 11"/>
                    <a:gd name="T40" fmla="*/ 1 w 10"/>
                    <a:gd name="T41" fmla="*/ 7 h 11"/>
                    <a:gd name="T42" fmla="*/ 2 w 10"/>
                    <a:gd name="T43" fmla="*/ 9 h 11"/>
                    <a:gd name="T44" fmla="*/ 9 w 10"/>
                    <a:gd name="T45" fmla="*/ 3 h 11"/>
                    <a:gd name="T46" fmla="*/ 3 w 10"/>
                    <a:gd name="T47" fmla="*/ 2 h 11"/>
                    <a:gd name="T48" fmla="*/ 1 w 10"/>
                    <a:gd name="T49" fmla="*/ 7 h 11"/>
                    <a:gd name="T50" fmla="*/ 2 w 10"/>
                    <a:gd name="T51" fmla="*/ 8 h 11"/>
                    <a:gd name="T52" fmla="*/ 6 w 10"/>
                    <a:gd name="T53" fmla="*/ 7 h 11"/>
                    <a:gd name="T54" fmla="*/ 6 w 10"/>
                    <a:gd name="T55" fmla="*/ 3 h 11"/>
                    <a:gd name="T56" fmla="*/ 4 w 10"/>
                    <a:gd name="T57" fmla="*/ 2 h 11"/>
                    <a:gd name="T58" fmla="*/ 1 w 10"/>
                    <a:gd name="T59" fmla="*/ 5 h 11"/>
                    <a:gd name="T60" fmla="*/ 4 w 10"/>
                    <a:gd name="T61" fmla="*/ 4 h 11"/>
                    <a:gd name="T62" fmla="*/ 3 w 10"/>
                    <a:gd name="T63" fmla="*/ 1 h 11"/>
                    <a:gd name="T64" fmla="*/ 0 w 10"/>
                    <a:gd name="T65" fmla="*/ 1 h 11"/>
                    <a:gd name="T66" fmla="*/ 1 w 10"/>
                    <a:gd name="T67" fmla="*/ 6 h 11"/>
                    <a:gd name="T68" fmla="*/ 3 w 10"/>
                    <a:gd name="T69" fmla="*/ 6 h 11"/>
                    <a:gd name="T70" fmla="*/ 4 w 10"/>
                    <a:gd name="T71" fmla="*/ 5 h 11"/>
                    <a:gd name="T72" fmla="*/ 1 w 10"/>
                    <a:gd name="T73" fmla="*/ 4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0" h="11">
                      <a:moveTo>
                        <a:pt x="1" y="4"/>
                      </a:move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2" y="5"/>
                        <a:pt x="2" y="5"/>
                        <a:pt x="3" y="5"/>
                      </a:cubicBezTo>
                      <a:cubicBezTo>
                        <a:pt x="3" y="4"/>
                        <a:pt x="3" y="3"/>
                        <a:pt x="3" y="1"/>
                      </a:cubicBezTo>
                      <a:cubicBezTo>
                        <a:pt x="2" y="1"/>
                        <a:pt x="1" y="1"/>
                        <a:pt x="0" y="1"/>
                      </a:cubicBezTo>
                      <a:cubicBezTo>
                        <a:pt x="0" y="3"/>
                        <a:pt x="1" y="4"/>
                        <a:pt x="2" y="5"/>
                      </a:cubicBezTo>
                      <a:cubicBezTo>
                        <a:pt x="2" y="7"/>
                        <a:pt x="4" y="6"/>
                        <a:pt x="4" y="5"/>
                      </a:cubicBezTo>
                      <a:cubicBezTo>
                        <a:pt x="4" y="3"/>
                        <a:pt x="4" y="5"/>
                        <a:pt x="3" y="4"/>
                      </a:cubicBezTo>
                      <a:cubicBezTo>
                        <a:pt x="3" y="4"/>
                        <a:pt x="4" y="5"/>
                        <a:pt x="4" y="5"/>
                      </a:cubicBezTo>
                      <a:cubicBezTo>
                        <a:pt x="4" y="6"/>
                        <a:pt x="3" y="5"/>
                        <a:pt x="2" y="5"/>
                      </a:cubicBezTo>
                      <a:cubicBezTo>
                        <a:pt x="3" y="6"/>
                        <a:pt x="3" y="6"/>
                        <a:pt x="3" y="6"/>
                      </a:cubicBezTo>
                      <a:cubicBezTo>
                        <a:pt x="3" y="5"/>
                        <a:pt x="6" y="4"/>
                        <a:pt x="6" y="5"/>
                      </a:cubicBezTo>
                      <a:cubicBezTo>
                        <a:pt x="6" y="6"/>
                        <a:pt x="4" y="7"/>
                        <a:pt x="3" y="7"/>
                      </a:cubicBezTo>
                      <a:cubicBezTo>
                        <a:pt x="3" y="8"/>
                        <a:pt x="3" y="8"/>
                        <a:pt x="4" y="9"/>
                      </a:cubicBezTo>
                      <a:cubicBezTo>
                        <a:pt x="4" y="8"/>
                        <a:pt x="6" y="7"/>
                        <a:pt x="8" y="7"/>
                      </a:cubicBezTo>
                      <a:cubicBezTo>
                        <a:pt x="7" y="6"/>
                        <a:pt x="7" y="6"/>
                        <a:pt x="7" y="6"/>
                      </a:cubicBezTo>
                      <a:cubicBezTo>
                        <a:pt x="7" y="7"/>
                        <a:pt x="6" y="7"/>
                        <a:pt x="5" y="7"/>
                      </a:cubicBezTo>
                      <a:cubicBezTo>
                        <a:pt x="3" y="6"/>
                        <a:pt x="2" y="9"/>
                        <a:pt x="3" y="9"/>
                      </a:cubicBezTo>
                      <a:cubicBezTo>
                        <a:pt x="7" y="11"/>
                        <a:pt x="10" y="9"/>
                        <a:pt x="9" y="5"/>
                      </a:cubicBezTo>
                      <a:cubicBezTo>
                        <a:pt x="9" y="5"/>
                        <a:pt x="9" y="4"/>
                        <a:pt x="8" y="4"/>
                      </a:cubicBezTo>
                      <a:cubicBezTo>
                        <a:pt x="5" y="4"/>
                        <a:pt x="3" y="5"/>
                        <a:pt x="1" y="7"/>
                      </a:cubicBezTo>
                      <a:cubicBezTo>
                        <a:pt x="1" y="8"/>
                        <a:pt x="1" y="9"/>
                        <a:pt x="2" y="9"/>
                      </a:cubicBezTo>
                      <a:cubicBezTo>
                        <a:pt x="5" y="11"/>
                        <a:pt x="10" y="7"/>
                        <a:pt x="9" y="3"/>
                      </a:cubicBezTo>
                      <a:cubicBezTo>
                        <a:pt x="8" y="1"/>
                        <a:pt x="5" y="1"/>
                        <a:pt x="3" y="2"/>
                      </a:cubicBezTo>
                      <a:cubicBezTo>
                        <a:pt x="1" y="3"/>
                        <a:pt x="0" y="5"/>
                        <a:pt x="1" y="7"/>
                      </a:cubicBezTo>
                      <a:cubicBezTo>
                        <a:pt x="1" y="8"/>
                        <a:pt x="1" y="8"/>
                        <a:pt x="2" y="8"/>
                      </a:cubicBezTo>
                      <a:cubicBezTo>
                        <a:pt x="3" y="8"/>
                        <a:pt x="5" y="8"/>
                        <a:pt x="6" y="7"/>
                      </a:cubicBezTo>
                      <a:cubicBezTo>
                        <a:pt x="7" y="6"/>
                        <a:pt x="7" y="5"/>
                        <a:pt x="6" y="3"/>
                      </a:cubicBezTo>
                      <a:cubicBezTo>
                        <a:pt x="6" y="2"/>
                        <a:pt x="5" y="2"/>
                        <a:pt x="4" y="2"/>
                      </a:cubicBezTo>
                      <a:cubicBezTo>
                        <a:pt x="2" y="1"/>
                        <a:pt x="2" y="3"/>
                        <a:pt x="1" y="5"/>
                      </a:cubicBezTo>
                      <a:cubicBezTo>
                        <a:pt x="2" y="4"/>
                        <a:pt x="3" y="4"/>
                        <a:pt x="4" y="4"/>
                      </a:cubicBezTo>
                      <a:cubicBezTo>
                        <a:pt x="4" y="3"/>
                        <a:pt x="3" y="2"/>
                        <a:pt x="3" y="1"/>
                      </a:cubicBezTo>
                      <a:cubicBezTo>
                        <a:pt x="3" y="0"/>
                        <a:pt x="0" y="0"/>
                        <a:pt x="0" y="1"/>
                      </a:cubicBezTo>
                      <a:cubicBezTo>
                        <a:pt x="0" y="3"/>
                        <a:pt x="0" y="5"/>
                        <a:pt x="1" y="6"/>
                      </a:cubicBezTo>
                      <a:cubicBezTo>
                        <a:pt x="1" y="7"/>
                        <a:pt x="3" y="7"/>
                        <a:pt x="3" y="6"/>
                      </a:cubicBezTo>
                      <a:cubicBezTo>
                        <a:pt x="4" y="6"/>
                        <a:pt x="4" y="6"/>
                        <a:pt x="4" y="5"/>
                      </a:cubicBezTo>
                      <a:cubicBezTo>
                        <a:pt x="5" y="3"/>
                        <a:pt x="2" y="3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620" name="组合 1619"/>
              <p:cNvGrpSpPr/>
              <p:nvPr/>
            </p:nvGrpSpPr>
            <p:grpSpPr>
              <a:xfrm>
                <a:off x="1341438" y="2374901"/>
                <a:ext cx="174625" cy="404812"/>
                <a:chOff x="1341438" y="2374901"/>
                <a:chExt cx="174625" cy="404812"/>
              </a:xfrm>
              <a:grpFill/>
            </p:grpSpPr>
            <p:sp>
              <p:nvSpPr>
                <p:cNvPr id="1503" name="Freeform 92"/>
                <p:cNvSpPr/>
                <p:nvPr/>
              </p:nvSpPr>
              <p:spPr bwMode="auto">
                <a:xfrm>
                  <a:off x="1470025" y="2381251"/>
                  <a:ext cx="44450" cy="47625"/>
                </a:xfrm>
                <a:custGeom>
                  <a:avLst/>
                  <a:gdLst>
                    <a:gd name="T0" fmla="*/ 36 w 42"/>
                    <a:gd name="T1" fmla="*/ 2 h 46"/>
                    <a:gd name="T2" fmla="*/ 11 w 42"/>
                    <a:gd name="T3" fmla="*/ 7 h 46"/>
                    <a:gd name="T4" fmla="*/ 17 w 42"/>
                    <a:gd name="T5" fmla="*/ 17 h 46"/>
                    <a:gd name="T6" fmla="*/ 29 w 42"/>
                    <a:gd name="T7" fmla="*/ 19 h 46"/>
                    <a:gd name="T8" fmla="*/ 32 w 42"/>
                    <a:gd name="T9" fmla="*/ 34 h 46"/>
                    <a:gd name="T10" fmla="*/ 11 w 42"/>
                    <a:gd name="T11" fmla="*/ 22 h 46"/>
                    <a:gd name="T12" fmla="*/ 8 w 42"/>
                    <a:gd name="T13" fmla="*/ 21 h 46"/>
                    <a:gd name="T14" fmla="*/ 37 w 42"/>
                    <a:gd name="T15" fmla="*/ 33 h 46"/>
                    <a:gd name="T16" fmla="*/ 29 w 42"/>
                    <a:gd name="T17" fmla="*/ 16 h 46"/>
                    <a:gd name="T18" fmla="*/ 17 w 42"/>
                    <a:gd name="T19" fmla="*/ 14 h 46"/>
                    <a:gd name="T20" fmla="*/ 14 w 42"/>
                    <a:gd name="T21" fmla="*/ 8 h 46"/>
                    <a:gd name="T22" fmla="*/ 23 w 42"/>
                    <a:gd name="T23" fmla="*/ 4 h 46"/>
                    <a:gd name="T24" fmla="*/ 36 w 42"/>
                    <a:gd name="T25" fmla="*/ 5 h 46"/>
                    <a:gd name="T26" fmla="*/ 36 w 42"/>
                    <a:gd name="T27" fmla="*/ 2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42" h="46">
                      <a:moveTo>
                        <a:pt x="36" y="2"/>
                      </a:moveTo>
                      <a:cubicBezTo>
                        <a:pt x="27" y="2"/>
                        <a:pt x="18" y="0"/>
                        <a:pt x="11" y="7"/>
                      </a:cubicBezTo>
                      <a:cubicBezTo>
                        <a:pt x="7" y="12"/>
                        <a:pt x="13" y="16"/>
                        <a:pt x="17" y="17"/>
                      </a:cubicBezTo>
                      <a:cubicBezTo>
                        <a:pt x="21" y="18"/>
                        <a:pt x="25" y="17"/>
                        <a:pt x="29" y="19"/>
                      </a:cubicBezTo>
                      <a:cubicBezTo>
                        <a:pt x="35" y="22"/>
                        <a:pt x="39" y="30"/>
                        <a:pt x="32" y="34"/>
                      </a:cubicBezTo>
                      <a:cubicBezTo>
                        <a:pt x="24" y="39"/>
                        <a:pt x="5" y="33"/>
                        <a:pt x="11" y="22"/>
                      </a:cubicBezTo>
                      <a:cubicBezTo>
                        <a:pt x="12" y="20"/>
                        <a:pt x="9" y="19"/>
                        <a:pt x="8" y="21"/>
                      </a:cubicBezTo>
                      <a:cubicBezTo>
                        <a:pt x="0" y="36"/>
                        <a:pt x="29" y="46"/>
                        <a:pt x="37" y="33"/>
                      </a:cubicBezTo>
                      <a:cubicBezTo>
                        <a:pt x="42" y="26"/>
                        <a:pt x="35" y="19"/>
                        <a:pt x="29" y="16"/>
                      </a:cubicBezTo>
                      <a:cubicBezTo>
                        <a:pt x="25" y="14"/>
                        <a:pt x="21" y="15"/>
                        <a:pt x="17" y="14"/>
                      </a:cubicBezTo>
                      <a:cubicBezTo>
                        <a:pt x="14" y="14"/>
                        <a:pt x="13" y="12"/>
                        <a:pt x="14" y="8"/>
                      </a:cubicBezTo>
                      <a:cubicBezTo>
                        <a:pt x="16" y="6"/>
                        <a:pt x="21" y="5"/>
                        <a:pt x="23" y="4"/>
                      </a:cubicBezTo>
                      <a:cubicBezTo>
                        <a:pt x="27" y="4"/>
                        <a:pt x="32" y="5"/>
                        <a:pt x="36" y="5"/>
                      </a:cubicBezTo>
                      <a:cubicBezTo>
                        <a:pt x="38" y="5"/>
                        <a:pt x="38" y="2"/>
                        <a:pt x="36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04" name="Freeform 93"/>
                <p:cNvSpPr/>
                <p:nvPr/>
              </p:nvSpPr>
              <p:spPr bwMode="auto">
                <a:xfrm>
                  <a:off x="1487488" y="2374901"/>
                  <a:ext cx="9525" cy="57150"/>
                </a:xfrm>
                <a:custGeom>
                  <a:avLst/>
                  <a:gdLst>
                    <a:gd name="T0" fmla="*/ 8 w 9"/>
                    <a:gd name="T1" fmla="*/ 2 h 53"/>
                    <a:gd name="T2" fmla="*/ 7 w 9"/>
                    <a:gd name="T3" fmla="*/ 0 h 53"/>
                    <a:gd name="T4" fmla="*/ 4 w 9"/>
                    <a:gd name="T5" fmla="*/ 1 h 53"/>
                    <a:gd name="T6" fmla="*/ 4 w 9"/>
                    <a:gd name="T7" fmla="*/ 51 h 53"/>
                    <a:gd name="T8" fmla="*/ 7 w 9"/>
                    <a:gd name="T9" fmla="*/ 51 h 53"/>
                    <a:gd name="T10" fmla="*/ 7 w 9"/>
                    <a:gd name="T11" fmla="*/ 49 h 53"/>
                    <a:gd name="T12" fmla="*/ 4 w 9"/>
                    <a:gd name="T13" fmla="*/ 49 h 53"/>
                    <a:gd name="T14" fmla="*/ 4 w 9"/>
                    <a:gd name="T15" fmla="*/ 51 h 53"/>
                    <a:gd name="T16" fmla="*/ 7 w 9"/>
                    <a:gd name="T17" fmla="*/ 51 h 53"/>
                    <a:gd name="T18" fmla="*/ 7 w 9"/>
                    <a:gd name="T19" fmla="*/ 2 h 53"/>
                    <a:gd name="T20" fmla="*/ 5 w 9"/>
                    <a:gd name="T21" fmla="*/ 2 h 53"/>
                    <a:gd name="T22" fmla="*/ 6 w 9"/>
                    <a:gd name="T23" fmla="*/ 4 h 53"/>
                    <a:gd name="T24" fmla="*/ 8 w 9"/>
                    <a:gd name="T25" fmla="*/ 2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9" h="53">
                      <a:moveTo>
                        <a:pt x="8" y="2"/>
                      </a:moveTo>
                      <a:cubicBezTo>
                        <a:pt x="8" y="1"/>
                        <a:pt x="7" y="1"/>
                        <a:pt x="7" y="0"/>
                      </a:cubicBezTo>
                      <a:cubicBezTo>
                        <a:pt x="6" y="0"/>
                        <a:pt x="4" y="0"/>
                        <a:pt x="4" y="1"/>
                      </a:cubicBezTo>
                      <a:cubicBezTo>
                        <a:pt x="0" y="17"/>
                        <a:pt x="5" y="34"/>
                        <a:pt x="4" y="51"/>
                      </a:cubicBezTo>
                      <a:cubicBezTo>
                        <a:pt x="5" y="51"/>
                        <a:pt x="6" y="51"/>
                        <a:pt x="7" y="51"/>
                      </a:cubicBezTo>
                      <a:cubicBezTo>
                        <a:pt x="7" y="51"/>
                        <a:pt x="7" y="50"/>
                        <a:pt x="7" y="49"/>
                      </a:cubicBezTo>
                      <a:cubicBezTo>
                        <a:pt x="7" y="48"/>
                        <a:pt x="4" y="48"/>
                        <a:pt x="4" y="49"/>
                      </a:cubicBezTo>
                      <a:cubicBezTo>
                        <a:pt x="4" y="50"/>
                        <a:pt x="4" y="51"/>
                        <a:pt x="4" y="51"/>
                      </a:cubicBezTo>
                      <a:cubicBezTo>
                        <a:pt x="4" y="53"/>
                        <a:pt x="7" y="53"/>
                        <a:pt x="7" y="51"/>
                      </a:cubicBezTo>
                      <a:cubicBezTo>
                        <a:pt x="7" y="35"/>
                        <a:pt x="3" y="18"/>
                        <a:pt x="7" y="2"/>
                      </a:cubicBezTo>
                      <a:cubicBezTo>
                        <a:pt x="6" y="2"/>
                        <a:pt x="5" y="2"/>
                        <a:pt x="5" y="2"/>
                      </a:cubicBezTo>
                      <a:cubicBezTo>
                        <a:pt x="5" y="3"/>
                        <a:pt x="6" y="3"/>
                        <a:pt x="6" y="4"/>
                      </a:cubicBezTo>
                      <a:cubicBezTo>
                        <a:pt x="7" y="5"/>
                        <a:pt x="9" y="3"/>
                        <a:pt x="8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05" name="Freeform 94"/>
                <p:cNvSpPr/>
                <p:nvPr/>
              </p:nvSpPr>
              <p:spPr bwMode="auto">
                <a:xfrm>
                  <a:off x="1493838" y="2376488"/>
                  <a:ext cx="9525" cy="55563"/>
                </a:xfrm>
                <a:custGeom>
                  <a:avLst/>
                  <a:gdLst>
                    <a:gd name="T0" fmla="*/ 4 w 8"/>
                    <a:gd name="T1" fmla="*/ 1 h 53"/>
                    <a:gd name="T2" fmla="*/ 2 w 8"/>
                    <a:gd name="T3" fmla="*/ 22 h 53"/>
                    <a:gd name="T4" fmla="*/ 2 w 8"/>
                    <a:gd name="T5" fmla="*/ 51 h 53"/>
                    <a:gd name="T6" fmla="*/ 5 w 8"/>
                    <a:gd name="T7" fmla="*/ 51 h 53"/>
                    <a:gd name="T8" fmla="*/ 5 w 8"/>
                    <a:gd name="T9" fmla="*/ 29 h 53"/>
                    <a:gd name="T10" fmla="*/ 6 w 8"/>
                    <a:gd name="T11" fmla="*/ 3 h 53"/>
                    <a:gd name="T12" fmla="*/ 4 w 8"/>
                    <a:gd name="T13" fmla="*/ 1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" h="53">
                      <a:moveTo>
                        <a:pt x="4" y="1"/>
                      </a:moveTo>
                      <a:cubicBezTo>
                        <a:pt x="0" y="7"/>
                        <a:pt x="1" y="16"/>
                        <a:pt x="2" y="22"/>
                      </a:cubicBezTo>
                      <a:cubicBezTo>
                        <a:pt x="2" y="32"/>
                        <a:pt x="2" y="42"/>
                        <a:pt x="2" y="51"/>
                      </a:cubicBezTo>
                      <a:cubicBezTo>
                        <a:pt x="2" y="53"/>
                        <a:pt x="5" y="53"/>
                        <a:pt x="5" y="51"/>
                      </a:cubicBezTo>
                      <a:cubicBezTo>
                        <a:pt x="5" y="44"/>
                        <a:pt x="6" y="36"/>
                        <a:pt x="5" y="29"/>
                      </a:cubicBezTo>
                      <a:cubicBezTo>
                        <a:pt x="5" y="21"/>
                        <a:pt x="2" y="9"/>
                        <a:pt x="6" y="3"/>
                      </a:cubicBezTo>
                      <a:cubicBezTo>
                        <a:pt x="8" y="1"/>
                        <a:pt x="5" y="0"/>
                        <a:pt x="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12" name="Freeform 101"/>
                <p:cNvSpPr/>
                <p:nvPr/>
              </p:nvSpPr>
              <p:spPr bwMode="auto">
                <a:xfrm>
                  <a:off x="1341438" y="2697163"/>
                  <a:ext cx="85725" cy="82550"/>
                </a:xfrm>
                <a:custGeom>
                  <a:avLst/>
                  <a:gdLst>
                    <a:gd name="T0" fmla="*/ 54 w 80"/>
                    <a:gd name="T1" fmla="*/ 8 h 77"/>
                    <a:gd name="T2" fmla="*/ 6 w 80"/>
                    <a:gd name="T3" fmla="*/ 25 h 77"/>
                    <a:gd name="T4" fmla="*/ 28 w 80"/>
                    <a:gd name="T5" fmla="*/ 71 h 77"/>
                    <a:gd name="T6" fmla="*/ 75 w 80"/>
                    <a:gd name="T7" fmla="*/ 48 h 77"/>
                    <a:gd name="T8" fmla="*/ 47 w 80"/>
                    <a:gd name="T9" fmla="*/ 7 h 77"/>
                    <a:gd name="T10" fmla="*/ 47 w 80"/>
                    <a:gd name="T11" fmla="*/ 8 h 77"/>
                    <a:gd name="T12" fmla="*/ 75 w 80"/>
                    <a:gd name="T13" fmla="*/ 44 h 77"/>
                    <a:gd name="T14" fmla="*/ 34 w 80"/>
                    <a:gd name="T15" fmla="*/ 71 h 77"/>
                    <a:gd name="T16" fmla="*/ 6 w 80"/>
                    <a:gd name="T17" fmla="*/ 33 h 77"/>
                    <a:gd name="T18" fmla="*/ 53 w 80"/>
                    <a:gd name="T19" fmla="*/ 9 h 77"/>
                    <a:gd name="T20" fmla="*/ 54 w 80"/>
                    <a:gd name="T21" fmla="*/ 8 h 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80" h="77">
                      <a:moveTo>
                        <a:pt x="54" y="8"/>
                      </a:moveTo>
                      <a:cubicBezTo>
                        <a:pt x="37" y="0"/>
                        <a:pt x="12" y="7"/>
                        <a:pt x="6" y="25"/>
                      </a:cubicBezTo>
                      <a:cubicBezTo>
                        <a:pt x="0" y="43"/>
                        <a:pt x="11" y="65"/>
                        <a:pt x="28" y="71"/>
                      </a:cubicBezTo>
                      <a:cubicBezTo>
                        <a:pt x="45" y="77"/>
                        <a:pt x="70" y="64"/>
                        <a:pt x="75" y="48"/>
                      </a:cubicBezTo>
                      <a:cubicBezTo>
                        <a:pt x="80" y="30"/>
                        <a:pt x="65" y="9"/>
                        <a:pt x="47" y="7"/>
                      </a:cubicBezTo>
                      <a:cubicBezTo>
                        <a:pt x="46" y="7"/>
                        <a:pt x="46" y="8"/>
                        <a:pt x="47" y="8"/>
                      </a:cubicBezTo>
                      <a:cubicBezTo>
                        <a:pt x="64" y="11"/>
                        <a:pt x="75" y="27"/>
                        <a:pt x="75" y="44"/>
                      </a:cubicBezTo>
                      <a:cubicBezTo>
                        <a:pt x="73" y="62"/>
                        <a:pt x="50" y="71"/>
                        <a:pt x="34" y="71"/>
                      </a:cubicBezTo>
                      <a:cubicBezTo>
                        <a:pt x="16" y="70"/>
                        <a:pt x="5" y="49"/>
                        <a:pt x="6" y="33"/>
                      </a:cubicBezTo>
                      <a:cubicBezTo>
                        <a:pt x="6" y="12"/>
                        <a:pt x="35" y="1"/>
                        <a:pt x="53" y="9"/>
                      </a:cubicBezTo>
                      <a:cubicBezTo>
                        <a:pt x="54" y="9"/>
                        <a:pt x="55" y="8"/>
                        <a:pt x="54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13" name="Freeform 102"/>
                <p:cNvSpPr/>
                <p:nvPr/>
              </p:nvSpPr>
              <p:spPr bwMode="auto">
                <a:xfrm>
                  <a:off x="1347788" y="2703513"/>
                  <a:ext cx="66675" cy="69850"/>
                </a:xfrm>
                <a:custGeom>
                  <a:avLst/>
                  <a:gdLst>
                    <a:gd name="T0" fmla="*/ 33 w 63"/>
                    <a:gd name="T1" fmla="*/ 0 h 66"/>
                    <a:gd name="T2" fmla="*/ 16 w 63"/>
                    <a:gd name="T3" fmla="*/ 13 h 66"/>
                    <a:gd name="T4" fmla="*/ 6 w 63"/>
                    <a:gd name="T5" fmla="*/ 23 h 66"/>
                    <a:gd name="T6" fmla="*/ 16 w 63"/>
                    <a:gd name="T7" fmla="*/ 29 h 66"/>
                    <a:gd name="T8" fmla="*/ 19 w 63"/>
                    <a:gd name="T9" fmla="*/ 30 h 66"/>
                    <a:gd name="T10" fmla="*/ 12 w 63"/>
                    <a:gd name="T11" fmla="*/ 31 h 66"/>
                    <a:gd name="T12" fmla="*/ 7 w 63"/>
                    <a:gd name="T13" fmla="*/ 32 h 66"/>
                    <a:gd name="T14" fmla="*/ 5 w 63"/>
                    <a:gd name="T15" fmla="*/ 42 h 66"/>
                    <a:gd name="T16" fmla="*/ 17 w 63"/>
                    <a:gd name="T17" fmla="*/ 51 h 66"/>
                    <a:gd name="T18" fmla="*/ 34 w 63"/>
                    <a:gd name="T19" fmla="*/ 64 h 66"/>
                    <a:gd name="T20" fmla="*/ 38 w 63"/>
                    <a:gd name="T21" fmla="*/ 50 h 66"/>
                    <a:gd name="T22" fmla="*/ 38 w 63"/>
                    <a:gd name="T23" fmla="*/ 38 h 66"/>
                    <a:gd name="T24" fmla="*/ 37 w 63"/>
                    <a:gd name="T25" fmla="*/ 34 h 66"/>
                    <a:gd name="T26" fmla="*/ 38 w 63"/>
                    <a:gd name="T27" fmla="*/ 29 h 66"/>
                    <a:gd name="T28" fmla="*/ 45 w 63"/>
                    <a:gd name="T29" fmla="*/ 34 h 66"/>
                    <a:gd name="T30" fmla="*/ 51 w 63"/>
                    <a:gd name="T31" fmla="*/ 35 h 66"/>
                    <a:gd name="T32" fmla="*/ 55 w 63"/>
                    <a:gd name="T33" fmla="*/ 26 h 66"/>
                    <a:gd name="T34" fmla="*/ 54 w 63"/>
                    <a:gd name="T35" fmla="*/ 8 h 66"/>
                    <a:gd name="T36" fmla="*/ 53 w 63"/>
                    <a:gd name="T37" fmla="*/ 9 h 66"/>
                    <a:gd name="T38" fmla="*/ 56 w 63"/>
                    <a:gd name="T39" fmla="*/ 19 h 66"/>
                    <a:gd name="T40" fmla="*/ 51 w 63"/>
                    <a:gd name="T41" fmla="*/ 24 h 66"/>
                    <a:gd name="T42" fmla="*/ 49 w 63"/>
                    <a:gd name="T43" fmla="*/ 25 h 66"/>
                    <a:gd name="T44" fmla="*/ 48 w 63"/>
                    <a:gd name="T45" fmla="*/ 34 h 66"/>
                    <a:gd name="T46" fmla="*/ 33 w 63"/>
                    <a:gd name="T47" fmla="*/ 28 h 66"/>
                    <a:gd name="T48" fmla="*/ 36 w 63"/>
                    <a:gd name="T49" fmla="*/ 40 h 66"/>
                    <a:gd name="T50" fmla="*/ 38 w 63"/>
                    <a:gd name="T51" fmla="*/ 58 h 66"/>
                    <a:gd name="T52" fmla="*/ 30 w 63"/>
                    <a:gd name="T53" fmla="*/ 61 h 66"/>
                    <a:gd name="T54" fmla="*/ 25 w 63"/>
                    <a:gd name="T55" fmla="*/ 55 h 66"/>
                    <a:gd name="T56" fmla="*/ 19 w 63"/>
                    <a:gd name="T57" fmla="*/ 50 h 66"/>
                    <a:gd name="T58" fmla="*/ 15 w 63"/>
                    <a:gd name="T59" fmla="*/ 49 h 66"/>
                    <a:gd name="T60" fmla="*/ 11 w 63"/>
                    <a:gd name="T61" fmla="*/ 47 h 66"/>
                    <a:gd name="T62" fmla="*/ 12 w 63"/>
                    <a:gd name="T63" fmla="*/ 32 h 66"/>
                    <a:gd name="T64" fmla="*/ 21 w 63"/>
                    <a:gd name="T65" fmla="*/ 31 h 66"/>
                    <a:gd name="T66" fmla="*/ 22 w 63"/>
                    <a:gd name="T67" fmla="*/ 30 h 66"/>
                    <a:gd name="T68" fmla="*/ 18 w 63"/>
                    <a:gd name="T69" fmla="*/ 27 h 66"/>
                    <a:gd name="T70" fmla="*/ 11 w 63"/>
                    <a:gd name="T71" fmla="*/ 29 h 66"/>
                    <a:gd name="T72" fmla="*/ 12 w 63"/>
                    <a:gd name="T73" fmla="*/ 17 h 66"/>
                    <a:gd name="T74" fmla="*/ 35 w 63"/>
                    <a:gd name="T75" fmla="*/ 0 h 66"/>
                    <a:gd name="T76" fmla="*/ 33 w 63"/>
                    <a:gd name="T77" fmla="*/ 0 h 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63" h="66">
                      <a:moveTo>
                        <a:pt x="33" y="0"/>
                      </a:moveTo>
                      <a:cubicBezTo>
                        <a:pt x="33" y="9"/>
                        <a:pt x="23" y="11"/>
                        <a:pt x="16" y="13"/>
                      </a:cubicBezTo>
                      <a:cubicBezTo>
                        <a:pt x="12" y="15"/>
                        <a:pt x="9" y="19"/>
                        <a:pt x="6" y="23"/>
                      </a:cubicBezTo>
                      <a:cubicBezTo>
                        <a:pt x="0" y="32"/>
                        <a:pt x="9" y="31"/>
                        <a:pt x="16" y="29"/>
                      </a:cubicBezTo>
                      <a:cubicBezTo>
                        <a:pt x="17" y="28"/>
                        <a:pt x="18" y="29"/>
                        <a:pt x="19" y="30"/>
                      </a:cubicBezTo>
                      <a:cubicBezTo>
                        <a:pt x="17" y="31"/>
                        <a:pt x="14" y="31"/>
                        <a:pt x="12" y="31"/>
                      </a:cubicBezTo>
                      <a:cubicBezTo>
                        <a:pt x="10" y="30"/>
                        <a:pt x="8" y="31"/>
                        <a:pt x="7" y="32"/>
                      </a:cubicBezTo>
                      <a:cubicBezTo>
                        <a:pt x="4" y="34"/>
                        <a:pt x="3" y="40"/>
                        <a:pt x="5" y="42"/>
                      </a:cubicBezTo>
                      <a:cubicBezTo>
                        <a:pt x="7" y="47"/>
                        <a:pt x="12" y="49"/>
                        <a:pt x="17" y="51"/>
                      </a:cubicBezTo>
                      <a:cubicBezTo>
                        <a:pt x="24" y="53"/>
                        <a:pt x="26" y="61"/>
                        <a:pt x="34" y="64"/>
                      </a:cubicBezTo>
                      <a:cubicBezTo>
                        <a:pt x="41" y="66"/>
                        <a:pt x="39" y="54"/>
                        <a:pt x="38" y="50"/>
                      </a:cubicBezTo>
                      <a:cubicBezTo>
                        <a:pt x="37" y="46"/>
                        <a:pt x="37" y="43"/>
                        <a:pt x="38" y="38"/>
                      </a:cubicBezTo>
                      <a:cubicBezTo>
                        <a:pt x="39" y="36"/>
                        <a:pt x="38" y="36"/>
                        <a:pt x="37" y="34"/>
                      </a:cubicBezTo>
                      <a:cubicBezTo>
                        <a:pt x="36" y="33"/>
                        <a:pt x="31" y="25"/>
                        <a:pt x="38" y="29"/>
                      </a:cubicBezTo>
                      <a:cubicBezTo>
                        <a:pt x="40" y="30"/>
                        <a:pt x="43" y="32"/>
                        <a:pt x="45" y="34"/>
                      </a:cubicBezTo>
                      <a:cubicBezTo>
                        <a:pt x="46" y="35"/>
                        <a:pt x="49" y="36"/>
                        <a:pt x="51" y="35"/>
                      </a:cubicBezTo>
                      <a:cubicBezTo>
                        <a:pt x="55" y="33"/>
                        <a:pt x="45" y="24"/>
                        <a:pt x="55" y="26"/>
                      </a:cubicBezTo>
                      <a:cubicBezTo>
                        <a:pt x="63" y="28"/>
                        <a:pt x="55" y="10"/>
                        <a:pt x="54" y="8"/>
                      </a:cubicBezTo>
                      <a:cubicBezTo>
                        <a:pt x="53" y="7"/>
                        <a:pt x="52" y="8"/>
                        <a:pt x="53" y="9"/>
                      </a:cubicBezTo>
                      <a:cubicBezTo>
                        <a:pt x="55" y="12"/>
                        <a:pt x="55" y="15"/>
                        <a:pt x="56" y="19"/>
                      </a:cubicBezTo>
                      <a:cubicBezTo>
                        <a:pt x="58" y="24"/>
                        <a:pt x="54" y="23"/>
                        <a:pt x="51" y="24"/>
                      </a:cubicBezTo>
                      <a:cubicBezTo>
                        <a:pt x="50" y="24"/>
                        <a:pt x="50" y="25"/>
                        <a:pt x="49" y="25"/>
                      </a:cubicBezTo>
                      <a:cubicBezTo>
                        <a:pt x="49" y="27"/>
                        <a:pt x="50" y="35"/>
                        <a:pt x="48" y="34"/>
                      </a:cubicBezTo>
                      <a:cubicBezTo>
                        <a:pt x="45" y="33"/>
                        <a:pt x="35" y="23"/>
                        <a:pt x="33" y="28"/>
                      </a:cubicBezTo>
                      <a:cubicBezTo>
                        <a:pt x="31" y="32"/>
                        <a:pt x="38" y="35"/>
                        <a:pt x="36" y="40"/>
                      </a:cubicBezTo>
                      <a:cubicBezTo>
                        <a:pt x="34" y="45"/>
                        <a:pt x="37" y="53"/>
                        <a:pt x="38" y="58"/>
                      </a:cubicBezTo>
                      <a:cubicBezTo>
                        <a:pt x="38" y="62"/>
                        <a:pt x="36" y="63"/>
                        <a:pt x="30" y="61"/>
                      </a:cubicBezTo>
                      <a:cubicBezTo>
                        <a:pt x="27" y="59"/>
                        <a:pt x="27" y="57"/>
                        <a:pt x="25" y="55"/>
                      </a:cubicBezTo>
                      <a:cubicBezTo>
                        <a:pt x="23" y="53"/>
                        <a:pt x="21" y="51"/>
                        <a:pt x="19" y="50"/>
                      </a:cubicBezTo>
                      <a:cubicBezTo>
                        <a:pt x="17" y="50"/>
                        <a:pt x="16" y="49"/>
                        <a:pt x="15" y="49"/>
                      </a:cubicBezTo>
                      <a:cubicBezTo>
                        <a:pt x="14" y="48"/>
                        <a:pt x="12" y="48"/>
                        <a:pt x="11" y="47"/>
                      </a:cubicBezTo>
                      <a:cubicBezTo>
                        <a:pt x="5" y="44"/>
                        <a:pt x="5" y="39"/>
                        <a:pt x="12" y="32"/>
                      </a:cubicBezTo>
                      <a:cubicBezTo>
                        <a:pt x="15" y="32"/>
                        <a:pt x="18" y="32"/>
                        <a:pt x="21" y="31"/>
                      </a:cubicBezTo>
                      <a:cubicBezTo>
                        <a:pt x="21" y="31"/>
                        <a:pt x="22" y="30"/>
                        <a:pt x="22" y="30"/>
                      </a:cubicBezTo>
                      <a:cubicBezTo>
                        <a:pt x="21" y="28"/>
                        <a:pt x="20" y="27"/>
                        <a:pt x="18" y="27"/>
                      </a:cubicBezTo>
                      <a:cubicBezTo>
                        <a:pt x="15" y="28"/>
                        <a:pt x="13" y="29"/>
                        <a:pt x="11" y="29"/>
                      </a:cubicBezTo>
                      <a:cubicBezTo>
                        <a:pt x="1" y="33"/>
                        <a:pt x="10" y="20"/>
                        <a:pt x="12" y="17"/>
                      </a:cubicBezTo>
                      <a:cubicBezTo>
                        <a:pt x="19" y="11"/>
                        <a:pt x="34" y="12"/>
                        <a:pt x="35" y="0"/>
                      </a:cubicBezTo>
                      <a:cubicBezTo>
                        <a:pt x="35" y="0"/>
                        <a:pt x="33" y="0"/>
                        <a:pt x="3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14" name="Freeform 103"/>
                <p:cNvSpPr/>
                <p:nvPr/>
              </p:nvSpPr>
              <p:spPr bwMode="auto">
                <a:xfrm>
                  <a:off x="1354138" y="2735263"/>
                  <a:ext cx="6350" cy="12700"/>
                </a:xfrm>
                <a:custGeom>
                  <a:avLst/>
                  <a:gdLst>
                    <a:gd name="T0" fmla="*/ 2 w 7"/>
                    <a:gd name="T1" fmla="*/ 9 h 11"/>
                    <a:gd name="T2" fmla="*/ 1 w 7"/>
                    <a:gd name="T3" fmla="*/ 10 h 11"/>
                    <a:gd name="T4" fmla="*/ 2 w 7"/>
                    <a:gd name="T5" fmla="*/ 11 h 11"/>
                    <a:gd name="T6" fmla="*/ 7 w 7"/>
                    <a:gd name="T7" fmla="*/ 2 h 11"/>
                    <a:gd name="T8" fmla="*/ 6 w 7"/>
                    <a:gd name="T9" fmla="*/ 1 h 11"/>
                    <a:gd name="T10" fmla="*/ 0 w 7"/>
                    <a:gd name="T11" fmla="*/ 10 h 11"/>
                    <a:gd name="T12" fmla="*/ 1 w 7"/>
                    <a:gd name="T13" fmla="*/ 11 h 11"/>
                    <a:gd name="T14" fmla="*/ 3 w 7"/>
                    <a:gd name="T15" fmla="*/ 10 h 11"/>
                    <a:gd name="T16" fmla="*/ 2 w 7"/>
                    <a:gd name="T17" fmla="*/ 9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" h="11">
                      <a:moveTo>
                        <a:pt x="2" y="9"/>
                      </a:moveTo>
                      <a:cubicBezTo>
                        <a:pt x="1" y="9"/>
                        <a:pt x="1" y="10"/>
                        <a:pt x="1" y="10"/>
                      </a:cubicBezTo>
                      <a:cubicBezTo>
                        <a:pt x="1" y="10"/>
                        <a:pt x="1" y="10"/>
                        <a:pt x="2" y="11"/>
                      </a:cubicBezTo>
                      <a:cubicBezTo>
                        <a:pt x="3" y="7"/>
                        <a:pt x="4" y="4"/>
                        <a:pt x="7" y="2"/>
                      </a:cubicBezTo>
                      <a:cubicBezTo>
                        <a:pt x="7" y="1"/>
                        <a:pt x="6" y="0"/>
                        <a:pt x="6" y="1"/>
                      </a:cubicBezTo>
                      <a:cubicBezTo>
                        <a:pt x="3" y="3"/>
                        <a:pt x="2" y="7"/>
                        <a:pt x="0" y="10"/>
                      </a:cubicBezTo>
                      <a:cubicBezTo>
                        <a:pt x="0" y="11"/>
                        <a:pt x="1" y="11"/>
                        <a:pt x="1" y="11"/>
                      </a:cubicBezTo>
                      <a:cubicBezTo>
                        <a:pt x="2" y="11"/>
                        <a:pt x="2" y="10"/>
                        <a:pt x="3" y="10"/>
                      </a:cubicBezTo>
                      <a:cubicBezTo>
                        <a:pt x="3" y="9"/>
                        <a:pt x="2" y="8"/>
                        <a:pt x="2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15" name="Freeform 104"/>
                <p:cNvSpPr/>
                <p:nvPr/>
              </p:nvSpPr>
              <p:spPr bwMode="auto">
                <a:xfrm>
                  <a:off x="1355725" y="2735263"/>
                  <a:ext cx="9525" cy="15875"/>
                </a:xfrm>
                <a:custGeom>
                  <a:avLst/>
                  <a:gdLst>
                    <a:gd name="T0" fmla="*/ 1 w 9"/>
                    <a:gd name="T1" fmla="*/ 14 h 15"/>
                    <a:gd name="T2" fmla="*/ 8 w 9"/>
                    <a:gd name="T3" fmla="*/ 1 h 15"/>
                    <a:gd name="T4" fmla="*/ 7 w 9"/>
                    <a:gd name="T5" fmla="*/ 1 h 15"/>
                    <a:gd name="T6" fmla="*/ 0 w 9"/>
                    <a:gd name="T7" fmla="*/ 14 h 15"/>
                    <a:gd name="T8" fmla="*/ 1 w 9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5">
                      <a:moveTo>
                        <a:pt x="1" y="14"/>
                      </a:moveTo>
                      <a:cubicBezTo>
                        <a:pt x="4" y="10"/>
                        <a:pt x="6" y="6"/>
                        <a:pt x="8" y="1"/>
                      </a:cubicBezTo>
                      <a:cubicBezTo>
                        <a:pt x="9" y="1"/>
                        <a:pt x="7" y="0"/>
                        <a:pt x="7" y="1"/>
                      </a:cubicBezTo>
                      <a:cubicBezTo>
                        <a:pt x="5" y="5"/>
                        <a:pt x="3" y="10"/>
                        <a:pt x="0" y="14"/>
                      </a:cubicBezTo>
                      <a:cubicBezTo>
                        <a:pt x="0" y="14"/>
                        <a:pt x="1" y="15"/>
                        <a:pt x="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16" name="Freeform 105"/>
                <p:cNvSpPr/>
                <p:nvPr/>
              </p:nvSpPr>
              <p:spPr bwMode="auto">
                <a:xfrm>
                  <a:off x="1357313" y="2735263"/>
                  <a:ext cx="9525" cy="15875"/>
                </a:xfrm>
                <a:custGeom>
                  <a:avLst/>
                  <a:gdLst>
                    <a:gd name="T0" fmla="*/ 1 w 10"/>
                    <a:gd name="T1" fmla="*/ 14 h 15"/>
                    <a:gd name="T2" fmla="*/ 3 w 10"/>
                    <a:gd name="T3" fmla="*/ 12 h 15"/>
                    <a:gd name="T4" fmla="*/ 6 w 10"/>
                    <a:gd name="T5" fmla="*/ 8 h 15"/>
                    <a:gd name="T6" fmla="*/ 8 w 10"/>
                    <a:gd name="T7" fmla="*/ 4 h 15"/>
                    <a:gd name="T8" fmla="*/ 10 w 10"/>
                    <a:gd name="T9" fmla="*/ 1 h 15"/>
                    <a:gd name="T10" fmla="*/ 9 w 10"/>
                    <a:gd name="T11" fmla="*/ 1 h 15"/>
                    <a:gd name="T12" fmla="*/ 8 w 10"/>
                    <a:gd name="T13" fmla="*/ 1 h 15"/>
                    <a:gd name="T14" fmla="*/ 10 w 10"/>
                    <a:gd name="T15" fmla="*/ 1 h 15"/>
                    <a:gd name="T16" fmla="*/ 10 w 10"/>
                    <a:gd name="T17" fmla="*/ 0 h 15"/>
                    <a:gd name="T18" fmla="*/ 9 w 10"/>
                    <a:gd name="T19" fmla="*/ 0 h 15"/>
                    <a:gd name="T20" fmla="*/ 5 w 10"/>
                    <a:gd name="T21" fmla="*/ 6 h 15"/>
                    <a:gd name="T22" fmla="*/ 3 w 10"/>
                    <a:gd name="T23" fmla="*/ 9 h 15"/>
                    <a:gd name="T24" fmla="*/ 1 w 10"/>
                    <a:gd name="T25" fmla="*/ 13 h 15"/>
                    <a:gd name="T26" fmla="*/ 1 w 10"/>
                    <a:gd name="T27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0" h="15">
                      <a:moveTo>
                        <a:pt x="1" y="14"/>
                      </a:moveTo>
                      <a:cubicBezTo>
                        <a:pt x="2" y="14"/>
                        <a:pt x="3" y="12"/>
                        <a:pt x="3" y="12"/>
                      </a:cubicBezTo>
                      <a:cubicBezTo>
                        <a:pt x="4" y="10"/>
                        <a:pt x="5" y="9"/>
                        <a:pt x="6" y="8"/>
                      </a:cubicBezTo>
                      <a:cubicBezTo>
                        <a:pt x="6" y="6"/>
                        <a:pt x="7" y="5"/>
                        <a:pt x="8" y="4"/>
                      </a:cubicBezTo>
                      <a:cubicBezTo>
                        <a:pt x="8" y="3"/>
                        <a:pt x="9" y="2"/>
                        <a:pt x="10" y="1"/>
                      </a:cubicBezTo>
                      <a:cubicBezTo>
                        <a:pt x="9" y="1"/>
                        <a:pt x="9" y="1"/>
                        <a:pt x="9" y="1"/>
                      </a:cubicBezTo>
                      <a:cubicBezTo>
                        <a:pt x="8" y="1"/>
                        <a:pt x="9" y="1"/>
                        <a:pt x="8" y="1"/>
                      </a:cubicBezTo>
                      <a:cubicBezTo>
                        <a:pt x="8" y="2"/>
                        <a:pt x="9" y="2"/>
                        <a:pt x="10" y="1"/>
                      </a:cubicBezTo>
                      <a:cubicBezTo>
                        <a:pt x="10" y="1"/>
                        <a:pt x="10" y="1"/>
                        <a:pt x="10" y="0"/>
                      </a:cubicBezTo>
                      <a:cubicBezTo>
                        <a:pt x="10" y="0"/>
                        <a:pt x="9" y="0"/>
                        <a:pt x="9" y="0"/>
                      </a:cubicBezTo>
                      <a:cubicBezTo>
                        <a:pt x="7" y="1"/>
                        <a:pt x="6" y="4"/>
                        <a:pt x="5" y="6"/>
                      </a:cubicBezTo>
                      <a:cubicBezTo>
                        <a:pt x="5" y="7"/>
                        <a:pt x="4" y="8"/>
                        <a:pt x="3" y="9"/>
                      </a:cubicBezTo>
                      <a:cubicBezTo>
                        <a:pt x="3" y="10"/>
                        <a:pt x="2" y="13"/>
                        <a:pt x="1" y="13"/>
                      </a:cubicBezTo>
                      <a:cubicBezTo>
                        <a:pt x="0" y="14"/>
                        <a:pt x="0" y="15"/>
                        <a:pt x="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17" name="Freeform 106"/>
                <p:cNvSpPr/>
                <p:nvPr/>
              </p:nvSpPr>
              <p:spPr bwMode="auto">
                <a:xfrm>
                  <a:off x="1358900" y="2735263"/>
                  <a:ext cx="11113" cy="17463"/>
                </a:xfrm>
                <a:custGeom>
                  <a:avLst/>
                  <a:gdLst>
                    <a:gd name="T0" fmla="*/ 2 w 10"/>
                    <a:gd name="T1" fmla="*/ 16 h 17"/>
                    <a:gd name="T2" fmla="*/ 10 w 10"/>
                    <a:gd name="T3" fmla="*/ 1 h 17"/>
                    <a:gd name="T4" fmla="*/ 9 w 10"/>
                    <a:gd name="T5" fmla="*/ 1 h 17"/>
                    <a:gd name="T6" fmla="*/ 1 w 10"/>
                    <a:gd name="T7" fmla="*/ 16 h 17"/>
                    <a:gd name="T8" fmla="*/ 2 w 10"/>
                    <a:gd name="T9" fmla="*/ 16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17">
                      <a:moveTo>
                        <a:pt x="2" y="16"/>
                      </a:moveTo>
                      <a:cubicBezTo>
                        <a:pt x="4" y="11"/>
                        <a:pt x="8" y="7"/>
                        <a:pt x="10" y="1"/>
                      </a:cubicBezTo>
                      <a:cubicBezTo>
                        <a:pt x="10" y="1"/>
                        <a:pt x="9" y="0"/>
                        <a:pt x="9" y="1"/>
                      </a:cubicBezTo>
                      <a:cubicBezTo>
                        <a:pt x="7" y="6"/>
                        <a:pt x="3" y="11"/>
                        <a:pt x="1" y="16"/>
                      </a:cubicBezTo>
                      <a:cubicBezTo>
                        <a:pt x="0" y="16"/>
                        <a:pt x="1" y="17"/>
                        <a:pt x="2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18" name="Freeform 107"/>
                <p:cNvSpPr/>
                <p:nvPr/>
              </p:nvSpPr>
              <p:spPr bwMode="auto">
                <a:xfrm>
                  <a:off x="1362075" y="2735263"/>
                  <a:ext cx="9525" cy="15875"/>
                </a:xfrm>
                <a:custGeom>
                  <a:avLst/>
                  <a:gdLst>
                    <a:gd name="T0" fmla="*/ 1 w 9"/>
                    <a:gd name="T1" fmla="*/ 14 h 15"/>
                    <a:gd name="T2" fmla="*/ 9 w 9"/>
                    <a:gd name="T3" fmla="*/ 2 h 15"/>
                    <a:gd name="T4" fmla="*/ 8 w 9"/>
                    <a:gd name="T5" fmla="*/ 1 h 15"/>
                    <a:gd name="T6" fmla="*/ 0 w 9"/>
                    <a:gd name="T7" fmla="*/ 14 h 15"/>
                    <a:gd name="T8" fmla="*/ 1 w 9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5">
                      <a:moveTo>
                        <a:pt x="1" y="14"/>
                      </a:moveTo>
                      <a:cubicBezTo>
                        <a:pt x="4" y="10"/>
                        <a:pt x="6" y="6"/>
                        <a:pt x="9" y="2"/>
                      </a:cubicBezTo>
                      <a:cubicBezTo>
                        <a:pt x="9" y="1"/>
                        <a:pt x="8" y="0"/>
                        <a:pt x="8" y="1"/>
                      </a:cubicBezTo>
                      <a:cubicBezTo>
                        <a:pt x="5" y="5"/>
                        <a:pt x="3" y="9"/>
                        <a:pt x="0" y="14"/>
                      </a:cubicBezTo>
                      <a:cubicBezTo>
                        <a:pt x="0" y="14"/>
                        <a:pt x="1" y="15"/>
                        <a:pt x="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19" name="Freeform 108"/>
                <p:cNvSpPr/>
                <p:nvPr/>
              </p:nvSpPr>
              <p:spPr bwMode="auto">
                <a:xfrm>
                  <a:off x="1363663" y="2735263"/>
                  <a:ext cx="12700" cy="19050"/>
                </a:xfrm>
                <a:custGeom>
                  <a:avLst/>
                  <a:gdLst>
                    <a:gd name="T0" fmla="*/ 2 w 12"/>
                    <a:gd name="T1" fmla="*/ 18 h 19"/>
                    <a:gd name="T2" fmla="*/ 11 w 12"/>
                    <a:gd name="T3" fmla="*/ 2 h 19"/>
                    <a:gd name="T4" fmla="*/ 10 w 12"/>
                    <a:gd name="T5" fmla="*/ 1 h 19"/>
                    <a:gd name="T6" fmla="*/ 1 w 12"/>
                    <a:gd name="T7" fmla="*/ 18 h 19"/>
                    <a:gd name="T8" fmla="*/ 2 w 12"/>
                    <a:gd name="T9" fmla="*/ 18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19">
                      <a:moveTo>
                        <a:pt x="2" y="18"/>
                      </a:moveTo>
                      <a:cubicBezTo>
                        <a:pt x="4" y="12"/>
                        <a:pt x="7" y="6"/>
                        <a:pt x="11" y="2"/>
                      </a:cubicBezTo>
                      <a:cubicBezTo>
                        <a:pt x="12" y="1"/>
                        <a:pt x="11" y="0"/>
                        <a:pt x="10" y="1"/>
                      </a:cubicBezTo>
                      <a:cubicBezTo>
                        <a:pt x="6" y="6"/>
                        <a:pt x="2" y="11"/>
                        <a:pt x="1" y="18"/>
                      </a:cubicBezTo>
                      <a:cubicBezTo>
                        <a:pt x="0" y="18"/>
                        <a:pt x="2" y="19"/>
                        <a:pt x="2" y="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20" name="Freeform 109"/>
                <p:cNvSpPr/>
                <p:nvPr/>
              </p:nvSpPr>
              <p:spPr bwMode="auto">
                <a:xfrm>
                  <a:off x="1365250" y="2738438"/>
                  <a:ext cx="11113" cy="17463"/>
                </a:xfrm>
                <a:custGeom>
                  <a:avLst/>
                  <a:gdLst>
                    <a:gd name="T0" fmla="*/ 2 w 11"/>
                    <a:gd name="T1" fmla="*/ 16 h 17"/>
                    <a:gd name="T2" fmla="*/ 11 w 11"/>
                    <a:gd name="T3" fmla="*/ 1 h 17"/>
                    <a:gd name="T4" fmla="*/ 10 w 11"/>
                    <a:gd name="T5" fmla="*/ 1 h 17"/>
                    <a:gd name="T6" fmla="*/ 0 w 11"/>
                    <a:gd name="T7" fmla="*/ 16 h 17"/>
                    <a:gd name="T8" fmla="*/ 2 w 11"/>
                    <a:gd name="T9" fmla="*/ 16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7">
                      <a:moveTo>
                        <a:pt x="2" y="16"/>
                      </a:moveTo>
                      <a:cubicBezTo>
                        <a:pt x="5" y="11"/>
                        <a:pt x="7" y="6"/>
                        <a:pt x="11" y="1"/>
                      </a:cubicBezTo>
                      <a:cubicBezTo>
                        <a:pt x="11" y="1"/>
                        <a:pt x="10" y="0"/>
                        <a:pt x="10" y="1"/>
                      </a:cubicBezTo>
                      <a:cubicBezTo>
                        <a:pt x="6" y="5"/>
                        <a:pt x="4" y="11"/>
                        <a:pt x="0" y="16"/>
                      </a:cubicBezTo>
                      <a:cubicBezTo>
                        <a:pt x="0" y="16"/>
                        <a:pt x="1" y="17"/>
                        <a:pt x="2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21" name="Freeform 110"/>
                <p:cNvSpPr/>
                <p:nvPr/>
              </p:nvSpPr>
              <p:spPr bwMode="auto">
                <a:xfrm>
                  <a:off x="1368425" y="2740026"/>
                  <a:ext cx="9525" cy="15875"/>
                </a:xfrm>
                <a:custGeom>
                  <a:avLst/>
                  <a:gdLst>
                    <a:gd name="T0" fmla="*/ 2 w 9"/>
                    <a:gd name="T1" fmla="*/ 14 h 15"/>
                    <a:gd name="T2" fmla="*/ 9 w 9"/>
                    <a:gd name="T3" fmla="*/ 1 h 15"/>
                    <a:gd name="T4" fmla="*/ 7 w 9"/>
                    <a:gd name="T5" fmla="*/ 0 h 15"/>
                    <a:gd name="T6" fmla="*/ 0 w 9"/>
                    <a:gd name="T7" fmla="*/ 14 h 15"/>
                    <a:gd name="T8" fmla="*/ 2 w 9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5">
                      <a:moveTo>
                        <a:pt x="2" y="14"/>
                      </a:moveTo>
                      <a:cubicBezTo>
                        <a:pt x="3" y="9"/>
                        <a:pt x="6" y="5"/>
                        <a:pt x="9" y="1"/>
                      </a:cubicBezTo>
                      <a:cubicBezTo>
                        <a:pt x="9" y="0"/>
                        <a:pt x="8" y="0"/>
                        <a:pt x="7" y="0"/>
                      </a:cubicBezTo>
                      <a:cubicBezTo>
                        <a:pt x="5" y="5"/>
                        <a:pt x="2" y="9"/>
                        <a:pt x="0" y="14"/>
                      </a:cubicBezTo>
                      <a:cubicBezTo>
                        <a:pt x="0" y="14"/>
                        <a:pt x="1" y="15"/>
                        <a:pt x="2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22" name="Freeform 111"/>
                <p:cNvSpPr/>
                <p:nvPr/>
              </p:nvSpPr>
              <p:spPr bwMode="auto">
                <a:xfrm>
                  <a:off x="1370013" y="2743201"/>
                  <a:ext cx="9525" cy="17463"/>
                </a:xfrm>
                <a:custGeom>
                  <a:avLst/>
                  <a:gdLst>
                    <a:gd name="T0" fmla="*/ 1 w 8"/>
                    <a:gd name="T1" fmla="*/ 16 h 16"/>
                    <a:gd name="T2" fmla="*/ 8 w 8"/>
                    <a:gd name="T3" fmla="*/ 1 h 16"/>
                    <a:gd name="T4" fmla="*/ 7 w 8"/>
                    <a:gd name="T5" fmla="*/ 1 h 16"/>
                    <a:gd name="T6" fmla="*/ 0 w 8"/>
                    <a:gd name="T7" fmla="*/ 15 h 16"/>
                    <a:gd name="T8" fmla="*/ 1 w 8"/>
                    <a:gd name="T9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6">
                      <a:moveTo>
                        <a:pt x="1" y="16"/>
                      </a:moveTo>
                      <a:cubicBezTo>
                        <a:pt x="3" y="11"/>
                        <a:pt x="6" y="6"/>
                        <a:pt x="8" y="1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4" y="6"/>
                        <a:pt x="2" y="10"/>
                        <a:pt x="0" y="15"/>
                      </a:cubicBezTo>
                      <a:cubicBezTo>
                        <a:pt x="0" y="16"/>
                        <a:pt x="1" y="16"/>
                        <a:pt x="1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23" name="Freeform 112"/>
                <p:cNvSpPr/>
                <p:nvPr/>
              </p:nvSpPr>
              <p:spPr bwMode="auto">
                <a:xfrm>
                  <a:off x="1373188" y="2743201"/>
                  <a:ext cx="7938" cy="17463"/>
                </a:xfrm>
                <a:custGeom>
                  <a:avLst/>
                  <a:gdLst>
                    <a:gd name="T0" fmla="*/ 2 w 8"/>
                    <a:gd name="T1" fmla="*/ 15 h 16"/>
                    <a:gd name="T2" fmla="*/ 8 w 8"/>
                    <a:gd name="T3" fmla="*/ 1 h 16"/>
                    <a:gd name="T4" fmla="*/ 7 w 8"/>
                    <a:gd name="T5" fmla="*/ 1 h 16"/>
                    <a:gd name="T6" fmla="*/ 1 w 8"/>
                    <a:gd name="T7" fmla="*/ 14 h 16"/>
                    <a:gd name="T8" fmla="*/ 2 w 8"/>
                    <a:gd name="T9" fmla="*/ 15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6">
                      <a:moveTo>
                        <a:pt x="2" y="15"/>
                      </a:moveTo>
                      <a:cubicBezTo>
                        <a:pt x="4" y="11"/>
                        <a:pt x="6" y="6"/>
                        <a:pt x="8" y="1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5" y="5"/>
                        <a:pt x="3" y="10"/>
                        <a:pt x="1" y="14"/>
                      </a:cubicBezTo>
                      <a:cubicBezTo>
                        <a:pt x="0" y="15"/>
                        <a:pt x="1" y="16"/>
                        <a:pt x="2" y="1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24" name="Freeform 113"/>
                <p:cNvSpPr/>
                <p:nvPr/>
              </p:nvSpPr>
              <p:spPr bwMode="auto">
                <a:xfrm>
                  <a:off x="1376363" y="2744788"/>
                  <a:ext cx="6350" cy="20638"/>
                </a:xfrm>
                <a:custGeom>
                  <a:avLst/>
                  <a:gdLst>
                    <a:gd name="T0" fmla="*/ 2 w 6"/>
                    <a:gd name="T1" fmla="*/ 19 h 19"/>
                    <a:gd name="T2" fmla="*/ 6 w 6"/>
                    <a:gd name="T3" fmla="*/ 1 h 19"/>
                    <a:gd name="T4" fmla="*/ 5 w 6"/>
                    <a:gd name="T5" fmla="*/ 1 h 19"/>
                    <a:gd name="T6" fmla="*/ 0 w 6"/>
                    <a:gd name="T7" fmla="*/ 19 h 19"/>
                    <a:gd name="T8" fmla="*/ 2 w 6"/>
                    <a:gd name="T9" fmla="*/ 19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" h="19">
                      <a:moveTo>
                        <a:pt x="2" y="19"/>
                      </a:moveTo>
                      <a:cubicBezTo>
                        <a:pt x="2" y="12"/>
                        <a:pt x="5" y="7"/>
                        <a:pt x="6" y="1"/>
                      </a:cubicBezTo>
                      <a:cubicBezTo>
                        <a:pt x="6" y="0"/>
                        <a:pt x="5" y="0"/>
                        <a:pt x="5" y="1"/>
                      </a:cubicBezTo>
                      <a:cubicBezTo>
                        <a:pt x="4" y="7"/>
                        <a:pt x="1" y="12"/>
                        <a:pt x="0" y="19"/>
                      </a:cubicBezTo>
                      <a:cubicBezTo>
                        <a:pt x="0" y="19"/>
                        <a:pt x="2" y="19"/>
                        <a:pt x="2" y="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25" name="Freeform 114"/>
                <p:cNvSpPr/>
                <p:nvPr/>
              </p:nvSpPr>
              <p:spPr bwMode="auto">
                <a:xfrm>
                  <a:off x="1376363" y="2751138"/>
                  <a:ext cx="6350" cy="15875"/>
                </a:xfrm>
                <a:custGeom>
                  <a:avLst/>
                  <a:gdLst>
                    <a:gd name="T0" fmla="*/ 1 w 6"/>
                    <a:gd name="T1" fmla="*/ 14 h 15"/>
                    <a:gd name="T2" fmla="*/ 5 w 6"/>
                    <a:gd name="T3" fmla="*/ 1 h 15"/>
                    <a:gd name="T4" fmla="*/ 4 w 6"/>
                    <a:gd name="T5" fmla="*/ 1 h 15"/>
                    <a:gd name="T6" fmla="*/ 0 w 6"/>
                    <a:gd name="T7" fmla="*/ 13 h 15"/>
                    <a:gd name="T8" fmla="*/ 1 w 6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" h="15">
                      <a:moveTo>
                        <a:pt x="1" y="14"/>
                      </a:moveTo>
                      <a:cubicBezTo>
                        <a:pt x="2" y="10"/>
                        <a:pt x="4" y="6"/>
                        <a:pt x="5" y="1"/>
                      </a:cubicBezTo>
                      <a:cubicBezTo>
                        <a:pt x="6" y="0"/>
                        <a:pt x="4" y="0"/>
                        <a:pt x="4" y="1"/>
                      </a:cubicBezTo>
                      <a:cubicBezTo>
                        <a:pt x="3" y="5"/>
                        <a:pt x="1" y="9"/>
                        <a:pt x="0" y="13"/>
                      </a:cubicBezTo>
                      <a:cubicBezTo>
                        <a:pt x="0" y="14"/>
                        <a:pt x="1" y="15"/>
                        <a:pt x="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26" name="Freeform 115"/>
                <p:cNvSpPr/>
                <p:nvPr/>
              </p:nvSpPr>
              <p:spPr bwMode="auto">
                <a:xfrm>
                  <a:off x="1379538" y="2754313"/>
                  <a:ext cx="4763" cy="14288"/>
                </a:xfrm>
                <a:custGeom>
                  <a:avLst/>
                  <a:gdLst>
                    <a:gd name="T0" fmla="*/ 2 w 4"/>
                    <a:gd name="T1" fmla="*/ 13 h 14"/>
                    <a:gd name="T2" fmla="*/ 3 w 4"/>
                    <a:gd name="T3" fmla="*/ 2 h 14"/>
                    <a:gd name="T4" fmla="*/ 2 w 4"/>
                    <a:gd name="T5" fmla="*/ 1 h 14"/>
                    <a:gd name="T6" fmla="*/ 0 w 4"/>
                    <a:gd name="T7" fmla="*/ 13 h 14"/>
                    <a:gd name="T8" fmla="*/ 2 w 4"/>
                    <a:gd name="T9" fmla="*/ 1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" h="14">
                      <a:moveTo>
                        <a:pt x="2" y="13"/>
                      </a:moveTo>
                      <a:cubicBezTo>
                        <a:pt x="2" y="9"/>
                        <a:pt x="3" y="5"/>
                        <a:pt x="3" y="2"/>
                      </a:cubicBezTo>
                      <a:cubicBezTo>
                        <a:pt x="4" y="1"/>
                        <a:pt x="2" y="0"/>
                        <a:pt x="2" y="1"/>
                      </a:cubicBezTo>
                      <a:cubicBezTo>
                        <a:pt x="1" y="5"/>
                        <a:pt x="1" y="9"/>
                        <a:pt x="0" y="13"/>
                      </a:cubicBezTo>
                      <a:cubicBezTo>
                        <a:pt x="0" y="14"/>
                        <a:pt x="2" y="14"/>
                        <a:pt x="2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27" name="Freeform 116"/>
                <p:cNvSpPr/>
                <p:nvPr/>
              </p:nvSpPr>
              <p:spPr bwMode="auto">
                <a:xfrm>
                  <a:off x="1382713" y="2754313"/>
                  <a:ext cx="1588" cy="15875"/>
                </a:xfrm>
                <a:custGeom>
                  <a:avLst/>
                  <a:gdLst>
                    <a:gd name="T0" fmla="*/ 2 w 2"/>
                    <a:gd name="T1" fmla="*/ 14 h 14"/>
                    <a:gd name="T2" fmla="*/ 2 w 2"/>
                    <a:gd name="T3" fmla="*/ 1 h 14"/>
                    <a:gd name="T4" fmla="*/ 1 w 2"/>
                    <a:gd name="T5" fmla="*/ 1 h 14"/>
                    <a:gd name="T6" fmla="*/ 0 w 2"/>
                    <a:gd name="T7" fmla="*/ 14 h 14"/>
                    <a:gd name="T8" fmla="*/ 2 w 2"/>
                    <a:gd name="T9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" h="14">
                      <a:moveTo>
                        <a:pt x="2" y="14"/>
                      </a:moveTo>
                      <a:cubicBezTo>
                        <a:pt x="2" y="9"/>
                        <a:pt x="1" y="5"/>
                        <a:pt x="2" y="1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0" y="5"/>
                        <a:pt x="0" y="9"/>
                        <a:pt x="0" y="14"/>
                      </a:cubicBezTo>
                      <a:cubicBezTo>
                        <a:pt x="0" y="14"/>
                        <a:pt x="2" y="14"/>
                        <a:pt x="2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28" name="Freeform 117"/>
                <p:cNvSpPr/>
                <p:nvPr/>
              </p:nvSpPr>
              <p:spPr bwMode="auto">
                <a:xfrm>
                  <a:off x="1384300" y="2755901"/>
                  <a:ext cx="1588" cy="14288"/>
                </a:xfrm>
                <a:custGeom>
                  <a:avLst/>
                  <a:gdLst>
                    <a:gd name="T0" fmla="*/ 1 w 2"/>
                    <a:gd name="T1" fmla="*/ 12 h 13"/>
                    <a:gd name="T2" fmla="*/ 2 w 2"/>
                    <a:gd name="T3" fmla="*/ 1 h 13"/>
                    <a:gd name="T4" fmla="*/ 1 w 2"/>
                    <a:gd name="T5" fmla="*/ 1 h 13"/>
                    <a:gd name="T6" fmla="*/ 0 w 2"/>
                    <a:gd name="T7" fmla="*/ 12 h 13"/>
                    <a:gd name="T8" fmla="*/ 1 w 2"/>
                    <a:gd name="T9" fmla="*/ 1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" h="13">
                      <a:moveTo>
                        <a:pt x="1" y="12"/>
                      </a:moveTo>
                      <a:cubicBezTo>
                        <a:pt x="2" y="8"/>
                        <a:pt x="2" y="4"/>
                        <a:pt x="2" y="1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1" y="4"/>
                        <a:pt x="1" y="8"/>
                        <a:pt x="0" y="12"/>
                      </a:cubicBezTo>
                      <a:cubicBezTo>
                        <a:pt x="0" y="13"/>
                        <a:pt x="1" y="13"/>
                        <a:pt x="1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29" name="Freeform 118"/>
                <p:cNvSpPr/>
                <p:nvPr/>
              </p:nvSpPr>
              <p:spPr bwMode="auto">
                <a:xfrm>
                  <a:off x="1385888" y="2751138"/>
                  <a:ext cx="0" cy="15875"/>
                </a:xfrm>
                <a:custGeom>
                  <a:avLst/>
                  <a:gdLst>
                    <a:gd name="T0" fmla="*/ 1 w 1"/>
                    <a:gd name="T1" fmla="*/ 13 h 14"/>
                    <a:gd name="T2" fmla="*/ 1 w 1"/>
                    <a:gd name="T3" fmla="*/ 1 h 14"/>
                    <a:gd name="T4" fmla="*/ 0 w 1"/>
                    <a:gd name="T5" fmla="*/ 1 h 14"/>
                    <a:gd name="T6" fmla="*/ 0 w 1"/>
                    <a:gd name="T7" fmla="*/ 13 h 14"/>
                    <a:gd name="T8" fmla="*/ 1 w 1"/>
                    <a:gd name="T9" fmla="*/ 1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" h="14">
                      <a:moveTo>
                        <a:pt x="1" y="13"/>
                      </a:moveTo>
                      <a:cubicBezTo>
                        <a:pt x="1" y="9"/>
                        <a:pt x="1" y="5"/>
                        <a:pt x="1" y="1"/>
                      </a:cubicBezTo>
                      <a:cubicBezTo>
                        <a:pt x="1" y="0"/>
                        <a:pt x="0" y="0"/>
                        <a:pt x="0" y="1"/>
                      </a:cubicBezTo>
                      <a:cubicBezTo>
                        <a:pt x="0" y="5"/>
                        <a:pt x="0" y="9"/>
                        <a:pt x="0" y="13"/>
                      </a:cubicBezTo>
                      <a:cubicBezTo>
                        <a:pt x="0" y="14"/>
                        <a:pt x="1" y="14"/>
                        <a:pt x="1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30" name="Freeform 119"/>
                <p:cNvSpPr/>
                <p:nvPr/>
              </p:nvSpPr>
              <p:spPr bwMode="auto">
                <a:xfrm>
                  <a:off x="1354138" y="2720976"/>
                  <a:ext cx="9525" cy="12700"/>
                </a:xfrm>
                <a:custGeom>
                  <a:avLst/>
                  <a:gdLst>
                    <a:gd name="T0" fmla="*/ 1 w 9"/>
                    <a:gd name="T1" fmla="*/ 11 h 12"/>
                    <a:gd name="T2" fmla="*/ 9 w 9"/>
                    <a:gd name="T3" fmla="*/ 1 h 12"/>
                    <a:gd name="T4" fmla="*/ 8 w 9"/>
                    <a:gd name="T5" fmla="*/ 1 h 12"/>
                    <a:gd name="T6" fmla="*/ 0 w 9"/>
                    <a:gd name="T7" fmla="*/ 10 h 12"/>
                    <a:gd name="T8" fmla="*/ 1 w 9"/>
                    <a:gd name="T9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2">
                      <a:moveTo>
                        <a:pt x="1" y="11"/>
                      </a:moveTo>
                      <a:cubicBezTo>
                        <a:pt x="4" y="8"/>
                        <a:pt x="6" y="4"/>
                        <a:pt x="9" y="1"/>
                      </a:cubicBezTo>
                      <a:cubicBezTo>
                        <a:pt x="9" y="1"/>
                        <a:pt x="8" y="0"/>
                        <a:pt x="8" y="1"/>
                      </a:cubicBezTo>
                      <a:cubicBezTo>
                        <a:pt x="5" y="4"/>
                        <a:pt x="3" y="7"/>
                        <a:pt x="0" y="10"/>
                      </a:cubicBezTo>
                      <a:cubicBezTo>
                        <a:pt x="0" y="11"/>
                        <a:pt x="0" y="12"/>
                        <a:pt x="1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31" name="Freeform 120"/>
                <p:cNvSpPr/>
                <p:nvPr/>
              </p:nvSpPr>
              <p:spPr bwMode="auto">
                <a:xfrm>
                  <a:off x="1355725" y="2720976"/>
                  <a:ext cx="11113" cy="12700"/>
                </a:xfrm>
                <a:custGeom>
                  <a:avLst/>
                  <a:gdLst>
                    <a:gd name="T0" fmla="*/ 1 w 10"/>
                    <a:gd name="T1" fmla="*/ 11 h 12"/>
                    <a:gd name="T2" fmla="*/ 9 w 10"/>
                    <a:gd name="T3" fmla="*/ 1 h 12"/>
                    <a:gd name="T4" fmla="*/ 8 w 10"/>
                    <a:gd name="T5" fmla="*/ 1 h 12"/>
                    <a:gd name="T6" fmla="*/ 0 w 10"/>
                    <a:gd name="T7" fmla="*/ 11 h 12"/>
                    <a:gd name="T8" fmla="*/ 1 w 10"/>
                    <a:gd name="T9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12">
                      <a:moveTo>
                        <a:pt x="1" y="11"/>
                      </a:moveTo>
                      <a:cubicBezTo>
                        <a:pt x="3" y="7"/>
                        <a:pt x="6" y="4"/>
                        <a:pt x="9" y="1"/>
                      </a:cubicBezTo>
                      <a:cubicBezTo>
                        <a:pt x="10" y="1"/>
                        <a:pt x="9" y="0"/>
                        <a:pt x="8" y="1"/>
                      </a:cubicBezTo>
                      <a:cubicBezTo>
                        <a:pt x="5" y="3"/>
                        <a:pt x="2" y="7"/>
                        <a:pt x="0" y="11"/>
                      </a:cubicBezTo>
                      <a:cubicBezTo>
                        <a:pt x="0" y="11"/>
                        <a:pt x="1" y="12"/>
                        <a:pt x="1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32" name="Freeform 121"/>
                <p:cNvSpPr/>
                <p:nvPr/>
              </p:nvSpPr>
              <p:spPr bwMode="auto">
                <a:xfrm>
                  <a:off x="1360488" y="2720976"/>
                  <a:ext cx="9525" cy="11113"/>
                </a:xfrm>
                <a:custGeom>
                  <a:avLst/>
                  <a:gdLst>
                    <a:gd name="T0" fmla="*/ 2 w 8"/>
                    <a:gd name="T1" fmla="*/ 9 h 10"/>
                    <a:gd name="T2" fmla="*/ 8 w 8"/>
                    <a:gd name="T3" fmla="*/ 1 h 10"/>
                    <a:gd name="T4" fmla="*/ 7 w 8"/>
                    <a:gd name="T5" fmla="*/ 1 h 10"/>
                    <a:gd name="T6" fmla="*/ 1 w 8"/>
                    <a:gd name="T7" fmla="*/ 9 h 10"/>
                    <a:gd name="T8" fmla="*/ 2 w 8"/>
                    <a:gd name="T9" fmla="*/ 9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0">
                      <a:moveTo>
                        <a:pt x="2" y="9"/>
                      </a:moveTo>
                      <a:cubicBezTo>
                        <a:pt x="4" y="7"/>
                        <a:pt x="6" y="4"/>
                        <a:pt x="8" y="1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5" y="3"/>
                        <a:pt x="3" y="6"/>
                        <a:pt x="1" y="9"/>
                      </a:cubicBezTo>
                      <a:cubicBezTo>
                        <a:pt x="0" y="9"/>
                        <a:pt x="2" y="10"/>
                        <a:pt x="2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33" name="Freeform 122"/>
                <p:cNvSpPr/>
                <p:nvPr/>
              </p:nvSpPr>
              <p:spPr bwMode="auto">
                <a:xfrm>
                  <a:off x="1362075" y="2720976"/>
                  <a:ext cx="7938" cy="11113"/>
                </a:xfrm>
                <a:custGeom>
                  <a:avLst/>
                  <a:gdLst>
                    <a:gd name="T0" fmla="*/ 1 w 8"/>
                    <a:gd name="T1" fmla="*/ 10 h 11"/>
                    <a:gd name="T2" fmla="*/ 7 w 8"/>
                    <a:gd name="T3" fmla="*/ 1 h 11"/>
                    <a:gd name="T4" fmla="*/ 7 w 8"/>
                    <a:gd name="T5" fmla="*/ 1 h 11"/>
                    <a:gd name="T6" fmla="*/ 0 w 8"/>
                    <a:gd name="T7" fmla="*/ 9 h 11"/>
                    <a:gd name="T8" fmla="*/ 1 w 8"/>
                    <a:gd name="T9" fmla="*/ 1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1">
                      <a:moveTo>
                        <a:pt x="1" y="10"/>
                      </a:moveTo>
                      <a:cubicBezTo>
                        <a:pt x="3" y="7"/>
                        <a:pt x="5" y="4"/>
                        <a:pt x="7" y="1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4" y="3"/>
                        <a:pt x="2" y="6"/>
                        <a:pt x="0" y="9"/>
                      </a:cubicBezTo>
                      <a:cubicBezTo>
                        <a:pt x="0" y="10"/>
                        <a:pt x="1" y="11"/>
                        <a:pt x="1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34" name="Freeform 123"/>
                <p:cNvSpPr/>
                <p:nvPr/>
              </p:nvSpPr>
              <p:spPr bwMode="auto">
                <a:xfrm>
                  <a:off x="1363663" y="2719388"/>
                  <a:ext cx="12700" cy="11113"/>
                </a:xfrm>
                <a:custGeom>
                  <a:avLst/>
                  <a:gdLst>
                    <a:gd name="T0" fmla="*/ 1 w 11"/>
                    <a:gd name="T1" fmla="*/ 10 h 11"/>
                    <a:gd name="T2" fmla="*/ 10 w 11"/>
                    <a:gd name="T3" fmla="*/ 2 h 11"/>
                    <a:gd name="T4" fmla="*/ 9 w 11"/>
                    <a:gd name="T5" fmla="*/ 1 h 11"/>
                    <a:gd name="T6" fmla="*/ 1 w 11"/>
                    <a:gd name="T7" fmla="*/ 9 h 11"/>
                    <a:gd name="T8" fmla="*/ 1 w 11"/>
                    <a:gd name="T9" fmla="*/ 1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1">
                      <a:moveTo>
                        <a:pt x="1" y="10"/>
                      </a:moveTo>
                      <a:cubicBezTo>
                        <a:pt x="5" y="8"/>
                        <a:pt x="8" y="5"/>
                        <a:pt x="10" y="2"/>
                      </a:cubicBezTo>
                      <a:cubicBezTo>
                        <a:pt x="11" y="1"/>
                        <a:pt x="10" y="0"/>
                        <a:pt x="9" y="1"/>
                      </a:cubicBezTo>
                      <a:cubicBezTo>
                        <a:pt x="7" y="4"/>
                        <a:pt x="4" y="7"/>
                        <a:pt x="1" y="9"/>
                      </a:cubicBezTo>
                      <a:cubicBezTo>
                        <a:pt x="0" y="10"/>
                        <a:pt x="0" y="11"/>
                        <a:pt x="1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35" name="Freeform 124"/>
                <p:cNvSpPr/>
                <p:nvPr/>
              </p:nvSpPr>
              <p:spPr bwMode="auto">
                <a:xfrm>
                  <a:off x="1368425" y="2722563"/>
                  <a:ext cx="7938" cy="9525"/>
                </a:xfrm>
                <a:custGeom>
                  <a:avLst/>
                  <a:gdLst>
                    <a:gd name="T0" fmla="*/ 1 w 8"/>
                    <a:gd name="T1" fmla="*/ 9 h 9"/>
                    <a:gd name="T2" fmla="*/ 8 w 8"/>
                    <a:gd name="T3" fmla="*/ 2 h 9"/>
                    <a:gd name="T4" fmla="*/ 7 w 8"/>
                    <a:gd name="T5" fmla="*/ 1 h 9"/>
                    <a:gd name="T6" fmla="*/ 1 w 8"/>
                    <a:gd name="T7" fmla="*/ 8 h 9"/>
                    <a:gd name="T8" fmla="*/ 1 w 8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9">
                      <a:moveTo>
                        <a:pt x="1" y="9"/>
                      </a:moveTo>
                      <a:cubicBezTo>
                        <a:pt x="4" y="7"/>
                        <a:pt x="6" y="4"/>
                        <a:pt x="8" y="2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5" y="4"/>
                        <a:pt x="3" y="6"/>
                        <a:pt x="1" y="8"/>
                      </a:cubicBezTo>
                      <a:cubicBezTo>
                        <a:pt x="0" y="8"/>
                        <a:pt x="1" y="9"/>
                        <a:pt x="1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36" name="Freeform 125"/>
                <p:cNvSpPr/>
                <p:nvPr/>
              </p:nvSpPr>
              <p:spPr bwMode="auto">
                <a:xfrm>
                  <a:off x="1370013" y="2724151"/>
                  <a:ext cx="9525" cy="11113"/>
                </a:xfrm>
                <a:custGeom>
                  <a:avLst/>
                  <a:gdLst>
                    <a:gd name="T0" fmla="*/ 1 w 9"/>
                    <a:gd name="T1" fmla="*/ 10 h 11"/>
                    <a:gd name="T2" fmla="*/ 9 w 9"/>
                    <a:gd name="T3" fmla="*/ 1 h 11"/>
                    <a:gd name="T4" fmla="*/ 8 w 9"/>
                    <a:gd name="T5" fmla="*/ 0 h 11"/>
                    <a:gd name="T6" fmla="*/ 0 w 9"/>
                    <a:gd name="T7" fmla="*/ 9 h 11"/>
                    <a:gd name="T8" fmla="*/ 1 w 9"/>
                    <a:gd name="T9" fmla="*/ 1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1">
                      <a:moveTo>
                        <a:pt x="1" y="10"/>
                      </a:moveTo>
                      <a:cubicBezTo>
                        <a:pt x="4" y="7"/>
                        <a:pt x="6" y="4"/>
                        <a:pt x="9" y="1"/>
                      </a:cubicBezTo>
                      <a:cubicBezTo>
                        <a:pt x="9" y="1"/>
                        <a:pt x="9" y="0"/>
                        <a:pt x="8" y="0"/>
                      </a:cubicBezTo>
                      <a:cubicBezTo>
                        <a:pt x="5" y="3"/>
                        <a:pt x="3" y="6"/>
                        <a:pt x="0" y="9"/>
                      </a:cubicBezTo>
                      <a:cubicBezTo>
                        <a:pt x="0" y="10"/>
                        <a:pt x="1" y="11"/>
                        <a:pt x="1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37" name="Freeform 126"/>
                <p:cNvSpPr/>
                <p:nvPr/>
              </p:nvSpPr>
              <p:spPr bwMode="auto">
                <a:xfrm>
                  <a:off x="1370013" y="2727326"/>
                  <a:ext cx="12700" cy="15875"/>
                </a:xfrm>
                <a:custGeom>
                  <a:avLst/>
                  <a:gdLst>
                    <a:gd name="T0" fmla="*/ 2 w 11"/>
                    <a:gd name="T1" fmla="*/ 14 h 15"/>
                    <a:gd name="T2" fmla="*/ 10 w 11"/>
                    <a:gd name="T3" fmla="*/ 2 h 15"/>
                    <a:gd name="T4" fmla="*/ 9 w 11"/>
                    <a:gd name="T5" fmla="*/ 1 h 15"/>
                    <a:gd name="T6" fmla="*/ 1 w 11"/>
                    <a:gd name="T7" fmla="*/ 14 h 15"/>
                    <a:gd name="T8" fmla="*/ 2 w 11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5">
                      <a:moveTo>
                        <a:pt x="2" y="14"/>
                      </a:moveTo>
                      <a:cubicBezTo>
                        <a:pt x="4" y="10"/>
                        <a:pt x="7" y="6"/>
                        <a:pt x="10" y="2"/>
                      </a:cubicBezTo>
                      <a:cubicBezTo>
                        <a:pt x="11" y="1"/>
                        <a:pt x="9" y="0"/>
                        <a:pt x="9" y="1"/>
                      </a:cubicBezTo>
                      <a:cubicBezTo>
                        <a:pt x="6" y="5"/>
                        <a:pt x="3" y="9"/>
                        <a:pt x="1" y="14"/>
                      </a:cubicBezTo>
                      <a:cubicBezTo>
                        <a:pt x="0" y="14"/>
                        <a:pt x="2" y="15"/>
                        <a:pt x="2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38" name="Freeform 127"/>
                <p:cNvSpPr/>
                <p:nvPr/>
              </p:nvSpPr>
              <p:spPr bwMode="auto">
                <a:xfrm>
                  <a:off x="1374775" y="2725738"/>
                  <a:ext cx="9525" cy="17463"/>
                </a:xfrm>
                <a:custGeom>
                  <a:avLst/>
                  <a:gdLst>
                    <a:gd name="T0" fmla="*/ 1 w 9"/>
                    <a:gd name="T1" fmla="*/ 17 h 17"/>
                    <a:gd name="T2" fmla="*/ 9 w 9"/>
                    <a:gd name="T3" fmla="*/ 1 h 17"/>
                    <a:gd name="T4" fmla="*/ 8 w 9"/>
                    <a:gd name="T5" fmla="*/ 1 h 17"/>
                    <a:gd name="T6" fmla="*/ 0 w 9"/>
                    <a:gd name="T7" fmla="*/ 16 h 17"/>
                    <a:gd name="T8" fmla="*/ 1 w 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7">
                      <a:moveTo>
                        <a:pt x="1" y="17"/>
                      </a:moveTo>
                      <a:cubicBezTo>
                        <a:pt x="4" y="12"/>
                        <a:pt x="6" y="6"/>
                        <a:pt x="9" y="1"/>
                      </a:cubicBezTo>
                      <a:cubicBezTo>
                        <a:pt x="9" y="1"/>
                        <a:pt x="8" y="0"/>
                        <a:pt x="8" y="1"/>
                      </a:cubicBezTo>
                      <a:cubicBezTo>
                        <a:pt x="5" y="6"/>
                        <a:pt x="3" y="11"/>
                        <a:pt x="0" y="16"/>
                      </a:cubicBezTo>
                      <a:cubicBezTo>
                        <a:pt x="0" y="17"/>
                        <a:pt x="1" y="17"/>
                        <a:pt x="1" y="1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39" name="Freeform 128"/>
                <p:cNvSpPr/>
                <p:nvPr/>
              </p:nvSpPr>
              <p:spPr bwMode="auto">
                <a:xfrm>
                  <a:off x="1373188" y="2713038"/>
                  <a:ext cx="9525" cy="12700"/>
                </a:xfrm>
                <a:custGeom>
                  <a:avLst/>
                  <a:gdLst>
                    <a:gd name="T0" fmla="*/ 1 w 10"/>
                    <a:gd name="T1" fmla="*/ 13 h 13"/>
                    <a:gd name="T2" fmla="*/ 9 w 10"/>
                    <a:gd name="T3" fmla="*/ 2 h 13"/>
                    <a:gd name="T4" fmla="*/ 8 w 10"/>
                    <a:gd name="T5" fmla="*/ 1 h 13"/>
                    <a:gd name="T6" fmla="*/ 0 w 10"/>
                    <a:gd name="T7" fmla="*/ 12 h 13"/>
                    <a:gd name="T8" fmla="*/ 1 w 10"/>
                    <a:gd name="T9" fmla="*/ 13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13">
                      <a:moveTo>
                        <a:pt x="1" y="13"/>
                      </a:moveTo>
                      <a:cubicBezTo>
                        <a:pt x="3" y="8"/>
                        <a:pt x="6" y="5"/>
                        <a:pt x="9" y="2"/>
                      </a:cubicBezTo>
                      <a:cubicBezTo>
                        <a:pt x="10" y="1"/>
                        <a:pt x="9" y="0"/>
                        <a:pt x="8" y="1"/>
                      </a:cubicBezTo>
                      <a:cubicBezTo>
                        <a:pt x="5" y="4"/>
                        <a:pt x="1" y="8"/>
                        <a:pt x="0" y="12"/>
                      </a:cubicBezTo>
                      <a:cubicBezTo>
                        <a:pt x="0" y="13"/>
                        <a:pt x="1" y="13"/>
                        <a:pt x="1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40" name="Freeform 129"/>
                <p:cNvSpPr/>
                <p:nvPr/>
              </p:nvSpPr>
              <p:spPr bwMode="auto">
                <a:xfrm>
                  <a:off x="1370013" y="2709863"/>
                  <a:ext cx="12700" cy="14288"/>
                </a:xfrm>
                <a:custGeom>
                  <a:avLst/>
                  <a:gdLst>
                    <a:gd name="T0" fmla="*/ 2 w 12"/>
                    <a:gd name="T1" fmla="*/ 12 h 13"/>
                    <a:gd name="T2" fmla="*/ 11 w 12"/>
                    <a:gd name="T3" fmla="*/ 2 h 13"/>
                    <a:gd name="T4" fmla="*/ 10 w 12"/>
                    <a:gd name="T5" fmla="*/ 1 h 13"/>
                    <a:gd name="T6" fmla="*/ 1 w 12"/>
                    <a:gd name="T7" fmla="*/ 11 h 13"/>
                    <a:gd name="T8" fmla="*/ 2 w 12"/>
                    <a:gd name="T9" fmla="*/ 1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13">
                      <a:moveTo>
                        <a:pt x="2" y="12"/>
                      </a:moveTo>
                      <a:cubicBezTo>
                        <a:pt x="4" y="8"/>
                        <a:pt x="8" y="5"/>
                        <a:pt x="11" y="2"/>
                      </a:cubicBezTo>
                      <a:cubicBezTo>
                        <a:pt x="12" y="1"/>
                        <a:pt x="11" y="0"/>
                        <a:pt x="10" y="1"/>
                      </a:cubicBezTo>
                      <a:cubicBezTo>
                        <a:pt x="7" y="5"/>
                        <a:pt x="3" y="7"/>
                        <a:pt x="1" y="11"/>
                      </a:cubicBezTo>
                      <a:cubicBezTo>
                        <a:pt x="0" y="12"/>
                        <a:pt x="1" y="13"/>
                        <a:pt x="2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41" name="Freeform 130"/>
                <p:cNvSpPr/>
                <p:nvPr/>
              </p:nvSpPr>
              <p:spPr bwMode="auto">
                <a:xfrm>
                  <a:off x="1363663" y="2714626"/>
                  <a:ext cx="9525" cy="11113"/>
                </a:xfrm>
                <a:custGeom>
                  <a:avLst/>
                  <a:gdLst>
                    <a:gd name="T0" fmla="*/ 1 w 9"/>
                    <a:gd name="T1" fmla="*/ 9 h 10"/>
                    <a:gd name="T2" fmla="*/ 9 w 9"/>
                    <a:gd name="T3" fmla="*/ 2 h 10"/>
                    <a:gd name="T4" fmla="*/ 8 w 9"/>
                    <a:gd name="T5" fmla="*/ 1 h 10"/>
                    <a:gd name="T6" fmla="*/ 0 w 9"/>
                    <a:gd name="T7" fmla="*/ 8 h 10"/>
                    <a:gd name="T8" fmla="*/ 1 w 9"/>
                    <a:gd name="T9" fmla="*/ 9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0">
                      <a:moveTo>
                        <a:pt x="1" y="9"/>
                      </a:moveTo>
                      <a:cubicBezTo>
                        <a:pt x="3" y="6"/>
                        <a:pt x="6" y="4"/>
                        <a:pt x="9" y="2"/>
                      </a:cubicBezTo>
                      <a:cubicBezTo>
                        <a:pt x="9" y="1"/>
                        <a:pt x="8" y="0"/>
                        <a:pt x="8" y="1"/>
                      </a:cubicBezTo>
                      <a:cubicBezTo>
                        <a:pt x="5" y="3"/>
                        <a:pt x="2" y="6"/>
                        <a:pt x="0" y="8"/>
                      </a:cubicBezTo>
                      <a:cubicBezTo>
                        <a:pt x="0" y="9"/>
                        <a:pt x="1" y="10"/>
                        <a:pt x="1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42" name="Freeform 131"/>
                <p:cNvSpPr/>
                <p:nvPr/>
              </p:nvSpPr>
              <p:spPr bwMode="auto">
                <a:xfrm>
                  <a:off x="1370013" y="2708276"/>
                  <a:ext cx="15875" cy="11113"/>
                </a:xfrm>
                <a:custGeom>
                  <a:avLst/>
                  <a:gdLst>
                    <a:gd name="T0" fmla="*/ 1 w 15"/>
                    <a:gd name="T1" fmla="*/ 11 h 11"/>
                    <a:gd name="T2" fmla="*/ 15 w 15"/>
                    <a:gd name="T3" fmla="*/ 2 h 11"/>
                    <a:gd name="T4" fmla="*/ 14 w 15"/>
                    <a:gd name="T5" fmla="*/ 1 h 11"/>
                    <a:gd name="T6" fmla="*/ 0 w 15"/>
                    <a:gd name="T7" fmla="*/ 10 h 11"/>
                    <a:gd name="T8" fmla="*/ 1 w 15"/>
                    <a:gd name="T9" fmla="*/ 11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" h="11">
                      <a:moveTo>
                        <a:pt x="1" y="11"/>
                      </a:moveTo>
                      <a:cubicBezTo>
                        <a:pt x="6" y="8"/>
                        <a:pt x="10" y="5"/>
                        <a:pt x="15" y="2"/>
                      </a:cubicBezTo>
                      <a:cubicBezTo>
                        <a:pt x="15" y="1"/>
                        <a:pt x="15" y="0"/>
                        <a:pt x="14" y="1"/>
                      </a:cubicBezTo>
                      <a:cubicBezTo>
                        <a:pt x="10" y="4"/>
                        <a:pt x="5" y="7"/>
                        <a:pt x="0" y="10"/>
                      </a:cubicBezTo>
                      <a:cubicBezTo>
                        <a:pt x="0" y="10"/>
                        <a:pt x="0" y="11"/>
                        <a:pt x="1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43" name="Freeform 132"/>
                <p:cNvSpPr/>
                <p:nvPr/>
              </p:nvSpPr>
              <p:spPr bwMode="auto">
                <a:xfrm>
                  <a:off x="1376363" y="2701926"/>
                  <a:ext cx="9525" cy="14288"/>
                </a:xfrm>
                <a:custGeom>
                  <a:avLst/>
                  <a:gdLst>
                    <a:gd name="T0" fmla="*/ 2 w 9"/>
                    <a:gd name="T1" fmla="*/ 13 h 14"/>
                    <a:gd name="T2" fmla="*/ 9 w 9"/>
                    <a:gd name="T3" fmla="*/ 1 h 14"/>
                    <a:gd name="T4" fmla="*/ 8 w 9"/>
                    <a:gd name="T5" fmla="*/ 1 h 14"/>
                    <a:gd name="T6" fmla="*/ 1 w 9"/>
                    <a:gd name="T7" fmla="*/ 12 h 14"/>
                    <a:gd name="T8" fmla="*/ 2 w 9"/>
                    <a:gd name="T9" fmla="*/ 1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4">
                      <a:moveTo>
                        <a:pt x="2" y="13"/>
                      </a:moveTo>
                      <a:cubicBezTo>
                        <a:pt x="4" y="9"/>
                        <a:pt x="7" y="5"/>
                        <a:pt x="9" y="1"/>
                      </a:cubicBezTo>
                      <a:cubicBezTo>
                        <a:pt x="9" y="0"/>
                        <a:pt x="8" y="0"/>
                        <a:pt x="8" y="1"/>
                      </a:cubicBezTo>
                      <a:cubicBezTo>
                        <a:pt x="6" y="5"/>
                        <a:pt x="3" y="8"/>
                        <a:pt x="1" y="12"/>
                      </a:cubicBezTo>
                      <a:cubicBezTo>
                        <a:pt x="0" y="13"/>
                        <a:pt x="1" y="14"/>
                        <a:pt x="2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44" name="Freeform 133"/>
                <p:cNvSpPr/>
                <p:nvPr/>
              </p:nvSpPr>
              <p:spPr bwMode="auto">
                <a:xfrm>
                  <a:off x="1377950" y="2703513"/>
                  <a:ext cx="7938" cy="20638"/>
                </a:xfrm>
                <a:custGeom>
                  <a:avLst/>
                  <a:gdLst>
                    <a:gd name="T0" fmla="*/ 7 w 8"/>
                    <a:gd name="T1" fmla="*/ 1 h 19"/>
                    <a:gd name="T2" fmla="*/ 0 w 8"/>
                    <a:gd name="T3" fmla="*/ 17 h 19"/>
                    <a:gd name="T4" fmla="*/ 1 w 8"/>
                    <a:gd name="T5" fmla="*/ 18 h 19"/>
                    <a:gd name="T6" fmla="*/ 8 w 8"/>
                    <a:gd name="T7" fmla="*/ 1 h 19"/>
                    <a:gd name="T8" fmla="*/ 7 w 8"/>
                    <a:gd name="T9" fmla="*/ 1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9">
                      <a:moveTo>
                        <a:pt x="7" y="1"/>
                      </a:moveTo>
                      <a:cubicBezTo>
                        <a:pt x="7" y="7"/>
                        <a:pt x="3" y="12"/>
                        <a:pt x="0" y="17"/>
                      </a:cubicBezTo>
                      <a:cubicBezTo>
                        <a:pt x="0" y="18"/>
                        <a:pt x="1" y="19"/>
                        <a:pt x="1" y="18"/>
                      </a:cubicBezTo>
                      <a:cubicBezTo>
                        <a:pt x="5" y="13"/>
                        <a:pt x="8" y="7"/>
                        <a:pt x="8" y="1"/>
                      </a:cubicBezTo>
                      <a:cubicBezTo>
                        <a:pt x="8" y="0"/>
                        <a:pt x="7" y="0"/>
                        <a:pt x="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45" name="Freeform 134"/>
                <p:cNvSpPr/>
                <p:nvPr/>
              </p:nvSpPr>
              <p:spPr bwMode="auto">
                <a:xfrm>
                  <a:off x="1379538" y="2703513"/>
                  <a:ext cx="9525" cy="22225"/>
                </a:xfrm>
                <a:custGeom>
                  <a:avLst/>
                  <a:gdLst>
                    <a:gd name="T0" fmla="*/ 7 w 9"/>
                    <a:gd name="T1" fmla="*/ 1 h 20"/>
                    <a:gd name="T2" fmla="*/ 0 w 9"/>
                    <a:gd name="T3" fmla="*/ 19 h 20"/>
                    <a:gd name="T4" fmla="*/ 2 w 9"/>
                    <a:gd name="T5" fmla="*/ 20 h 20"/>
                    <a:gd name="T6" fmla="*/ 9 w 9"/>
                    <a:gd name="T7" fmla="*/ 1 h 20"/>
                    <a:gd name="T8" fmla="*/ 7 w 9"/>
                    <a:gd name="T9" fmla="*/ 1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20">
                      <a:moveTo>
                        <a:pt x="7" y="1"/>
                      </a:moveTo>
                      <a:cubicBezTo>
                        <a:pt x="7" y="7"/>
                        <a:pt x="3" y="13"/>
                        <a:pt x="0" y="19"/>
                      </a:cubicBezTo>
                      <a:cubicBezTo>
                        <a:pt x="0" y="20"/>
                        <a:pt x="1" y="20"/>
                        <a:pt x="2" y="20"/>
                      </a:cubicBezTo>
                      <a:cubicBezTo>
                        <a:pt x="5" y="14"/>
                        <a:pt x="8" y="7"/>
                        <a:pt x="9" y="1"/>
                      </a:cubicBezTo>
                      <a:cubicBezTo>
                        <a:pt x="9" y="0"/>
                        <a:pt x="7" y="0"/>
                        <a:pt x="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46" name="Freeform 135"/>
                <p:cNvSpPr/>
                <p:nvPr/>
              </p:nvSpPr>
              <p:spPr bwMode="auto">
                <a:xfrm>
                  <a:off x="1384300" y="2703513"/>
                  <a:ext cx="7938" cy="19050"/>
                </a:xfrm>
                <a:custGeom>
                  <a:avLst/>
                  <a:gdLst>
                    <a:gd name="T0" fmla="*/ 5 w 7"/>
                    <a:gd name="T1" fmla="*/ 2 h 19"/>
                    <a:gd name="T2" fmla="*/ 6 w 7"/>
                    <a:gd name="T3" fmla="*/ 1 h 19"/>
                    <a:gd name="T4" fmla="*/ 5 w 7"/>
                    <a:gd name="T5" fmla="*/ 2 h 19"/>
                    <a:gd name="T6" fmla="*/ 4 w 7"/>
                    <a:gd name="T7" fmla="*/ 9 h 19"/>
                    <a:gd name="T8" fmla="*/ 2 w 7"/>
                    <a:gd name="T9" fmla="*/ 14 h 19"/>
                    <a:gd name="T10" fmla="*/ 1 w 7"/>
                    <a:gd name="T11" fmla="*/ 16 h 19"/>
                    <a:gd name="T12" fmla="*/ 0 w 7"/>
                    <a:gd name="T13" fmla="*/ 18 h 19"/>
                    <a:gd name="T14" fmla="*/ 1 w 7"/>
                    <a:gd name="T15" fmla="*/ 18 h 19"/>
                    <a:gd name="T16" fmla="*/ 0 w 7"/>
                    <a:gd name="T17" fmla="*/ 17 h 19"/>
                    <a:gd name="T18" fmla="*/ 0 w 7"/>
                    <a:gd name="T19" fmla="*/ 18 h 19"/>
                    <a:gd name="T20" fmla="*/ 0 w 7"/>
                    <a:gd name="T21" fmla="*/ 19 h 19"/>
                    <a:gd name="T22" fmla="*/ 1 w 7"/>
                    <a:gd name="T23" fmla="*/ 19 h 19"/>
                    <a:gd name="T24" fmla="*/ 1 w 7"/>
                    <a:gd name="T25" fmla="*/ 19 h 19"/>
                    <a:gd name="T26" fmla="*/ 3 w 7"/>
                    <a:gd name="T27" fmla="*/ 13 h 19"/>
                    <a:gd name="T28" fmla="*/ 6 w 7"/>
                    <a:gd name="T29" fmla="*/ 5 h 19"/>
                    <a:gd name="T30" fmla="*/ 5 w 7"/>
                    <a:gd name="T31" fmla="*/ 1 h 19"/>
                    <a:gd name="T32" fmla="*/ 4 w 7"/>
                    <a:gd name="T33" fmla="*/ 1 h 19"/>
                    <a:gd name="T34" fmla="*/ 4 w 7"/>
                    <a:gd name="T35" fmla="*/ 2 h 19"/>
                    <a:gd name="T36" fmla="*/ 5 w 7"/>
                    <a:gd name="T37" fmla="*/ 2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7" h="19">
                      <a:moveTo>
                        <a:pt x="5" y="2"/>
                      </a:moveTo>
                      <a:cubicBezTo>
                        <a:pt x="6" y="2"/>
                        <a:pt x="5" y="2"/>
                        <a:pt x="6" y="1"/>
                      </a:cubicBezTo>
                      <a:cubicBezTo>
                        <a:pt x="5" y="1"/>
                        <a:pt x="5" y="1"/>
                        <a:pt x="5" y="2"/>
                      </a:cubicBezTo>
                      <a:cubicBezTo>
                        <a:pt x="6" y="3"/>
                        <a:pt x="4" y="7"/>
                        <a:pt x="4" y="9"/>
                      </a:cubicBezTo>
                      <a:cubicBezTo>
                        <a:pt x="3" y="11"/>
                        <a:pt x="2" y="12"/>
                        <a:pt x="2" y="14"/>
                      </a:cubicBezTo>
                      <a:cubicBezTo>
                        <a:pt x="1" y="15"/>
                        <a:pt x="1" y="16"/>
                        <a:pt x="1" y="16"/>
                      </a:cubicBezTo>
                      <a:cubicBezTo>
                        <a:pt x="1" y="17"/>
                        <a:pt x="0" y="17"/>
                        <a:pt x="0" y="18"/>
                      </a:cubicBezTo>
                      <a:cubicBezTo>
                        <a:pt x="0" y="18"/>
                        <a:pt x="1" y="19"/>
                        <a:pt x="1" y="18"/>
                      </a:cubicBezTo>
                      <a:cubicBezTo>
                        <a:pt x="1" y="17"/>
                        <a:pt x="0" y="16"/>
                        <a:pt x="0" y="17"/>
                      </a:cubicBezTo>
                      <a:cubicBezTo>
                        <a:pt x="0" y="18"/>
                        <a:pt x="0" y="18"/>
                        <a:pt x="0" y="18"/>
                      </a:cubicBezTo>
                      <a:cubicBezTo>
                        <a:pt x="0" y="19"/>
                        <a:pt x="0" y="19"/>
                        <a:pt x="0" y="19"/>
                      </a:cubicBezTo>
                      <a:cubicBezTo>
                        <a:pt x="1" y="19"/>
                        <a:pt x="1" y="19"/>
                        <a:pt x="1" y="19"/>
                      </a:cubicBezTo>
                      <a:cubicBezTo>
                        <a:pt x="1" y="19"/>
                        <a:pt x="1" y="19"/>
                        <a:pt x="1" y="19"/>
                      </a:cubicBezTo>
                      <a:cubicBezTo>
                        <a:pt x="2" y="17"/>
                        <a:pt x="3" y="15"/>
                        <a:pt x="3" y="13"/>
                      </a:cubicBezTo>
                      <a:cubicBezTo>
                        <a:pt x="5" y="11"/>
                        <a:pt x="5" y="8"/>
                        <a:pt x="6" y="5"/>
                      </a:cubicBezTo>
                      <a:cubicBezTo>
                        <a:pt x="6" y="4"/>
                        <a:pt x="7" y="2"/>
                        <a:pt x="5" y="1"/>
                      </a:cubicBezTo>
                      <a:cubicBezTo>
                        <a:pt x="5" y="0"/>
                        <a:pt x="5" y="0"/>
                        <a:pt x="4" y="1"/>
                      </a:cubicBezTo>
                      <a:cubicBezTo>
                        <a:pt x="4" y="1"/>
                        <a:pt x="4" y="2"/>
                        <a:pt x="4" y="2"/>
                      </a:cubicBezTo>
                      <a:cubicBezTo>
                        <a:pt x="4" y="2"/>
                        <a:pt x="5" y="3"/>
                        <a:pt x="5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47" name="Freeform 136"/>
                <p:cNvSpPr/>
                <p:nvPr/>
              </p:nvSpPr>
              <p:spPr bwMode="auto">
                <a:xfrm>
                  <a:off x="1385888" y="2705101"/>
                  <a:ext cx="7938" cy="19050"/>
                </a:xfrm>
                <a:custGeom>
                  <a:avLst/>
                  <a:gdLst>
                    <a:gd name="T0" fmla="*/ 5 w 7"/>
                    <a:gd name="T1" fmla="*/ 1 h 18"/>
                    <a:gd name="T2" fmla="*/ 0 w 7"/>
                    <a:gd name="T3" fmla="*/ 17 h 18"/>
                    <a:gd name="T4" fmla="*/ 2 w 7"/>
                    <a:gd name="T5" fmla="*/ 17 h 18"/>
                    <a:gd name="T6" fmla="*/ 6 w 7"/>
                    <a:gd name="T7" fmla="*/ 1 h 18"/>
                    <a:gd name="T8" fmla="*/ 5 w 7"/>
                    <a:gd name="T9" fmla="*/ 1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18">
                      <a:moveTo>
                        <a:pt x="5" y="1"/>
                      </a:moveTo>
                      <a:cubicBezTo>
                        <a:pt x="5" y="6"/>
                        <a:pt x="2" y="12"/>
                        <a:pt x="0" y="17"/>
                      </a:cubicBezTo>
                      <a:cubicBezTo>
                        <a:pt x="0" y="18"/>
                        <a:pt x="1" y="18"/>
                        <a:pt x="2" y="17"/>
                      </a:cubicBezTo>
                      <a:cubicBezTo>
                        <a:pt x="3" y="12"/>
                        <a:pt x="7" y="7"/>
                        <a:pt x="6" y="1"/>
                      </a:cubicBezTo>
                      <a:cubicBezTo>
                        <a:pt x="6" y="0"/>
                        <a:pt x="5" y="0"/>
                        <a:pt x="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48" name="Freeform 137"/>
                <p:cNvSpPr/>
                <p:nvPr/>
              </p:nvSpPr>
              <p:spPr bwMode="auto">
                <a:xfrm>
                  <a:off x="1389063" y="2705101"/>
                  <a:ext cx="6350" cy="20638"/>
                </a:xfrm>
                <a:custGeom>
                  <a:avLst/>
                  <a:gdLst>
                    <a:gd name="T0" fmla="*/ 5 w 7"/>
                    <a:gd name="T1" fmla="*/ 1 h 19"/>
                    <a:gd name="T2" fmla="*/ 1 w 7"/>
                    <a:gd name="T3" fmla="*/ 17 h 19"/>
                    <a:gd name="T4" fmla="*/ 2 w 7"/>
                    <a:gd name="T5" fmla="*/ 18 h 19"/>
                    <a:gd name="T6" fmla="*/ 5 w 7"/>
                    <a:gd name="T7" fmla="*/ 11 h 19"/>
                    <a:gd name="T8" fmla="*/ 7 w 7"/>
                    <a:gd name="T9" fmla="*/ 1 h 19"/>
                    <a:gd name="T10" fmla="*/ 5 w 7"/>
                    <a:gd name="T11" fmla="*/ 1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" h="19">
                      <a:moveTo>
                        <a:pt x="5" y="1"/>
                      </a:moveTo>
                      <a:cubicBezTo>
                        <a:pt x="5" y="6"/>
                        <a:pt x="4" y="13"/>
                        <a:pt x="1" y="17"/>
                      </a:cubicBezTo>
                      <a:cubicBezTo>
                        <a:pt x="0" y="18"/>
                        <a:pt x="1" y="19"/>
                        <a:pt x="2" y="18"/>
                      </a:cubicBezTo>
                      <a:cubicBezTo>
                        <a:pt x="3" y="16"/>
                        <a:pt x="4" y="13"/>
                        <a:pt x="5" y="11"/>
                      </a:cubicBezTo>
                      <a:cubicBezTo>
                        <a:pt x="6" y="8"/>
                        <a:pt x="7" y="4"/>
                        <a:pt x="7" y="1"/>
                      </a:cubicBezTo>
                      <a:cubicBezTo>
                        <a:pt x="7" y="0"/>
                        <a:pt x="5" y="0"/>
                        <a:pt x="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49" name="Freeform 138"/>
                <p:cNvSpPr/>
                <p:nvPr/>
              </p:nvSpPr>
              <p:spPr bwMode="auto">
                <a:xfrm>
                  <a:off x="1389063" y="2706688"/>
                  <a:ext cx="7938" cy="19050"/>
                </a:xfrm>
                <a:custGeom>
                  <a:avLst/>
                  <a:gdLst>
                    <a:gd name="T0" fmla="*/ 5 w 7"/>
                    <a:gd name="T1" fmla="*/ 1 h 17"/>
                    <a:gd name="T2" fmla="*/ 1 w 7"/>
                    <a:gd name="T3" fmla="*/ 15 h 17"/>
                    <a:gd name="T4" fmla="*/ 2 w 7"/>
                    <a:gd name="T5" fmla="*/ 16 h 17"/>
                    <a:gd name="T6" fmla="*/ 7 w 7"/>
                    <a:gd name="T7" fmla="*/ 1 h 17"/>
                    <a:gd name="T8" fmla="*/ 5 w 7"/>
                    <a:gd name="T9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17">
                      <a:moveTo>
                        <a:pt x="5" y="1"/>
                      </a:moveTo>
                      <a:cubicBezTo>
                        <a:pt x="6" y="6"/>
                        <a:pt x="3" y="11"/>
                        <a:pt x="1" y="15"/>
                      </a:cubicBezTo>
                      <a:cubicBezTo>
                        <a:pt x="0" y="16"/>
                        <a:pt x="2" y="17"/>
                        <a:pt x="2" y="16"/>
                      </a:cubicBezTo>
                      <a:cubicBezTo>
                        <a:pt x="5" y="12"/>
                        <a:pt x="7" y="6"/>
                        <a:pt x="7" y="1"/>
                      </a:cubicBezTo>
                      <a:cubicBezTo>
                        <a:pt x="7" y="0"/>
                        <a:pt x="5" y="0"/>
                        <a:pt x="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50" name="Freeform 139"/>
                <p:cNvSpPr/>
                <p:nvPr/>
              </p:nvSpPr>
              <p:spPr bwMode="auto">
                <a:xfrm>
                  <a:off x="1389063" y="2708276"/>
                  <a:ext cx="11113" cy="20638"/>
                </a:xfrm>
                <a:custGeom>
                  <a:avLst/>
                  <a:gdLst>
                    <a:gd name="T0" fmla="*/ 9 w 11"/>
                    <a:gd name="T1" fmla="*/ 1 h 19"/>
                    <a:gd name="T2" fmla="*/ 0 w 11"/>
                    <a:gd name="T3" fmla="*/ 17 h 19"/>
                    <a:gd name="T4" fmla="*/ 1 w 11"/>
                    <a:gd name="T5" fmla="*/ 18 h 19"/>
                    <a:gd name="T6" fmla="*/ 11 w 11"/>
                    <a:gd name="T7" fmla="*/ 1 h 19"/>
                    <a:gd name="T8" fmla="*/ 9 w 11"/>
                    <a:gd name="T9" fmla="*/ 1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9">
                      <a:moveTo>
                        <a:pt x="9" y="1"/>
                      </a:moveTo>
                      <a:cubicBezTo>
                        <a:pt x="9" y="7"/>
                        <a:pt x="5" y="13"/>
                        <a:pt x="0" y="17"/>
                      </a:cubicBezTo>
                      <a:cubicBezTo>
                        <a:pt x="0" y="18"/>
                        <a:pt x="1" y="19"/>
                        <a:pt x="1" y="18"/>
                      </a:cubicBezTo>
                      <a:cubicBezTo>
                        <a:pt x="6" y="14"/>
                        <a:pt x="10" y="8"/>
                        <a:pt x="11" y="1"/>
                      </a:cubicBezTo>
                      <a:cubicBezTo>
                        <a:pt x="11" y="0"/>
                        <a:pt x="9" y="0"/>
                        <a:pt x="9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51" name="Freeform 140"/>
                <p:cNvSpPr/>
                <p:nvPr/>
              </p:nvSpPr>
              <p:spPr bwMode="auto">
                <a:xfrm>
                  <a:off x="1373188" y="2714626"/>
                  <a:ext cx="17463" cy="33338"/>
                </a:xfrm>
                <a:custGeom>
                  <a:avLst/>
                  <a:gdLst>
                    <a:gd name="T0" fmla="*/ 16 w 17"/>
                    <a:gd name="T1" fmla="*/ 3 h 31"/>
                    <a:gd name="T2" fmla="*/ 6 w 17"/>
                    <a:gd name="T3" fmla="*/ 11 h 31"/>
                    <a:gd name="T4" fmla="*/ 12 w 17"/>
                    <a:gd name="T5" fmla="*/ 3 h 31"/>
                    <a:gd name="T6" fmla="*/ 3 w 17"/>
                    <a:gd name="T7" fmla="*/ 11 h 31"/>
                    <a:gd name="T8" fmla="*/ 9 w 17"/>
                    <a:gd name="T9" fmla="*/ 3 h 31"/>
                    <a:gd name="T10" fmla="*/ 6 w 17"/>
                    <a:gd name="T11" fmla="*/ 5 h 31"/>
                    <a:gd name="T12" fmla="*/ 11 w 17"/>
                    <a:gd name="T13" fmla="*/ 3 h 31"/>
                    <a:gd name="T14" fmla="*/ 4 w 17"/>
                    <a:gd name="T15" fmla="*/ 15 h 31"/>
                    <a:gd name="T16" fmla="*/ 11 w 17"/>
                    <a:gd name="T17" fmla="*/ 12 h 31"/>
                    <a:gd name="T18" fmla="*/ 1 w 17"/>
                    <a:gd name="T19" fmla="*/ 22 h 31"/>
                    <a:gd name="T20" fmla="*/ 12 w 17"/>
                    <a:gd name="T21" fmla="*/ 12 h 31"/>
                    <a:gd name="T22" fmla="*/ 5 w 17"/>
                    <a:gd name="T23" fmla="*/ 22 h 31"/>
                    <a:gd name="T24" fmla="*/ 7 w 17"/>
                    <a:gd name="T25" fmla="*/ 21 h 31"/>
                    <a:gd name="T26" fmla="*/ 4 w 17"/>
                    <a:gd name="T27" fmla="*/ 27 h 31"/>
                    <a:gd name="T28" fmla="*/ 9 w 17"/>
                    <a:gd name="T29" fmla="*/ 21 h 31"/>
                    <a:gd name="T30" fmla="*/ 4 w 17"/>
                    <a:gd name="T31" fmla="*/ 29 h 31"/>
                    <a:gd name="T32" fmla="*/ 6 w 17"/>
                    <a:gd name="T33" fmla="*/ 30 h 31"/>
                    <a:gd name="T34" fmla="*/ 9 w 17"/>
                    <a:gd name="T35" fmla="*/ 26 h 31"/>
                    <a:gd name="T36" fmla="*/ 6 w 17"/>
                    <a:gd name="T37" fmla="*/ 30 h 31"/>
                    <a:gd name="T38" fmla="*/ 9 w 17"/>
                    <a:gd name="T39" fmla="*/ 23 h 31"/>
                    <a:gd name="T40" fmla="*/ 5 w 17"/>
                    <a:gd name="T41" fmla="*/ 28 h 31"/>
                    <a:gd name="T42" fmla="*/ 9 w 17"/>
                    <a:gd name="T43" fmla="*/ 21 h 31"/>
                    <a:gd name="T44" fmla="*/ 5 w 17"/>
                    <a:gd name="T45" fmla="*/ 27 h 31"/>
                    <a:gd name="T46" fmla="*/ 7 w 17"/>
                    <a:gd name="T47" fmla="*/ 21 h 31"/>
                    <a:gd name="T48" fmla="*/ 5 w 17"/>
                    <a:gd name="T49" fmla="*/ 22 h 31"/>
                    <a:gd name="T50" fmla="*/ 12 w 17"/>
                    <a:gd name="T51" fmla="*/ 11 h 31"/>
                    <a:gd name="T52" fmla="*/ 1 w 17"/>
                    <a:gd name="T53" fmla="*/ 21 h 31"/>
                    <a:gd name="T54" fmla="*/ 11 w 17"/>
                    <a:gd name="T55" fmla="*/ 11 h 31"/>
                    <a:gd name="T56" fmla="*/ 4 w 17"/>
                    <a:gd name="T57" fmla="*/ 15 h 31"/>
                    <a:gd name="T58" fmla="*/ 14 w 17"/>
                    <a:gd name="T59" fmla="*/ 1 h 31"/>
                    <a:gd name="T60" fmla="*/ 6 w 17"/>
                    <a:gd name="T61" fmla="*/ 5 h 31"/>
                    <a:gd name="T62" fmla="*/ 9 w 17"/>
                    <a:gd name="T63" fmla="*/ 4 h 31"/>
                    <a:gd name="T64" fmla="*/ 3 w 17"/>
                    <a:gd name="T65" fmla="*/ 11 h 31"/>
                    <a:gd name="T66" fmla="*/ 12 w 17"/>
                    <a:gd name="T67" fmla="*/ 4 h 31"/>
                    <a:gd name="T68" fmla="*/ 6 w 17"/>
                    <a:gd name="T69" fmla="*/ 11 h 31"/>
                    <a:gd name="T70" fmla="*/ 16 w 17"/>
                    <a:gd name="T71" fmla="*/ 3 h 31"/>
                    <a:gd name="T72" fmla="*/ 9 w 17"/>
                    <a:gd name="T73" fmla="*/ 11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7" h="31">
                      <a:moveTo>
                        <a:pt x="10" y="12"/>
                      </a:moveTo>
                      <a:cubicBezTo>
                        <a:pt x="13" y="9"/>
                        <a:pt x="15" y="6"/>
                        <a:pt x="16" y="3"/>
                      </a:cubicBezTo>
                      <a:cubicBezTo>
                        <a:pt x="17" y="2"/>
                        <a:pt x="16" y="2"/>
                        <a:pt x="15" y="2"/>
                      </a:cubicBezTo>
                      <a:cubicBezTo>
                        <a:pt x="12" y="5"/>
                        <a:pt x="9" y="8"/>
                        <a:pt x="6" y="11"/>
                      </a:cubicBezTo>
                      <a:cubicBezTo>
                        <a:pt x="7" y="11"/>
                        <a:pt x="7" y="11"/>
                        <a:pt x="7" y="12"/>
                      </a:cubicBezTo>
                      <a:cubicBezTo>
                        <a:pt x="9" y="9"/>
                        <a:pt x="11" y="6"/>
                        <a:pt x="12" y="3"/>
                      </a:cubicBezTo>
                      <a:cubicBezTo>
                        <a:pt x="12" y="3"/>
                        <a:pt x="12" y="2"/>
                        <a:pt x="11" y="3"/>
                      </a:cubicBezTo>
                      <a:cubicBezTo>
                        <a:pt x="8" y="5"/>
                        <a:pt x="6" y="8"/>
                        <a:pt x="3" y="11"/>
                      </a:cubicBezTo>
                      <a:cubicBezTo>
                        <a:pt x="4" y="11"/>
                        <a:pt x="4" y="12"/>
                        <a:pt x="4" y="12"/>
                      </a:cubicBezTo>
                      <a:cubicBezTo>
                        <a:pt x="6" y="9"/>
                        <a:pt x="8" y="6"/>
                        <a:pt x="9" y="3"/>
                      </a:cubicBezTo>
                      <a:cubicBezTo>
                        <a:pt x="10" y="3"/>
                        <a:pt x="9" y="2"/>
                        <a:pt x="8" y="3"/>
                      </a:cubicBezTo>
                      <a:cubicBezTo>
                        <a:pt x="7" y="4"/>
                        <a:pt x="6" y="4"/>
                        <a:pt x="6" y="5"/>
                      </a:cubicBezTo>
                      <a:cubicBezTo>
                        <a:pt x="5" y="6"/>
                        <a:pt x="6" y="7"/>
                        <a:pt x="6" y="6"/>
                      </a:cubicBezTo>
                      <a:cubicBezTo>
                        <a:pt x="8" y="5"/>
                        <a:pt x="10" y="4"/>
                        <a:pt x="11" y="3"/>
                      </a:cubicBezTo>
                      <a:cubicBezTo>
                        <a:pt x="15" y="1"/>
                        <a:pt x="11" y="5"/>
                        <a:pt x="11" y="6"/>
                      </a:cubicBezTo>
                      <a:cubicBezTo>
                        <a:pt x="9" y="9"/>
                        <a:pt x="6" y="12"/>
                        <a:pt x="4" y="15"/>
                      </a:cubicBezTo>
                      <a:cubicBezTo>
                        <a:pt x="4" y="15"/>
                        <a:pt x="4" y="16"/>
                        <a:pt x="5" y="16"/>
                      </a:cubicBezTo>
                      <a:cubicBezTo>
                        <a:pt x="7" y="14"/>
                        <a:pt x="9" y="13"/>
                        <a:pt x="11" y="12"/>
                      </a:cubicBezTo>
                      <a:cubicBezTo>
                        <a:pt x="10" y="11"/>
                        <a:pt x="10" y="11"/>
                        <a:pt x="10" y="11"/>
                      </a:cubicBezTo>
                      <a:cubicBezTo>
                        <a:pt x="7" y="15"/>
                        <a:pt x="3" y="18"/>
                        <a:pt x="1" y="22"/>
                      </a:cubicBezTo>
                      <a:cubicBezTo>
                        <a:pt x="0" y="22"/>
                        <a:pt x="1" y="23"/>
                        <a:pt x="2" y="22"/>
                      </a:cubicBezTo>
                      <a:cubicBezTo>
                        <a:pt x="6" y="19"/>
                        <a:pt x="8" y="15"/>
                        <a:pt x="12" y="12"/>
                      </a:cubicBezTo>
                      <a:cubicBezTo>
                        <a:pt x="12" y="11"/>
                        <a:pt x="11" y="11"/>
                        <a:pt x="11" y="11"/>
                      </a:cubicBezTo>
                      <a:cubicBezTo>
                        <a:pt x="8" y="14"/>
                        <a:pt x="6" y="18"/>
                        <a:pt x="5" y="22"/>
                      </a:cubicBezTo>
                      <a:cubicBezTo>
                        <a:pt x="4" y="23"/>
                        <a:pt x="5" y="23"/>
                        <a:pt x="6" y="23"/>
                      </a:cubicBezTo>
                      <a:cubicBezTo>
                        <a:pt x="6" y="22"/>
                        <a:pt x="6" y="22"/>
                        <a:pt x="7" y="21"/>
                      </a:cubicBezTo>
                      <a:cubicBezTo>
                        <a:pt x="6" y="21"/>
                        <a:pt x="6" y="21"/>
                        <a:pt x="6" y="21"/>
                      </a:cubicBezTo>
                      <a:cubicBezTo>
                        <a:pt x="5" y="23"/>
                        <a:pt x="5" y="25"/>
                        <a:pt x="4" y="27"/>
                      </a:cubicBezTo>
                      <a:cubicBezTo>
                        <a:pt x="4" y="27"/>
                        <a:pt x="5" y="28"/>
                        <a:pt x="6" y="27"/>
                      </a:cubicBezTo>
                      <a:cubicBezTo>
                        <a:pt x="7" y="25"/>
                        <a:pt x="8" y="23"/>
                        <a:pt x="9" y="21"/>
                      </a:cubicBezTo>
                      <a:cubicBezTo>
                        <a:pt x="8" y="21"/>
                        <a:pt x="8" y="21"/>
                        <a:pt x="7" y="21"/>
                      </a:cubicBezTo>
                      <a:cubicBezTo>
                        <a:pt x="6" y="23"/>
                        <a:pt x="5" y="26"/>
                        <a:pt x="4" y="29"/>
                      </a:cubicBezTo>
                      <a:cubicBezTo>
                        <a:pt x="4" y="29"/>
                        <a:pt x="5" y="30"/>
                        <a:pt x="6" y="29"/>
                      </a:cubicBezTo>
                      <a:cubicBezTo>
                        <a:pt x="7" y="26"/>
                        <a:pt x="9" y="25"/>
                        <a:pt x="6" y="30"/>
                      </a:cubicBezTo>
                      <a:cubicBezTo>
                        <a:pt x="6" y="30"/>
                        <a:pt x="7" y="30"/>
                        <a:pt x="7" y="30"/>
                      </a:cubicBezTo>
                      <a:cubicBezTo>
                        <a:pt x="8" y="29"/>
                        <a:pt x="8" y="27"/>
                        <a:pt x="9" y="26"/>
                      </a:cubicBezTo>
                      <a:cubicBezTo>
                        <a:pt x="10" y="25"/>
                        <a:pt x="8" y="24"/>
                        <a:pt x="8" y="25"/>
                      </a:cubicBezTo>
                      <a:cubicBezTo>
                        <a:pt x="7" y="27"/>
                        <a:pt x="7" y="28"/>
                        <a:pt x="6" y="30"/>
                      </a:cubicBezTo>
                      <a:cubicBezTo>
                        <a:pt x="6" y="31"/>
                        <a:pt x="7" y="31"/>
                        <a:pt x="7" y="30"/>
                      </a:cubicBezTo>
                      <a:cubicBezTo>
                        <a:pt x="8" y="28"/>
                        <a:pt x="9" y="26"/>
                        <a:pt x="9" y="23"/>
                      </a:cubicBezTo>
                      <a:cubicBezTo>
                        <a:pt x="9" y="23"/>
                        <a:pt x="9" y="23"/>
                        <a:pt x="8" y="23"/>
                      </a:cubicBezTo>
                      <a:cubicBezTo>
                        <a:pt x="6" y="25"/>
                        <a:pt x="5" y="26"/>
                        <a:pt x="5" y="28"/>
                      </a:cubicBezTo>
                      <a:cubicBezTo>
                        <a:pt x="5" y="29"/>
                        <a:pt x="5" y="29"/>
                        <a:pt x="6" y="29"/>
                      </a:cubicBezTo>
                      <a:cubicBezTo>
                        <a:pt x="7" y="26"/>
                        <a:pt x="8" y="24"/>
                        <a:pt x="9" y="21"/>
                      </a:cubicBezTo>
                      <a:cubicBezTo>
                        <a:pt x="9" y="20"/>
                        <a:pt x="8" y="20"/>
                        <a:pt x="8" y="21"/>
                      </a:cubicBezTo>
                      <a:cubicBezTo>
                        <a:pt x="7" y="23"/>
                        <a:pt x="6" y="25"/>
                        <a:pt x="5" y="27"/>
                      </a:cubicBezTo>
                      <a:cubicBezTo>
                        <a:pt x="5" y="27"/>
                        <a:pt x="5" y="27"/>
                        <a:pt x="6" y="27"/>
                      </a:cubicBezTo>
                      <a:cubicBezTo>
                        <a:pt x="6" y="25"/>
                        <a:pt x="7" y="23"/>
                        <a:pt x="7" y="21"/>
                      </a:cubicBezTo>
                      <a:cubicBezTo>
                        <a:pt x="7" y="20"/>
                        <a:pt x="6" y="20"/>
                        <a:pt x="6" y="20"/>
                      </a:cubicBezTo>
                      <a:cubicBezTo>
                        <a:pt x="5" y="21"/>
                        <a:pt x="5" y="21"/>
                        <a:pt x="5" y="22"/>
                      </a:cubicBezTo>
                      <a:cubicBezTo>
                        <a:pt x="5" y="22"/>
                        <a:pt x="6" y="22"/>
                        <a:pt x="6" y="23"/>
                      </a:cubicBezTo>
                      <a:cubicBezTo>
                        <a:pt x="7" y="18"/>
                        <a:pt x="9" y="15"/>
                        <a:pt x="12" y="11"/>
                      </a:cubicBezTo>
                      <a:cubicBezTo>
                        <a:pt x="12" y="11"/>
                        <a:pt x="11" y="10"/>
                        <a:pt x="11" y="11"/>
                      </a:cubicBezTo>
                      <a:cubicBezTo>
                        <a:pt x="8" y="14"/>
                        <a:pt x="5" y="18"/>
                        <a:pt x="1" y="21"/>
                      </a:cubicBezTo>
                      <a:cubicBezTo>
                        <a:pt x="1" y="22"/>
                        <a:pt x="2" y="22"/>
                        <a:pt x="2" y="22"/>
                      </a:cubicBezTo>
                      <a:cubicBezTo>
                        <a:pt x="5" y="18"/>
                        <a:pt x="8" y="15"/>
                        <a:pt x="11" y="11"/>
                      </a:cubicBezTo>
                      <a:cubicBezTo>
                        <a:pt x="11" y="11"/>
                        <a:pt x="10" y="10"/>
                        <a:pt x="10" y="10"/>
                      </a:cubicBezTo>
                      <a:cubicBezTo>
                        <a:pt x="8" y="12"/>
                        <a:pt x="6" y="13"/>
                        <a:pt x="4" y="15"/>
                      </a:cubicBezTo>
                      <a:cubicBezTo>
                        <a:pt x="4" y="15"/>
                        <a:pt x="5" y="15"/>
                        <a:pt x="5" y="15"/>
                      </a:cubicBezTo>
                      <a:cubicBezTo>
                        <a:pt x="8" y="11"/>
                        <a:pt x="12" y="6"/>
                        <a:pt x="14" y="1"/>
                      </a:cubicBezTo>
                      <a:cubicBezTo>
                        <a:pt x="15" y="0"/>
                        <a:pt x="14" y="0"/>
                        <a:pt x="13" y="0"/>
                      </a:cubicBezTo>
                      <a:cubicBezTo>
                        <a:pt x="11" y="2"/>
                        <a:pt x="8" y="4"/>
                        <a:pt x="6" y="5"/>
                      </a:cubicBezTo>
                      <a:cubicBezTo>
                        <a:pt x="6" y="5"/>
                        <a:pt x="6" y="6"/>
                        <a:pt x="7" y="6"/>
                      </a:cubicBezTo>
                      <a:cubicBezTo>
                        <a:pt x="7" y="5"/>
                        <a:pt x="8" y="4"/>
                        <a:pt x="9" y="4"/>
                      </a:cubicBezTo>
                      <a:cubicBezTo>
                        <a:pt x="9" y="3"/>
                        <a:pt x="8" y="3"/>
                        <a:pt x="8" y="3"/>
                      </a:cubicBezTo>
                      <a:cubicBezTo>
                        <a:pt x="7" y="6"/>
                        <a:pt x="5" y="9"/>
                        <a:pt x="3" y="11"/>
                      </a:cubicBezTo>
                      <a:cubicBezTo>
                        <a:pt x="3" y="12"/>
                        <a:pt x="4" y="13"/>
                        <a:pt x="4" y="12"/>
                      </a:cubicBezTo>
                      <a:cubicBezTo>
                        <a:pt x="7" y="9"/>
                        <a:pt x="9" y="6"/>
                        <a:pt x="12" y="4"/>
                      </a:cubicBezTo>
                      <a:cubicBezTo>
                        <a:pt x="12" y="3"/>
                        <a:pt x="11" y="3"/>
                        <a:pt x="11" y="3"/>
                      </a:cubicBezTo>
                      <a:cubicBezTo>
                        <a:pt x="9" y="6"/>
                        <a:pt x="8" y="8"/>
                        <a:pt x="6" y="11"/>
                      </a:cubicBezTo>
                      <a:cubicBezTo>
                        <a:pt x="6" y="12"/>
                        <a:pt x="7" y="12"/>
                        <a:pt x="7" y="12"/>
                      </a:cubicBezTo>
                      <a:cubicBezTo>
                        <a:pt x="10" y="9"/>
                        <a:pt x="13" y="6"/>
                        <a:pt x="16" y="3"/>
                      </a:cubicBezTo>
                      <a:cubicBezTo>
                        <a:pt x="16" y="3"/>
                        <a:pt x="15" y="3"/>
                        <a:pt x="15" y="2"/>
                      </a:cubicBezTo>
                      <a:cubicBezTo>
                        <a:pt x="14" y="6"/>
                        <a:pt x="12" y="8"/>
                        <a:pt x="9" y="11"/>
                      </a:cubicBezTo>
                      <a:cubicBezTo>
                        <a:pt x="9" y="12"/>
                        <a:pt x="10" y="13"/>
                        <a:pt x="10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52" name="Freeform 141"/>
                <p:cNvSpPr/>
                <p:nvPr/>
              </p:nvSpPr>
              <p:spPr bwMode="auto">
                <a:xfrm>
                  <a:off x="1376363" y="2722563"/>
                  <a:ext cx="12700" cy="31750"/>
                </a:xfrm>
                <a:custGeom>
                  <a:avLst/>
                  <a:gdLst>
                    <a:gd name="T0" fmla="*/ 7 w 12"/>
                    <a:gd name="T1" fmla="*/ 15 h 31"/>
                    <a:gd name="T2" fmla="*/ 6 w 12"/>
                    <a:gd name="T3" fmla="*/ 25 h 31"/>
                    <a:gd name="T4" fmla="*/ 7 w 12"/>
                    <a:gd name="T5" fmla="*/ 25 h 31"/>
                    <a:gd name="T6" fmla="*/ 8 w 12"/>
                    <a:gd name="T7" fmla="*/ 24 h 31"/>
                    <a:gd name="T8" fmla="*/ 5 w 12"/>
                    <a:gd name="T9" fmla="*/ 30 h 31"/>
                    <a:gd name="T10" fmla="*/ 7 w 12"/>
                    <a:gd name="T11" fmla="*/ 30 h 31"/>
                    <a:gd name="T12" fmla="*/ 7 w 12"/>
                    <a:gd name="T13" fmla="*/ 18 h 31"/>
                    <a:gd name="T14" fmla="*/ 6 w 12"/>
                    <a:gd name="T15" fmla="*/ 8 h 31"/>
                    <a:gd name="T16" fmla="*/ 9 w 12"/>
                    <a:gd name="T17" fmla="*/ 3 h 31"/>
                    <a:gd name="T18" fmla="*/ 10 w 12"/>
                    <a:gd name="T19" fmla="*/ 5 h 31"/>
                    <a:gd name="T20" fmla="*/ 11 w 12"/>
                    <a:gd name="T21" fmla="*/ 5 h 31"/>
                    <a:gd name="T22" fmla="*/ 9 w 12"/>
                    <a:gd name="T23" fmla="*/ 6 h 31"/>
                    <a:gd name="T24" fmla="*/ 10 w 12"/>
                    <a:gd name="T25" fmla="*/ 7 h 31"/>
                    <a:gd name="T26" fmla="*/ 12 w 12"/>
                    <a:gd name="T27" fmla="*/ 4 h 31"/>
                    <a:gd name="T28" fmla="*/ 11 w 12"/>
                    <a:gd name="T29" fmla="*/ 3 h 31"/>
                    <a:gd name="T30" fmla="*/ 10 w 12"/>
                    <a:gd name="T31" fmla="*/ 4 h 31"/>
                    <a:gd name="T32" fmla="*/ 11 w 12"/>
                    <a:gd name="T33" fmla="*/ 5 h 31"/>
                    <a:gd name="T34" fmla="*/ 12 w 12"/>
                    <a:gd name="T35" fmla="*/ 1 h 31"/>
                    <a:gd name="T36" fmla="*/ 11 w 12"/>
                    <a:gd name="T37" fmla="*/ 0 h 31"/>
                    <a:gd name="T38" fmla="*/ 5 w 12"/>
                    <a:gd name="T39" fmla="*/ 30 h 31"/>
                    <a:gd name="T40" fmla="*/ 7 w 12"/>
                    <a:gd name="T41" fmla="*/ 31 h 31"/>
                    <a:gd name="T42" fmla="*/ 9 w 12"/>
                    <a:gd name="T43" fmla="*/ 20 h 31"/>
                    <a:gd name="T44" fmla="*/ 8 w 12"/>
                    <a:gd name="T45" fmla="*/ 20 h 31"/>
                    <a:gd name="T46" fmla="*/ 6 w 12"/>
                    <a:gd name="T47" fmla="*/ 25 h 31"/>
                    <a:gd name="T48" fmla="*/ 7 w 12"/>
                    <a:gd name="T49" fmla="*/ 25 h 31"/>
                    <a:gd name="T50" fmla="*/ 9 w 12"/>
                    <a:gd name="T51" fmla="*/ 15 h 31"/>
                    <a:gd name="T52" fmla="*/ 7 w 12"/>
                    <a:gd name="T53" fmla="*/ 15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12" h="31">
                      <a:moveTo>
                        <a:pt x="7" y="15"/>
                      </a:moveTo>
                      <a:cubicBezTo>
                        <a:pt x="8" y="18"/>
                        <a:pt x="7" y="22"/>
                        <a:pt x="6" y="25"/>
                      </a:cubicBezTo>
                      <a:cubicBezTo>
                        <a:pt x="6" y="25"/>
                        <a:pt x="7" y="25"/>
                        <a:pt x="7" y="25"/>
                      </a:cubicBezTo>
                      <a:cubicBezTo>
                        <a:pt x="7" y="25"/>
                        <a:pt x="7" y="25"/>
                        <a:pt x="8" y="24"/>
                      </a:cubicBezTo>
                      <a:cubicBezTo>
                        <a:pt x="7" y="26"/>
                        <a:pt x="6" y="28"/>
                        <a:pt x="5" y="30"/>
                      </a:cubicBezTo>
                      <a:cubicBezTo>
                        <a:pt x="6" y="30"/>
                        <a:pt x="6" y="30"/>
                        <a:pt x="7" y="30"/>
                      </a:cubicBezTo>
                      <a:cubicBezTo>
                        <a:pt x="8" y="26"/>
                        <a:pt x="8" y="22"/>
                        <a:pt x="7" y="18"/>
                      </a:cubicBezTo>
                      <a:cubicBezTo>
                        <a:pt x="7" y="15"/>
                        <a:pt x="6" y="11"/>
                        <a:pt x="6" y="8"/>
                      </a:cubicBezTo>
                      <a:cubicBezTo>
                        <a:pt x="7" y="6"/>
                        <a:pt x="8" y="5"/>
                        <a:pt x="9" y="3"/>
                      </a:cubicBezTo>
                      <a:cubicBezTo>
                        <a:pt x="12" y="1"/>
                        <a:pt x="10" y="3"/>
                        <a:pt x="10" y="5"/>
                      </a:cubicBezTo>
                      <a:cubicBezTo>
                        <a:pt x="10" y="5"/>
                        <a:pt x="11" y="6"/>
                        <a:pt x="11" y="5"/>
                      </a:cubicBezTo>
                      <a:cubicBezTo>
                        <a:pt x="11" y="6"/>
                        <a:pt x="10" y="6"/>
                        <a:pt x="9" y="6"/>
                      </a:cubicBezTo>
                      <a:cubicBezTo>
                        <a:pt x="9" y="7"/>
                        <a:pt x="9" y="8"/>
                        <a:pt x="10" y="7"/>
                      </a:cubicBezTo>
                      <a:cubicBezTo>
                        <a:pt x="12" y="6"/>
                        <a:pt x="12" y="6"/>
                        <a:pt x="12" y="4"/>
                      </a:cubicBezTo>
                      <a:cubicBezTo>
                        <a:pt x="12" y="3"/>
                        <a:pt x="12" y="3"/>
                        <a:pt x="11" y="3"/>
                      </a:cubicBezTo>
                      <a:cubicBezTo>
                        <a:pt x="11" y="4"/>
                        <a:pt x="10" y="4"/>
                        <a:pt x="10" y="4"/>
                      </a:cubicBezTo>
                      <a:cubicBezTo>
                        <a:pt x="10" y="5"/>
                        <a:pt x="11" y="5"/>
                        <a:pt x="11" y="5"/>
                      </a:cubicBezTo>
                      <a:cubicBezTo>
                        <a:pt x="12" y="4"/>
                        <a:pt x="12" y="2"/>
                        <a:pt x="12" y="1"/>
                      </a:cubicBezTo>
                      <a:cubicBezTo>
                        <a:pt x="12" y="1"/>
                        <a:pt x="12" y="0"/>
                        <a:pt x="11" y="0"/>
                      </a:cubicBezTo>
                      <a:cubicBezTo>
                        <a:pt x="0" y="7"/>
                        <a:pt x="8" y="20"/>
                        <a:pt x="5" y="30"/>
                      </a:cubicBezTo>
                      <a:cubicBezTo>
                        <a:pt x="5" y="31"/>
                        <a:pt x="6" y="31"/>
                        <a:pt x="7" y="31"/>
                      </a:cubicBezTo>
                      <a:cubicBezTo>
                        <a:pt x="8" y="27"/>
                        <a:pt x="9" y="24"/>
                        <a:pt x="9" y="20"/>
                      </a:cubicBezTo>
                      <a:cubicBezTo>
                        <a:pt x="9" y="20"/>
                        <a:pt x="8" y="20"/>
                        <a:pt x="8" y="20"/>
                      </a:cubicBezTo>
                      <a:cubicBezTo>
                        <a:pt x="7" y="22"/>
                        <a:pt x="6" y="23"/>
                        <a:pt x="6" y="25"/>
                      </a:cubicBezTo>
                      <a:cubicBezTo>
                        <a:pt x="6" y="26"/>
                        <a:pt x="7" y="26"/>
                        <a:pt x="7" y="25"/>
                      </a:cubicBezTo>
                      <a:cubicBezTo>
                        <a:pt x="8" y="22"/>
                        <a:pt x="9" y="19"/>
                        <a:pt x="9" y="15"/>
                      </a:cubicBezTo>
                      <a:cubicBezTo>
                        <a:pt x="9" y="14"/>
                        <a:pt x="7" y="14"/>
                        <a:pt x="7" y="1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53" name="Freeform 142"/>
                <p:cNvSpPr/>
                <p:nvPr/>
              </p:nvSpPr>
              <p:spPr bwMode="auto">
                <a:xfrm>
                  <a:off x="1382713" y="2724151"/>
                  <a:ext cx="9525" cy="7938"/>
                </a:xfrm>
                <a:custGeom>
                  <a:avLst/>
                  <a:gdLst>
                    <a:gd name="T0" fmla="*/ 1 w 10"/>
                    <a:gd name="T1" fmla="*/ 4 h 8"/>
                    <a:gd name="T2" fmla="*/ 0 w 10"/>
                    <a:gd name="T3" fmla="*/ 6 h 8"/>
                    <a:gd name="T4" fmla="*/ 1 w 10"/>
                    <a:gd name="T5" fmla="*/ 7 h 8"/>
                    <a:gd name="T6" fmla="*/ 6 w 10"/>
                    <a:gd name="T7" fmla="*/ 3 h 8"/>
                    <a:gd name="T8" fmla="*/ 4 w 10"/>
                    <a:gd name="T9" fmla="*/ 3 h 8"/>
                    <a:gd name="T10" fmla="*/ 4 w 10"/>
                    <a:gd name="T11" fmla="*/ 7 h 8"/>
                    <a:gd name="T12" fmla="*/ 5 w 10"/>
                    <a:gd name="T13" fmla="*/ 7 h 8"/>
                    <a:gd name="T14" fmla="*/ 9 w 10"/>
                    <a:gd name="T15" fmla="*/ 1 h 8"/>
                    <a:gd name="T16" fmla="*/ 7 w 10"/>
                    <a:gd name="T17" fmla="*/ 1 h 8"/>
                    <a:gd name="T18" fmla="*/ 7 w 10"/>
                    <a:gd name="T19" fmla="*/ 6 h 8"/>
                    <a:gd name="T20" fmla="*/ 9 w 10"/>
                    <a:gd name="T21" fmla="*/ 7 h 8"/>
                    <a:gd name="T22" fmla="*/ 10 w 10"/>
                    <a:gd name="T23" fmla="*/ 3 h 8"/>
                    <a:gd name="T24" fmla="*/ 8 w 10"/>
                    <a:gd name="T25" fmla="*/ 2 h 8"/>
                    <a:gd name="T26" fmla="*/ 7 w 10"/>
                    <a:gd name="T27" fmla="*/ 6 h 8"/>
                    <a:gd name="T28" fmla="*/ 9 w 10"/>
                    <a:gd name="T29" fmla="*/ 7 h 8"/>
                    <a:gd name="T30" fmla="*/ 9 w 10"/>
                    <a:gd name="T31" fmla="*/ 1 h 8"/>
                    <a:gd name="T32" fmla="*/ 7 w 10"/>
                    <a:gd name="T33" fmla="*/ 1 h 8"/>
                    <a:gd name="T34" fmla="*/ 4 w 10"/>
                    <a:gd name="T35" fmla="*/ 7 h 8"/>
                    <a:gd name="T36" fmla="*/ 6 w 10"/>
                    <a:gd name="T37" fmla="*/ 7 h 8"/>
                    <a:gd name="T38" fmla="*/ 6 w 10"/>
                    <a:gd name="T39" fmla="*/ 3 h 8"/>
                    <a:gd name="T40" fmla="*/ 4 w 10"/>
                    <a:gd name="T41" fmla="*/ 3 h 8"/>
                    <a:gd name="T42" fmla="*/ 0 w 10"/>
                    <a:gd name="T43" fmla="*/ 5 h 8"/>
                    <a:gd name="T44" fmla="*/ 1 w 10"/>
                    <a:gd name="T45" fmla="*/ 6 h 8"/>
                    <a:gd name="T46" fmla="*/ 2 w 10"/>
                    <a:gd name="T47" fmla="*/ 5 h 8"/>
                    <a:gd name="T48" fmla="*/ 1 w 10"/>
                    <a:gd name="T49" fmla="*/ 4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0" h="8">
                      <a:moveTo>
                        <a:pt x="1" y="4"/>
                      </a:moveTo>
                      <a:cubicBezTo>
                        <a:pt x="1" y="5"/>
                        <a:pt x="0" y="5"/>
                        <a:pt x="0" y="6"/>
                      </a:cubicBezTo>
                      <a:cubicBezTo>
                        <a:pt x="0" y="6"/>
                        <a:pt x="0" y="7"/>
                        <a:pt x="1" y="7"/>
                      </a:cubicBezTo>
                      <a:cubicBezTo>
                        <a:pt x="3" y="6"/>
                        <a:pt x="4" y="5"/>
                        <a:pt x="6" y="3"/>
                      </a:cubicBezTo>
                      <a:cubicBezTo>
                        <a:pt x="5" y="3"/>
                        <a:pt x="5" y="3"/>
                        <a:pt x="4" y="3"/>
                      </a:cubicBezTo>
                      <a:cubicBezTo>
                        <a:pt x="4" y="4"/>
                        <a:pt x="4" y="6"/>
                        <a:pt x="4" y="7"/>
                      </a:cubicBezTo>
                      <a:cubicBezTo>
                        <a:pt x="4" y="8"/>
                        <a:pt x="5" y="8"/>
                        <a:pt x="5" y="7"/>
                      </a:cubicBezTo>
                      <a:cubicBezTo>
                        <a:pt x="7" y="5"/>
                        <a:pt x="8" y="3"/>
                        <a:pt x="9" y="1"/>
                      </a:cubicBezTo>
                      <a:cubicBezTo>
                        <a:pt x="8" y="1"/>
                        <a:pt x="8" y="1"/>
                        <a:pt x="7" y="1"/>
                      </a:cubicBezTo>
                      <a:cubicBezTo>
                        <a:pt x="8" y="3"/>
                        <a:pt x="8" y="5"/>
                        <a:pt x="7" y="6"/>
                      </a:cubicBezTo>
                      <a:cubicBezTo>
                        <a:pt x="7" y="7"/>
                        <a:pt x="8" y="8"/>
                        <a:pt x="9" y="7"/>
                      </a:cubicBezTo>
                      <a:cubicBezTo>
                        <a:pt x="9" y="6"/>
                        <a:pt x="9" y="4"/>
                        <a:pt x="10" y="3"/>
                      </a:cubicBezTo>
                      <a:cubicBezTo>
                        <a:pt x="10" y="2"/>
                        <a:pt x="9" y="2"/>
                        <a:pt x="8" y="2"/>
                      </a:cubicBezTo>
                      <a:cubicBezTo>
                        <a:pt x="8" y="4"/>
                        <a:pt x="8" y="5"/>
                        <a:pt x="7" y="6"/>
                      </a:cubicBezTo>
                      <a:cubicBezTo>
                        <a:pt x="8" y="6"/>
                        <a:pt x="8" y="7"/>
                        <a:pt x="9" y="7"/>
                      </a:cubicBezTo>
                      <a:cubicBezTo>
                        <a:pt x="9" y="5"/>
                        <a:pt x="9" y="3"/>
                        <a:pt x="9" y="1"/>
                      </a:cubicBezTo>
                      <a:cubicBezTo>
                        <a:pt x="9" y="0"/>
                        <a:pt x="8" y="0"/>
                        <a:pt x="7" y="1"/>
                      </a:cubicBezTo>
                      <a:cubicBezTo>
                        <a:pt x="6" y="3"/>
                        <a:pt x="5" y="5"/>
                        <a:pt x="4" y="7"/>
                      </a:cubicBezTo>
                      <a:cubicBezTo>
                        <a:pt x="5" y="7"/>
                        <a:pt x="5" y="7"/>
                        <a:pt x="6" y="7"/>
                      </a:cubicBezTo>
                      <a:cubicBezTo>
                        <a:pt x="6" y="6"/>
                        <a:pt x="6" y="4"/>
                        <a:pt x="6" y="3"/>
                      </a:cubicBezTo>
                      <a:cubicBezTo>
                        <a:pt x="6" y="2"/>
                        <a:pt x="5" y="2"/>
                        <a:pt x="4" y="3"/>
                      </a:cubicBezTo>
                      <a:cubicBezTo>
                        <a:pt x="3" y="4"/>
                        <a:pt x="2" y="5"/>
                        <a:pt x="0" y="5"/>
                      </a:cubicBezTo>
                      <a:cubicBezTo>
                        <a:pt x="1" y="6"/>
                        <a:pt x="1" y="6"/>
                        <a:pt x="1" y="6"/>
                      </a:cubicBezTo>
                      <a:cubicBezTo>
                        <a:pt x="1" y="6"/>
                        <a:pt x="2" y="6"/>
                        <a:pt x="2" y="5"/>
                      </a:cubicBezTo>
                      <a:cubicBezTo>
                        <a:pt x="3" y="5"/>
                        <a:pt x="2" y="4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54" name="Freeform 143"/>
                <p:cNvSpPr/>
                <p:nvPr/>
              </p:nvSpPr>
              <p:spPr bwMode="auto">
                <a:xfrm>
                  <a:off x="1392238" y="2722563"/>
                  <a:ext cx="3175" cy="9525"/>
                </a:xfrm>
                <a:custGeom>
                  <a:avLst/>
                  <a:gdLst>
                    <a:gd name="T0" fmla="*/ 2 w 3"/>
                    <a:gd name="T1" fmla="*/ 1 h 10"/>
                    <a:gd name="T2" fmla="*/ 0 w 3"/>
                    <a:gd name="T3" fmla="*/ 9 h 10"/>
                    <a:gd name="T4" fmla="*/ 1 w 3"/>
                    <a:gd name="T5" fmla="*/ 9 h 10"/>
                    <a:gd name="T6" fmla="*/ 2 w 3"/>
                    <a:gd name="T7" fmla="*/ 6 h 10"/>
                    <a:gd name="T8" fmla="*/ 1 w 3"/>
                    <a:gd name="T9" fmla="*/ 6 h 10"/>
                    <a:gd name="T10" fmla="*/ 0 w 3"/>
                    <a:gd name="T11" fmla="*/ 9 h 10"/>
                    <a:gd name="T12" fmla="*/ 1 w 3"/>
                    <a:gd name="T13" fmla="*/ 10 h 10"/>
                    <a:gd name="T14" fmla="*/ 3 w 3"/>
                    <a:gd name="T15" fmla="*/ 1 h 10"/>
                    <a:gd name="T16" fmla="*/ 2 w 3"/>
                    <a:gd name="T17" fmla="*/ 1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" h="10">
                      <a:moveTo>
                        <a:pt x="2" y="1"/>
                      </a:moveTo>
                      <a:cubicBezTo>
                        <a:pt x="2" y="4"/>
                        <a:pt x="1" y="7"/>
                        <a:pt x="0" y="9"/>
                      </a:cubicBezTo>
                      <a:cubicBezTo>
                        <a:pt x="1" y="9"/>
                        <a:pt x="1" y="9"/>
                        <a:pt x="1" y="9"/>
                      </a:cubicBezTo>
                      <a:cubicBezTo>
                        <a:pt x="1" y="8"/>
                        <a:pt x="2" y="7"/>
                        <a:pt x="2" y="6"/>
                      </a:cubicBezTo>
                      <a:cubicBezTo>
                        <a:pt x="3" y="5"/>
                        <a:pt x="1" y="5"/>
                        <a:pt x="1" y="6"/>
                      </a:cubicBezTo>
                      <a:cubicBezTo>
                        <a:pt x="1" y="7"/>
                        <a:pt x="0" y="8"/>
                        <a:pt x="0" y="9"/>
                      </a:cubicBezTo>
                      <a:cubicBezTo>
                        <a:pt x="0" y="10"/>
                        <a:pt x="1" y="10"/>
                        <a:pt x="1" y="10"/>
                      </a:cubicBezTo>
                      <a:cubicBezTo>
                        <a:pt x="2" y="7"/>
                        <a:pt x="3" y="4"/>
                        <a:pt x="3" y="1"/>
                      </a:cubicBezTo>
                      <a:cubicBezTo>
                        <a:pt x="3" y="0"/>
                        <a:pt x="2" y="0"/>
                        <a:pt x="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55" name="Freeform 144"/>
                <p:cNvSpPr/>
                <p:nvPr/>
              </p:nvSpPr>
              <p:spPr bwMode="auto">
                <a:xfrm>
                  <a:off x="1392238" y="2722563"/>
                  <a:ext cx="3175" cy="12700"/>
                </a:xfrm>
                <a:custGeom>
                  <a:avLst/>
                  <a:gdLst>
                    <a:gd name="T0" fmla="*/ 2 w 4"/>
                    <a:gd name="T1" fmla="*/ 0 h 12"/>
                    <a:gd name="T2" fmla="*/ 0 w 4"/>
                    <a:gd name="T3" fmla="*/ 11 h 12"/>
                    <a:gd name="T4" fmla="*/ 1 w 4"/>
                    <a:gd name="T5" fmla="*/ 11 h 12"/>
                    <a:gd name="T6" fmla="*/ 4 w 4"/>
                    <a:gd name="T7" fmla="*/ 5 h 12"/>
                    <a:gd name="T8" fmla="*/ 2 w 4"/>
                    <a:gd name="T9" fmla="*/ 4 h 12"/>
                    <a:gd name="T10" fmla="*/ 0 w 4"/>
                    <a:gd name="T11" fmla="*/ 11 h 12"/>
                    <a:gd name="T12" fmla="*/ 1 w 4"/>
                    <a:gd name="T13" fmla="*/ 11 h 12"/>
                    <a:gd name="T14" fmla="*/ 3 w 4"/>
                    <a:gd name="T15" fmla="*/ 1 h 12"/>
                    <a:gd name="T16" fmla="*/ 2 w 4"/>
                    <a:gd name="T17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" h="12">
                      <a:moveTo>
                        <a:pt x="2" y="0"/>
                      </a:moveTo>
                      <a:cubicBezTo>
                        <a:pt x="1" y="4"/>
                        <a:pt x="0" y="7"/>
                        <a:pt x="0" y="11"/>
                      </a:cubicBezTo>
                      <a:cubicBezTo>
                        <a:pt x="0" y="11"/>
                        <a:pt x="1" y="12"/>
                        <a:pt x="1" y="11"/>
                      </a:cubicBezTo>
                      <a:cubicBezTo>
                        <a:pt x="2" y="9"/>
                        <a:pt x="3" y="7"/>
                        <a:pt x="4" y="5"/>
                      </a:cubicBezTo>
                      <a:cubicBezTo>
                        <a:pt x="4" y="4"/>
                        <a:pt x="3" y="4"/>
                        <a:pt x="2" y="4"/>
                      </a:cubicBezTo>
                      <a:cubicBezTo>
                        <a:pt x="2" y="7"/>
                        <a:pt x="1" y="9"/>
                        <a:pt x="0" y="11"/>
                      </a:cubicBezTo>
                      <a:cubicBezTo>
                        <a:pt x="0" y="11"/>
                        <a:pt x="1" y="11"/>
                        <a:pt x="1" y="11"/>
                      </a:cubicBezTo>
                      <a:cubicBezTo>
                        <a:pt x="1" y="7"/>
                        <a:pt x="2" y="4"/>
                        <a:pt x="3" y="1"/>
                      </a:cubicBezTo>
                      <a:cubicBezTo>
                        <a:pt x="3" y="0"/>
                        <a:pt x="2" y="0"/>
                        <a:pt x="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56" name="Freeform 145"/>
                <p:cNvSpPr/>
                <p:nvPr/>
              </p:nvSpPr>
              <p:spPr bwMode="auto">
                <a:xfrm>
                  <a:off x="1393825" y="2722563"/>
                  <a:ext cx="1588" cy="9525"/>
                </a:xfrm>
                <a:custGeom>
                  <a:avLst/>
                  <a:gdLst>
                    <a:gd name="T0" fmla="*/ 0 w 2"/>
                    <a:gd name="T1" fmla="*/ 1 h 9"/>
                    <a:gd name="T2" fmla="*/ 0 w 2"/>
                    <a:gd name="T3" fmla="*/ 8 h 9"/>
                    <a:gd name="T4" fmla="*/ 2 w 2"/>
                    <a:gd name="T5" fmla="*/ 8 h 9"/>
                    <a:gd name="T6" fmla="*/ 2 w 2"/>
                    <a:gd name="T7" fmla="*/ 7 h 9"/>
                    <a:gd name="T8" fmla="*/ 0 w 2"/>
                    <a:gd name="T9" fmla="*/ 7 h 9"/>
                    <a:gd name="T10" fmla="*/ 0 w 2"/>
                    <a:gd name="T11" fmla="*/ 8 h 9"/>
                    <a:gd name="T12" fmla="*/ 2 w 2"/>
                    <a:gd name="T13" fmla="*/ 8 h 9"/>
                    <a:gd name="T14" fmla="*/ 1 w 2"/>
                    <a:gd name="T15" fmla="*/ 0 h 9"/>
                    <a:gd name="T16" fmla="*/ 0 w 2"/>
                    <a:gd name="T17" fmla="*/ 1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" h="9">
                      <a:moveTo>
                        <a:pt x="0" y="1"/>
                      </a:moveTo>
                      <a:cubicBezTo>
                        <a:pt x="0" y="3"/>
                        <a:pt x="0" y="6"/>
                        <a:pt x="0" y="8"/>
                      </a:cubicBezTo>
                      <a:cubicBezTo>
                        <a:pt x="1" y="8"/>
                        <a:pt x="1" y="8"/>
                        <a:pt x="2" y="8"/>
                      </a:cubicBezTo>
                      <a:cubicBezTo>
                        <a:pt x="2" y="8"/>
                        <a:pt x="2" y="7"/>
                        <a:pt x="2" y="7"/>
                      </a:cubicBezTo>
                      <a:cubicBezTo>
                        <a:pt x="2" y="6"/>
                        <a:pt x="0" y="6"/>
                        <a:pt x="0" y="7"/>
                      </a:cubicBezTo>
                      <a:cubicBezTo>
                        <a:pt x="0" y="7"/>
                        <a:pt x="0" y="8"/>
                        <a:pt x="0" y="8"/>
                      </a:cubicBezTo>
                      <a:cubicBezTo>
                        <a:pt x="0" y="9"/>
                        <a:pt x="2" y="9"/>
                        <a:pt x="2" y="8"/>
                      </a:cubicBezTo>
                      <a:cubicBezTo>
                        <a:pt x="2" y="6"/>
                        <a:pt x="2" y="3"/>
                        <a:pt x="1" y="0"/>
                      </a:cubicBezTo>
                      <a:cubicBezTo>
                        <a:pt x="1" y="0"/>
                        <a:pt x="0" y="0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57" name="Freeform 146"/>
                <p:cNvSpPr/>
                <p:nvPr/>
              </p:nvSpPr>
              <p:spPr bwMode="auto">
                <a:xfrm>
                  <a:off x="1392238" y="2724151"/>
                  <a:ext cx="7938" cy="14288"/>
                </a:xfrm>
                <a:custGeom>
                  <a:avLst/>
                  <a:gdLst>
                    <a:gd name="T0" fmla="*/ 3 w 8"/>
                    <a:gd name="T1" fmla="*/ 3 h 14"/>
                    <a:gd name="T2" fmla="*/ 3 w 8"/>
                    <a:gd name="T3" fmla="*/ 10 h 14"/>
                    <a:gd name="T4" fmla="*/ 5 w 8"/>
                    <a:gd name="T5" fmla="*/ 9 h 14"/>
                    <a:gd name="T6" fmla="*/ 3 w 8"/>
                    <a:gd name="T7" fmla="*/ 9 h 14"/>
                    <a:gd name="T8" fmla="*/ 2 w 8"/>
                    <a:gd name="T9" fmla="*/ 9 h 14"/>
                    <a:gd name="T10" fmla="*/ 3 w 8"/>
                    <a:gd name="T11" fmla="*/ 12 h 14"/>
                    <a:gd name="T12" fmla="*/ 4 w 8"/>
                    <a:gd name="T13" fmla="*/ 11 h 14"/>
                    <a:gd name="T14" fmla="*/ 1 w 8"/>
                    <a:gd name="T15" fmla="*/ 8 h 14"/>
                    <a:gd name="T16" fmla="*/ 1 w 8"/>
                    <a:gd name="T17" fmla="*/ 9 h 14"/>
                    <a:gd name="T18" fmla="*/ 6 w 8"/>
                    <a:gd name="T19" fmla="*/ 13 h 14"/>
                    <a:gd name="T20" fmla="*/ 7 w 8"/>
                    <a:gd name="T21" fmla="*/ 13 h 14"/>
                    <a:gd name="T22" fmla="*/ 6 w 8"/>
                    <a:gd name="T23" fmla="*/ 6 h 14"/>
                    <a:gd name="T24" fmla="*/ 5 w 8"/>
                    <a:gd name="T25" fmla="*/ 7 h 14"/>
                    <a:gd name="T26" fmla="*/ 6 w 8"/>
                    <a:gd name="T27" fmla="*/ 12 h 14"/>
                    <a:gd name="T28" fmla="*/ 7 w 8"/>
                    <a:gd name="T29" fmla="*/ 12 h 14"/>
                    <a:gd name="T30" fmla="*/ 7 w 8"/>
                    <a:gd name="T31" fmla="*/ 1 h 14"/>
                    <a:gd name="T32" fmla="*/ 6 w 8"/>
                    <a:gd name="T33" fmla="*/ 1 h 14"/>
                    <a:gd name="T34" fmla="*/ 5 w 8"/>
                    <a:gd name="T35" fmla="*/ 10 h 14"/>
                    <a:gd name="T36" fmla="*/ 7 w 8"/>
                    <a:gd name="T37" fmla="*/ 10 h 14"/>
                    <a:gd name="T38" fmla="*/ 7 w 8"/>
                    <a:gd name="T39" fmla="*/ 5 h 14"/>
                    <a:gd name="T40" fmla="*/ 6 w 8"/>
                    <a:gd name="T41" fmla="*/ 5 h 14"/>
                    <a:gd name="T42" fmla="*/ 5 w 8"/>
                    <a:gd name="T43" fmla="*/ 10 h 14"/>
                    <a:gd name="T44" fmla="*/ 7 w 8"/>
                    <a:gd name="T45" fmla="*/ 10 h 14"/>
                    <a:gd name="T46" fmla="*/ 7 w 8"/>
                    <a:gd name="T47" fmla="*/ 1 h 14"/>
                    <a:gd name="T48" fmla="*/ 6 w 8"/>
                    <a:gd name="T49" fmla="*/ 1 h 14"/>
                    <a:gd name="T50" fmla="*/ 6 w 8"/>
                    <a:gd name="T51" fmla="*/ 12 h 14"/>
                    <a:gd name="T52" fmla="*/ 7 w 8"/>
                    <a:gd name="T53" fmla="*/ 12 h 14"/>
                    <a:gd name="T54" fmla="*/ 6 w 8"/>
                    <a:gd name="T55" fmla="*/ 7 h 14"/>
                    <a:gd name="T56" fmla="*/ 5 w 8"/>
                    <a:gd name="T57" fmla="*/ 7 h 14"/>
                    <a:gd name="T58" fmla="*/ 6 w 8"/>
                    <a:gd name="T59" fmla="*/ 13 h 14"/>
                    <a:gd name="T60" fmla="*/ 7 w 8"/>
                    <a:gd name="T61" fmla="*/ 12 h 14"/>
                    <a:gd name="T62" fmla="*/ 1 w 8"/>
                    <a:gd name="T63" fmla="*/ 8 h 14"/>
                    <a:gd name="T64" fmla="*/ 0 w 8"/>
                    <a:gd name="T65" fmla="*/ 9 h 14"/>
                    <a:gd name="T66" fmla="*/ 4 w 8"/>
                    <a:gd name="T67" fmla="*/ 12 h 14"/>
                    <a:gd name="T68" fmla="*/ 5 w 8"/>
                    <a:gd name="T69" fmla="*/ 12 h 14"/>
                    <a:gd name="T70" fmla="*/ 4 w 8"/>
                    <a:gd name="T71" fmla="*/ 9 h 14"/>
                    <a:gd name="T72" fmla="*/ 3 w 8"/>
                    <a:gd name="T73" fmla="*/ 10 h 14"/>
                    <a:gd name="T74" fmla="*/ 4 w 8"/>
                    <a:gd name="T75" fmla="*/ 10 h 14"/>
                    <a:gd name="T76" fmla="*/ 5 w 8"/>
                    <a:gd name="T77" fmla="*/ 10 h 14"/>
                    <a:gd name="T78" fmla="*/ 4 w 8"/>
                    <a:gd name="T79" fmla="*/ 3 h 14"/>
                    <a:gd name="T80" fmla="*/ 3 w 8"/>
                    <a:gd name="T81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" h="14">
                      <a:moveTo>
                        <a:pt x="3" y="3"/>
                      </a:moveTo>
                      <a:cubicBezTo>
                        <a:pt x="4" y="6"/>
                        <a:pt x="4" y="8"/>
                        <a:pt x="3" y="10"/>
                      </a:cubicBezTo>
                      <a:cubicBezTo>
                        <a:pt x="4" y="10"/>
                        <a:pt x="4" y="10"/>
                        <a:pt x="5" y="9"/>
                      </a:cubicBezTo>
                      <a:cubicBezTo>
                        <a:pt x="4" y="9"/>
                        <a:pt x="4" y="9"/>
                        <a:pt x="3" y="9"/>
                      </a:cubicBezTo>
                      <a:cubicBezTo>
                        <a:pt x="3" y="8"/>
                        <a:pt x="2" y="9"/>
                        <a:pt x="2" y="9"/>
                      </a:cubicBezTo>
                      <a:cubicBezTo>
                        <a:pt x="3" y="10"/>
                        <a:pt x="3" y="11"/>
                        <a:pt x="3" y="12"/>
                      </a:cubicBezTo>
                      <a:cubicBezTo>
                        <a:pt x="4" y="12"/>
                        <a:pt x="4" y="12"/>
                        <a:pt x="4" y="11"/>
                      </a:cubicBezTo>
                      <a:cubicBezTo>
                        <a:pt x="3" y="10"/>
                        <a:pt x="2" y="9"/>
                        <a:pt x="1" y="8"/>
                      </a:cubicBezTo>
                      <a:cubicBezTo>
                        <a:pt x="1" y="8"/>
                        <a:pt x="1" y="9"/>
                        <a:pt x="1" y="9"/>
                      </a:cubicBezTo>
                      <a:cubicBezTo>
                        <a:pt x="2" y="10"/>
                        <a:pt x="4" y="12"/>
                        <a:pt x="6" y="13"/>
                      </a:cubicBezTo>
                      <a:cubicBezTo>
                        <a:pt x="6" y="14"/>
                        <a:pt x="7" y="14"/>
                        <a:pt x="7" y="13"/>
                      </a:cubicBezTo>
                      <a:cubicBezTo>
                        <a:pt x="8" y="11"/>
                        <a:pt x="7" y="9"/>
                        <a:pt x="6" y="6"/>
                      </a:cubicBezTo>
                      <a:cubicBezTo>
                        <a:pt x="6" y="6"/>
                        <a:pt x="5" y="6"/>
                        <a:pt x="5" y="7"/>
                      </a:cubicBezTo>
                      <a:cubicBezTo>
                        <a:pt x="5" y="9"/>
                        <a:pt x="6" y="10"/>
                        <a:pt x="6" y="12"/>
                      </a:cubicBezTo>
                      <a:cubicBezTo>
                        <a:pt x="6" y="13"/>
                        <a:pt x="7" y="13"/>
                        <a:pt x="7" y="12"/>
                      </a:cubicBezTo>
                      <a:cubicBezTo>
                        <a:pt x="7" y="8"/>
                        <a:pt x="7" y="5"/>
                        <a:pt x="7" y="1"/>
                      </a:cubicBezTo>
                      <a:cubicBezTo>
                        <a:pt x="7" y="1"/>
                        <a:pt x="6" y="1"/>
                        <a:pt x="6" y="1"/>
                      </a:cubicBezTo>
                      <a:cubicBezTo>
                        <a:pt x="6" y="4"/>
                        <a:pt x="6" y="7"/>
                        <a:pt x="5" y="10"/>
                      </a:cubicBezTo>
                      <a:cubicBezTo>
                        <a:pt x="6" y="10"/>
                        <a:pt x="6" y="10"/>
                        <a:pt x="7" y="10"/>
                      </a:cubicBezTo>
                      <a:cubicBezTo>
                        <a:pt x="6" y="8"/>
                        <a:pt x="7" y="7"/>
                        <a:pt x="7" y="5"/>
                      </a:cubicBezTo>
                      <a:cubicBezTo>
                        <a:pt x="7" y="4"/>
                        <a:pt x="6" y="4"/>
                        <a:pt x="6" y="5"/>
                      </a:cubicBezTo>
                      <a:cubicBezTo>
                        <a:pt x="5" y="6"/>
                        <a:pt x="5" y="8"/>
                        <a:pt x="5" y="10"/>
                      </a:cubicBezTo>
                      <a:cubicBezTo>
                        <a:pt x="5" y="10"/>
                        <a:pt x="6" y="11"/>
                        <a:pt x="7" y="10"/>
                      </a:cubicBezTo>
                      <a:cubicBezTo>
                        <a:pt x="7" y="7"/>
                        <a:pt x="7" y="4"/>
                        <a:pt x="7" y="1"/>
                      </a:cubicBezTo>
                      <a:cubicBezTo>
                        <a:pt x="7" y="0"/>
                        <a:pt x="6" y="0"/>
                        <a:pt x="6" y="1"/>
                      </a:cubicBezTo>
                      <a:cubicBezTo>
                        <a:pt x="6" y="5"/>
                        <a:pt x="6" y="8"/>
                        <a:pt x="6" y="12"/>
                      </a:cubicBezTo>
                      <a:cubicBezTo>
                        <a:pt x="6" y="12"/>
                        <a:pt x="7" y="12"/>
                        <a:pt x="7" y="12"/>
                      </a:cubicBezTo>
                      <a:cubicBezTo>
                        <a:pt x="7" y="10"/>
                        <a:pt x="7" y="9"/>
                        <a:pt x="6" y="7"/>
                      </a:cubicBezTo>
                      <a:cubicBezTo>
                        <a:pt x="6" y="7"/>
                        <a:pt x="5" y="7"/>
                        <a:pt x="5" y="7"/>
                      </a:cubicBezTo>
                      <a:cubicBezTo>
                        <a:pt x="6" y="9"/>
                        <a:pt x="6" y="11"/>
                        <a:pt x="6" y="13"/>
                      </a:cubicBezTo>
                      <a:cubicBezTo>
                        <a:pt x="6" y="13"/>
                        <a:pt x="6" y="13"/>
                        <a:pt x="7" y="12"/>
                      </a:cubicBezTo>
                      <a:cubicBezTo>
                        <a:pt x="5" y="11"/>
                        <a:pt x="3" y="9"/>
                        <a:pt x="1" y="8"/>
                      </a:cubicBezTo>
                      <a:cubicBezTo>
                        <a:pt x="1" y="7"/>
                        <a:pt x="0" y="8"/>
                        <a:pt x="0" y="9"/>
                      </a:cubicBezTo>
                      <a:cubicBezTo>
                        <a:pt x="1" y="10"/>
                        <a:pt x="2" y="11"/>
                        <a:pt x="4" y="12"/>
                      </a:cubicBezTo>
                      <a:cubicBezTo>
                        <a:pt x="4" y="13"/>
                        <a:pt x="5" y="12"/>
                        <a:pt x="5" y="12"/>
                      </a:cubicBezTo>
                      <a:cubicBezTo>
                        <a:pt x="4" y="11"/>
                        <a:pt x="4" y="10"/>
                        <a:pt x="4" y="9"/>
                      </a:cubicBezTo>
                      <a:cubicBezTo>
                        <a:pt x="3" y="9"/>
                        <a:pt x="3" y="10"/>
                        <a:pt x="3" y="10"/>
                      </a:cubicBezTo>
                      <a:cubicBezTo>
                        <a:pt x="3" y="10"/>
                        <a:pt x="3" y="10"/>
                        <a:pt x="4" y="10"/>
                      </a:cubicBezTo>
                      <a:cubicBezTo>
                        <a:pt x="4" y="11"/>
                        <a:pt x="5" y="10"/>
                        <a:pt x="5" y="10"/>
                      </a:cubicBezTo>
                      <a:cubicBezTo>
                        <a:pt x="5" y="8"/>
                        <a:pt x="5" y="5"/>
                        <a:pt x="4" y="3"/>
                      </a:cubicBezTo>
                      <a:cubicBezTo>
                        <a:pt x="4" y="2"/>
                        <a:pt x="3" y="3"/>
                        <a:pt x="3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58" name="Freeform 147"/>
                <p:cNvSpPr/>
                <p:nvPr/>
              </p:nvSpPr>
              <p:spPr bwMode="auto">
                <a:xfrm>
                  <a:off x="1393825" y="2714626"/>
                  <a:ext cx="6350" cy="14288"/>
                </a:xfrm>
                <a:custGeom>
                  <a:avLst/>
                  <a:gdLst>
                    <a:gd name="T0" fmla="*/ 2 w 6"/>
                    <a:gd name="T1" fmla="*/ 13 h 14"/>
                    <a:gd name="T2" fmla="*/ 6 w 6"/>
                    <a:gd name="T3" fmla="*/ 2 h 14"/>
                    <a:gd name="T4" fmla="*/ 5 w 6"/>
                    <a:gd name="T5" fmla="*/ 1 h 14"/>
                    <a:gd name="T6" fmla="*/ 1 w 6"/>
                    <a:gd name="T7" fmla="*/ 11 h 14"/>
                    <a:gd name="T8" fmla="*/ 2 w 6"/>
                    <a:gd name="T9" fmla="*/ 11 h 14"/>
                    <a:gd name="T10" fmla="*/ 3 w 6"/>
                    <a:gd name="T11" fmla="*/ 6 h 14"/>
                    <a:gd name="T12" fmla="*/ 2 w 6"/>
                    <a:gd name="T13" fmla="*/ 6 h 14"/>
                    <a:gd name="T14" fmla="*/ 1 w 6"/>
                    <a:gd name="T15" fmla="*/ 11 h 14"/>
                    <a:gd name="T16" fmla="*/ 2 w 6"/>
                    <a:gd name="T17" fmla="*/ 11 h 14"/>
                    <a:gd name="T18" fmla="*/ 6 w 6"/>
                    <a:gd name="T19" fmla="*/ 2 h 14"/>
                    <a:gd name="T20" fmla="*/ 5 w 6"/>
                    <a:gd name="T21" fmla="*/ 1 h 14"/>
                    <a:gd name="T22" fmla="*/ 0 w 6"/>
                    <a:gd name="T23" fmla="*/ 13 h 14"/>
                    <a:gd name="T24" fmla="*/ 2 w 6"/>
                    <a:gd name="T25" fmla="*/ 1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6" h="14">
                      <a:moveTo>
                        <a:pt x="2" y="13"/>
                      </a:moveTo>
                      <a:cubicBezTo>
                        <a:pt x="2" y="9"/>
                        <a:pt x="4" y="5"/>
                        <a:pt x="6" y="2"/>
                      </a:cubicBezTo>
                      <a:cubicBezTo>
                        <a:pt x="6" y="2"/>
                        <a:pt x="5" y="1"/>
                        <a:pt x="5" y="1"/>
                      </a:cubicBezTo>
                      <a:cubicBezTo>
                        <a:pt x="4" y="5"/>
                        <a:pt x="3" y="8"/>
                        <a:pt x="1" y="11"/>
                      </a:cubicBezTo>
                      <a:cubicBezTo>
                        <a:pt x="1" y="11"/>
                        <a:pt x="2" y="11"/>
                        <a:pt x="2" y="11"/>
                      </a:cubicBezTo>
                      <a:cubicBezTo>
                        <a:pt x="2" y="9"/>
                        <a:pt x="3" y="8"/>
                        <a:pt x="3" y="6"/>
                      </a:cubicBezTo>
                      <a:cubicBezTo>
                        <a:pt x="4" y="5"/>
                        <a:pt x="2" y="5"/>
                        <a:pt x="2" y="6"/>
                      </a:cubicBezTo>
                      <a:cubicBezTo>
                        <a:pt x="2" y="7"/>
                        <a:pt x="1" y="9"/>
                        <a:pt x="1" y="11"/>
                      </a:cubicBezTo>
                      <a:cubicBezTo>
                        <a:pt x="1" y="11"/>
                        <a:pt x="2" y="12"/>
                        <a:pt x="2" y="11"/>
                      </a:cubicBezTo>
                      <a:cubicBezTo>
                        <a:pt x="4" y="8"/>
                        <a:pt x="6" y="5"/>
                        <a:pt x="6" y="2"/>
                      </a:cubicBezTo>
                      <a:cubicBezTo>
                        <a:pt x="6" y="1"/>
                        <a:pt x="6" y="0"/>
                        <a:pt x="5" y="1"/>
                      </a:cubicBezTo>
                      <a:cubicBezTo>
                        <a:pt x="2" y="4"/>
                        <a:pt x="0" y="9"/>
                        <a:pt x="0" y="13"/>
                      </a:cubicBezTo>
                      <a:cubicBezTo>
                        <a:pt x="0" y="14"/>
                        <a:pt x="2" y="14"/>
                        <a:pt x="2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59" name="Freeform 148"/>
                <p:cNvSpPr/>
                <p:nvPr/>
              </p:nvSpPr>
              <p:spPr bwMode="auto">
                <a:xfrm>
                  <a:off x="1392238" y="2713038"/>
                  <a:ext cx="9525" cy="9525"/>
                </a:xfrm>
                <a:custGeom>
                  <a:avLst/>
                  <a:gdLst>
                    <a:gd name="T0" fmla="*/ 7 w 9"/>
                    <a:gd name="T1" fmla="*/ 0 h 9"/>
                    <a:gd name="T2" fmla="*/ 1 w 9"/>
                    <a:gd name="T3" fmla="*/ 8 h 9"/>
                    <a:gd name="T4" fmla="*/ 2 w 9"/>
                    <a:gd name="T5" fmla="*/ 9 h 9"/>
                    <a:gd name="T6" fmla="*/ 3 w 9"/>
                    <a:gd name="T7" fmla="*/ 4 h 9"/>
                    <a:gd name="T8" fmla="*/ 2 w 9"/>
                    <a:gd name="T9" fmla="*/ 3 h 9"/>
                    <a:gd name="T10" fmla="*/ 1 w 9"/>
                    <a:gd name="T11" fmla="*/ 9 h 9"/>
                    <a:gd name="T12" fmla="*/ 2 w 9"/>
                    <a:gd name="T13" fmla="*/ 9 h 9"/>
                    <a:gd name="T14" fmla="*/ 8 w 9"/>
                    <a:gd name="T15" fmla="*/ 1 h 9"/>
                    <a:gd name="T16" fmla="*/ 7 w 9"/>
                    <a:gd name="T1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9" h="9">
                      <a:moveTo>
                        <a:pt x="7" y="0"/>
                      </a:moveTo>
                      <a:cubicBezTo>
                        <a:pt x="5" y="3"/>
                        <a:pt x="4" y="6"/>
                        <a:pt x="1" y="8"/>
                      </a:cubicBezTo>
                      <a:cubicBezTo>
                        <a:pt x="2" y="8"/>
                        <a:pt x="2" y="8"/>
                        <a:pt x="2" y="9"/>
                      </a:cubicBezTo>
                      <a:cubicBezTo>
                        <a:pt x="2" y="7"/>
                        <a:pt x="2" y="5"/>
                        <a:pt x="3" y="4"/>
                      </a:cubicBezTo>
                      <a:cubicBezTo>
                        <a:pt x="3" y="3"/>
                        <a:pt x="2" y="2"/>
                        <a:pt x="2" y="3"/>
                      </a:cubicBezTo>
                      <a:cubicBezTo>
                        <a:pt x="1" y="5"/>
                        <a:pt x="0" y="7"/>
                        <a:pt x="1" y="9"/>
                      </a:cubicBezTo>
                      <a:cubicBezTo>
                        <a:pt x="1" y="9"/>
                        <a:pt x="2" y="9"/>
                        <a:pt x="2" y="9"/>
                      </a:cubicBezTo>
                      <a:cubicBezTo>
                        <a:pt x="5" y="7"/>
                        <a:pt x="6" y="4"/>
                        <a:pt x="8" y="1"/>
                      </a:cubicBezTo>
                      <a:cubicBezTo>
                        <a:pt x="9" y="0"/>
                        <a:pt x="8" y="0"/>
                        <a:pt x="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60" name="Freeform 149"/>
                <p:cNvSpPr/>
                <p:nvPr/>
              </p:nvSpPr>
              <p:spPr bwMode="auto">
                <a:xfrm>
                  <a:off x="1354138" y="2705101"/>
                  <a:ext cx="55563" cy="65088"/>
                </a:xfrm>
                <a:custGeom>
                  <a:avLst/>
                  <a:gdLst>
                    <a:gd name="T0" fmla="*/ 33 w 53"/>
                    <a:gd name="T1" fmla="*/ 14 h 62"/>
                    <a:gd name="T2" fmla="*/ 42 w 53"/>
                    <a:gd name="T3" fmla="*/ 18 h 62"/>
                    <a:gd name="T4" fmla="*/ 45 w 53"/>
                    <a:gd name="T5" fmla="*/ 19 h 62"/>
                    <a:gd name="T6" fmla="*/ 49 w 53"/>
                    <a:gd name="T7" fmla="*/ 22 h 62"/>
                    <a:gd name="T8" fmla="*/ 44 w 53"/>
                    <a:gd name="T9" fmla="*/ 7 h 62"/>
                    <a:gd name="T10" fmla="*/ 35 w 53"/>
                    <a:gd name="T11" fmla="*/ 5 h 62"/>
                    <a:gd name="T12" fmla="*/ 24 w 53"/>
                    <a:gd name="T13" fmla="*/ 17 h 62"/>
                    <a:gd name="T14" fmla="*/ 12 w 53"/>
                    <a:gd name="T15" fmla="*/ 22 h 62"/>
                    <a:gd name="T16" fmla="*/ 11 w 53"/>
                    <a:gd name="T17" fmla="*/ 18 h 62"/>
                    <a:gd name="T18" fmla="*/ 10 w 53"/>
                    <a:gd name="T19" fmla="*/ 15 h 62"/>
                    <a:gd name="T20" fmla="*/ 16 w 53"/>
                    <a:gd name="T21" fmla="*/ 17 h 62"/>
                    <a:gd name="T22" fmla="*/ 23 w 53"/>
                    <a:gd name="T23" fmla="*/ 11 h 62"/>
                    <a:gd name="T24" fmla="*/ 24 w 53"/>
                    <a:gd name="T25" fmla="*/ 22 h 62"/>
                    <a:gd name="T26" fmla="*/ 6 w 53"/>
                    <a:gd name="T27" fmla="*/ 35 h 62"/>
                    <a:gd name="T28" fmla="*/ 10 w 53"/>
                    <a:gd name="T29" fmla="*/ 35 h 62"/>
                    <a:gd name="T30" fmla="*/ 14 w 53"/>
                    <a:gd name="T31" fmla="*/ 44 h 62"/>
                    <a:gd name="T32" fmla="*/ 18 w 53"/>
                    <a:gd name="T33" fmla="*/ 39 h 62"/>
                    <a:gd name="T34" fmla="*/ 23 w 53"/>
                    <a:gd name="T35" fmla="*/ 43 h 62"/>
                    <a:gd name="T36" fmla="*/ 21 w 53"/>
                    <a:gd name="T37" fmla="*/ 51 h 62"/>
                    <a:gd name="T38" fmla="*/ 18 w 53"/>
                    <a:gd name="T39" fmla="*/ 53 h 62"/>
                    <a:gd name="T40" fmla="*/ 12 w 53"/>
                    <a:gd name="T41" fmla="*/ 45 h 62"/>
                    <a:gd name="T42" fmla="*/ 23 w 53"/>
                    <a:gd name="T43" fmla="*/ 53 h 62"/>
                    <a:gd name="T44" fmla="*/ 24 w 53"/>
                    <a:gd name="T45" fmla="*/ 53 h 62"/>
                    <a:gd name="T46" fmla="*/ 28 w 53"/>
                    <a:gd name="T47" fmla="*/ 57 h 62"/>
                    <a:gd name="T48" fmla="*/ 31 w 53"/>
                    <a:gd name="T49" fmla="*/ 57 h 62"/>
                    <a:gd name="T50" fmla="*/ 29 w 53"/>
                    <a:gd name="T51" fmla="*/ 35 h 62"/>
                    <a:gd name="T52" fmla="*/ 29 w 53"/>
                    <a:gd name="T53" fmla="*/ 46 h 62"/>
                    <a:gd name="T54" fmla="*/ 30 w 53"/>
                    <a:gd name="T55" fmla="*/ 49 h 62"/>
                    <a:gd name="T56" fmla="*/ 28 w 53"/>
                    <a:gd name="T57" fmla="*/ 48 h 62"/>
                    <a:gd name="T58" fmla="*/ 25 w 53"/>
                    <a:gd name="T59" fmla="*/ 56 h 62"/>
                    <a:gd name="T60" fmla="*/ 24 w 53"/>
                    <a:gd name="T61" fmla="*/ 49 h 62"/>
                    <a:gd name="T62" fmla="*/ 16 w 53"/>
                    <a:gd name="T63" fmla="*/ 48 h 62"/>
                    <a:gd name="T64" fmla="*/ 23 w 53"/>
                    <a:gd name="T65" fmla="*/ 56 h 62"/>
                    <a:gd name="T66" fmla="*/ 22 w 53"/>
                    <a:gd name="T67" fmla="*/ 52 h 62"/>
                    <a:gd name="T68" fmla="*/ 23 w 53"/>
                    <a:gd name="T69" fmla="*/ 48 h 62"/>
                    <a:gd name="T70" fmla="*/ 22 w 53"/>
                    <a:gd name="T71" fmla="*/ 38 h 62"/>
                    <a:gd name="T72" fmla="*/ 20 w 53"/>
                    <a:gd name="T73" fmla="*/ 36 h 62"/>
                    <a:gd name="T74" fmla="*/ 16 w 53"/>
                    <a:gd name="T75" fmla="*/ 42 h 62"/>
                    <a:gd name="T76" fmla="*/ 11 w 53"/>
                    <a:gd name="T77" fmla="*/ 39 h 62"/>
                    <a:gd name="T78" fmla="*/ 12 w 53"/>
                    <a:gd name="T79" fmla="*/ 32 h 62"/>
                    <a:gd name="T80" fmla="*/ 9 w 53"/>
                    <a:gd name="T81" fmla="*/ 32 h 62"/>
                    <a:gd name="T82" fmla="*/ 16 w 53"/>
                    <a:gd name="T83" fmla="*/ 29 h 62"/>
                    <a:gd name="T84" fmla="*/ 31 w 53"/>
                    <a:gd name="T85" fmla="*/ 10 h 62"/>
                    <a:gd name="T86" fmla="*/ 18 w 53"/>
                    <a:gd name="T87" fmla="*/ 14 h 62"/>
                    <a:gd name="T88" fmla="*/ 13 w 53"/>
                    <a:gd name="T89" fmla="*/ 15 h 62"/>
                    <a:gd name="T90" fmla="*/ 6 w 53"/>
                    <a:gd name="T91" fmla="*/ 24 h 62"/>
                    <a:gd name="T92" fmla="*/ 15 w 53"/>
                    <a:gd name="T93" fmla="*/ 21 h 62"/>
                    <a:gd name="T94" fmla="*/ 28 w 53"/>
                    <a:gd name="T95" fmla="*/ 10 h 62"/>
                    <a:gd name="T96" fmla="*/ 35 w 53"/>
                    <a:gd name="T97" fmla="*/ 8 h 62"/>
                    <a:gd name="T98" fmla="*/ 45 w 53"/>
                    <a:gd name="T99" fmla="*/ 12 h 62"/>
                    <a:gd name="T100" fmla="*/ 47 w 53"/>
                    <a:gd name="T101" fmla="*/ 7 h 62"/>
                    <a:gd name="T102" fmla="*/ 52 w 53"/>
                    <a:gd name="T103" fmla="*/ 19 h 62"/>
                    <a:gd name="T104" fmla="*/ 49 w 53"/>
                    <a:gd name="T105" fmla="*/ 18 h 62"/>
                    <a:gd name="T106" fmla="*/ 48 w 53"/>
                    <a:gd name="T107" fmla="*/ 14 h 62"/>
                    <a:gd name="T108" fmla="*/ 44 w 53"/>
                    <a:gd name="T109" fmla="*/ 21 h 62"/>
                    <a:gd name="T110" fmla="*/ 43 w 53"/>
                    <a:gd name="T111" fmla="*/ 10 h 62"/>
                    <a:gd name="T112" fmla="*/ 33 w 53"/>
                    <a:gd name="T113" fmla="*/ 9 h 62"/>
                    <a:gd name="T114" fmla="*/ 36 w 53"/>
                    <a:gd name="T115" fmla="*/ 13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53" h="62">
                      <a:moveTo>
                        <a:pt x="43" y="8"/>
                      </a:moveTo>
                      <a:cubicBezTo>
                        <a:pt x="41" y="8"/>
                        <a:pt x="39" y="10"/>
                        <a:pt x="38" y="11"/>
                      </a:cubicBezTo>
                      <a:cubicBezTo>
                        <a:pt x="39" y="10"/>
                        <a:pt x="40" y="6"/>
                        <a:pt x="41" y="4"/>
                      </a:cubicBezTo>
                      <a:cubicBezTo>
                        <a:pt x="41" y="3"/>
                        <a:pt x="40" y="3"/>
                        <a:pt x="40" y="3"/>
                      </a:cubicBezTo>
                      <a:cubicBezTo>
                        <a:pt x="37" y="6"/>
                        <a:pt x="36" y="9"/>
                        <a:pt x="34" y="12"/>
                      </a:cubicBezTo>
                      <a:cubicBezTo>
                        <a:pt x="34" y="13"/>
                        <a:pt x="31" y="21"/>
                        <a:pt x="33" y="14"/>
                      </a:cubicBezTo>
                      <a:cubicBezTo>
                        <a:pt x="34" y="11"/>
                        <a:pt x="36" y="8"/>
                        <a:pt x="38" y="5"/>
                      </a:cubicBezTo>
                      <a:cubicBezTo>
                        <a:pt x="38" y="4"/>
                        <a:pt x="37" y="3"/>
                        <a:pt x="37" y="4"/>
                      </a:cubicBezTo>
                      <a:cubicBezTo>
                        <a:pt x="31" y="6"/>
                        <a:pt x="33" y="6"/>
                        <a:pt x="43" y="6"/>
                      </a:cubicBezTo>
                      <a:cubicBezTo>
                        <a:pt x="42" y="8"/>
                        <a:pt x="42" y="9"/>
                        <a:pt x="42" y="11"/>
                      </a:cubicBezTo>
                      <a:cubicBezTo>
                        <a:pt x="41" y="13"/>
                        <a:pt x="41" y="15"/>
                        <a:pt x="41" y="17"/>
                      </a:cubicBezTo>
                      <a:cubicBezTo>
                        <a:pt x="41" y="18"/>
                        <a:pt x="42" y="18"/>
                        <a:pt x="42" y="18"/>
                      </a:cubicBezTo>
                      <a:cubicBezTo>
                        <a:pt x="43" y="11"/>
                        <a:pt x="41" y="19"/>
                        <a:pt x="41" y="19"/>
                      </a:cubicBezTo>
                      <a:cubicBezTo>
                        <a:pt x="42" y="20"/>
                        <a:pt x="42" y="20"/>
                        <a:pt x="43" y="18"/>
                      </a:cubicBezTo>
                      <a:cubicBezTo>
                        <a:pt x="43" y="20"/>
                        <a:pt x="43" y="22"/>
                        <a:pt x="42" y="24"/>
                      </a:cubicBezTo>
                      <a:cubicBezTo>
                        <a:pt x="42" y="25"/>
                        <a:pt x="44" y="25"/>
                        <a:pt x="44" y="24"/>
                      </a:cubicBezTo>
                      <a:cubicBezTo>
                        <a:pt x="44" y="27"/>
                        <a:pt x="44" y="27"/>
                        <a:pt x="44" y="25"/>
                      </a:cubicBezTo>
                      <a:cubicBezTo>
                        <a:pt x="44" y="23"/>
                        <a:pt x="44" y="20"/>
                        <a:pt x="45" y="19"/>
                      </a:cubicBezTo>
                      <a:cubicBezTo>
                        <a:pt x="46" y="16"/>
                        <a:pt x="46" y="16"/>
                        <a:pt x="47" y="18"/>
                      </a:cubicBezTo>
                      <a:cubicBezTo>
                        <a:pt x="46" y="18"/>
                        <a:pt x="46" y="18"/>
                        <a:pt x="46" y="18"/>
                      </a:cubicBezTo>
                      <a:cubicBezTo>
                        <a:pt x="46" y="19"/>
                        <a:pt x="46" y="20"/>
                        <a:pt x="45" y="21"/>
                      </a:cubicBezTo>
                      <a:cubicBezTo>
                        <a:pt x="45" y="22"/>
                        <a:pt x="46" y="22"/>
                        <a:pt x="47" y="21"/>
                      </a:cubicBezTo>
                      <a:cubicBezTo>
                        <a:pt x="48" y="20"/>
                        <a:pt x="48" y="18"/>
                        <a:pt x="48" y="21"/>
                      </a:cubicBezTo>
                      <a:cubicBezTo>
                        <a:pt x="48" y="22"/>
                        <a:pt x="49" y="22"/>
                        <a:pt x="49" y="22"/>
                      </a:cubicBezTo>
                      <a:cubicBezTo>
                        <a:pt x="53" y="17"/>
                        <a:pt x="48" y="10"/>
                        <a:pt x="44" y="7"/>
                      </a:cubicBezTo>
                      <a:cubicBezTo>
                        <a:pt x="44" y="7"/>
                        <a:pt x="43" y="7"/>
                        <a:pt x="43" y="8"/>
                      </a:cubicBezTo>
                      <a:cubicBezTo>
                        <a:pt x="45" y="10"/>
                        <a:pt x="46" y="12"/>
                        <a:pt x="46" y="14"/>
                      </a:cubicBezTo>
                      <a:cubicBezTo>
                        <a:pt x="46" y="15"/>
                        <a:pt x="47" y="15"/>
                        <a:pt x="47" y="14"/>
                      </a:cubicBezTo>
                      <a:cubicBezTo>
                        <a:pt x="45" y="1"/>
                        <a:pt x="48" y="20"/>
                        <a:pt x="46" y="14"/>
                      </a:cubicBezTo>
                      <a:cubicBezTo>
                        <a:pt x="45" y="10"/>
                        <a:pt x="45" y="10"/>
                        <a:pt x="44" y="7"/>
                      </a:cubicBezTo>
                      <a:cubicBezTo>
                        <a:pt x="44" y="6"/>
                        <a:pt x="43" y="6"/>
                        <a:pt x="43" y="7"/>
                      </a:cubicBezTo>
                      <a:cubicBezTo>
                        <a:pt x="43" y="8"/>
                        <a:pt x="44" y="18"/>
                        <a:pt x="43" y="14"/>
                      </a:cubicBezTo>
                      <a:cubicBezTo>
                        <a:pt x="43" y="13"/>
                        <a:pt x="42" y="11"/>
                        <a:pt x="42" y="10"/>
                      </a:cubicBezTo>
                      <a:cubicBezTo>
                        <a:pt x="41" y="8"/>
                        <a:pt x="41" y="7"/>
                        <a:pt x="39" y="5"/>
                      </a:cubicBezTo>
                      <a:cubicBezTo>
                        <a:pt x="37" y="3"/>
                        <a:pt x="35" y="9"/>
                        <a:pt x="36" y="5"/>
                      </a:cubicBezTo>
                      <a:cubicBezTo>
                        <a:pt x="36" y="5"/>
                        <a:pt x="35" y="4"/>
                        <a:pt x="35" y="5"/>
                      </a:cubicBezTo>
                      <a:cubicBezTo>
                        <a:pt x="33" y="9"/>
                        <a:pt x="32" y="10"/>
                        <a:pt x="34" y="5"/>
                      </a:cubicBezTo>
                      <a:cubicBezTo>
                        <a:pt x="35" y="4"/>
                        <a:pt x="34" y="4"/>
                        <a:pt x="33" y="5"/>
                      </a:cubicBezTo>
                      <a:cubicBezTo>
                        <a:pt x="31" y="8"/>
                        <a:pt x="25" y="20"/>
                        <a:pt x="31" y="8"/>
                      </a:cubicBezTo>
                      <a:cubicBezTo>
                        <a:pt x="31" y="7"/>
                        <a:pt x="30" y="7"/>
                        <a:pt x="30" y="7"/>
                      </a:cubicBezTo>
                      <a:cubicBezTo>
                        <a:pt x="28" y="10"/>
                        <a:pt x="25" y="13"/>
                        <a:pt x="23" y="16"/>
                      </a:cubicBezTo>
                      <a:cubicBezTo>
                        <a:pt x="22" y="17"/>
                        <a:pt x="23" y="17"/>
                        <a:pt x="24" y="17"/>
                      </a:cubicBezTo>
                      <a:cubicBezTo>
                        <a:pt x="25" y="16"/>
                        <a:pt x="26" y="15"/>
                        <a:pt x="28" y="14"/>
                      </a:cubicBezTo>
                      <a:cubicBezTo>
                        <a:pt x="28" y="13"/>
                        <a:pt x="27" y="12"/>
                        <a:pt x="27" y="13"/>
                      </a:cubicBezTo>
                      <a:cubicBezTo>
                        <a:pt x="24" y="14"/>
                        <a:pt x="21" y="16"/>
                        <a:pt x="19" y="17"/>
                      </a:cubicBezTo>
                      <a:cubicBezTo>
                        <a:pt x="16" y="19"/>
                        <a:pt x="17" y="20"/>
                        <a:pt x="19" y="17"/>
                      </a:cubicBezTo>
                      <a:cubicBezTo>
                        <a:pt x="19" y="16"/>
                        <a:pt x="18" y="15"/>
                        <a:pt x="18" y="16"/>
                      </a:cubicBezTo>
                      <a:cubicBezTo>
                        <a:pt x="16" y="18"/>
                        <a:pt x="14" y="20"/>
                        <a:pt x="12" y="22"/>
                      </a:cubicBezTo>
                      <a:cubicBezTo>
                        <a:pt x="12" y="23"/>
                        <a:pt x="13" y="24"/>
                        <a:pt x="13" y="23"/>
                      </a:cubicBezTo>
                      <a:cubicBezTo>
                        <a:pt x="14" y="23"/>
                        <a:pt x="14" y="23"/>
                        <a:pt x="14" y="22"/>
                      </a:cubicBezTo>
                      <a:cubicBezTo>
                        <a:pt x="15" y="22"/>
                        <a:pt x="14" y="21"/>
                        <a:pt x="14" y="21"/>
                      </a:cubicBezTo>
                      <a:cubicBezTo>
                        <a:pt x="11" y="22"/>
                        <a:pt x="7" y="23"/>
                        <a:pt x="5" y="25"/>
                      </a:cubicBezTo>
                      <a:cubicBezTo>
                        <a:pt x="7" y="23"/>
                        <a:pt x="10" y="21"/>
                        <a:pt x="12" y="19"/>
                      </a:cubicBezTo>
                      <a:cubicBezTo>
                        <a:pt x="12" y="18"/>
                        <a:pt x="11" y="17"/>
                        <a:pt x="11" y="18"/>
                      </a:cubicBezTo>
                      <a:cubicBezTo>
                        <a:pt x="10" y="18"/>
                        <a:pt x="10" y="19"/>
                        <a:pt x="9" y="20"/>
                      </a:cubicBezTo>
                      <a:cubicBezTo>
                        <a:pt x="7" y="21"/>
                        <a:pt x="6" y="22"/>
                        <a:pt x="8" y="22"/>
                      </a:cubicBezTo>
                      <a:cubicBezTo>
                        <a:pt x="10" y="20"/>
                        <a:pt x="12" y="18"/>
                        <a:pt x="14" y="16"/>
                      </a:cubicBezTo>
                      <a:cubicBezTo>
                        <a:pt x="15" y="16"/>
                        <a:pt x="14" y="15"/>
                        <a:pt x="13" y="15"/>
                      </a:cubicBezTo>
                      <a:cubicBezTo>
                        <a:pt x="12" y="16"/>
                        <a:pt x="12" y="17"/>
                        <a:pt x="11" y="17"/>
                      </a:cubicBezTo>
                      <a:cubicBezTo>
                        <a:pt x="10" y="18"/>
                        <a:pt x="10" y="17"/>
                        <a:pt x="10" y="15"/>
                      </a:cubicBezTo>
                      <a:cubicBezTo>
                        <a:pt x="7" y="17"/>
                        <a:pt x="7" y="19"/>
                        <a:pt x="5" y="20"/>
                      </a:cubicBezTo>
                      <a:cubicBezTo>
                        <a:pt x="7" y="18"/>
                        <a:pt x="9" y="15"/>
                        <a:pt x="12" y="13"/>
                      </a:cubicBezTo>
                      <a:cubicBezTo>
                        <a:pt x="9" y="15"/>
                        <a:pt x="8" y="17"/>
                        <a:pt x="7" y="20"/>
                      </a:cubicBezTo>
                      <a:cubicBezTo>
                        <a:pt x="6" y="20"/>
                        <a:pt x="7" y="21"/>
                        <a:pt x="7" y="20"/>
                      </a:cubicBezTo>
                      <a:cubicBezTo>
                        <a:pt x="10" y="19"/>
                        <a:pt x="10" y="19"/>
                        <a:pt x="13" y="16"/>
                      </a:cubicBezTo>
                      <a:cubicBezTo>
                        <a:pt x="14" y="17"/>
                        <a:pt x="15" y="17"/>
                        <a:pt x="16" y="17"/>
                      </a:cubicBezTo>
                      <a:cubicBezTo>
                        <a:pt x="17" y="16"/>
                        <a:pt x="18" y="14"/>
                        <a:pt x="19" y="12"/>
                      </a:cubicBezTo>
                      <a:cubicBezTo>
                        <a:pt x="19" y="12"/>
                        <a:pt x="19" y="11"/>
                        <a:pt x="18" y="12"/>
                      </a:cubicBezTo>
                      <a:cubicBezTo>
                        <a:pt x="16" y="13"/>
                        <a:pt x="15" y="15"/>
                        <a:pt x="14" y="16"/>
                      </a:cubicBezTo>
                      <a:cubicBezTo>
                        <a:pt x="13" y="17"/>
                        <a:pt x="14" y="17"/>
                        <a:pt x="14" y="17"/>
                      </a:cubicBezTo>
                      <a:cubicBezTo>
                        <a:pt x="17" y="16"/>
                        <a:pt x="19" y="15"/>
                        <a:pt x="22" y="13"/>
                      </a:cubicBezTo>
                      <a:cubicBezTo>
                        <a:pt x="24" y="13"/>
                        <a:pt x="25" y="12"/>
                        <a:pt x="23" y="11"/>
                      </a:cubicBezTo>
                      <a:cubicBezTo>
                        <a:pt x="22" y="12"/>
                        <a:pt x="21" y="14"/>
                        <a:pt x="20" y="15"/>
                      </a:cubicBezTo>
                      <a:cubicBezTo>
                        <a:pt x="20" y="16"/>
                        <a:pt x="20" y="16"/>
                        <a:pt x="21" y="16"/>
                      </a:cubicBezTo>
                      <a:cubicBezTo>
                        <a:pt x="24" y="15"/>
                        <a:pt x="27" y="14"/>
                        <a:pt x="29" y="13"/>
                      </a:cubicBezTo>
                      <a:cubicBezTo>
                        <a:pt x="33" y="11"/>
                        <a:pt x="28" y="20"/>
                        <a:pt x="29" y="19"/>
                      </a:cubicBezTo>
                      <a:cubicBezTo>
                        <a:pt x="27" y="23"/>
                        <a:pt x="23" y="26"/>
                        <a:pt x="19" y="29"/>
                      </a:cubicBezTo>
                      <a:cubicBezTo>
                        <a:pt x="21" y="27"/>
                        <a:pt x="23" y="24"/>
                        <a:pt x="24" y="22"/>
                      </a:cubicBezTo>
                      <a:cubicBezTo>
                        <a:pt x="24" y="22"/>
                        <a:pt x="24" y="21"/>
                        <a:pt x="23" y="22"/>
                      </a:cubicBezTo>
                      <a:cubicBezTo>
                        <a:pt x="18" y="26"/>
                        <a:pt x="15" y="30"/>
                        <a:pt x="8" y="32"/>
                      </a:cubicBezTo>
                      <a:cubicBezTo>
                        <a:pt x="7" y="32"/>
                        <a:pt x="6" y="32"/>
                        <a:pt x="5" y="33"/>
                      </a:cubicBezTo>
                      <a:cubicBezTo>
                        <a:pt x="4" y="34"/>
                        <a:pt x="3" y="36"/>
                        <a:pt x="3" y="37"/>
                      </a:cubicBezTo>
                      <a:cubicBezTo>
                        <a:pt x="2" y="38"/>
                        <a:pt x="3" y="39"/>
                        <a:pt x="4" y="38"/>
                      </a:cubicBezTo>
                      <a:cubicBezTo>
                        <a:pt x="5" y="36"/>
                        <a:pt x="5" y="37"/>
                        <a:pt x="6" y="35"/>
                      </a:cubicBezTo>
                      <a:cubicBezTo>
                        <a:pt x="7" y="34"/>
                        <a:pt x="6" y="33"/>
                        <a:pt x="5" y="34"/>
                      </a:cubicBezTo>
                      <a:cubicBezTo>
                        <a:pt x="4" y="36"/>
                        <a:pt x="3" y="37"/>
                        <a:pt x="3" y="39"/>
                      </a:cubicBezTo>
                      <a:cubicBezTo>
                        <a:pt x="2" y="40"/>
                        <a:pt x="3" y="40"/>
                        <a:pt x="4" y="40"/>
                      </a:cubicBezTo>
                      <a:cubicBezTo>
                        <a:pt x="6" y="34"/>
                        <a:pt x="6" y="34"/>
                        <a:pt x="5" y="40"/>
                      </a:cubicBezTo>
                      <a:cubicBezTo>
                        <a:pt x="5" y="40"/>
                        <a:pt x="6" y="41"/>
                        <a:pt x="6" y="40"/>
                      </a:cubicBezTo>
                      <a:cubicBezTo>
                        <a:pt x="8" y="39"/>
                        <a:pt x="9" y="37"/>
                        <a:pt x="10" y="35"/>
                      </a:cubicBezTo>
                      <a:cubicBezTo>
                        <a:pt x="9" y="36"/>
                        <a:pt x="10" y="40"/>
                        <a:pt x="10" y="42"/>
                      </a:cubicBezTo>
                      <a:cubicBezTo>
                        <a:pt x="10" y="43"/>
                        <a:pt x="11" y="43"/>
                        <a:pt x="11" y="42"/>
                      </a:cubicBezTo>
                      <a:cubicBezTo>
                        <a:pt x="15" y="31"/>
                        <a:pt x="12" y="41"/>
                        <a:pt x="11" y="43"/>
                      </a:cubicBezTo>
                      <a:cubicBezTo>
                        <a:pt x="11" y="44"/>
                        <a:pt x="12" y="44"/>
                        <a:pt x="12" y="44"/>
                      </a:cubicBezTo>
                      <a:cubicBezTo>
                        <a:pt x="13" y="42"/>
                        <a:pt x="14" y="41"/>
                        <a:pt x="15" y="39"/>
                      </a:cubicBezTo>
                      <a:cubicBezTo>
                        <a:pt x="14" y="41"/>
                        <a:pt x="14" y="42"/>
                        <a:pt x="14" y="44"/>
                      </a:cubicBezTo>
                      <a:cubicBezTo>
                        <a:pt x="14" y="45"/>
                        <a:pt x="15" y="45"/>
                        <a:pt x="15" y="45"/>
                      </a:cubicBezTo>
                      <a:cubicBezTo>
                        <a:pt x="16" y="42"/>
                        <a:pt x="16" y="42"/>
                        <a:pt x="17" y="39"/>
                      </a:cubicBezTo>
                      <a:cubicBezTo>
                        <a:pt x="17" y="37"/>
                        <a:pt x="16" y="38"/>
                        <a:pt x="16" y="41"/>
                      </a:cubicBezTo>
                      <a:cubicBezTo>
                        <a:pt x="16" y="42"/>
                        <a:pt x="15" y="44"/>
                        <a:pt x="15" y="45"/>
                      </a:cubicBezTo>
                      <a:cubicBezTo>
                        <a:pt x="15" y="46"/>
                        <a:pt x="16" y="47"/>
                        <a:pt x="16" y="46"/>
                      </a:cubicBezTo>
                      <a:cubicBezTo>
                        <a:pt x="17" y="43"/>
                        <a:pt x="18" y="41"/>
                        <a:pt x="18" y="39"/>
                      </a:cubicBezTo>
                      <a:cubicBezTo>
                        <a:pt x="18" y="41"/>
                        <a:pt x="18" y="44"/>
                        <a:pt x="17" y="47"/>
                      </a:cubicBezTo>
                      <a:cubicBezTo>
                        <a:pt x="17" y="47"/>
                        <a:pt x="19" y="47"/>
                        <a:pt x="19" y="47"/>
                      </a:cubicBezTo>
                      <a:cubicBezTo>
                        <a:pt x="19" y="45"/>
                        <a:pt x="20" y="43"/>
                        <a:pt x="21" y="42"/>
                      </a:cubicBezTo>
                      <a:cubicBezTo>
                        <a:pt x="22" y="37"/>
                        <a:pt x="21" y="39"/>
                        <a:pt x="20" y="42"/>
                      </a:cubicBezTo>
                      <a:cubicBezTo>
                        <a:pt x="18" y="54"/>
                        <a:pt x="24" y="30"/>
                        <a:pt x="22" y="45"/>
                      </a:cubicBezTo>
                      <a:cubicBezTo>
                        <a:pt x="22" y="46"/>
                        <a:pt x="22" y="45"/>
                        <a:pt x="23" y="43"/>
                      </a:cubicBezTo>
                      <a:cubicBezTo>
                        <a:pt x="24" y="34"/>
                        <a:pt x="21" y="54"/>
                        <a:pt x="24" y="43"/>
                      </a:cubicBezTo>
                      <a:cubicBezTo>
                        <a:pt x="23" y="48"/>
                        <a:pt x="25" y="51"/>
                        <a:pt x="22" y="45"/>
                      </a:cubicBezTo>
                      <a:cubicBezTo>
                        <a:pt x="22" y="45"/>
                        <a:pt x="21" y="45"/>
                        <a:pt x="21" y="45"/>
                      </a:cubicBezTo>
                      <a:cubicBezTo>
                        <a:pt x="19" y="47"/>
                        <a:pt x="19" y="49"/>
                        <a:pt x="20" y="51"/>
                      </a:cubicBezTo>
                      <a:cubicBezTo>
                        <a:pt x="19" y="48"/>
                        <a:pt x="24" y="55"/>
                        <a:pt x="20" y="49"/>
                      </a:cubicBezTo>
                      <a:cubicBezTo>
                        <a:pt x="18" y="50"/>
                        <a:pt x="19" y="50"/>
                        <a:pt x="21" y="51"/>
                      </a:cubicBezTo>
                      <a:cubicBezTo>
                        <a:pt x="22" y="52"/>
                        <a:pt x="22" y="52"/>
                        <a:pt x="23" y="53"/>
                      </a:cubicBezTo>
                      <a:cubicBezTo>
                        <a:pt x="24" y="53"/>
                        <a:pt x="24" y="52"/>
                        <a:pt x="24" y="52"/>
                      </a:cubicBezTo>
                      <a:cubicBezTo>
                        <a:pt x="23" y="50"/>
                        <a:pt x="22" y="49"/>
                        <a:pt x="21" y="48"/>
                      </a:cubicBezTo>
                      <a:cubicBezTo>
                        <a:pt x="20" y="48"/>
                        <a:pt x="19" y="48"/>
                        <a:pt x="20" y="49"/>
                      </a:cubicBezTo>
                      <a:cubicBezTo>
                        <a:pt x="21" y="52"/>
                        <a:pt x="24" y="55"/>
                        <a:pt x="19" y="52"/>
                      </a:cubicBezTo>
                      <a:cubicBezTo>
                        <a:pt x="18" y="52"/>
                        <a:pt x="18" y="52"/>
                        <a:pt x="18" y="53"/>
                      </a:cubicBezTo>
                      <a:cubicBezTo>
                        <a:pt x="19" y="54"/>
                        <a:pt x="19" y="54"/>
                        <a:pt x="20" y="55"/>
                      </a:cubicBezTo>
                      <a:cubicBezTo>
                        <a:pt x="20" y="56"/>
                        <a:pt x="21" y="55"/>
                        <a:pt x="21" y="55"/>
                      </a:cubicBezTo>
                      <a:cubicBezTo>
                        <a:pt x="19" y="51"/>
                        <a:pt x="17" y="48"/>
                        <a:pt x="14" y="46"/>
                      </a:cubicBezTo>
                      <a:cubicBezTo>
                        <a:pt x="12" y="44"/>
                        <a:pt x="10" y="44"/>
                        <a:pt x="8" y="43"/>
                      </a:cubicBezTo>
                      <a:cubicBezTo>
                        <a:pt x="6" y="42"/>
                        <a:pt x="5" y="42"/>
                        <a:pt x="5" y="44"/>
                      </a:cubicBezTo>
                      <a:cubicBezTo>
                        <a:pt x="8" y="44"/>
                        <a:pt x="10" y="45"/>
                        <a:pt x="12" y="45"/>
                      </a:cubicBezTo>
                      <a:cubicBezTo>
                        <a:pt x="11" y="45"/>
                        <a:pt x="11" y="46"/>
                        <a:pt x="11" y="46"/>
                      </a:cubicBezTo>
                      <a:cubicBezTo>
                        <a:pt x="16" y="50"/>
                        <a:pt x="12" y="46"/>
                        <a:pt x="12" y="46"/>
                      </a:cubicBezTo>
                      <a:cubicBezTo>
                        <a:pt x="10" y="42"/>
                        <a:pt x="11" y="42"/>
                        <a:pt x="15" y="45"/>
                      </a:cubicBezTo>
                      <a:cubicBezTo>
                        <a:pt x="16" y="46"/>
                        <a:pt x="18" y="47"/>
                        <a:pt x="19" y="47"/>
                      </a:cubicBezTo>
                      <a:cubicBezTo>
                        <a:pt x="20" y="47"/>
                        <a:pt x="20" y="47"/>
                        <a:pt x="20" y="47"/>
                      </a:cubicBezTo>
                      <a:cubicBezTo>
                        <a:pt x="22" y="49"/>
                        <a:pt x="23" y="51"/>
                        <a:pt x="23" y="53"/>
                      </a:cubicBezTo>
                      <a:cubicBezTo>
                        <a:pt x="24" y="54"/>
                        <a:pt x="25" y="54"/>
                        <a:pt x="25" y="53"/>
                      </a:cubicBezTo>
                      <a:cubicBezTo>
                        <a:pt x="25" y="51"/>
                        <a:pt x="25" y="50"/>
                        <a:pt x="24" y="48"/>
                      </a:cubicBezTo>
                      <a:cubicBezTo>
                        <a:pt x="24" y="48"/>
                        <a:pt x="23" y="48"/>
                        <a:pt x="23" y="48"/>
                      </a:cubicBezTo>
                      <a:cubicBezTo>
                        <a:pt x="23" y="51"/>
                        <a:pt x="23" y="53"/>
                        <a:pt x="23" y="55"/>
                      </a:cubicBezTo>
                      <a:cubicBezTo>
                        <a:pt x="23" y="56"/>
                        <a:pt x="24" y="56"/>
                        <a:pt x="24" y="55"/>
                      </a:cubicBezTo>
                      <a:cubicBezTo>
                        <a:pt x="26" y="53"/>
                        <a:pt x="26" y="53"/>
                        <a:pt x="24" y="53"/>
                      </a:cubicBezTo>
                      <a:cubicBezTo>
                        <a:pt x="24" y="55"/>
                        <a:pt x="24" y="57"/>
                        <a:pt x="24" y="59"/>
                      </a:cubicBezTo>
                      <a:cubicBezTo>
                        <a:pt x="24" y="60"/>
                        <a:pt x="25" y="60"/>
                        <a:pt x="26" y="59"/>
                      </a:cubicBezTo>
                      <a:cubicBezTo>
                        <a:pt x="27" y="55"/>
                        <a:pt x="27" y="52"/>
                        <a:pt x="27" y="48"/>
                      </a:cubicBezTo>
                      <a:cubicBezTo>
                        <a:pt x="27" y="47"/>
                        <a:pt x="26" y="47"/>
                        <a:pt x="26" y="48"/>
                      </a:cubicBezTo>
                      <a:cubicBezTo>
                        <a:pt x="26" y="53"/>
                        <a:pt x="26" y="53"/>
                        <a:pt x="27" y="57"/>
                      </a:cubicBezTo>
                      <a:cubicBezTo>
                        <a:pt x="27" y="58"/>
                        <a:pt x="28" y="58"/>
                        <a:pt x="28" y="57"/>
                      </a:cubicBezTo>
                      <a:cubicBezTo>
                        <a:pt x="29" y="50"/>
                        <a:pt x="27" y="51"/>
                        <a:pt x="29" y="57"/>
                      </a:cubicBezTo>
                      <a:cubicBezTo>
                        <a:pt x="29" y="58"/>
                        <a:pt x="30" y="58"/>
                        <a:pt x="30" y="57"/>
                      </a:cubicBezTo>
                      <a:cubicBezTo>
                        <a:pt x="31" y="54"/>
                        <a:pt x="31" y="54"/>
                        <a:pt x="31" y="51"/>
                      </a:cubicBezTo>
                      <a:cubicBezTo>
                        <a:pt x="30" y="51"/>
                        <a:pt x="30" y="51"/>
                        <a:pt x="30" y="51"/>
                      </a:cubicBezTo>
                      <a:cubicBezTo>
                        <a:pt x="30" y="53"/>
                        <a:pt x="30" y="55"/>
                        <a:pt x="30" y="57"/>
                      </a:cubicBezTo>
                      <a:cubicBezTo>
                        <a:pt x="30" y="58"/>
                        <a:pt x="31" y="58"/>
                        <a:pt x="31" y="57"/>
                      </a:cubicBezTo>
                      <a:cubicBezTo>
                        <a:pt x="31" y="55"/>
                        <a:pt x="30" y="49"/>
                        <a:pt x="31" y="54"/>
                      </a:cubicBezTo>
                      <a:cubicBezTo>
                        <a:pt x="33" y="55"/>
                        <a:pt x="33" y="54"/>
                        <a:pt x="30" y="51"/>
                      </a:cubicBezTo>
                      <a:cubicBezTo>
                        <a:pt x="30" y="49"/>
                        <a:pt x="29" y="48"/>
                        <a:pt x="29" y="46"/>
                      </a:cubicBezTo>
                      <a:cubicBezTo>
                        <a:pt x="27" y="42"/>
                        <a:pt x="29" y="46"/>
                        <a:pt x="30" y="41"/>
                      </a:cubicBezTo>
                      <a:cubicBezTo>
                        <a:pt x="29" y="43"/>
                        <a:pt x="30" y="37"/>
                        <a:pt x="30" y="35"/>
                      </a:cubicBezTo>
                      <a:cubicBezTo>
                        <a:pt x="30" y="35"/>
                        <a:pt x="29" y="35"/>
                        <a:pt x="29" y="35"/>
                      </a:cubicBezTo>
                      <a:cubicBezTo>
                        <a:pt x="29" y="38"/>
                        <a:pt x="29" y="41"/>
                        <a:pt x="28" y="44"/>
                      </a:cubicBezTo>
                      <a:cubicBezTo>
                        <a:pt x="28" y="45"/>
                        <a:pt x="30" y="45"/>
                        <a:pt x="30" y="45"/>
                      </a:cubicBezTo>
                      <a:cubicBezTo>
                        <a:pt x="30" y="43"/>
                        <a:pt x="30" y="41"/>
                        <a:pt x="30" y="39"/>
                      </a:cubicBezTo>
                      <a:cubicBezTo>
                        <a:pt x="31" y="38"/>
                        <a:pt x="29" y="38"/>
                        <a:pt x="29" y="39"/>
                      </a:cubicBezTo>
                      <a:cubicBezTo>
                        <a:pt x="28" y="41"/>
                        <a:pt x="28" y="43"/>
                        <a:pt x="27" y="46"/>
                      </a:cubicBezTo>
                      <a:cubicBezTo>
                        <a:pt x="27" y="47"/>
                        <a:pt x="28" y="47"/>
                        <a:pt x="29" y="46"/>
                      </a:cubicBezTo>
                      <a:cubicBezTo>
                        <a:pt x="29" y="43"/>
                        <a:pt x="30" y="40"/>
                        <a:pt x="29" y="37"/>
                      </a:cubicBezTo>
                      <a:cubicBezTo>
                        <a:pt x="29" y="36"/>
                        <a:pt x="28" y="36"/>
                        <a:pt x="28" y="36"/>
                      </a:cubicBezTo>
                      <a:cubicBezTo>
                        <a:pt x="24" y="43"/>
                        <a:pt x="29" y="51"/>
                        <a:pt x="31" y="57"/>
                      </a:cubicBezTo>
                      <a:cubicBezTo>
                        <a:pt x="32" y="57"/>
                        <a:pt x="33" y="57"/>
                        <a:pt x="33" y="56"/>
                      </a:cubicBezTo>
                      <a:cubicBezTo>
                        <a:pt x="32" y="54"/>
                        <a:pt x="32" y="52"/>
                        <a:pt x="31" y="49"/>
                      </a:cubicBezTo>
                      <a:cubicBezTo>
                        <a:pt x="31" y="48"/>
                        <a:pt x="30" y="49"/>
                        <a:pt x="30" y="49"/>
                      </a:cubicBezTo>
                      <a:cubicBezTo>
                        <a:pt x="30" y="51"/>
                        <a:pt x="30" y="53"/>
                        <a:pt x="30" y="54"/>
                      </a:cubicBezTo>
                      <a:cubicBezTo>
                        <a:pt x="31" y="54"/>
                        <a:pt x="31" y="54"/>
                        <a:pt x="31" y="54"/>
                      </a:cubicBezTo>
                      <a:cubicBezTo>
                        <a:pt x="31" y="52"/>
                        <a:pt x="31" y="50"/>
                        <a:pt x="31" y="48"/>
                      </a:cubicBezTo>
                      <a:cubicBezTo>
                        <a:pt x="31" y="47"/>
                        <a:pt x="30" y="47"/>
                        <a:pt x="30" y="48"/>
                      </a:cubicBezTo>
                      <a:cubicBezTo>
                        <a:pt x="30" y="50"/>
                        <a:pt x="30" y="52"/>
                        <a:pt x="29" y="54"/>
                      </a:cubicBezTo>
                      <a:cubicBezTo>
                        <a:pt x="29" y="52"/>
                        <a:pt x="29" y="50"/>
                        <a:pt x="28" y="48"/>
                      </a:cubicBezTo>
                      <a:cubicBezTo>
                        <a:pt x="28" y="47"/>
                        <a:pt x="27" y="47"/>
                        <a:pt x="27" y="48"/>
                      </a:cubicBezTo>
                      <a:cubicBezTo>
                        <a:pt x="27" y="49"/>
                        <a:pt x="27" y="50"/>
                        <a:pt x="27" y="51"/>
                      </a:cubicBezTo>
                      <a:cubicBezTo>
                        <a:pt x="26" y="53"/>
                        <a:pt x="26" y="54"/>
                        <a:pt x="28" y="54"/>
                      </a:cubicBezTo>
                      <a:cubicBezTo>
                        <a:pt x="28" y="51"/>
                        <a:pt x="28" y="51"/>
                        <a:pt x="27" y="48"/>
                      </a:cubicBezTo>
                      <a:cubicBezTo>
                        <a:pt x="27" y="47"/>
                        <a:pt x="26" y="47"/>
                        <a:pt x="26" y="48"/>
                      </a:cubicBezTo>
                      <a:cubicBezTo>
                        <a:pt x="26" y="51"/>
                        <a:pt x="25" y="53"/>
                        <a:pt x="25" y="56"/>
                      </a:cubicBezTo>
                      <a:cubicBezTo>
                        <a:pt x="25" y="57"/>
                        <a:pt x="27" y="57"/>
                        <a:pt x="27" y="56"/>
                      </a:cubicBezTo>
                      <a:cubicBezTo>
                        <a:pt x="27" y="55"/>
                        <a:pt x="27" y="54"/>
                        <a:pt x="27" y="53"/>
                      </a:cubicBezTo>
                      <a:cubicBezTo>
                        <a:pt x="28" y="51"/>
                        <a:pt x="28" y="50"/>
                        <a:pt x="26" y="51"/>
                      </a:cubicBezTo>
                      <a:cubicBezTo>
                        <a:pt x="26" y="62"/>
                        <a:pt x="26" y="53"/>
                        <a:pt x="26" y="50"/>
                      </a:cubicBezTo>
                      <a:cubicBezTo>
                        <a:pt x="26" y="50"/>
                        <a:pt x="25" y="50"/>
                        <a:pt x="25" y="50"/>
                      </a:cubicBezTo>
                      <a:cubicBezTo>
                        <a:pt x="23" y="55"/>
                        <a:pt x="24" y="53"/>
                        <a:pt x="24" y="49"/>
                      </a:cubicBezTo>
                      <a:cubicBezTo>
                        <a:pt x="24" y="53"/>
                        <a:pt x="22" y="45"/>
                        <a:pt x="22" y="44"/>
                      </a:cubicBezTo>
                      <a:cubicBezTo>
                        <a:pt x="21" y="44"/>
                        <a:pt x="21" y="44"/>
                        <a:pt x="20" y="44"/>
                      </a:cubicBezTo>
                      <a:cubicBezTo>
                        <a:pt x="19" y="46"/>
                        <a:pt x="9" y="41"/>
                        <a:pt x="6" y="42"/>
                      </a:cubicBezTo>
                      <a:cubicBezTo>
                        <a:pt x="6" y="42"/>
                        <a:pt x="5" y="42"/>
                        <a:pt x="6" y="43"/>
                      </a:cubicBezTo>
                      <a:cubicBezTo>
                        <a:pt x="8" y="46"/>
                        <a:pt x="11" y="48"/>
                        <a:pt x="15" y="49"/>
                      </a:cubicBezTo>
                      <a:cubicBezTo>
                        <a:pt x="16" y="49"/>
                        <a:pt x="16" y="48"/>
                        <a:pt x="16" y="48"/>
                      </a:cubicBezTo>
                      <a:cubicBezTo>
                        <a:pt x="15" y="47"/>
                        <a:pt x="14" y="47"/>
                        <a:pt x="14" y="46"/>
                      </a:cubicBezTo>
                      <a:cubicBezTo>
                        <a:pt x="14" y="46"/>
                        <a:pt x="14" y="45"/>
                        <a:pt x="14" y="45"/>
                      </a:cubicBezTo>
                      <a:cubicBezTo>
                        <a:pt x="10" y="44"/>
                        <a:pt x="7" y="43"/>
                        <a:pt x="3" y="42"/>
                      </a:cubicBezTo>
                      <a:cubicBezTo>
                        <a:pt x="2" y="42"/>
                        <a:pt x="2" y="43"/>
                        <a:pt x="3" y="43"/>
                      </a:cubicBezTo>
                      <a:cubicBezTo>
                        <a:pt x="6" y="44"/>
                        <a:pt x="10" y="45"/>
                        <a:pt x="13" y="47"/>
                      </a:cubicBezTo>
                      <a:cubicBezTo>
                        <a:pt x="17" y="49"/>
                        <a:pt x="19" y="53"/>
                        <a:pt x="23" y="56"/>
                      </a:cubicBezTo>
                      <a:cubicBezTo>
                        <a:pt x="23" y="56"/>
                        <a:pt x="24" y="56"/>
                        <a:pt x="24" y="55"/>
                      </a:cubicBezTo>
                      <a:cubicBezTo>
                        <a:pt x="23" y="53"/>
                        <a:pt x="22" y="52"/>
                        <a:pt x="21" y="50"/>
                      </a:cubicBezTo>
                      <a:cubicBezTo>
                        <a:pt x="25" y="55"/>
                        <a:pt x="20" y="49"/>
                        <a:pt x="18" y="47"/>
                      </a:cubicBezTo>
                      <a:cubicBezTo>
                        <a:pt x="18" y="46"/>
                        <a:pt x="17" y="47"/>
                        <a:pt x="17" y="47"/>
                      </a:cubicBezTo>
                      <a:cubicBezTo>
                        <a:pt x="19" y="49"/>
                        <a:pt x="20" y="51"/>
                        <a:pt x="21" y="53"/>
                      </a:cubicBezTo>
                      <a:cubicBezTo>
                        <a:pt x="22" y="54"/>
                        <a:pt x="23" y="53"/>
                        <a:pt x="22" y="52"/>
                      </a:cubicBezTo>
                      <a:cubicBezTo>
                        <a:pt x="22" y="49"/>
                        <a:pt x="23" y="49"/>
                        <a:pt x="23" y="52"/>
                      </a:cubicBezTo>
                      <a:cubicBezTo>
                        <a:pt x="23" y="52"/>
                        <a:pt x="24" y="52"/>
                        <a:pt x="24" y="52"/>
                      </a:cubicBezTo>
                      <a:cubicBezTo>
                        <a:pt x="25" y="47"/>
                        <a:pt x="26" y="44"/>
                        <a:pt x="25" y="39"/>
                      </a:cubicBezTo>
                      <a:cubicBezTo>
                        <a:pt x="25" y="39"/>
                        <a:pt x="24" y="39"/>
                        <a:pt x="24" y="39"/>
                      </a:cubicBezTo>
                      <a:cubicBezTo>
                        <a:pt x="23" y="42"/>
                        <a:pt x="22" y="45"/>
                        <a:pt x="22" y="48"/>
                      </a:cubicBezTo>
                      <a:cubicBezTo>
                        <a:pt x="22" y="49"/>
                        <a:pt x="23" y="49"/>
                        <a:pt x="23" y="48"/>
                      </a:cubicBezTo>
                      <a:cubicBezTo>
                        <a:pt x="24" y="45"/>
                        <a:pt x="25" y="42"/>
                        <a:pt x="25" y="38"/>
                      </a:cubicBezTo>
                      <a:cubicBezTo>
                        <a:pt x="25" y="37"/>
                        <a:pt x="24" y="37"/>
                        <a:pt x="24" y="37"/>
                      </a:cubicBezTo>
                      <a:cubicBezTo>
                        <a:pt x="22" y="41"/>
                        <a:pt x="21" y="44"/>
                        <a:pt x="21" y="48"/>
                      </a:cubicBezTo>
                      <a:cubicBezTo>
                        <a:pt x="21" y="49"/>
                        <a:pt x="23" y="49"/>
                        <a:pt x="23" y="48"/>
                      </a:cubicBezTo>
                      <a:cubicBezTo>
                        <a:pt x="23" y="44"/>
                        <a:pt x="24" y="41"/>
                        <a:pt x="23" y="38"/>
                      </a:cubicBezTo>
                      <a:cubicBezTo>
                        <a:pt x="23" y="37"/>
                        <a:pt x="22" y="37"/>
                        <a:pt x="22" y="38"/>
                      </a:cubicBezTo>
                      <a:cubicBezTo>
                        <a:pt x="21" y="41"/>
                        <a:pt x="19" y="44"/>
                        <a:pt x="19" y="48"/>
                      </a:cubicBezTo>
                      <a:cubicBezTo>
                        <a:pt x="19" y="49"/>
                        <a:pt x="20" y="49"/>
                        <a:pt x="20" y="48"/>
                      </a:cubicBezTo>
                      <a:cubicBezTo>
                        <a:pt x="21" y="44"/>
                        <a:pt x="22" y="40"/>
                        <a:pt x="23" y="36"/>
                      </a:cubicBezTo>
                      <a:cubicBezTo>
                        <a:pt x="23" y="35"/>
                        <a:pt x="22" y="35"/>
                        <a:pt x="21" y="36"/>
                      </a:cubicBezTo>
                      <a:cubicBezTo>
                        <a:pt x="20" y="39"/>
                        <a:pt x="19" y="41"/>
                        <a:pt x="18" y="44"/>
                      </a:cubicBezTo>
                      <a:cubicBezTo>
                        <a:pt x="19" y="43"/>
                        <a:pt x="20" y="39"/>
                        <a:pt x="20" y="36"/>
                      </a:cubicBezTo>
                      <a:cubicBezTo>
                        <a:pt x="20" y="36"/>
                        <a:pt x="19" y="35"/>
                        <a:pt x="19" y="36"/>
                      </a:cubicBezTo>
                      <a:cubicBezTo>
                        <a:pt x="18" y="38"/>
                        <a:pt x="17" y="41"/>
                        <a:pt x="16" y="43"/>
                      </a:cubicBezTo>
                      <a:cubicBezTo>
                        <a:pt x="17" y="44"/>
                        <a:pt x="18" y="43"/>
                        <a:pt x="17" y="41"/>
                      </a:cubicBezTo>
                      <a:cubicBezTo>
                        <a:pt x="18" y="39"/>
                        <a:pt x="18" y="38"/>
                        <a:pt x="19" y="36"/>
                      </a:cubicBezTo>
                      <a:cubicBezTo>
                        <a:pt x="19" y="35"/>
                        <a:pt x="18" y="35"/>
                        <a:pt x="17" y="36"/>
                      </a:cubicBezTo>
                      <a:cubicBezTo>
                        <a:pt x="16" y="37"/>
                        <a:pt x="16" y="40"/>
                        <a:pt x="16" y="42"/>
                      </a:cubicBezTo>
                      <a:cubicBezTo>
                        <a:pt x="16" y="39"/>
                        <a:pt x="16" y="39"/>
                        <a:pt x="16" y="36"/>
                      </a:cubicBezTo>
                      <a:cubicBezTo>
                        <a:pt x="16" y="36"/>
                        <a:pt x="15" y="35"/>
                        <a:pt x="15" y="36"/>
                      </a:cubicBezTo>
                      <a:cubicBezTo>
                        <a:pt x="14" y="37"/>
                        <a:pt x="13" y="39"/>
                        <a:pt x="12" y="41"/>
                      </a:cubicBezTo>
                      <a:cubicBezTo>
                        <a:pt x="13" y="39"/>
                        <a:pt x="14" y="37"/>
                        <a:pt x="14" y="35"/>
                      </a:cubicBezTo>
                      <a:cubicBezTo>
                        <a:pt x="15" y="34"/>
                        <a:pt x="14" y="33"/>
                        <a:pt x="13" y="34"/>
                      </a:cubicBezTo>
                      <a:cubicBezTo>
                        <a:pt x="12" y="36"/>
                        <a:pt x="11" y="38"/>
                        <a:pt x="11" y="39"/>
                      </a:cubicBezTo>
                      <a:cubicBezTo>
                        <a:pt x="12" y="40"/>
                        <a:pt x="13" y="39"/>
                        <a:pt x="12" y="37"/>
                      </a:cubicBezTo>
                      <a:cubicBezTo>
                        <a:pt x="13" y="36"/>
                        <a:pt x="13" y="35"/>
                        <a:pt x="13" y="34"/>
                      </a:cubicBezTo>
                      <a:cubicBezTo>
                        <a:pt x="13" y="33"/>
                        <a:pt x="12" y="33"/>
                        <a:pt x="11" y="34"/>
                      </a:cubicBezTo>
                      <a:cubicBezTo>
                        <a:pt x="10" y="36"/>
                        <a:pt x="9" y="38"/>
                        <a:pt x="9" y="41"/>
                      </a:cubicBezTo>
                      <a:cubicBezTo>
                        <a:pt x="8" y="42"/>
                        <a:pt x="10" y="42"/>
                        <a:pt x="10" y="41"/>
                      </a:cubicBezTo>
                      <a:cubicBezTo>
                        <a:pt x="11" y="38"/>
                        <a:pt x="12" y="35"/>
                        <a:pt x="12" y="32"/>
                      </a:cubicBezTo>
                      <a:cubicBezTo>
                        <a:pt x="12" y="31"/>
                        <a:pt x="11" y="31"/>
                        <a:pt x="11" y="31"/>
                      </a:cubicBezTo>
                      <a:cubicBezTo>
                        <a:pt x="10" y="33"/>
                        <a:pt x="10" y="33"/>
                        <a:pt x="9" y="35"/>
                      </a:cubicBezTo>
                      <a:cubicBezTo>
                        <a:pt x="6" y="39"/>
                        <a:pt x="7" y="36"/>
                        <a:pt x="8" y="33"/>
                      </a:cubicBezTo>
                      <a:cubicBezTo>
                        <a:pt x="8" y="32"/>
                        <a:pt x="7" y="32"/>
                        <a:pt x="7" y="32"/>
                      </a:cubicBezTo>
                      <a:cubicBezTo>
                        <a:pt x="6" y="33"/>
                        <a:pt x="5" y="35"/>
                        <a:pt x="4" y="37"/>
                      </a:cubicBezTo>
                      <a:cubicBezTo>
                        <a:pt x="6" y="36"/>
                        <a:pt x="8" y="35"/>
                        <a:pt x="9" y="32"/>
                      </a:cubicBezTo>
                      <a:cubicBezTo>
                        <a:pt x="10" y="32"/>
                        <a:pt x="10" y="31"/>
                        <a:pt x="9" y="31"/>
                      </a:cubicBezTo>
                      <a:cubicBezTo>
                        <a:pt x="8" y="31"/>
                        <a:pt x="6" y="32"/>
                        <a:pt x="5" y="32"/>
                      </a:cubicBezTo>
                      <a:cubicBezTo>
                        <a:pt x="4" y="32"/>
                        <a:pt x="5" y="33"/>
                        <a:pt x="5" y="33"/>
                      </a:cubicBezTo>
                      <a:cubicBezTo>
                        <a:pt x="12" y="32"/>
                        <a:pt x="17" y="31"/>
                        <a:pt x="21" y="25"/>
                      </a:cubicBezTo>
                      <a:cubicBezTo>
                        <a:pt x="22" y="25"/>
                        <a:pt x="21" y="24"/>
                        <a:pt x="20" y="24"/>
                      </a:cubicBezTo>
                      <a:cubicBezTo>
                        <a:pt x="18" y="26"/>
                        <a:pt x="17" y="27"/>
                        <a:pt x="16" y="29"/>
                      </a:cubicBezTo>
                      <a:cubicBezTo>
                        <a:pt x="15" y="29"/>
                        <a:pt x="16" y="30"/>
                        <a:pt x="17" y="30"/>
                      </a:cubicBezTo>
                      <a:cubicBezTo>
                        <a:pt x="18" y="28"/>
                        <a:pt x="20" y="26"/>
                        <a:pt x="22" y="24"/>
                      </a:cubicBezTo>
                      <a:cubicBezTo>
                        <a:pt x="22" y="24"/>
                        <a:pt x="18" y="29"/>
                        <a:pt x="17" y="30"/>
                      </a:cubicBezTo>
                      <a:cubicBezTo>
                        <a:pt x="16" y="31"/>
                        <a:pt x="17" y="31"/>
                        <a:pt x="18" y="31"/>
                      </a:cubicBezTo>
                      <a:cubicBezTo>
                        <a:pt x="25" y="27"/>
                        <a:pt x="34" y="19"/>
                        <a:pt x="32" y="10"/>
                      </a:cubicBezTo>
                      <a:cubicBezTo>
                        <a:pt x="32" y="10"/>
                        <a:pt x="32" y="10"/>
                        <a:pt x="31" y="10"/>
                      </a:cubicBezTo>
                      <a:cubicBezTo>
                        <a:pt x="28" y="12"/>
                        <a:pt x="19" y="18"/>
                        <a:pt x="26" y="10"/>
                      </a:cubicBezTo>
                      <a:cubicBezTo>
                        <a:pt x="26" y="9"/>
                        <a:pt x="26" y="8"/>
                        <a:pt x="25" y="9"/>
                      </a:cubicBezTo>
                      <a:cubicBezTo>
                        <a:pt x="22" y="11"/>
                        <a:pt x="18" y="13"/>
                        <a:pt x="16" y="16"/>
                      </a:cubicBezTo>
                      <a:cubicBezTo>
                        <a:pt x="20" y="11"/>
                        <a:pt x="14" y="18"/>
                        <a:pt x="13" y="19"/>
                      </a:cubicBezTo>
                      <a:cubicBezTo>
                        <a:pt x="13" y="20"/>
                        <a:pt x="14" y="20"/>
                        <a:pt x="14" y="20"/>
                      </a:cubicBezTo>
                      <a:cubicBezTo>
                        <a:pt x="16" y="18"/>
                        <a:pt x="17" y="16"/>
                        <a:pt x="18" y="14"/>
                      </a:cubicBezTo>
                      <a:cubicBezTo>
                        <a:pt x="18" y="13"/>
                        <a:pt x="17" y="13"/>
                        <a:pt x="17" y="13"/>
                      </a:cubicBezTo>
                      <a:cubicBezTo>
                        <a:pt x="12" y="15"/>
                        <a:pt x="7" y="19"/>
                        <a:pt x="15" y="12"/>
                      </a:cubicBezTo>
                      <a:cubicBezTo>
                        <a:pt x="15" y="12"/>
                        <a:pt x="14" y="11"/>
                        <a:pt x="14" y="11"/>
                      </a:cubicBezTo>
                      <a:cubicBezTo>
                        <a:pt x="9" y="13"/>
                        <a:pt x="7" y="17"/>
                        <a:pt x="3" y="21"/>
                      </a:cubicBezTo>
                      <a:cubicBezTo>
                        <a:pt x="3" y="21"/>
                        <a:pt x="4" y="22"/>
                        <a:pt x="4" y="22"/>
                      </a:cubicBezTo>
                      <a:cubicBezTo>
                        <a:pt x="7" y="19"/>
                        <a:pt x="10" y="17"/>
                        <a:pt x="13" y="15"/>
                      </a:cubicBezTo>
                      <a:cubicBezTo>
                        <a:pt x="14" y="14"/>
                        <a:pt x="13" y="13"/>
                        <a:pt x="12" y="14"/>
                      </a:cubicBezTo>
                      <a:cubicBezTo>
                        <a:pt x="9" y="15"/>
                        <a:pt x="7" y="17"/>
                        <a:pt x="6" y="21"/>
                      </a:cubicBezTo>
                      <a:cubicBezTo>
                        <a:pt x="6" y="21"/>
                        <a:pt x="7" y="22"/>
                        <a:pt x="7" y="22"/>
                      </a:cubicBezTo>
                      <a:cubicBezTo>
                        <a:pt x="18" y="13"/>
                        <a:pt x="0" y="26"/>
                        <a:pt x="11" y="17"/>
                      </a:cubicBezTo>
                      <a:cubicBezTo>
                        <a:pt x="9" y="19"/>
                        <a:pt x="7" y="21"/>
                        <a:pt x="5" y="23"/>
                      </a:cubicBezTo>
                      <a:cubicBezTo>
                        <a:pt x="5" y="24"/>
                        <a:pt x="6" y="25"/>
                        <a:pt x="6" y="24"/>
                      </a:cubicBezTo>
                      <a:cubicBezTo>
                        <a:pt x="7" y="24"/>
                        <a:pt x="7" y="23"/>
                        <a:pt x="8" y="23"/>
                      </a:cubicBezTo>
                      <a:cubicBezTo>
                        <a:pt x="10" y="22"/>
                        <a:pt x="11" y="21"/>
                        <a:pt x="9" y="19"/>
                      </a:cubicBezTo>
                      <a:cubicBezTo>
                        <a:pt x="7" y="22"/>
                        <a:pt x="5" y="23"/>
                        <a:pt x="2" y="25"/>
                      </a:cubicBezTo>
                      <a:cubicBezTo>
                        <a:pt x="2" y="25"/>
                        <a:pt x="2" y="26"/>
                        <a:pt x="2" y="26"/>
                      </a:cubicBezTo>
                      <a:cubicBezTo>
                        <a:pt x="5" y="26"/>
                        <a:pt x="7" y="25"/>
                        <a:pt x="10" y="24"/>
                      </a:cubicBezTo>
                      <a:cubicBezTo>
                        <a:pt x="12" y="24"/>
                        <a:pt x="13" y="23"/>
                        <a:pt x="15" y="21"/>
                      </a:cubicBezTo>
                      <a:cubicBezTo>
                        <a:pt x="17" y="19"/>
                        <a:pt x="17" y="16"/>
                        <a:pt x="15" y="21"/>
                      </a:cubicBezTo>
                      <a:cubicBezTo>
                        <a:pt x="15" y="21"/>
                        <a:pt x="16" y="22"/>
                        <a:pt x="16" y="21"/>
                      </a:cubicBezTo>
                      <a:cubicBezTo>
                        <a:pt x="18" y="19"/>
                        <a:pt x="21" y="17"/>
                        <a:pt x="23" y="16"/>
                      </a:cubicBezTo>
                      <a:cubicBezTo>
                        <a:pt x="25" y="15"/>
                        <a:pt x="26" y="15"/>
                        <a:pt x="26" y="15"/>
                      </a:cubicBezTo>
                      <a:cubicBezTo>
                        <a:pt x="27" y="13"/>
                        <a:pt x="28" y="12"/>
                        <a:pt x="29" y="10"/>
                      </a:cubicBezTo>
                      <a:cubicBezTo>
                        <a:pt x="29" y="10"/>
                        <a:pt x="28" y="10"/>
                        <a:pt x="28" y="10"/>
                      </a:cubicBezTo>
                      <a:cubicBezTo>
                        <a:pt x="27" y="12"/>
                        <a:pt x="27" y="14"/>
                        <a:pt x="27" y="16"/>
                      </a:cubicBezTo>
                      <a:cubicBezTo>
                        <a:pt x="26" y="16"/>
                        <a:pt x="27" y="17"/>
                        <a:pt x="28" y="16"/>
                      </a:cubicBezTo>
                      <a:cubicBezTo>
                        <a:pt x="30" y="13"/>
                        <a:pt x="31" y="10"/>
                        <a:pt x="33" y="7"/>
                      </a:cubicBezTo>
                      <a:cubicBezTo>
                        <a:pt x="33" y="8"/>
                        <a:pt x="32" y="10"/>
                        <a:pt x="32" y="11"/>
                      </a:cubicBezTo>
                      <a:cubicBezTo>
                        <a:pt x="32" y="12"/>
                        <a:pt x="33" y="12"/>
                        <a:pt x="33" y="12"/>
                      </a:cubicBezTo>
                      <a:cubicBezTo>
                        <a:pt x="34" y="10"/>
                        <a:pt x="34" y="9"/>
                        <a:pt x="35" y="8"/>
                      </a:cubicBezTo>
                      <a:cubicBezTo>
                        <a:pt x="35" y="6"/>
                        <a:pt x="34" y="6"/>
                        <a:pt x="34" y="8"/>
                      </a:cubicBezTo>
                      <a:cubicBezTo>
                        <a:pt x="34" y="9"/>
                        <a:pt x="35" y="9"/>
                        <a:pt x="36" y="9"/>
                      </a:cubicBezTo>
                      <a:cubicBezTo>
                        <a:pt x="40" y="3"/>
                        <a:pt x="42" y="14"/>
                        <a:pt x="42" y="16"/>
                      </a:cubicBezTo>
                      <a:cubicBezTo>
                        <a:pt x="43" y="17"/>
                        <a:pt x="43" y="17"/>
                        <a:pt x="44" y="16"/>
                      </a:cubicBezTo>
                      <a:cubicBezTo>
                        <a:pt x="44" y="13"/>
                        <a:pt x="44" y="13"/>
                        <a:pt x="44" y="10"/>
                      </a:cubicBezTo>
                      <a:cubicBezTo>
                        <a:pt x="44" y="8"/>
                        <a:pt x="44" y="10"/>
                        <a:pt x="45" y="12"/>
                      </a:cubicBezTo>
                      <a:cubicBezTo>
                        <a:pt x="46" y="12"/>
                        <a:pt x="47" y="12"/>
                        <a:pt x="47" y="12"/>
                      </a:cubicBezTo>
                      <a:cubicBezTo>
                        <a:pt x="47" y="8"/>
                        <a:pt x="47" y="7"/>
                        <a:pt x="45" y="4"/>
                      </a:cubicBezTo>
                      <a:cubicBezTo>
                        <a:pt x="45" y="3"/>
                        <a:pt x="45" y="3"/>
                        <a:pt x="44" y="4"/>
                      </a:cubicBezTo>
                      <a:cubicBezTo>
                        <a:pt x="41" y="7"/>
                        <a:pt x="44" y="13"/>
                        <a:pt x="46" y="17"/>
                      </a:cubicBezTo>
                      <a:cubicBezTo>
                        <a:pt x="46" y="18"/>
                        <a:pt x="47" y="18"/>
                        <a:pt x="47" y="17"/>
                      </a:cubicBezTo>
                      <a:cubicBezTo>
                        <a:pt x="47" y="14"/>
                        <a:pt x="47" y="11"/>
                        <a:pt x="47" y="7"/>
                      </a:cubicBezTo>
                      <a:cubicBezTo>
                        <a:pt x="47" y="7"/>
                        <a:pt x="45" y="7"/>
                        <a:pt x="45" y="8"/>
                      </a:cubicBezTo>
                      <a:cubicBezTo>
                        <a:pt x="45" y="9"/>
                        <a:pt x="45" y="10"/>
                        <a:pt x="46" y="12"/>
                      </a:cubicBezTo>
                      <a:cubicBezTo>
                        <a:pt x="45" y="11"/>
                        <a:pt x="48" y="13"/>
                        <a:pt x="46" y="9"/>
                      </a:cubicBezTo>
                      <a:cubicBezTo>
                        <a:pt x="48" y="13"/>
                        <a:pt x="48" y="17"/>
                        <a:pt x="50" y="21"/>
                      </a:cubicBezTo>
                      <a:cubicBezTo>
                        <a:pt x="50" y="21"/>
                        <a:pt x="51" y="21"/>
                        <a:pt x="51" y="21"/>
                      </a:cubicBezTo>
                      <a:cubicBezTo>
                        <a:pt x="51" y="20"/>
                        <a:pt x="51" y="20"/>
                        <a:pt x="52" y="19"/>
                      </a:cubicBezTo>
                      <a:cubicBezTo>
                        <a:pt x="52" y="18"/>
                        <a:pt x="51" y="18"/>
                        <a:pt x="51" y="18"/>
                      </a:cubicBezTo>
                      <a:cubicBezTo>
                        <a:pt x="49" y="20"/>
                        <a:pt x="50" y="20"/>
                        <a:pt x="49" y="18"/>
                      </a:cubicBezTo>
                      <a:cubicBezTo>
                        <a:pt x="49" y="17"/>
                        <a:pt x="49" y="17"/>
                        <a:pt x="48" y="18"/>
                      </a:cubicBezTo>
                      <a:cubicBezTo>
                        <a:pt x="47" y="21"/>
                        <a:pt x="47" y="19"/>
                        <a:pt x="46" y="23"/>
                      </a:cubicBezTo>
                      <a:cubicBezTo>
                        <a:pt x="46" y="23"/>
                        <a:pt x="47" y="24"/>
                        <a:pt x="47" y="23"/>
                      </a:cubicBezTo>
                      <a:cubicBezTo>
                        <a:pt x="48" y="21"/>
                        <a:pt x="49" y="19"/>
                        <a:pt x="49" y="18"/>
                      </a:cubicBezTo>
                      <a:cubicBezTo>
                        <a:pt x="49" y="17"/>
                        <a:pt x="48" y="16"/>
                        <a:pt x="48" y="17"/>
                      </a:cubicBezTo>
                      <a:cubicBezTo>
                        <a:pt x="46" y="20"/>
                        <a:pt x="46" y="19"/>
                        <a:pt x="47" y="16"/>
                      </a:cubicBezTo>
                      <a:cubicBezTo>
                        <a:pt x="48" y="15"/>
                        <a:pt x="46" y="15"/>
                        <a:pt x="46" y="16"/>
                      </a:cubicBezTo>
                      <a:cubicBezTo>
                        <a:pt x="46" y="17"/>
                        <a:pt x="45" y="18"/>
                        <a:pt x="45" y="20"/>
                      </a:cubicBezTo>
                      <a:cubicBezTo>
                        <a:pt x="45" y="21"/>
                        <a:pt x="46" y="21"/>
                        <a:pt x="46" y="20"/>
                      </a:cubicBezTo>
                      <a:cubicBezTo>
                        <a:pt x="47" y="18"/>
                        <a:pt x="48" y="16"/>
                        <a:pt x="48" y="14"/>
                      </a:cubicBezTo>
                      <a:cubicBezTo>
                        <a:pt x="49" y="13"/>
                        <a:pt x="48" y="13"/>
                        <a:pt x="47" y="13"/>
                      </a:cubicBezTo>
                      <a:cubicBezTo>
                        <a:pt x="43" y="17"/>
                        <a:pt x="43" y="23"/>
                        <a:pt x="43" y="28"/>
                      </a:cubicBezTo>
                      <a:cubicBezTo>
                        <a:pt x="43" y="29"/>
                        <a:pt x="44" y="29"/>
                        <a:pt x="44" y="28"/>
                      </a:cubicBezTo>
                      <a:cubicBezTo>
                        <a:pt x="44" y="25"/>
                        <a:pt x="44" y="26"/>
                        <a:pt x="44" y="23"/>
                      </a:cubicBezTo>
                      <a:cubicBezTo>
                        <a:pt x="44" y="22"/>
                        <a:pt x="43" y="22"/>
                        <a:pt x="43" y="23"/>
                      </a:cubicBezTo>
                      <a:cubicBezTo>
                        <a:pt x="43" y="22"/>
                        <a:pt x="43" y="22"/>
                        <a:pt x="44" y="21"/>
                      </a:cubicBezTo>
                      <a:cubicBezTo>
                        <a:pt x="44" y="19"/>
                        <a:pt x="44" y="18"/>
                        <a:pt x="44" y="16"/>
                      </a:cubicBezTo>
                      <a:cubicBezTo>
                        <a:pt x="44" y="15"/>
                        <a:pt x="43" y="15"/>
                        <a:pt x="43" y="15"/>
                      </a:cubicBezTo>
                      <a:cubicBezTo>
                        <a:pt x="41" y="17"/>
                        <a:pt x="41" y="19"/>
                        <a:pt x="40" y="21"/>
                      </a:cubicBezTo>
                      <a:cubicBezTo>
                        <a:pt x="40" y="22"/>
                        <a:pt x="41" y="23"/>
                        <a:pt x="42" y="22"/>
                      </a:cubicBezTo>
                      <a:cubicBezTo>
                        <a:pt x="43" y="18"/>
                        <a:pt x="44" y="14"/>
                        <a:pt x="44" y="11"/>
                      </a:cubicBezTo>
                      <a:cubicBezTo>
                        <a:pt x="44" y="10"/>
                        <a:pt x="43" y="10"/>
                        <a:pt x="43" y="10"/>
                      </a:cubicBezTo>
                      <a:cubicBezTo>
                        <a:pt x="43" y="11"/>
                        <a:pt x="42" y="12"/>
                        <a:pt x="42" y="13"/>
                      </a:cubicBezTo>
                      <a:cubicBezTo>
                        <a:pt x="41" y="15"/>
                        <a:pt x="41" y="15"/>
                        <a:pt x="42" y="15"/>
                      </a:cubicBezTo>
                      <a:cubicBezTo>
                        <a:pt x="43" y="12"/>
                        <a:pt x="43" y="10"/>
                        <a:pt x="44" y="8"/>
                      </a:cubicBezTo>
                      <a:cubicBezTo>
                        <a:pt x="44" y="5"/>
                        <a:pt x="44" y="4"/>
                        <a:pt x="42" y="2"/>
                      </a:cubicBezTo>
                      <a:cubicBezTo>
                        <a:pt x="41" y="0"/>
                        <a:pt x="38" y="0"/>
                        <a:pt x="36" y="1"/>
                      </a:cubicBezTo>
                      <a:cubicBezTo>
                        <a:pt x="33" y="3"/>
                        <a:pt x="33" y="5"/>
                        <a:pt x="33" y="9"/>
                      </a:cubicBezTo>
                      <a:cubicBezTo>
                        <a:pt x="33" y="9"/>
                        <a:pt x="33" y="9"/>
                        <a:pt x="34" y="9"/>
                      </a:cubicBezTo>
                      <a:cubicBezTo>
                        <a:pt x="37" y="7"/>
                        <a:pt x="36" y="4"/>
                        <a:pt x="34" y="9"/>
                      </a:cubicBezTo>
                      <a:cubicBezTo>
                        <a:pt x="32" y="12"/>
                        <a:pt x="31" y="16"/>
                        <a:pt x="31" y="19"/>
                      </a:cubicBezTo>
                      <a:cubicBezTo>
                        <a:pt x="31" y="20"/>
                        <a:pt x="32" y="20"/>
                        <a:pt x="32" y="20"/>
                      </a:cubicBezTo>
                      <a:cubicBezTo>
                        <a:pt x="34" y="17"/>
                        <a:pt x="35" y="14"/>
                        <a:pt x="36" y="10"/>
                      </a:cubicBezTo>
                      <a:cubicBezTo>
                        <a:pt x="39" y="4"/>
                        <a:pt x="36" y="11"/>
                        <a:pt x="36" y="13"/>
                      </a:cubicBezTo>
                      <a:cubicBezTo>
                        <a:pt x="35" y="13"/>
                        <a:pt x="36" y="14"/>
                        <a:pt x="37" y="13"/>
                      </a:cubicBezTo>
                      <a:cubicBezTo>
                        <a:pt x="39" y="11"/>
                        <a:pt x="41" y="10"/>
                        <a:pt x="44" y="9"/>
                      </a:cubicBezTo>
                      <a:cubicBezTo>
                        <a:pt x="45" y="8"/>
                        <a:pt x="44" y="7"/>
                        <a:pt x="43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61" name="Freeform 150"/>
                <p:cNvSpPr/>
                <p:nvPr/>
              </p:nvSpPr>
              <p:spPr bwMode="auto">
                <a:xfrm>
                  <a:off x="1376363" y="2711451"/>
                  <a:ext cx="9525" cy="11113"/>
                </a:xfrm>
                <a:custGeom>
                  <a:avLst/>
                  <a:gdLst>
                    <a:gd name="T0" fmla="*/ 5 w 8"/>
                    <a:gd name="T1" fmla="*/ 9 h 10"/>
                    <a:gd name="T2" fmla="*/ 7 w 8"/>
                    <a:gd name="T3" fmla="*/ 1 h 10"/>
                    <a:gd name="T4" fmla="*/ 6 w 8"/>
                    <a:gd name="T5" fmla="*/ 0 h 10"/>
                    <a:gd name="T6" fmla="*/ 1 w 8"/>
                    <a:gd name="T7" fmla="*/ 6 h 10"/>
                    <a:gd name="T8" fmla="*/ 2 w 8"/>
                    <a:gd name="T9" fmla="*/ 7 h 10"/>
                    <a:gd name="T10" fmla="*/ 7 w 8"/>
                    <a:gd name="T11" fmla="*/ 2 h 10"/>
                    <a:gd name="T12" fmla="*/ 6 w 8"/>
                    <a:gd name="T13" fmla="*/ 1 h 10"/>
                    <a:gd name="T14" fmla="*/ 1 w 8"/>
                    <a:gd name="T15" fmla="*/ 6 h 10"/>
                    <a:gd name="T16" fmla="*/ 2 w 8"/>
                    <a:gd name="T17" fmla="*/ 7 h 10"/>
                    <a:gd name="T18" fmla="*/ 7 w 8"/>
                    <a:gd name="T19" fmla="*/ 1 h 10"/>
                    <a:gd name="T20" fmla="*/ 6 w 8"/>
                    <a:gd name="T21" fmla="*/ 1 h 10"/>
                    <a:gd name="T22" fmla="*/ 3 w 8"/>
                    <a:gd name="T23" fmla="*/ 9 h 10"/>
                    <a:gd name="T24" fmla="*/ 5 w 8"/>
                    <a:gd name="T25" fmla="*/ 9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8" h="10">
                      <a:moveTo>
                        <a:pt x="5" y="9"/>
                      </a:moveTo>
                      <a:cubicBezTo>
                        <a:pt x="5" y="6"/>
                        <a:pt x="7" y="4"/>
                        <a:pt x="7" y="1"/>
                      </a:cubicBezTo>
                      <a:cubicBezTo>
                        <a:pt x="7" y="0"/>
                        <a:pt x="7" y="0"/>
                        <a:pt x="6" y="0"/>
                      </a:cubicBezTo>
                      <a:cubicBezTo>
                        <a:pt x="4" y="2"/>
                        <a:pt x="3" y="5"/>
                        <a:pt x="1" y="6"/>
                      </a:cubicBezTo>
                      <a:cubicBezTo>
                        <a:pt x="1" y="6"/>
                        <a:pt x="2" y="7"/>
                        <a:pt x="2" y="7"/>
                      </a:cubicBezTo>
                      <a:cubicBezTo>
                        <a:pt x="3" y="5"/>
                        <a:pt x="5" y="3"/>
                        <a:pt x="7" y="2"/>
                      </a:cubicBezTo>
                      <a:cubicBezTo>
                        <a:pt x="8" y="1"/>
                        <a:pt x="7" y="1"/>
                        <a:pt x="6" y="1"/>
                      </a:cubicBezTo>
                      <a:cubicBezTo>
                        <a:pt x="4" y="3"/>
                        <a:pt x="2" y="4"/>
                        <a:pt x="1" y="6"/>
                      </a:cubicBezTo>
                      <a:cubicBezTo>
                        <a:pt x="0" y="7"/>
                        <a:pt x="1" y="7"/>
                        <a:pt x="2" y="7"/>
                      </a:cubicBezTo>
                      <a:cubicBezTo>
                        <a:pt x="4" y="6"/>
                        <a:pt x="5" y="3"/>
                        <a:pt x="7" y="1"/>
                      </a:cubicBezTo>
                      <a:cubicBezTo>
                        <a:pt x="7" y="1"/>
                        <a:pt x="6" y="1"/>
                        <a:pt x="6" y="1"/>
                      </a:cubicBezTo>
                      <a:cubicBezTo>
                        <a:pt x="6" y="3"/>
                        <a:pt x="4" y="6"/>
                        <a:pt x="3" y="9"/>
                      </a:cubicBezTo>
                      <a:cubicBezTo>
                        <a:pt x="3" y="10"/>
                        <a:pt x="5" y="10"/>
                        <a:pt x="5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66" name="Freeform 456"/>
                <p:cNvSpPr/>
                <p:nvPr/>
              </p:nvSpPr>
              <p:spPr bwMode="auto">
                <a:xfrm>
                  <a:off x="1481138" y="2513013"/>
                  <a:ext cx="34925" cy="42863"/>
                </a:xfrm>
                <a:custGeom>
                  <a:avLst/>
                  <a:gdLst>
                    <a:gd name="T0" fmla="*/ 3 w 34"/>
                    <a:gd name="T1" fmla="*/ 1 h 40"/>
                    <a:gd name="T2" fmla="*/ 3 w 34"/>
                    <a:gd name="T3" fmla="*/ 1 h 40"/>
                    <a:gd name="T4" fmla="*/ 2 w 34"/>
                    <a:gd name="T5" fmla="*/ 1 h 40"/>
                    <a:gd name="T6" fmla="*/ 1 w 34"/>
                    <a:gd name="T7" fmla="*/ 13 h 40"/>
                    <a:gd name="T8" fmla="*/ 2 w 34"/>
                    <a:gd name="T9" fmla="*/ 39 h 40"/>
                    <a:gd name="T10" fmla="*/ 3 w 34"/>
                    <a:gd name="T11" fmla="*/ 39 h 40"/>
                    <a:gd name="T12" fmla="*/ 33 w 34"/>
                    <a:gd name="T13" fmla="*/ 20 h 40"/>
                    <a:gd name="T14" fmla="*/ 34 w 34"/>
                    <a:gd name="T15" fmla="*/ 19 h 40"/>
                    <a:gd name="T16" fmla="*/ 3 w 34"/>
                    <a:gd name="T17" fmla="*/ 0 h 40"/>
                    <a:gd name="T18" fmla="*/ 2 w 34"/>
                    <a:gd name="T19" fmla="*/ 2 h 40"/>
                    <a:gd name="T20" fmla="*/ 24 w 34"/>
                    <a:gd name="T21" fmla="*/ 15 h 40"/>
                    <a:gd name="T22" fmla="*/ 31 w 34"/>
                    <a:gd name="T23" fmla="*/ 19 h 40"/>
                    <a:gd name="T24" fmla="*/ 29 w 34"/>
                    <a:gd name="T25" fmla="*/ 19 h 40"/>
                    <a:gd name="T26" fmla="*/ 20 w 34"/>
                    <a:gd name="T27" fmla="*/ 24 h 40"/>
                    <a:gd name="T28" fmla="*/ 12 w 34"/>
                    <a:gd name="T29" fmla="*/ 30 h 40"/>
                    <a:gd name="T30" fmla="*/ 4 w 34"/>
                    <a:gd name="T31" fmla="*/ 36 h 40"/>
                    <a:gd name="T32" fmla="*/ 3 w 34"/>
                    <a:gd name="T33" fmla="*/ 19 h 40"/>
                    <a:gd name="T34" fmla="*/ 2 w 34"/>
                    <a:gd name="T35" fmla="*/ 2 h 40"/>
                    <a:gd name="T36" fmla="*/ 3 w 34"/>
                    <a:gd name="T37" fmla="*/ 1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34" h="40">
                      <a:moveTo>
                        <a:pt x="3" y="1"/>
                      </a:move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1"/>
                        <a:pt x="2" y="1"/>
                        <a:pt x="2" y="1"/>
                      </a:cubicBezTo>
                      <a:cubicBezTo>
                        <a:pt x="0" y="2"/>
                        <a:pt x="1" y="11"/>
                        <a:pt x="1" y="13"/>
                      </a:cubicBezTo>
                      <a:cubicBezTo>
                        <a:pt x="2" y="22"/>
                        <a:pt x="2" y="30"/>
                        <a:pt x="2" y="39"/>
                      </a:cubicBezTo>
                      <a:cubicBezTo>
                        <a:pt x="2" y="40"/>
                        <a:pt x="3" y="40"/>
                        <a:pt x="3" y="39"/>
                      </a:cubicBezTo>
                      <a:cubicBezTo>
                        <a:pt x="13" y="32"/>
                        <a:pt x="21" y="21"/>
                        <a:pt x="33" y="20"/>
                      </a:cubicBezTo>
                      <a:cubicBezTo>
                        <a:pt x="34" y="20"/>
                        <a:pt x="34" y="19"/>
                        <a:pt x="34" y="19"/>
                      </a:cubicBezTo>
                      <a:cubicBezTo>
                        <a:pt x="23" y="13"/>
                        <a:pt x="13" y="6"/>
                        <a:pt x="3" y="0"/>
                      </a:cubicBezTo>
                      <a:cubicBezTo>
                        <a:pt x="2" y="0"/>
                        <a:pt x="1" y="1"/>
                        <a:pt x="2" y="2"/>
                      </a:cubicBezTo>
                      <a:cubicBezTo>
                        <a:pt x="9" y="6"/>
                        <a:pt x="16" y="11"/>
                        <a:pt x="24" y="15"/>
                      </a:cubicBezTo>
                      <a:cubicBezTo>
                        <a:pt x="26" y="16"/>
                        <a:pt x="28" y="17"/>
                        <a:pt x="31" y="19"/>
                      </a:cubicBezTo>
                      <a:cubicBezTo>
                        <a:pt x="31" y="19"/>
                        <a:pt x="32" y="19"/>
                        <a:pt x="29" y="19"/>
                      </a:cubicBezTo>
                      <a:cubicBezTo>
                        <a:pt x="26" y="20"/>
                        <a:pt x="23" y="22"/>
                        <a:pt x="20" y="24"/>
                      </a:cubicBezTo>
                      <a:cubicBezTo>
                        <a:pt x="17" y="26"/>
                        <a:pt x="14" y="28"/>
                        <a:pt x="12" y="30"/>
                      </a:cubicBezTo>
                      <a:cubicBezTo>
                        <a:pt x="10" y="32"/>
                        <a:pt x="4" y="38"/>
                        <a:pt x="4" y="36"/>
                      </a:cubicBezTo>
                      <a:cubicBezTo>
                        <a:pt x="3" y="30"/>
                        <a:pt x="3" y="25"/>
                        <a:pt x="3" y="19"/>
                      </a:cubicBezTo>
                      <a:cubicBezTo>
                        <a:pt x="3" y="14"/>
                        <a:pt x="4" y="7"/>
                        <a:pt x="2" y="2"/>
                      </a:cubicBezTo>
                      <a:cubicBezTo>
                        <a:pt x="2" y="3"/>
                        <a:pt x="3" y="2"/>
                        <a:pt x="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67" name="Freeform 457"/>
                <p:cNvSpPr>
                  <a:spLocks noEditPoints="1"/>
                </p:cNvSpPr>
                <p:nvPr/>
              </p:nvSpPr>
              <p:spPr bwMode="auto">
                <a:xfrm>
                  <a:off x="1482725" y="2516188"/>
                  <a:ext cx="30163" cy="34925"/>
                </a:xfrm>
                <a:custGeom>
                  <a:avLst/>
                  <a:gdLst>
                    <a:gd name="T0" fmla="*/ 26 w 29"/>
                    <a:gd name="T1" fmla="*/ 15 h 34"/>
                    <a:gd name="T2" fmla="*/ 22 w 29"/>
                    <a:gd name="T3" fmla="*/ 16 h 34"/>
                    <a:gd name="T4" fmla="*/ 24 w 29"/>
                    <a:gd name="T5" fmla="*/ 13 h 34"/>
                    <a:gd name="T6" fmla="*/ 19 w 29"/>
                    <a:gd name="T7" fmla="*/ 15 h 34"/>
                    <a:gd name="T8" fmla="*/ 21 w 29"/>
                    <a:gd name="T9" fmla="*/ 12 h 34"/>
                    <a:gd name="T10" fmla="*/ 18 w 29"/>
                    <a:gd name="T11" fmla="*/ 13 h 34"/>
                    <a:gd name="T12" fmla="*/ 17 w 29"/>
                    <a:gd name="T13" fmla="*/ 12 h 34"/>
                    <a:gd name="T14" fmla="*/ 17 w 29"/>
                    <a:gd name="T15" fmla="*/ 10 h 34"/>
                    <a:gd name="T16" fmla="*/ 17 w 29"/>
                    <a:gd name="T17" fmla="*/ 10 h 34"/>
                    <a:gd name="T18" fmla="*/ 11 w 29"/>
                    <a:gd name="T19" fmla="*/ 13 h 34"/>
                    <a:gd name="T20" fmla="*/ 12 w 29"/>
                    <a:gd name="T21" fmla="*/ 9 h 34"/>
                    <a:gd name="T22" fmla="*/ 10 w 29"/>
                    <a:gd name="T23" fmla="*/ 9 h 34"/>
                    <a:gd name="T24" fmla="*/ 12 w 29"/>
                    <a:gd name="T25" fmla="*/ 6 h 34"/>
                    <a:gd name="T26" fmla="*/ 9 w 29"/>
                    <a:gd name="T27" fmla="*/ 6 h 34"/>
                    <a:gd name="T28" fmla="*/ 7 w 29"/>
                    <a:gd name="T29" fmla="*/ 5 h 34"/>
                    <a:gd name="T30" fmla="*/ 5 w 29"/>
                    <a:gd name="T31" fmla="*/ 5 h 34"/>
                    <a:gd name="T32" fmla="*/ 4 w 29"/>
                    <a:gd name="T33" fmla="*/ 3 h 34"/>
                    <a:gd name="T34" fmla="*/ 2 w 29"/>
                    <a:gd name="T35" fmla="*/ 1 h 34"/>
                    <a:gd name="T36" fmla="*/ 0 w 29"/>
                    <a:gd name="T37" fmla="*/ 2 h 34"/>
                    <a:gd name="T38" fmla="*/ 0 w 29"/>
                    <a:gd name="T39" fmla="*/ 4 h 34"/>
                    <a:gd name="T40" fmla="*/ 2 w 29"/>
                    <a:gd name="T41" fmla="*/ 6 h 34"/>
                    <a:gd name="T42" fmla="*/ 2 w 29"/>
                    <a:gd name="T43" fmla="*/ 8 h 34"/>
                    <a:gd name="T44" fmla="*/ 2 w 29"/>
                    <a:gd name="T45" fmla="*/ 10 h 34"/>
                    <a:gd name="T46" fmla="*/ 1 w 29"/>
                    <a:gd name="T47" fmla="*/ 13 h 34"/>
                    <a:gd name="T48" fmla="*/ 7 w 29"/>
                    <a:gd name="T49" fmla="*/ 10 h 34"/>
                    <a:gd name="T50" fmla="*/ 2 w 29"/>
                    <a:gd name="T51" fmla="*/ 16 h 34"/>
                    <a:gd name="T52" fmla="*/ 1 w 29"/>
                    <a:gd name="T53" fmla="*/ 18 h 34"/>
                    <a:gd name="T54" fmla="*/ 1 w 29"/>
                    <a:gd name="T55" fmla="*/ 20 h 34"/>
                    <a:gd name="T56" fmla="*/ 1 w 29"/>
                    <a:gd name="T57" fmla="*/ 22 h 34"/>
                    <a:gd name="T58" fmla="*/ 5 w 29"/>
                    <a:gd name="T59" fmla="*/ 21 h 34"/>
                    <a:gd name="T60" fmla="*/ 1 w 29"/>
                    <a:gd name="T61" fmla="*/ 26 h 34"/>
                    <a:gd name="T62" fmla="*/ 1 w 29"/>
                    <a:gd name="T63" fmla="*/ 26 h 34"/>
                    <a:gd name="T64" fmla="*/ 1 w 29"/>
                    <a:gd name="T65" fmla="*/ 29 h 34"/>
                    <a:gd name="T66" fmla="*/ 13 w 29"/>
                    <a:gd name="T67" fmla="*/ 19 h 34"/>
                    <a:gd name="T68" fmla="*/ 10 w 29"/>
                    <a:gd name="T69" fmla="*/ 23 h 34"/>
                    <a:gd name="T70" fmla="*/ 3 w 29"/>
                    <a:gd name="T71" fmla="*/ 30 h 34"/>
                    <a:gd name="T72" fmla="*/ 13 w 29"/>
                    <a:gd name="T73" fmla="*/ 23 h 34"/>
                    <a:gd name="T74" fmla="*/ 4 w 29"/>
                    <a:gd name="T75" fmla="*/ 34 h 34"/>
                    <a:gd name="T76" fmla="*/ 24 w 29"/>
                    <a:gd name="T77" fmla="*/ 19 h 34"/>
                    <a:gd name="T78" fmla="*/ 21 w 29"/>
                    <a:gd name="T79" fmla="*/ 15 h 34"/>
                    <a:gd name="T80" fmla="*/ 21 w 29"/>
                    <a:gd name="T81" fmla="*/ 14 h 34"/>
                    <a:gd name="T82" fmla="*/ 12 w 29"/>
                    <a:gd name="T83" fmla="*/ 15 h 34"/>
                    <a:gd name="T84" fmla="*/ 13 w 29"/>
                    <a:gd name="T85" fmla="*/ 10 h 34"/>
                    <a:gd name="T86" fmla="*/ 11 w 29"/>
                    <a:gd name="T87" fmla="*/ 10 h 34"/>
                    <a:gd name="T88" fmla="*/ 7 w 29"/>
                    <a:gd name="T89" fmla="*/ 9 h 34"/>
                    <a:gd name="T90" fmla="*/ 11 w 29"/>
                    <a:gd name="T91" fmla="*/ 8 h 34"/>
                    <a:gd name="T92" fmla="*/ 9 w 29"/>
                    <a:gd name="T93" fmla="*/ 10 h 34"/>
                    <a:gd name="T94" fmla="*/ 6 w 29"/>
                    <a:gd name="T95" fmla="*/ 18 h 34"/>
                    <a:gd name="T96" fmla="*/ 14 w 29"/>
                    <a:gd name="T97" fmla="*/ 14 h 34"/>
                    <a:gd name="T98" fmla="*/ 3 w 29"/>
                    <a:gd name="T99" fmla="*/ 26 h 34"/>
                    <a:gd name="T100" fmla="*/ 10 w 29"/>
                    <a:gd name="T101" fmla="*/ 19 h 34"/>
                    <a:gd name="T102" fmla="*/ 13 w 29"/>
                    <a:gd name="T103" fmla="*/ 18 h 34"/>
                    <a:gd name="T104" fmla="*/ 16 w 29"/>
                    <a:gd name="T105" fmla="*/ 17 h 34"/>
                    <a:gd name="T106" fmla="*/ 14 w 29"/>
                    <a:gd name="T107" fmla="*/ 19 h 34"/>
                    <a:gd name="T108" fmla="*/ 14 w 29"/>
                    <a:gd name="T109" fmla="*/ 19 h 34"/>
                    <a:gd name="T110" fmla="*/ 14 w 29"/>
                    <a:gd name="T111" fmla="*/ 21 h 34"/>
                    <a:gd name="T112" fmla="*/ 6 w 29"/>
                    <a:gd name="T113" fmla="*/ 31 h 34"/>
                    <a:gd name="T114" fmla="*/ 21 w 29"/>
                    <a:gd name="T115" fmla="*/ 17 h 34"/>
                    <a:gd name="T116" fmla="*/ 20 w 29"/>
                    <a:gd name="T117" fmla="*/ 19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0" t="0" r="r" b="b"/>
                  <a:pathLst>
                    <a:path w="29" h="34">
                      <a:moveTo>
                        <a:pt x="29" y="16"/>
                      </a:moveTo>
                      <a:cubicBezTo>
                        <a:pt x="27" y="17"/>
                        <a:pt x="25" y="18"/>
                        <a:pt x="28" y="16"/>
                      </a:cubicBezTo>
                      <a:cubicBezTo>
                        <a:pt x="29" y="16"/>
                        <a:pt x="28" y="16"/>
                        <a:pt x="28" y="16"/>
                      </a:cubicBezTo>
                      <a:cubicBezTo>
                        <a:pt x="25" y="18"/>
                        <a:pt x="23" y="19"/>
                        <a:pt x="27" y="15"/>
                      </a:cubicBezTo>
                      <a:cubicBezTo>
                        <a:pt x="27" y="15"/>
                        <a:pt x="27" y="15"/>
                        <a:pt x="27" y="15"/>
                      </a:cubicBezTo>
                      <a:cubicBezTo>
                        <a:pt x="26" y="15"/>
                        <a:pt x="26" y="16"/>
                        <a:pt x="25" y="16"/>
                      </a:cubicBezTo>
                      <a:cubicBezTo>
                        <a:pt x="25" y="16"/>
                        <a:pt x="26" y="16"/>
                        <a:pt x="26" y="15"/>
                      </a:cubicBezTo>
                      <a:cubicBezTo>
                        <a:pt x="26" y="15"/>
                        <a:pt x="26" y="15"/>
                        <a:pt x="26" y="15"/>
                      </a:cubicBezTo>
                      <a:cubicBezTo>
                        <a:pt x="25" y="16"/>
                        <a:pt x="24" y="16"/>
                        <a:pt x="23" y="17"/>
                      </a:cubicBezTo>
                      <a:cubicBezTo>
                        <a:pt x="25" y="16"/>
                        <a:pt x="26" y="15"/>
                        <a:pt x="27" y="14"/>
                      </a:cubicBezTo>
                      <a:cubicBezTo>
                        <a:pt x="27" y="14"/>
                        <a:pt x="26" y="14"/>
                        <a:pt x="26" y="14"/>
                      </a:cubicBezTo>
                      <a:cubicBezTo>
                        <a:pt x="26" y="14"/>
                        <a:pt x="25" y="15"/>
                        <a:pt x="25" y="15"/>
                      </a:cubicBezTo>
                      <a:cubicBezTo>
                        <a:pt x="25" y="15"/>
                        <a:pt x="25" y="14"/>
                        <a:pt x="26" y="14"/>
                      </a:cubicBezTo>
                      <a:cubicBezTo>
                        <a:pt x="26" y="14"/>
                        <a:pt x="26" y="14"/>
                        <a:pt x="26" y="14"/>
                      </a:cubicBezTo>
                      <a:cubicBezTo>
                        <a:pt x="24" y="15"/>
                        <a:pt x="23" y="15"/>
                        <a:pt x="22" y="16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22" y="16"/>
                        <a:pt x="23" y="15"/>
                        <a:pt x="23" y="15"/>
                      </a:cubicBezTo>
                      <a:cubicBezTo>
                        <a:pt x="23" y="15"/>
                        <a:pt x="23" y="15"/>
                        <a:pt x="23" y="15"/>
                      </a:cubicBezTo>
                      <a:cubicBezTo>
                        <a:pt x="22" y="15"/>
                        <a:pt x="22" y="16"/>
                        <a:pt x="21" y="16"/>
                      </a:cubicBezTo>
                      <a:cubicBezTo>
                        <a:pt x="21" y="16"/>
                        <a:pt x="21" y="16"/>
                        <a:pt x="21" y="16"/>
                      </a:cubicBezTo>
                      <a:cubicBezTo>
                        <a:pt x="21" y="16"/>
                        <a:pt x="21" y="16"/>
                        <a:pt x="21" y="17"/>
                      </a:cubicBezTo>
                      <a:cubicBezTo>
                        <a:pt x="22" y="15"/>
                        <a:pt x="24" y="14"/>
                        <a:pt x="25" y="13"/>
                      </a:cubicBezTo>
                      <a:cubicBezTo>
                        <a:pt x="24" y="13"/>
                        <a:pt x="24" y="13"/>
                        <a:pt x="24" y="13"/>
                      </a:cubicBezTo>
                      <a:cubicBezTo>
                        <a:pt x="23" y="14"/>
                        <a:pt x="22" y="15"/>
                        <a:pt x="20" y="15"/>
                      </a:cubicBezTo>
                      <a:cubicBezTo>
                        <a:pt x="20" y="15"/>
                        <a:pt x="20" y="15"/>
                        <a:pt x="20" y="15"/>
                      </a:cubicBezTo>
                      <a:cubicBezTo>
                        <a:pt x="20" y="15"/>
                        <a:pt x="20" y="15"/>
                        <a:pt x="20" y="15"/>
                      </a:cubicBezTo>
                      <a:cubicBezTo>
                        <a:pt x="20" y="15"/>
                        <a:pt x="20" y="15"/>
                        <a:pt x="20" y="15"/>
                      </a:cubicBezTo>
                      <a:cubicBezTo>
                        <a:pt x="21" y="15"/>
                        <a:pt x="22" y="14"/>
                        <a:pt x="23" y="13"/>
                      </a:cubicBezTo>
                      <a:cubicBezTo>
                        <a:pt x="23" y="13"/>
                        <a:pt x="23" y="13"/>
                        <a:pt x="22" y="13"/>
                      </a:cubicBezTo>
                      <a:cubicBezTo>
                        <a:pt x="21" y="14"/>
                        <a:pt x="20" y="15"/>
                        <a:pt x="19" y="15"/>
                      </a:cubicBezTo>
                      <a:cubicBezTo>
                        <a:pt x="19" y="15"/>
                        <a:pt x="19" y="15"/>
                        <a:pt x="19" y="15"/>
                      </a:cubicBezTo>
                      <a:cubicBezTo>
                        <a:pt x="20" y="15"/>
                        <a:pt x="20" y="14"/>
                        <a:pt x="21" y="14"/>
                      </a:cubicBezTo>
                      <a:cubicBezTo>
                        <a:pt x="21" y="14"/>
                        <a:pt x="21" y="14"/>
                        <a:pt x="21" y="14"/>
                      </a:cubicBezTo>
                      <a:cubicBezTo>
                        <a:pt x="21" y="13"/>
                        <a:pt x="21" y="13"/>
                        <a:pt x="21" y="13"/>
                      </a:cubicBezTo>
                      <a:cubicBezTo>
                        <a:pt x="21" y="13"/>
                        <a:pt x="21" y="13"/>
                        <a:pt x="21" y="13"/>
                      </a:cubicBezTo>
                      <a:cubicBezTo>
                        <a:pt x="20" y="13"/>
                        <a:pt x="19" y="14"/>
                        <a:pt x="19" y="14"/>
                      </a:cubicBezTo>
                      <a:cubicBezTo>
                        <a:pt x="20" y="13"/>
                        <a:pt x="20" y="13"/>
                        <a:pt x="21" y="12"/>
                      </a:cubicBezTo>
                      <a:cubicBezTo>
                        <a:pt x="21" y="12"/>
                        <a:pt x="21" y="12"/>
                        <a:pt x="21" y="12"/>
                      </a:cubicBezTo>
                      <a:cubicBezTo>
                        <a:pt x="21" y="12"/>
                        <a:pt x="21" y="12"/>
                        <a:pt x="21" y="12"/>
                      </a:cubicBezTo>
                      <a:cubicBezTo>
                        <a:pt x="21" y="12"/>
                        <a:pt x="21" y="12"/>
                        <a:pt x="21" y="12"/>
                      </a:cubicBezTo>
                      <a:cubicBezTo>
                        <a:pt x="21" y="12"/>
                        <a:pt x="21" y="12"/>
                        <a:pt x="21" y="12"/>
                      </a:cubicBezTo>
                      <a:cubicBezTo>
                        <a:pt x="20" y="12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8" y="13"/>
                      </a:cubicBezTo>
                      <a:cubicBezTo>
                        <a:pt x="18" y="13"/>
                        <a:pt x="18" y="13"/>
                        <a:pt x="17" y="13"/>
                      </a:cubicBezTo>
                      <a:cubicBezTo>
                        <a:pt x="18" y="12"/>
                        <a:pt x="19" y="12"/>
                        <a:pt x="20" y="11"/>
                      </a:cubicBezTo>
                      <a:cubicBezTo>
                        <a:pt x="20" y="11"/>
                        <a:pt x="20" y="11"/>
                        <a:pt x="20" y="11"/>
                      </a:cubicBezTo>
                      <a:cubicBezTo>
                        <a:pt x="19" y="11"/>
                        <a:pt x="19" y="12"/>
                        <a:pt x="18" y="13"/>
                      </a:cubicBezTo>
                      <a:cubicBezTo>
                        <a:pt x="21" y="10"/>
                        <a:pt x="18" y="12"/>
                        <a:pt x="16" y="14"/>
                      </a:cubicBezTo>
                      <a:cubicBezTo>
                        <a:pt x="16" y="14"/>
                        <a:pt x="16" y="14"/>
                        <a:pt x="16" y="14"/>
                      </a:cubicBezTo>
                      <a:cubicBezTo>
                        <a:pt x="16" y="13"/>
                        <a:pt x="17" y="13"/>
                        <a:pt x="17" y="12"/>
                      </a:cubicBezTo>
                      <a:cubicBezTo>
                        <a:pt x="17" y="12"/>
                        <a:pt x="17" y="12"/>
                        <a:pt x="17" y="12"/>
                      </a:cubicBezTo>
                      <a:cubicBezTo>
                        <a:pt x="17" y="12"/>
                        <a:pt x="17" y="12"/>
                        <a:pt x="17" y="12"/>
                      </a:cubicBezTo>
                      <a:cubicBezTo>
                        <a:pt x="17" y="12"/>
                        <a:pt x="18" y="12"/>
                        <a:pt x="18" y="11"/>
                      </a:cubicBezTo>
                      <a:cubicBezTo>
                        <a:pt x="18" y="11"/>
                        <a:pt x="18" y="11"/>
                        <a:pt x="18" y="11"/>
                      </a:cubicBezTo>
                      <a:cubicBezTo>
                        <a:pt x="17" y="11"/>
                        <a:pt x="17" y="12"/>
                        <a:pt x="16" y="12"/>
                      </a:cubicBezTo>
                      <a:cubicBezTo>
                        <a:pt x="17" y="12"/>
                        <a:pt x="17" y="11"/>
                        <a:pt x="17" y="11"/>
                      </a:cubicBezTo>
                      <a:cubicBezTo>
                        <a:pt x="17" y="10"/>
                        <a:pt x="18" y="10"/>
                        <a:pt x="18" y="10"/>
                      </a:cubicBezTo>
                      <a:cubicBezTo>
                        <a:pt x="18" y="10"/>
                        <a:pt x="18" y="10"/>
                        <a:pt x="18" y="10"/>
                      </a:cubicBezTo>
                      <a:cubicBezTo>
                        <a:pt x="18" y="10"/>
                        <a:pt x="18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6" y="10"/>
                        <a:pt x="16" y="11"/>
                      </a:cubicBezTo>
                      <a:cubicBezTo>
                        <a:pt x="16" y="11"/>
                        <a:pt x="16" y="11"/>
                        <a:pt x="16" y="11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5" y="11"/>
                        <a:pt x="13" y="12"/>
                        <a:pt x="12" y="13"/>
                      </a:cubicBezTo>
                      <a:cubicBezTo>
                        <a:pt x="11" y="13"/>
                        <a:pt x="11" y="13"/>
                        <a:pt x="11" y="13"/>
                      </a:cubicBezTo>
                      <a:cubicBezTo>
                        <a:pt x="13" y="12"/>
                        <a:pt x="15" y="10"/>
                        <a:pt x="17" y="9"/>
                      </a:cubicBezTo>
                      <a:cubicBezTo>
                        <a:pt x="17" y="8"/>
                        <a:pt x="17" y="8"/>
                        <a:pt x="16" y="8"/>
                      </a:cubicBezTo>
                      <a:cubicBezTo>
                        <a:pt x="15" y="9"/>
                        <a:pt x="14" y="9"/>
                        <a:pt x="12" y="10"/>
                      </a:cubicBezTo>
                      <a:cubicBezTo>
                        <a:pt x="13" y="10"/>
                        <a:pt x="13" y="10"/>
                        <a:pt x="14" y="9"/>
                      </a:cubicBezTo>
                      <a:cubicBezTo>
                        <a:pt x="14" y="9"/>
                        <a:pt x="14" y="9"/>
                        <a:pt x="14" y="9"/>
                      </a:cubicBezTo>
                      <a:cubicBezTo>
                        <a:pt x="14" y="9"/>
                        <a:pt x="15" y="8"/>
                        <a:pt x="16" y="8"/>
                      </a:cubicBezTo>
                      <a:cubicBezTo>
                        <a:pt x="16" y="8"/>
                        <a:pt x="15" y="7"/>
                        <a:pt x="15" y="7"/>
                      </a:cubicBezTo>
                      <a:cubicBezTo>
                        <a:pt x="14" y="8"/>
                        <a:pt x="13" y="8"/>
                        <a:pt x="12" y="9"/>
                      </a:cubicBezTo>
                      <a:cubicBezTo>
                        <a:pt x="13" y="8"/>
                        <a:pt x="14" y="8"/>
                        <a:pt x="15" y="7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4" y="7"/>
                        <a:pt x="14" y="7"/>
                        <a:pt x="13" y="7"/>
                      </a:cubicBezTo>
                      <a:cubicBezTo>
                        <a:pt x="13" y="7"/>
                        <a:pt x="13" y="7"/>
                        <a:pt x="13" y="7"/>
                      </a:cubicBezTo>
                      <a:cubicBezTo>
                        <a:pt x="12" y="8"/>
                        <a:pt x="11" y="9"/>
                        <a:pt x="10" y="10"/>
                      </a:cubicBezTo>
                      <a:cubicBezTo>
                        <a:pt x="10" y="10"/>
                        <a:pt x="10" y="9"/>
                        <a:pt x="10" y="9"/>
                      </a:cubicBezTo>
                      <a:cubicBezTo>
                        <a:pt x="11" y="9"/>
                        <a:pt x="12" y="8"/>
                        <a:pt x="12" y="7"/>
                      </a:cubicBezTo>
                      <a:cubicBezTo>
                        <a:pt x="12" y="7"/>
                        <a:pt x="12" y="7"/>
                        <a:pt x="13" y="7"/>
                      </a:cubicBezTo>
                      <a:cubicBezTo>
                        <a:pt x="13" y="7"/>
                        <a:pt x="13" y="7"/>
                        <a:pt x="13" y="7"/>
                      </a:cubicBezTo>
                      <a:cubicBezTo>
                        <a:pt x="13" y="7"/>
                        <a:pt x="13" y="6"/>
                        <a:pt x="13" y="6"/>
                      </a:cubicBezTo>
                      <a:cubicBezTo>
                        <a:pt x="13" y="6"/>
                        <a:pt x="13" y="6"/>
                        <a:pt x="13" y="6"/>
                      </a:cubicBezTo>
                      <a:cubicBezTo>
                        <a:pt x="13" y="6"/>
                        <a:pt x="12" y="6"/>
                        <a:pt x="12" y="6"/>
                      </a:cubicBezTo>
                      <a:cubicBezTo>
                        <a:pt x="12" y="6"/>
                        <a:pt x="12" y="6"/>
                        <a:pt x="12" y="6"/>
                      </a:cubicBezTo>
                      <a:cubicBezTo>
                        <a:pt x="12" y="6"/>
                        <a:pt x="12" y="5"/>
                        <a:pt x="12" y="6"/>
                      </a:cubicBezTo>
                      <a:cubicBezTo>
                        <a:pt x="11" y="6"/>
                        <a:pt x="10" y="6"/>
                        <a:pt x="9" y="7"/>
                      </a:cubicBezTo>
                      <a:cubicBezTo>
                        <a:pt x="10" y="7"/>
                        <a:pt x="10" y="6"/>
                        <a:pt x="10" y="6"/>
                      </a:cubicBezTo>
                      <a:cubicBezTo>
                        <a:pt x="10" y="6"/>
                        <a:pt x="10" y="6"/>
                        <a:pt x="10" y="6"/>
                      </a:cubicBezTo>
                      <a:cubicBezTo>
                        <a:pt x="8" y="7"/>
                        <a:pt x="7" y="8"/>
                        <a:pt x="6" y="9"/>
                      </a:cubicBezTo>
                      <a:cubicBezTo>
                        <a:pt x="5" y="9"/>
                        <a:pt x="5" y="10"/>
                        <a:pt x="4" y="10"/>
                      </a:cubicBezTo>
                      <a:cubicBezTo>
                        <a:pt x="4" y="10"/>
                        <a:pt x="3" y="11"/>
                        <a:pt x="2" y="11"/>
                      </a:cubicBezTo>
                      <a:cubicBezTo>
                        <a:pt x="5" y="10"/>
                        <a:pt x="7" y="8"/>
                        <a:pt x="9" y="6"/>
                      </a:cubicBezTo>
                      <a:cubicBezTo>
                        <a:pt x="9" y="6"/>
                        <a:pt x="9" y="6"/>
                        <a:pt x="9" y="6"/>
                      </a:cubicBezTo>
                      <a:cubicBezTo>
                        <a:pt x="8" y="6"/>
                        <a:pt x="7" y="7"/>
                        <a:pt x="6" y="7"/>
                      </a:cubicBezTo>
                      <a:cubicBezTo>
                        <a:pt x="8" y="6"/>
                        <a:pt x="9" y="5"/>
                        <a:pt x="9" y="5"/>
                      </a:cubicBezTo>
                      <a:cubicBezTo>
                        <a:pt x="9" y="5"/>
                        <a:pt x="9" y="5"/>
                        <a:pt x="9" y="5"/>
                      </a:cubicBezTo>
                      <a:cubicBezTo>
                        <a:pt x="8" y="6"/>
                        <a:pt x="3" y="9"/>
                        <a:pt x="3" y="9"/>
                      </a:cubicBezTo>
                      <a:cubicBezTo>
                        <a:pt x="5" y="7"/>
                        <a:pt x="7" y="6"/>
                        <a:pt x="8" y="5"/>
                      </a:cubicBezTo>
                      <a:cubicBezTo>
                        <a:pt x="9" y="5"/>
                        <a:pt x="8" y="5"/>
                        <a:pt x="8" y="5"/>
                      </a:cubicBezTo>
                      <a:cubicBezTo>
                        <a:pt x="7" y="6"/>
                        <a:pt x="6" y="6"/>
                        <a:pt x="5" y="7"/>
                      </a:cubicBezTo>
                      <a:cubicBezTo>
                        <a:pt x="5" y="7"/>
                        <a:pt x="7" y="6"/>
                        <a:pt x="7" y="5"/>
                      </a:cubicBezTo>
                      <a:cubicBezTo>
                        <a:pt x="7" y="5"/>
                        <a:pt x="7" y="5"/>
                        <a:pt x="7" y="5"/>
                      </a:cubicBezTo>
                      <a:cubicBezTo>
                        <a:pt x="5" y="6"/>
                        <a:pt x="4" y="7"/>
                        <a:pt x="2" y="8"/>
                      </a:cubicBezTo>
                      <a:cubicBezTo>
                        <a:pt x="4" y="7"/>
                        <a:pt x="6" y="6"/>
                        <a:pt x="7" y="4"/>
                      </a:cubicBezTo>
                      <a:cubicBezTo>
                        <a:pt x="7" y="4"/>
                        <a:pt x="7" y="4"/>
                        <a:pt x="7" y="4"/>
                      </a:cubicBezTo>
                      <a:cubicBezTo>
                        <a:pt x="6" y="5"/>
                        <a:pt x="6" y="5"/>
                        <a:pt x="5" y="5"/>
                      </a:cubicBezTo>
                      <a:cubicBezTo>
                        <a:pt x="5" y="5"/>
                        <a:pt x="6" y="5"/>
                        <a:pt x="7" y="4"/>
                      </a:cubicBezTo>
                      <a:cubicBezTo>
                        <a:pt x="7" y="4"/>
                        <a:pt x="7" y="4"/>
                        <a:pt x="7" y="4"/>
                      </a:cubicBezTo>
                      <a:cubicBezTo>
                        <a:pt x="6" y="4"/>
                        <a:pt x="6" y="4"/>
                        <a:pt x="5" y="5"/>
                      </a:cubicBezTo>
                      <a:cubicBezTo>
                        <a:pt x="6" y="4"/>
                        <a:pt x="6" y="4"/>
                        <a:pt x="7" y="3"/>
                      </a:cubicBezTo>
                      <a:cubicBezTo>
                        <a:pt x="7" y="3"/>
                        <a:pt x="7" y="3"/>
                        <a:pt x="7" y="3"/>
                      </a:cubicBezTo>
                      <a:cubicBezTo>
                        <a:pt x="5" y="4"/>
                        <a:pt x="4" y="4"/>
                        <a:pt x="4" y="5"/>
                      </a:cubicBezTo>
                      <a:cubicBezTo>
                        <a:pt x="4" y="5"/>
                        <a:pt x="5" y="4"/>
                        <a:pt x="6" y="3"/>
                      </a:cubicBezTo>
                      <a:cubicBezTo>
                        <a:pt x="6" y="3"/>
                        <a:pt x="6" y="3"/>
                        <a:pt x="5" y="3"/>
                      </a:cubicBezTo>
                      <a:cubicBezTo>
                        <a:pt x="0" y="7"/>
                        <a:pt x="5" y="3"/>
                        <a:pt x="6" y="2"/>
                      </a:cubicBezTo>
                      <a:cubicBezTo>
                        <a:pt x="6" y="2"/>
                        <a:pt x="6" y="2"/>
                        <a:pt x="6" y="2"/>
                      </a:cubicBezTo>
                      <a:cubicBezTo>
                        <a:pt x="5" y="3"/>
                        <a:pt x="1" y="6"/>
                        <a:pt x="4" y="3"/>
                      </a:cubicBezTo>
                      <a:cubicBezTo>
                        <a:pt x="4" y="3"/>
                        <a:pt x="4" y="3"/>
                        <a:pt x="4" y="3"/>
                      </a:cubicBezTo>
                      <a:cubicBezTo>
                        <a:pt x="2" y="4"/>
                        <a:pt x="2" y="4"/>
                        <a:pt x="4" y="2"/>
                      </a:cubicBezTo>
                      <a:cubicBezTo>
                        <a:pt x="4" y="2"/>
                        <a:pt x="4" y="2"/>
                        <a:pt x="4" y="2"/>
                      </a:cubicBezTo>
                      <a:cubicBezTo>
                        <a:pt x="2" y="4"/>
                        <a:pt x="1" y="4"/>
                        <a:pt x="4" y="2"/>
                      </a:cubicBezTo>
                      <a:cubicBezTo>
                        <a:pt x="4" y="2"/>
                        <a:pt x="4" y="2"/>
                        <a:pt x="3" y="2"/>
                      </a:cubicBezTo>
                      <a:cubicBezTo>
                        <a:pt x="2" y="2"/>
                        <a:pt x="1" y="4"/>
                        <a:pt x="3" y="2"/>
                      </a:cubicBezTo>
                      <a:cubicBezTo>
                        <a:pt x="3" y="2"/>
                        <a:pt x="3" y="2"/>
                        <a:pt x="2" y="2"/>
                      </a:cubicBezTo>
                      <a:cubicBezTo>
                        <a:pt x="0" y="3"/>
                        <a:pt x="1" y="2"/>
                        <a:pt x="2" y="1"/>
                      </a:cubicBezTo>
                      <a:cubicBezTo>
                        <a:pt x="3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1" y="0"/>
                        <a:pt x="1" y="0"/>
                      </a:cubicBezTo>
                      <a:cubicBezTo>
                        <a:pt x="1" y="1"/>
                        <a:pt x="0" y="1"/>
                        <a:pt x="0" y="1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3"/>
                        <a:pt x="0" y="2"/>
                      </a:cubicBezTo>
                      <a:cubicBezTo>
                        <a:pt x="2" y="2"/>
                        <a:pt x="1" y="2"/>
                        <a:pt x="0" y="3"/>
                      </a:cubicBezTo>
                      <a:cubicBezTo>
                        <a:pt x="0" y="3"/>
                        <a:pt x="0" y="4"/>
                        <a:pt x="0" y="4"/>
                      </a:cubicBezTo>
                      <a:cubicBezTo>
                        <a:pt x="2" y="2"/>
                        <a:pt x="2" y="2"/>
                        <a:pt x="0" y="4"/>
                      </a:cubicBezTo>
                      <a:cubicBezTo>
                        <a:pt x="0" y="4"/>
                        <a:pt x="0" y="4"/>
                        <a:pt x="0" y="4"/>
                      </a:cubicBezTo>
                      <a:cubicBezTo>
                        <a:pt x="4" y="2"/>
                        <a:pt x="1" y="4"/>
                        <a:pt x="0" y="5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2" y="4"/>
                        <a:pt x="4" y="2"/>
                        <a:pt x="1" y="5"/>
                      </a:cubicBez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4" y="3"/>
                        <a:pt x="2" y="4"/>
                        <a:pt x="1" y="5"/>
                      </a:cubicBezTo>
                      <a:cubicBezTo>
                        <a:pt x="1" y="5"/>
                        <a:pt x="1" y="6"/>
                        <a:pt x="1" y="6"/>
                      </a:cubicBezTo>
                      <a:cubicBezTo>
                        <a:pt x="2" y="5"/>
                        <a:pt x="2" y="5"/>
                        <a:pt x="3" y="4"/>
                      </a:cubicBezTo>
                      <a:cubicBezTo>
                        <a:pt x="7" y="1"/>
                        <a:pt x="2" y="6"/>
                        <a:pt x="2" y="6"/>
                      </a:cubicBezTo>
                      <a:cubicBezTo>
                        <a:pt x="1" y="6"/>
                        <a:pt x="2" y="6"/>
                        <a:pt x="2" y="6"/>
                      </a:cubicBezTo>
                      <a:cubicBezTo>
                        <a:pt x="6" y="3"/>
                        <a:pt x="3" y="5"/>
                        <a:pt x="1" y="7"/>
                      </a:cubicBezTo>
                      <a:cubicBezTo>
                        <a:pt x="1" y="7"/>
                        <a:pt x="1" y="7"/>
                        <a:pt x="1" y="7"/>
                      </a:cubicBezTo>
                      <a:cubicBezTo>
                        <a:pt x="9" y="1"/>
                        <a:pt x="3" y="6"/>
                        <a:pt x="1" y="7"/>
                      </a:cubicBezTo>
                      <a:cubicBezTo>
                        <a:pt x="1" y="7"/>
                        <a:pt x="1" y="7"/>
                        <a:pt x="2" y="7"/>
                      </a:cubicBezTo>
                      <a:cubicBezTo>
                        <a:pt x="3" y="7"/>
                        <a:pt x="4" y="6"/>
                        <a:pt x="5" y="5"/>
                      </a:cubicBezTo>
                      <a:cubicBezTo>
                        <a:pt x="4" y="6"/>
                        <a:pt x="3" y="7"/>
                        <a:pt x="2" y="8"/>
                      </a:cubicBezTo>
                      <a:cubicBezTo>
                        <a:pt x="2" y="8"/>
                        <a:pt x="2" y="8"/>
                        <a:pt x="2" y="8"/>
                      </a:cubicBezTo>
                      <a:cubicBezTo>
                        <a:pt x="3" y="7"/>
                        <a:pt x="4" y="6"/>
                        <a:pt x="5" y="5"/>
                      </a:cubicBezTo>
                      <a:cubicBezTo>
                        <a:pt x="4" y="7"/>
                        <a:pt x="2" y="8"/>
                        <a:pt x="1" y="9"/>
                      </a:cubicBezTo>
                      <a:cubicBezTo>
                        <a:pt x="1" y="9"/>
                        <a:pt x="1" y="9"/>
                        <a:pt x="1" y="9"/>
                      </a:cubicBezTo>
                      <a:cubicBezTo>
                        <a:pt x="2" y="8"/>
                        <a:pt x="4" y="7"/>
                        <a:pt x="6" y="6"/>
                      </a:cubicBezTo>
                      <a:cubicBezTo>
                        <a:pt x="5" y="6"/>
                        <a:pt x="3" y="8"/>
                        <a:pt x="2" y="9"/>
                      </a:cubicBezTo>
                      <a:cubicBezTo>
                        <a:pt x="2" y="9"/>
                        <a:pt x="2" y="9"/>
                        <a:pt x="2" y="9"/>
                      </a:cubicBezTo>
                      <a:cubicBezTo>
                        <a:pt x="2" y="9"/>
                        <a:pt x="2" y="10"/>
                        <a:pt x="2" y="10"/>
                      </a:cubicBezTo>
                      <a:cubicBezTo>
                        <a:pt x="1" y="10"/>
                        <a:pt x="2" y="10"/>
                        <a:pt x="2" y="10"/>
                      </a:cubicBezTo>
                      <a:cubicBezTo>
                        <a:pt x="4" y="9"/>
                        <a:pt x="5" y="8"/>
                        <a:pt x="7" y="6"/>
                      </a:cubicBezTo>
                      <a:cubicBezTo>
                        <a:pt x="5" y="8"/>
                        <a:pt x="3" y="9"/>
                        <a:pt x="2" y="11"/>
                      </a:cubicBezTo>
                      <a:cubicBezTo>
                        <a:pt x="2" y="11"/>
                        <a:pt x="2" y="11"/>
                        <a:pt x="2" y="11"/>
                      </a:cubicBezTo>
                      <a:cubicBezTo>
                        <a:pt x="11" y="4"/>
                        <a:pt x="4" y="10"/>
                        <a:pt x="1" y="12"/>
                      </a:cubicBezTo>
                      <a:cubicBezTo>
                        <a:pt x="0" y="13"/>
                        <a:pt x="1" y="13"/>
                        <a:pt x="1" y="13"/>
                      </a:cubicBezTo>
                      <a:cubicBezTo>
                        <a:pt x="1" y="12"/>
                        <a:pt x="2" y="12"/>
                        <a:pt x="2" y="12"/>
                      </a:cubicBezTo>
                      <a:cubicBezTo>
                        <a:pt x="2" y="12"/>
                        <a:pt x="1" y="13"/>
                        <a:pt x="1" y="13"/>
                      </a:cubicBezTo>
                      <a:cubicBezTo>
                        <a:pt x="1" y="13"/>
                        <a:pt x="1" y="13"/>
                        <a:pt x="1" y="13"/>
                      </a:cubicBezTo>
                      <a:cubicBezTo>
                        <a:pt x="1" y="13"/>
                        <a:pt x="2" y="13"/>
                        <a:pt x="2" y="13"/>
                      </a:cubicBezTo>
                      <a:cubicBezTo>
                        <a:pt x="2" y="13"/>
                        <a:pt x="2" y="13"/>
                        <a:pt x="2" y="13"/>
                      </a:cubicBezTo>
                      <a:cubicBezTo>
                        <a:pt x="3" y="12"/>
                        <a:pt x="4" y="11"/>
                        <a:pt x="5" y="10"/>
                      </a:cubicBezTo>
                      <a:cubicBezTo>
                        <a:pt x="6" y="10"/>
                        <a:pt x="6" y="10"/>
                        <a:pt x="7" y="9"/>
                      </a:cubicBezTo>
                      <a:cubicBezTo>
                        <a:pt x="5" y="11"/>
                        <a:pt x="3" y="13"/>
                        <a:pt x="1" y="14"/>
                      </a:cubicBezTo>
                      <a:cubicBezTo>
                        <a:pt x="1" y="14"/>
                        <a:pt x="1" y="14"/>
                        <a:pt x="2" y="14"/>
                      </a:cubicBezTo>
                      <a:cubicBezTo>
                        <a:pt x="3" y="13"/>
                        <a:pt x="5" y="11"/>
                        <a:pt x="7" y="10"/>
                      </a:cubicBezTo>
                      <a:cubicBezTo>
                        <a:pt x="12" y="6"/>
                        <a:pt x="7" y="10"/>
                        <a:pt x="7" y="10"/>
                      </a:cubicBezTo>
                      <a:cubicBezTo>
                        <a:pt x="5" y="11"/>
                        <a:pt x="4" y="12"/>
                        <a:pt x="3" y="14"/>
                      </a:cubicBezTo>
                      <a:cubicBezTo>
                        <a:pt x="3" y="14"/>
                        <a:pt x="3" y="14"/>
                        <a:pt x="3" y="14"/>
                      </a:cubicBezTo>
                      <a:cubicBezTo>
                        <a:pt x="3" y="14"/>
                        <a:pt x="3" y="14"/>
                        <a:pt x="3" y="14"/>
                      </a:cubicBezTo>
                      <a:cubicBezTo>
                        <a:pt x="3" y="14"/>
                        <a:pt x="2" y="15"/>
                        <a:pt x="2" y="15"/>
                      </a:cubicBezTo>
                      <a:cubicBezTo>
                        <a:pt x="2" y="15"/>
                        <a:pt x="2" y="16"/>
                        <a:pt x="2" y="16"/>
                      </a:cubicBezTo>
                      <a:cubicBezTo>
                        <a:pt x="1" y="16"/>
                        <a:pt x="1" y="16"/>
                        <a:pt x="1" y="16"/>
                      </a:cubicBezTo>
                      <a:cubicBezTo>
                        <a:pt x="1" y="17"/>
                        <a:pt x="1" y="17"/>
                        <a:pt x="1" y="17"/>
                      </a:cubicBezTo>
                      <a:cubicBezTo>
                        <a:pt x="1" y="16"/>
                        <a:pt x="1" y="16"/>
                        <a:pt x="2" y="16"/>
                      </a:cubicBezTo>
                      <a:cubicBezTo>
                        <a:pt x="2" y="16"/>
                        <a:pt x="2" y="16"/>
                        <a:pt x="2" y="16"/>
                      </a:cubicBezTo>
                      <a:cubicBezTo>
                        <a:pt x="3" y="16"/>
                        <a:pt x="4" y="15"/>
                        <a:pt x="5" y="14"/>
                      </a:cubicBezTo>
                      <a:cubicBezTo>
                        <a:pt x="4" y="15"/>
                        <a:pt x="3" y="15"/>
                        <a:pt x="3" y="16"/>
                      </a:cubicBezTo>
                      <a:cubicBezTo>
                        <a:pt x="3" y="16"/>
                        <a:pt x="3" y="16"/>
                        <a:pt x="3" y="16"/>
                      </a:cubicBezTo>
                      <a:cubicBezTo>
                        <a:pt x="4" y="15"/>
                        <a:pt x="5" y="14"/>
                        <a:pt x="6" y="13"/>
                      </a:cubicBezTo>
                      <a:cubicBezTo>
                        <a:pt x="6" y="13"/>
                        <a:pt x="6" y="14"/>
                        <a:pt x="6" y="14"/>
                      </a:cubicBezTo>
                      <a:cubicBezTo>
                        <a:pt x="5" y="15"/>
                        <a:pt x="4" y="16"/>
                        <a:pt x="3" y="17"/>
                      </a:cubicBezTo>
                      <a:cubicBezTo>
                        <a:pt x="2" y="17"/>
                        <a:pt x="1" y="18"/>
                        <a:pt x="1" y="18"/>
                      </a:cubicBezTo>
                      <a:cubicBezTo>
                        <a:pt x="1" y="18"/>
                        <a:pt x="1" y="18"/>
                        <a:pt x="1" y="18"/>
                      </a:cubicBezTo>
                      <a:cubicBezTo>
                        <a:pt x="1" y="18"/>
                        <a:pt x="2" y="18"/>
                        <a:pt x="2" y="18"/>
                      </a:cubicBezTo>
                      <a:cubicBezTo>
                        <a:pt x="2" y="18"/>
                        <a:pt x="2" y="18"/>
                        <a:pt x="2" y="18"/>
                      </a:cubicBezTo>
                      <a:cubicBezTo>
                        <a:pt x="3" y="17"/>
                        <a:pt x="4" y="16"/>
                        <a:pt x="5" y="16"/>
                      </a:cubicBezTo>
                      <a:cubicBezTo>
                        <a:pt x="5" y="16"/>
                        <a:pt x="5" y="16"/>
                        <a:pt x="5" y="16"/>
                      </a:cubicBezTo>
                      <a:cubicBezTo>
                        <a:pt x="3" y="17"/>
                        <a:pt x="2" y="18"/>
                        <a:pt x="1" y="19"/>
                      </a:cubicBezTo>
                      <a:cubicBezTo>
                        <a:pt x="1" y="20"/>
                        <a:pt x="1" y="21"/>
                        <a:pt x="1" y="21"/>
                      </a:cubicBezTo>
                      <a:cubicBezTo>
                        <a:pt x="1" y="21"/>
                        <a:pt x="1" y="21"/>
                        <a:pt x="1" y="20"/>
                      </a:cubicBezTo>
                      <a:cubicBezTo>
                        <a:pt x="1" y="20"/>
                        <a:pt x="1" y="20"/>
                        <a:pt x="1" y="20"/>
                      </a:cubicBezTo>
                      <a:cubicBezTo>
                        <a:pt x="2" y="20"/>
                        <a:pt x="2" y="20"/>
                        <a:pt x="2" y="20"/>
                      </a:cubicBezTo>
                      <a:cubicBezTo>
                        <a:pt x="2" y="20"/>
                        <a:pt x="3" y="19"/>
                        <a:pt x="4" y="19"/>
                      </a:cubicBezTo>
                      <a:cubicBezTo>
                        <a:pt x="3" y="19"/>
                        <a:pt x="2" y="20"/>
                        <a:pt x="1" y="21"/>
                      </a:cubicBezTo>
                      <a:cubicBezTo>
                        <a:pt x="1" y="21"/>
                        <a:pt x="1" y="22"/>
                        <a:pt x="1" y="22"/>
                      </a:cubicBezTo>
                      <a:cubicBezTo>
                        <a:pt x="3" y="21"/>
                        <a:pt x="4" y="20"/>
                        <a:pt x="5" y="19"/>
                      </a:cubicBezTo>
                      <a:cubicBezTo>
                        <a:pt x="5" y="19"/>
                        <a:pt x="5" y="19"/>
                        <a:pt x="5" y="19"/>
                      </a:cubicBezTo>
                      <a:cubicBezTo>
                        <a:pt x="3" y="20"/>
                        <a:pt x="2" y="21"/>
                        <a:pt x="1" y="22"/>
                      </a:cubicBezTo>
                      <a:cubicBezTo>
                        <a:pt x="1" y="23"/>
                        <a:pt x="1" y="23"/>
                        <a:pt x="1" y="23"/>
                      </a:cubicBezTo>
                      <a:cubicBezTo>
                        <a:pt x="1" y="22"/>
                        <a:pt x="2" y="22"/>
                        <a:pt x="3" y="21"/>
                      </a:cubicBezTo>
                      <a:cubicBezTo>
                        <a:pt x="2" y="22"/>
                        <a:pt x="1" y="22"/>
                        <a:pt x="1" y="23"/>
                      </a:cubicBezTo>
                      <a:cubicBezTo>
                        <a:pt x="1" y="23"/>
                        <a:pt x="1" y="24"/>
                        <a:pt x="1" y="24"/>
                      </a:cubicBezTo>
                      <a:cubicBezTo>
                        <a:pt x="1" y="24"/>
                        <a:pt x="2" y="24"/>
                        <a:pt x="2" y="23"/>
                      </a:cubicBezTo>
                      <a:cubicBezTo>
                        <a:pt x="2" y="23"/>
                        <a:pt x="2" y="23"/>
                        <a:pt x="2" y="23"/>
                      </a:cubicBezTo>
                      <a:cubicBezTo>
                        <a:pt x="2" y="23"/>
                        <a:pt x="2" y="24"/>
                        <a:pt x="2" y="24"/>
                      </a:cubicBezTo>
                      <a:cubicBezTo>
                        <a:pt x="3" y="23"/>
                        <a:pt x="4" y="22"/>
                        <a:pt x="5" y="21"/>
                      </a:cubicBezTo>
                      <a:cubicBezTo>
                        <a:pt x="5" y="21"/>
                        <a:pt x="6" y="21"/>
                        <a:pt x="6" y="20"/>
                      </a:cubicBezTo>
                      <a:cubicBezTo>
                        <a:pt x="7" y="20"/>
                        <a:pt x="7" y="19"/>
                        <a:pt x="8" y="19"/>
                      </a:cubicBezTo>
                      <a:cubicBezTo>
                        <a:pt x="8" y="19"/>
                        <a:pt x="8" y="19"/>
                        <a:pt x="8" y="19"/>
                      </a:cubicBezTo>
                      <a:cubicBezTo>
                        <a:pt x="8" y="19"/>
                        <a:pt x="8" y="19"/>
                        <a:pt x="8" y="19"/>
                      </a:cubicBezTo>
                      <a:cubicBezTo>
                        <a:pt x="8" y="19"/>
                        <a:pt x="9" y="19"/>
                        <a:pt x="10" y="18"/>
                      </a:cubicBezTo>
                      <a:cubicBezTo>
                        <a:pt x="8" y="20"/>
                        <a:pt x="6" y="21"/>
                        <a:pt x="5" y="22"/>
                      </a:cubicBezTo>
                      <a:cubicBezTo>
                        <a:pt x="3" y="23"/>
                        <a:pt x="2" y="24"/>
                        <a:pt x="1" y="26"/>
                      </a:cubicBezTo>
                      <a:cubicBezTo>
                        <a:pt x="1" y="26"/>
                        <a:pt x="1" y="26"/>
                        <a:pt x="1" y="26"/>
                      </a:cubicBezTo>
                      <a:cubicBezTo>
                        <a:pt x="1" y="26"/>
                        <a:pt x="1" y="26"/>
                        <a:pt x="2" y="25"/>
                      </a:cubicBezTo>
                      <a:cubicBezTo>
                        <a:pt x="3" y="24"/>
                        <a:pt x="4" y="23"/>
                        <a:pt x="6" y="22"/>
                      </a:cubicBezTo>
                      <a:cubicBezTo>
                        <a:pt x="6" y="22"/>
                        <a:pt x="5" y="22"/>
                        <a:pt x="5" y="23"/>
                      </a:cubicBezTo>
                      <a:cubicBezTo>
                        <a:pt x="5" y="22"/>
                        <a:pt x="6" y="22"/>
                        <a:pt x="6" y="22"/>
                      </a:cubicBezTo>
                      <a:cubicBezTo>
                        <a:pt x="6" y="22"/>
                        <a:pt x="6" y="22"/>
                        <a:pt x="6" y="21"/>
                      </a:cubicBezTo>
                      <a:cubicBezTo>
                        <a:pt x="6" y="22"/>
                        <a:pt x="6" y="22"/>
                        <a:pt x="5" y="22"/>
                      </a:cubicBezTo>
                      <a:cubicBezTo>
                        <a:pt x="4" y="23"/>
                        <a:pt x="3" y="24"/>
                        <a:pt x="2" y="25"/>
                      </a:cubicBezTo>
                      <a:cubicBezTo>
                        <a:pt x="2" y="25"/>
                        <a:pt x="1" y="26"/>
                        <a:pt x="1" y="26"/>
                      </a:cubicBezTo>
                      <a:cubicBezTo>
                        <a:pt x="1" y="26"/>
                        <a:pt x="1" y="26"/>
                        <a:pt x="1" y="26"/>
                      </a:cubicBezTo>
                      <a:cubicBezTo>
                        <a:pt x="2" y="26"/>
                        <a:pt x="3" y="25"/>
                        <a:pt x="3" y="24"/>
                      </a:cubicBezTo>
                      <a:cubicBezTo>
                        <a:pt x="3" y="24"/>
                        <a:pt x="4" y="24"/>
                        <a:pt x="4" y="24"/>
                      </a:cubicBezTo>
                      <a:cubicBezTo>
                        <a:pt x="4" y="24"/>
                        <a:pt x="5" y="23"/>
                        <a:pt x="5" y="23"/>
                      </a:cubicBezTo>
                      <a:cubicBezTo>
                        <a:pt x="7" y="21"/>
                        <a:pt x="9" y="20"/>
                        <a:pt x="11" y="18"/>
                      </a:cubicBezTo>
                      <a:cubicBezTo>
                        <a:pt x="10" y="19"/>
                        <a:pt x="9" y="21"/>
                        <a:pt x="7" y="22"/>
                      </a:cubicBezTo>
                      <a:cubicBezTo>
                        <a:pt x="5" y="24"/>
                        <a:pt x="3" y="26"/>
                        <a:pt x="1" y="28"/>
                      </a:cubicBezTo>
                      <a:cubicBezTo>
                        <a:pt x="1" y="28"/>
                        <a:pt x="1" y="29"/>
                        <a:pt x="1" y="29"/>
                      </a:cubicBezTo>
                      <a:cubicBezTo>
                        <a:pt x="2" y="29"/>
                        <a:pt x="1" y="29"/>
                        <a:pt x="2" y="28"/>
                      </a:cubicBezTo>
                      <a:cubicBezTo>
                        <a:pt x="3" y="27"/>
                        <a:pt x="4" y="26"/>
                        <a:pt x="5" y="26"/>
                      </a:cubicBezTo>
                      <a:cubicBezTo>
                        <a:pt x="4" y="26"/>
                        <a:pt x="3" y="27"/>
                        <a:pt x="2" y="28"/>
                      </a:cubicBezTo>
                      <a:cubicBezTo>
                        <a:pt x="1" y="29"/>
                        <a:pt x="2" y="28"/>
                        <a:pt x="3" y="26"/>
                      </a:cubicBezTo>
                      <a:cubicBezTo>
                        <a:pt x="3" y="27"/>
                        <a:pt x="3" y="27"/>
                        <a:pt x="3" y="27"/>
                      </a:cubicBezTo>
                      <a:cubicBezTo>
                        <a:pt x="6" y="24"/>
                        <a:pt x="9" y="21"/>
                        <a:pt x="12" y="19"/>
                      </a:cubicBezTo>
                      <a:cubicBezTo>
                        <a:pt x="14" y="18"/>
                        <a:pt x="15" y="17"/>
                        <a:pt x="16" y="16"/>
                      </a:cubicBezTo>
                      <a:cubicBezTo>
                        <a:pt x="15" y="17"/>
                        <a:pt x="14" y="18"/>
                        <a:pt x="13" y="19"/>
                      </a:cubicBezTo>
                      <a:cubicBezTo>
                        <a:pt x="12" y="20"/>
                        <a:pt x="10" y="21"/>
                        <a:pt x="9" y="23"/>
                      </a:cubicBezTo>
                      <a:cubicBezTo>
                        <a:pt x="8" y="24"/>
                        <a:pt x="7" y="25"/>
                        <a:pt x="5" y="25"/>
                      </a:cubicBezTo>
                      <a:cubicBezTo>
                        <a:pt x="6" y="25"/>
                        <a:pt x="7" y="24"/>
                        <a:pt x="8" y="23"/>
                      </a:cubicBezTo>
                      <a:cubicBezTo>
                        <a:pt x="8" y="23"/>
                        <a:pt x="8" y="24"/>
                        <a:pt x="8" y="24"/>
                      </a:cubicBezTo>
                      <a:cubicBezTo>
                        <a:pt x="7" y="24"/>
                        <a:pt x="7" y="25"/>
                        <a:pt x="6" y="25"/>
                      </a:cubicBezTo>
                      <a:cubicBezTo>
                        <a:pt x="6" y="26"/>
                        <a:pt x="5" y="27"/>
                        <a:pt x="4" y="27"/>
                      </a:cubicBezTo>
                      <a:cubicBezTo>
                        <a:pt x="4" y="28"/>
                        <a:pt x="4" y="28"/>
                        <a:pt x="4" y="28"/>
                      </a:cubicBezTo>
                      <a:cubicBezTo>
                        <a:pt x="6" y="26"/>
                        <a:pt x="8" y="24"/>
                        <a:pt x="10" y="23"/>
                      </a:cubicBezTo>
                      <a:cubicBezTo>
                        <a:pt x="10" y="22"/>
                        <a:pt x="11" y="22"/>
                        <a:pt x="11" y="21"/>
                      </a:cubicBezTo>
                      <a:cubicBezTo>
                        <a:pt x="12" y="21"/>
                        <a:pt x="12" y="21"/>
                        <a:pt x="13" y="20"/>
                      </a:cubicBezTo>
                      <a:cubicBezTo>
                        <a:pt x="10" y="23"/>
                        <a:pt x="7" y="25"/>
                        <a:pt x="5" y="28"/>
                      </a:cubicBezTo>
                      <a:cubicBezTo>
                        <a:pt x="6" y="27"/>
                        <a:pt x="7" y="26"/>
                        <a:pt x="8" y="25"/>
                      </a:cubicBezTo>
                      <a:cubicBezTo>
                        <a:pt x="6" y="26"/>
                        <a:pt x="5" y="28"/>
                        <a:pt x="3" y="30"/>
                      </a:cubicBezTo>
                      <a:cubicBezTo>
                        <a:pt x="3" y="30"/>
                        <a:pt x="3" y="30"/>
                        <a:pt x="3" y="30"/>
                      </a:cubicBezTo>
                      <a:cubicBezTo>
                        <a:pt x="3" y="30"/>
                        <a:pt x="3" y="30"/>
                        <a:pt x="3" y="30"/>
                      </a:cubicBezTo>
                      <a:cubicBezTo>
                        <a:pt x="3" y="30"/>
                        <a:pt x="3" y="31"/>
                        <a:pt x="3" y="30"/>
                      </a:cubicBezTo>
                      <a:cubicBezTo>
                        <a:pt x="4" y="29"/>
                        <a:pt x="6" y="28"/>
                        <a:pt x="7" y="27"/>
                      </a:cubicBezTo>
                      <a:cubicBezTo>
                        <a:pt x="7" y="27"/>
                        <a:pt x="7" y="27"/>
                        <a:pt x="7" y="27"/>
                      </a:cubicBezTo>
                      <a:cubicBezTo>
                        <a:pt x="6" y="27"/>
                        <a:pt x="6" y="28"/>
                        <a:pt x="5" y="29"/>
                      </a:cubicBezTo>
                      <a:cubicBezTo>
                        <a:pt x="4" y="29"/>
                        <a:pt x="4" y="30"/>
                        <a:pt x="3" y="31"/>
                      </a:cubicBezTo>
                      <a:cubicBezTo>
                        <a:pt x="3" y="31"/>
                        <a:pt x="3" y="32"/>
                        <a:pt x="3" y="31"/>
                      </a:cubicBezTo>
                      <a:cubicBezTo>
                        <a:pt x="4" y="31"/>
                        <a:pt x="4" y="30"/>
                        <a:pt x="5" y="30"/>
                      </a:cubicBezTo>
                      <a:cubicBezTo>
                        <a:pt x="6" y="29"/>
                        <a:pt x="7" y="28"/>
                        <a:pt x="8" y="26"/>
                      </a:cubicBezTo>
                      <a:cubicBezTo>
                        <a:pt x="10" y="25"/>
                        <a:pt x="11" y="24"/>
                        <a:pt x="13" y="23"/>
                      </a:cubicBezTo>
                      <a:cubicBezTo>
                        <a:pt x="9" y="26"/>
                        <a:pt x="6" y="30"/>
                        <a:pt x="3" y="33"/>
                      </a:cubicBezTo>
                      <a:cubicBezTo>
                        <a:pt x="3" y="34"/>
                        <a:pt x="3" y="34"/>
                        <a:pt x="3" y="34"/>
                      </a:cubicBezTo>
                      <a:cubicBezTo>
                        <a:pt x="3" y="33"/>
                        <a:pt x="4" y="33"/>
                        <a:pt x="4" y="32"/>
                      </a:cubicBezTo>
                      <a:cubicBezTo>
                        <a:pt x="4" y="32"/>
                        <a:pt x="4" y="32"/>
                        <a:pt x="4" y="32"/>
                      </a:cubicBezTo>
                      <a:cubicBezTo>
                        <a:pt x="5" y="32"/>
                        <a:pt x="5" y="31"/>
                        <a:pt x="6" y="31"/>
                      </a:cubicBezTo>
                      <a:cubicBezTo>
                        <a:pt x="6" y="31"/>
                        <a:pt x="6" y="31"/>
                        <a:pt x="6" y="31"/>
                      </a:cubicBezTo>
                      <a:cubicBezTo>
                        <a:pt x="6" y="32"/>
                        <a:pt x="5" y="33"/>
                        <a:pt x="4" y="34"/>
                      </a:cubicBezTo>
                      <a:cubicBezTo>
                        <a:pt x="4" y="34"/>
                        <a:pt x="4" y="34"/>
                        <a:pt x="4" y="34"/>
                      </a:cubicBezTo>
                      <a:cubicBezTo>
                        <a:pt x="8" y="30"/>
                        <a:pt x="12" y="27"/>
                        <a:pt x="15" y="23"/>
                      </a:cubicBezTo>
                      <a:cubicBezTo>
                        <a:pt x="18" y="22"/>
                        <a:pt x="20" y="20"/>
                        <a:pt x="23" y="18"/>
                      </a:cubicBezTo>
                      <a:cubicBezTo>
                        <a:pt x="24" y="17"/>
                        <a:pt x="24" y="17"/>
                        <a:pt x="25" y="16"/>
                      </a:cubicBezTo>
                      <a:cubicBezTo>
                        <a:pt x="28" y="15"/>
                        <a:pt x="25" y="17"/>
                        <a:pt x="24" y="17"/>
                      </a:cubicBezTo>
                      <a:cubicBezTo>
                        <a:pt x="22" y="19"/>
                        <a:pt x="24" y="17"/>
                        <a:pt x="21" y="20"/>
                      </a:cubicBezTo>
                      <a:cubicBezTo>
                        <a:pt x="21" y="20"/>
                        <a:pt x="21" y="20"/>
                        <a:pt x="22" y="20"/>
                      </a:cubicBezTo>
                      <a:cubicBezTo>
                        <a:pt x="23" y="19"/>
                        <a:pt x="25" y="18"/>
                        <a:pt x="27" y="17"/>
                      </a:cubicBezTo>
                      <a:cubicBezTo>
                        <a:pt x="28" y="16"/>
                        <a:pt x="24" y="18"/>
                        <a:pt x="24" y="19"/>
                      </a:cubicBezTo>
                      <a:cubicBezTo>
                        <a:pt x="24" y="19"/>
                        <a:pt x="24" y="19"/>
                        <a:pt x="24" y="19"/>
                      </a:cubicBezTo>
                      <a:cubicBezTo>
                        <a:pt x="26" y="18"/>
                        <a:pt x="28" y="17"/>
                        <a:pt x="29" y="16"/>
                      </a:cubicBezTo>
                      <a:cubicBezTo>
                        <a:pt x="29" y="16"/>
                        <a:pt x="29" y="16"/>
                        <a:pt x="29" y="16"/>
                      </a:cubicBezTo>
                      <a:close/>
                      <a:moveTo>
                        <a:pt x="19" y="17"/>
                      </a:moveTo>
                      <a:cubicBezTo>
                        <a:pt x="19" y="17"/>
                        <a:pt x="18" y="18"/>
                        <a:pt x="18" y="18"/>
                      </a:cubicBezTo>
                      <a:cubicBezTo>
                        <a:pt x="19" y="17"/>
                        <a:pt x="20" y="16"/>
                        <a:pt x="21" y="16"/>
                      </a:cubicBezTo>
                      <a:cubicBezTo>
                        <a:pt x="20" y="16"/>
                        <a:pt x="20" y="17"/>
                        <a:pt x="19" y="17"/>
                      </a:cubicBezTo>
                      <a:close/>
                      <a:moveTo>
                        <a:pt x="21" y="15"/>
                      </a:moveTo>
                      <a:cubicBezTo>
                        <a:pt x="20" y="16"/>
                        <a:pt x="20" y="16"/>
                        <a:pt x="19" y="17"/>
                      </a:cubicBezTo>
                      <a:cubicBezTo>
                        <a:pt x="19" y="17"/>
                        <a:pt x="19" y="17"/>
                        <a:pt x="20" y="16"/>
                      </a:cubicBezTo>
                      <a:cubicBezTo>
                        <a:pt x="20" y="16"/>
                        <a:pt x="21" y="16"/>
                        <a:pt x="21" y="15"/>
                      </a:cubicBezTo>
                      <a:close/>
                      <a:moveTo>
                        <a:pt x="21" y="14"/>
                      </a:moveTo>
                      <a:cubicBezTo>
                        <a:pt x="20" y="15"/>
                        <a:pt x="19" y="16"/>
                        <a:pt x="18" y="16"/>
                      </a:cubicBezTo>
                      <a:cubicBezTo>
                        <a:pt x="17" y="17"/>
                        <a:pt x="16" y="17"/>
                        <a:pt x="16" y="18"/>
                      </a:cubicBezTo>
                      <a:cubicBezTo>
                        <a:pt x="16" y="18"/>
                        <a:pt x="16" y="17"/>
                        <a:pt x="17" y="17"/>
                      </a:cubicBezTo>
                      <a:cubicBezTo>
                        <a:pt x="18" y="16"/>
                        <a:pt x="21" y="15"/>
                        <a:pt x="21" y="14"/>
                      </a:cubicBezTo>
                      <a:close/>
                      <a:moveTo>
                        <a:pt x="14" y="12"/>
                      </a:moveTo>
                      <a:cubicBezTo>
                        <a:pt x="14" y="12"/>
                        <a:pt x="15" y="12"/>
                        <a:pt x="15" y="12"/>
                      </a:cubicBezTo>
                      <a:cubicBezTo>
                        <a:pt x="13" y="13"/>
                        <a:pt x="11" y="14"/>
                        <a:pt x="9" y="16"/>
                      </a:cubicBezTo>
                      <a:cubicBezTo>
                        <a:pt x="11" y="15"/>
                        <a:pt x="12" y="13"/>
                        <a:pt x="14" y="12"/>
                      </a:cubicBezTo>
                      <a:close/>
                      <a:moveTo>
                        <a:pt x="16" y="12"/>
                      </a:moveTo>
                      <a:cubicBezTo>
                        <a:pt x="15" y="12"/>
                        <a:pt x="15" y="13"/>
                        <a:pt x="15" y="13"/>
                      </a:cubicBezTo>
                      <a:cubicBezTo>
                        <a:pt x="14" y="13"/>
                        <a:pt x="14" y="13"/>
                        <a:pt x="14" y="13"/>
                      </a:cubicBezTo>
                      <a:cubicBezTo>
                        <a:pt x="13" y="14"/>
                        <a:pt x="12" y="15"/>
                        <a:pt x="12" y="15"/>
                      </a:cubicBezTo>
                      <a:cubicBezTo>
                        <a:pt x="13" y="14"/>
                        <a:pt x="14" y="13"/>
                        <a:pt x="16" y="12"/>
                      </a:cubicBezTo>
                      <a:close/>
                      <a:moveTo>
                        <a:pt x="13" y="10"/>
                      </a:moveTo>
                      <a:cubicBezTo>
                        <a:pt x="16" y="8"/>
                        <a:pt x="17" y="8"/>
                        <a:pt x="15" y="10"/>
                      </a:cubicBezTo>
                      <a:cubicBezTo>
                        <a:pt x="15" y="10"/>
                        <a:pt x="15" y="10"/>
                        <a:pt x="15" y="10"/>
                      </a:cubicBezTo>
                      <a:cubicBezTo>
                        <a:pt x="13" y="11"/>
                        <a:pt x="11" y="12"/>
                        <a:pt x="9" y="13"/>
                      </a:cubicBezTo>
                      <a:cubicBezTo>
                        <a:pt x="9" y="13"/>
                        <a:pt x="9" y="13"/>
                        <a:pt x="8" y="14"/>
                      </a:cubicBezTo>
                      <a:cubicBezTo>
                        <a:pt x="9" y="13"/>
                        <a:pt x="9" y="13"/>
                        <a:pt x="9" y="13"/>
                      </a:cubicBezTo>
                      <a:cubicBezTo>
                        <a:pt x="10" y="12"/>
                        <a:pt x="12" y="11"/>
                        <a:pt x="13" y="10"/>
                      </a:cubicBezTo>
                      <a:close/>
                      <a:moveTo>
                        <a:pt x="7" y="14"/>
                      </a:moveTo>
                      <a:cubicBezTo>
                        <a:pt x="7" y="14"/>
                        <a:pt x="7" y="14"/>
                        <a:pt x="6" y="15"/>
                      </a:cubicBezTo>
                      <a:cubicBezTo>
                        <a:pt x="6" y="14"/>
                        <a:pt x="7" y="14"/>
                        <a:pt x="7" y="14"/>
                      </a:cubicBezTo>
                      <a:cubicBezTo>
                        <a:pt x="8" y="13"/>
                        <a:pt x="10" y="11"/>
                        <a:pt x="12" y="10"/>
                      </a:cubicBezTo>
                      <a:cubicBezTo>
                        <a:pt x="10" y="11"/>
                        <a:pt x="9" y="13"/>
                        <a:pt x="7" y="14"/>
                      </a:cubicBezTo>
                      <a:close/>
                      <a:moveTo>
                        <a:pt x="13" y="9"/>
                      </a:moveTo>
                      <a:cubicBezTo>
                        <a:pt x="14" y="8"/>
                        <a:pt x="16" y="7"/>
                        <a:pt x="13" y="9"/>
                      </a:cubicBezTo>
                      <a:cubicBezTo>
                        <a:pt x="12" y="10"/>
                        <a:pt x="12" y="10"/>
                        <a:pt x="11" y="10"/>
                      </a:cubicBezTo>
                      <a:cubicBezTo>
                        <a:pt x="12" y="10"/>
                        <a:pt x="12" y="9"/>
                        <a:pt x="13" y="9"/>
                      </a:cubicBezTo>
                      <a:close/>
                      <a:moveTo>
                        <a:pt x="9" y="11"/>
                      </a:moveTo>
                      <a:cubicBezTo>
                        <a:pt x="9" y="12"/>
                        <a:pt x="9" y="12"/>
                        <a:pt x="8" y="12"/>
                      </a:cubicBezTo>
                      <a:cubicBezTo>
                        <a:pt x="8" y="12"/>
                        <a:pt x="8" y="13"/>
                        <a:pt x="7" y="13"/>
                      </a:cubicBezTo>
                      <a:cubicBezTo>
                        <a:pt x="7" y="13"/>
                        <a:pt x="8" y="13"/>
                        <a:pt x="8" y="12"/>
                      </a:cubicBezTo>
                      <a:cubicBezTo>
                        <a:pt x="8" y="12"/>
                        <a:pt x="8" y="12"/>
                        <a:pt x="8" y="12"/>
                      </a:cubicBezTo>
                      <a:cubicBezTo>
                        <a:pt x="11" y="10"/>
                        <a:pt x="14" y="8"/>
                        <a:pt x="9" y="11"/>
                      </a:cubicBezTo>
                      <a:close/>
                      <a:moveTo>
                        <a:pt x="7" y="9"/>
                      </a:moveTo>
                      <a:cubicBezTo>
                        <a:pt x="6" y="9"/>
                        <a:pt x="6" y="10"/>
                        <a:pt x="5" y="10"/>
                      </a:cubicBezTo>
                      <a:cubicBezTo>
                        <a:pt x="5" y="10"/>
                        <a:pt x="5" y="10"/>
                        <a:pt x="5" y="10"/>
                      </a:cubicBezTo>
                      <a:cubicBezTo>
                        <a:pt x="6" y="10"/>
                        <a:pt x="8" y="8"/>
                        <a:pt x="9" y="7"/>
                      </a:cubicBezTo>
                      <a:cubicBezTo>
                        <a:pt x="9" y="7"/>
                        <a:pt x="10" y="7"/>
                        <a:pt x="10" y="7"/>
                      </a:cubicBezTo>
                      <a:cubicBezTo>
                        <a:pt x="9" y="7"/>
                        <a:pt x="8" y="8"/>
                        <a:pt x="7" y="9"/>
                      </a:cubicBezTo>
                      <a:close/>
                      <a:moveTo>
                        <a:pt x="6" y="11"/>
                      </a:moveTo>
                      <a:cubicBezTo>
                        <a:pt x="7" y="10"/>
                        <a:pt x="9" y="9"/>
                        <a:pt x="10" y="8"/>
                      </a:cubicBezTo>
                      <a:cubicBezTo>
                        <a:pt x="11" y="8"/>
                        <a:pt x="11" y="8"/>
                        <a:pt x="11" y="8"/>
                      </a:cubicBezTo>
                      <a:cubicBezTo>
                        <a:pt x="10" y="8"/>
                        <a:pt x="9" y="9"/>
                        <a:pt x="8" y="10"/>
                      </a:cubicBezTo>
                      <a:cubicBezTo>
                        <a:pt x="8" y="10"/>
                        <a:pt x="2" y="14"/>
                        <a:pt x="6" y="11"/>
                      </a:cubicBezTo>
                      <a:close/>
                      <a:moveTo>
                        <a:pt x="5" y="13"/>
                      </a:moveTo>
                      <a:cubicBezTo>
                        <a:pt x="4" y="13"/>
                        <a:pt x="4" y="14"/>
                        <a:pt x="4" y="14"/>
                      </a:cubicBezTo>
                      <a:cubicBezTo>
                        <a:pt x="4" y="14"/>
                        <a:pt x="4" y="14"/>
                        <a:pt x="4" y="14"/>
                      </a:cubicBezTo>
                      <a:cubicBezTo>
                        <a:pt x="4" y="14"/>
                        <a:pt x="4" y="14"/>
                        <a:pt x="4" y="14"/>
                      </a:cubicBezTo>
                      <a:cubicBezTo>
                        <a:pt x="5" y="13"/>
                        <a:pt x="6" y="12"/>
                        <a:pt x="7" y="12"/>
                      </a:cubicBezTo>
                      <a:cubicBezTo>
                        <a:pt x="7" y="11"/>
                        <a:pt x="8" y="11"/>
                        <a:pt x="9" y="10"/>
                      </a:cubicBezTo>
                      <a:cubicBezTo>
                        <a:pt x="9" y="10"/>
                        <a:pt x="9" y="10"/>
                        <a:pt x="9" y="10"/>
                      </a:cubicBezTo>
                      <a:cubicBezTo>
                        <a:pt x="9" y="10"/>
                        <a:pt x="9" y="10"/>
                        <a:pt x="9" y="10"/>
                      </a:cubicBezTo>
                      <a:cubicBezTo>
                        <a:pt x="7" y="11"/>
                        <a:pt x="6" y="12"/>
                        <a:pt x="5" y="13"/>
                      </a:cubicBezTo>
                      <a:close/>
                      <a:moveTo>
                        <a:pt x="6" y="18"/>
                      </a:moveTo>
                      <a:cubicBezTo>
                        <a:pt x="8" y="17"/>
                        <a:pt x="11" y="15"/>
                        <a:pt x="13" y="13"/>
                      </a:cubicBezTo>
                      <a:cubicBezTo>
                        <a:pt x="13" y="13"/>
                        <a:pt x="13" y="14"/>
                        <a:pt x="12" y="14"/>
                      </a:cubicBezTo>
                      <a:cubicBezTo>
                        <a:pt x="10" y="16"/>
                        <a:pt x="7" y="17"/>
                        <a:pt x="5" y="19"/>
                      </a:cubicBezTo>
                      <a:cubicBezTo>
                        <a:pt x="5" y="19"/>
                        <a:pt x="6" y="19"/>
                        <a:pt x="6" y="18"/>
                      </a:cubicBezTo>
                      <a:close/>
                      <a:moveTo>
                        <a:pt x="8" y="18"/>
                      </a:moveTo>
                      <a:cubicBezTo>
                        <a:pt x="8" y="18"/>
                        <a:pt x="8" y="18"/>
                        <a:pt x="8" y="18"/>
                      </a:cubicBezTo>
                      <a:cubicBezTo>
                        <a:pt x="6" y="19"/>
                        <a:pt x="4" y="21"/>
                        <a:pt x="3" y="22"/>
                      </a:cubicBezTo>
                      <a:cubicBezTo>
                        <a:pt x="5" y="20"/>
                        <a:pt x="7" y="18"/>
                        <a:pt x="10" y="16"/>
                      </a:cubicBezTo>
                      <a:cubicBezTo>
                        <a:pt x="9" y="17"/>
                        <a:pt x="8" y="18"/>
                        <a:pt x="8" y="18"/>
                      </a:cubicBezTo>
                      <a:close/>
                      <a:moveTo>
                        <a:pt x="9" y="18"/>
                      </a:moveTo>
                      <a:cubicBezTo>
                        <a:pt x="10" y="17"/>
                        <a:pt x="10" y="17"/>
                        <a:pt x="10" y="17"/>
                      </a:cubicBezTo>
                      <a:cubicBezTo>
                        <a:pt x="12" y="16"/>
                        <a:pt x="13" y="15"/>
                        <a:pt x="14" y="14"/>
                      </a:cubicBezTo>
                      <a:cubicBezTo>
                        <a:pt x="15" y="14"/>
                        <a:pt x="15" y="14"/>
                        <a:pt x="15" y="14"/>
                      </a:cubicBezTo>
                      <a:cubicBezTo>
                        <a:pt x="15" y="14"/>
                        <a:pt x="15" y="14"/>
                        <a:pt x="15" y="14"/>
                      </a:cubicBezTo>
                      <a:cubicBezTo>
                        <a:pt x="14" y="15"/>
                        <a:pt x="13" y="16"/>
                        <a:pt x="12" y="16"/>
                      </a:cubicBezTo>
                      <a:cubicBezTo>
                        <a:pt x="11" y="17"/>
                        <a:pt x="10" y="17"/>
                        <a:pt x="9" y="18"/>
                      </a:cubicBezTo>
                      <a:close/>
                      <a:moveTo>
                        <a:pt x="3" y="26"/>
                      </a:moveTo>
                      <a:cubicBezTo>
                        <a:pt x="4" y="26"/>
                        <a:pt x="4" y="25"/>
                        <a:pt x="4" y="25"/>
                      </a:cubicBezTo>
                      <a:cubicBezTo>
                        <a:pt x="5" y="24"/>
                        <a:pt x="5" y="24"/>
                        <a:pt x="6" y="23"/>
                      </a:cubicBezTo>
                      <a:cubicBezTo>
                        <a:pt x="5" y="24"/>
                        <a:pt x="4" y="25"/>
                        <a:pt x="3" y="26"/>
                      </a:cubicBezTo>
                      <a:close/>
                      <a:moveTo>
                        <a:pt x="10" y="20"/>
                      </a:moveTo>
                      <a:cubicBezTo>
                        <a:pt x="8" y="22"/>
                        <a:pt x="6" y="23"/>
                        <a:pt x="5" y="25"/>
                      </a:cubicBezTo>
                      <a:cubicBezTo>
                        <a:pt x="6" y="24"/>
                        <a:pt x="7" y="23"/>
                        <a:pt x="8" y="22"/>
                      </a:cubicBezTo>
                      <a:cubicBezTo>
                        <a:pt x="8" y="21"/>
                        <a:pt x="9" y="21"/>
                        <a:pt x="9" y="21"/>
                      </a:cubicBezTo>
                      <a:cubicBezTo>
                        <a:pt x="10" y="20"/>
                        <a:pt x="10" y="20"/>
                        <a:pt x="11" y="19"/>
                      </a:cubicBezTo>
                      <a:cubicBezTo>
                        <a:pt x="11" y="19"/>
                        <a:pt x="11" y="19"/>
                        <a:pt x="11" y="19"/>
                      </a:cubicBezTo>
                      <a:cubicBezTo>
                        <a:pt x="11" y="20"/>
                        <a:pt x="10" y="20"/>
                        <a:pt x="10" y="20"/>
                      </a:cubicBezTo>
                      <a:close/>
                      <a:moveTo>
                        <a:pt x="10" y="19"/>
                      </a:moveTo>
                      <a:cubicBezTo>
                        <a:pt x="10" y="20"/>
                        <a:pt x="9" y="20"/>
                        <a:pt x="9" y="21"/>
                      </a:cubicBezTo>
                      <a:cubicBezTo>
                        <a:pt x="9" y="20"/>
                        <a:pt x="9" y="20"/>
                        <a:pt x="10" y="20"/>
                      </a:cubicBezTo>
                      <a:cubicBezTo>
                        <a:pt x="11" y="19"/>
                        <a:pt x="12" y="18"/>
                        <a:pt x="13" y="17"/>
                      </a:cubicBezTo>
                      <a:cubicBezTo>
                        <a:pt x="13" y="16"/>
                        <a:pt x="14" y="16"/>
                        <a:pt x="15" y="15"/>
                      </a:cubicBezTo>
                      <a:cubicBezTo>
                        <a:pt x="15" y="15"/>
                        <a:pt x="16" y="14"/>
                        <a:pt x="17" y="14"/>
                      </a:cubicBezTo>
                      <a:cubicBezTo>
                        <a:pt x="17" y="14"/>
                        <a:pt x="17" y="14"/>
                        <a:pt x="17" y="14"/>
                      </a:cubicBezTo>
                      <a:cubicBezTo>
                        <a:pt x="15" y="15"/>
                        <a:pt x="13" y="18"/>
                        <a:pt x="10" y="19"/>
                      </a:cubicBezTo>
                      <a:close/>
                      <a:moveTo>
                        <a:pt x="13" y="18"/>
                      </a:moveTo>
                      <a:cubicBezTo>
                        <a:pt x="13" y="18"/>
                        <a:pt x="13" y="18"/>
                        <a:pt x="13" y="18"/>
                      </a:cubicBezTo>
                      <a:cubicBezTo>
                        <a:pt x="14" y="18"/>
                        <a:pt x="14" y="17"/>
                        <a:pt x="15" y="16"/>
                      </a:cubicBezTo>
                      <a:cubicBezTo>
                        <a:pt x="17" y="15"/>
                        <a:pt x="19" y="14"/>
                        <a:pt x="20" y="13"/>
                      </a:cubicBezTo>
                      <a:cubicBezTo>
                        <a:pt x="19" y="14"/>
                        <a:pt x="18" y="14"/>
                        <a:pt x="18" y="15"/>
                      </a:cubicBezTo>
                      <a:cubicBezTo>
                        <a:pt x="16" y="16"/>
                        <a:pt x="15" y="17"/>
                        <a:pt x="13" y="18"/>
                      </a:cubicBezTo>
                      <a:close/>
                      <a:moveTo>
                        <a:pt x="18" y="15"/>
                      </a:moveTo>
                      <a:cubicBezTo>
                        <a:pt x="18" y="15"/>
                        <a:pt x="19" y="15"/>
                        <a:pt x="19" y="14"/>
                      </a:cubicBezTo>
                      <a:cubicBezTo>
                        <a:pt x="22" y="13"/>
                        <a:pt x="18" y="16"/>
                        <a:pt x="16" y="17"/>
                      </a:cubicBezTo>
                      <a:cubicBezTo>
                        <a:pt x="17" y="16"/>
                        <a:pt x="17" y="16"/>
                        <a:pt x="18" y="15"/>
                      </a:cubicBezTo>
                      <a:close/>
                      <a:moveTo>
                        <a:pt x="12" y="20"/>
                      </a:moveTo>
                      <a:cubicBezTo>
                        <a:pt x="13" y="20"/>
                        <a:pt x="13" y="19"/>
                        <a:pt x="14" y="19"/>
                      </a:cubicBezTo>
                      <a:cubicBezTo>
                        <a:pt x="14" y="18"/>
                        <a:pt x="15" y="18"/>
                        <a:pt x="16" y="18"/>
                      </a:cubicBezTo>
                      <a:cubicBezTo>
                        <a:pt x="15" y="18"/>
                        <a:pt x="15" y="18"/>
                        <a:pt x="14" y="19"/>
                      </a:cubicBezTo>
                      <a:cubicBezTo>
                        <a:pt x="14" y="19"/>
                        <a:pt x="14" y="19"/>
                        <a:pt x="13" y="20"/>
                      </a:cubicBezTo>
                      <a:cubicBezTo>
                        <a:pt x="13" y="20"/>
                        <a:pt x="13" y="20"/>
                        <a:pt x="12" y="20"/>
                      </a:cubicBezTo>
                      <a:close/>
                      <a:moveTo>
                        <a:pt x="14" y="19"/>
                      </a:moveTo>
                      <a:cubicBezTo>
                        <a:pt x="14" y="19"/>
                        <a:pt x="14" y="19"/>
                        <a:pt x="15" y="19"/>
                      </a:cubicBezTo>
                      <a:cubicBezTo>
                        <a:pt x="16" y="18"/>
                        <a:pt x="17" y="17"/>
                        <a:pt x="17" y="17"/>
                      </a:cubicBezTo>
                      <a:cubicBezTo>
                        <a:pt x="17" y="18"/>
                        <a:pt x="16" y="18"/>
                        <a:pt x="15" y="19"/>
                      </a:cubicBezTo>
                      <a:cubicBezTo>
                        <a:pt x="15" y="19"/>
                        <a:pt x="15" y="19"/>
                        <a:pt x="15" y="19"/>
                      </a:cubicBezTo>
                      <a:cubicBezTo>
                        <a:pt x="15" y="19"/>
                        <a:pt x="15" y="19"/>
                        <a:pt x="15" y="19"/>
                      </a:cubicBezTo>
                      <a:cubicBezTo>
                        <a:pt x="15" y="20"/>
                        <a:pt x="14" y="20"/>
                        <a:pt x="13" y="21"/>
                      </a:cubicBezTo>
                      <a:cubicBezTo>
                        <a:pt x="11" y="22"/>
                        <a:pt x="10" y="23"/>
                        <a:pt x="8" y="25"/>
                      </a:cubicBezTo>
                      <a:cubicBezTo>
                        <a:pt x="10" y="23"/>
                        <a:pt x="12" y="21"/>
                        <a:pt x="14" y="19"/>
                      </a:cubicBezTo>
                      <a:close/>
                      <a:moveTo>
                        <a:pt x="10" y="24"/>
                      </a:moveTo>
                      <a:cubicBezTo>
                        <a:pt x="9" y="25"/>
                        <a:pt x="9" y="25"/>
                        <a:pt x="8" y="25"/>
                      </a:cubicBezTo>
                      <a:cubicBezTo>
                        <a:pt x="8" y="26"/>
                        <a:pt x="7" y="26"/>
                        <a:pt x="6" y="27"/>
                      </a:cubicBezTo>
                      <a:cubicBezTo>
                        <a:pt x="7" y="26"/>
                        <a:pt x="8" y="25"/>
                        <a:pt x="8" y="25"/>
                      </a:cubicBezTo>
                      <a:cubicBezTo>
                        <a:pt x="9" y="24"/>
                        <a:pt x="10" y="23"/>
                        <a:pt x="12" y="22"/>
                      </a:cubicBezTo>
                      <a:cubicBezTo>
                        <a:pt x="11" y="23"/>
                        <a:pt x="10" y="23"/>
                        <a:pt x="10" y="24"/>
                      </a:cubicBezTo>
                      <a:close/>
                      <a:moveTo>
                        <a:pt x="12" y="22"/>
                      </a:moveTo>
                      <a:cubicBezTo>
                        <a:pt x="13" y="22"/>
                        <a:pt x="13" y="21"/>
                        <a:pt x="14" y="21"/>
                      </a:cubicBezTo>
                      <a:cubicBezTo>
                        <a:pt x="15" y="20"/>
                        <a:pt x="15" y="20"/>
                        <a:pt x="16" y="19"/>
                      </a:cubicBezTo>
                      <a:cubicBezTo>
                        <a:pt x="16" y="19"/>
                        <a:pt x="16" y="20"/>
                        <a:pt x="15" y="20"/>
                      </a:cubicBezTo>
                      <a:cubicBezTo>
                        <a:pt x="14" y="21"/>
                        <a:pt x="13" y="21"/>
                        <a:pt x="12" y="22"/>
                      </a:cubicBezTo>
                      <a:close/>
                      <a:moveTo>
                        <a:pt x="6" y="30"/>
                      </a:moveTo>
                      <a:cubicBezTo>
                        <a:pt x="3" y="33"/>
                        <a:pt x="5" y="31"/>
                        <a:pt x="7" y="29"/>
                      </a:cubicBezTo>
                      <a:cubicBezTo>
                        <a:pt x="6" y="30"/>
                        <a:pt x="6" y="30"/>
                        <a:pt x="6" y="30"/>
                      </a:cubicBezTo>
                      <a:close/>
                      <a:moveTo>
                        <a:pt x="9" y="29"/>
                      </a:moveTo>
                      <a:cubicBezTo>
                        <a:pt x="10" y="28"/>
                        <a:pt x="4" y="34"/>
                        <a:pt x="6" y="31"/>
                      </a:cubicBezTo>
                      <a:cubicBezTo>
                        <a:pt x="8" y="30"/>
                        <a:pt x="9" y="28"/>
                        <a:pt x="11" y="27"/>
                      </a:cubicBezTo>
                      <a:cubicBezTo>
                        <a:pt x="11" y="28"/>
                        <a:pt x="10" y="28"/>
                        <a:pt x="9" y="29"/>
                      </a:cubicBezTo>
                      <a:close/>
                      <a:moveTo>
                        <a:pt x="16" y="23"/>
                      </a:moveTo>
                      <a:cubicBezTo>
                        <a:pt x="15" y="23"/>
                        <a:pt x="14" y="24"/>
                        <a:pt x="13" y="25"/>
                      </a:cubicBezTo>
                      <a:cubicBezTo>
                        <a:pt x="12" y="26"/>
                        <a:pt x="11" y="27"/>
                        <a:pt x="10" y="28"/>
                      </a:cubicBezTo>
                      <a:cubicBezTo>
                        <a:pt x="9" y="28"/>
                        <a:pt x="9" y="28"/>
                        <a:pt x="9" y="28"/>
                      </a:cubicBezTo>
                      <a:cubicBezTo>
                        <a:pt x="11" y="26"/>
                        <a:pt x="12" y="24"/>
                        <a:pt x="14" y="23"/>
                      </a:cubicBezTo>
                      <a:cubicBezTo>
                        <a:pt x="16" y="21"/>
                        <a:pt x="19" y="19"/>
                        <a:pt x="21" y="17"/>
                      </a:cubicBezTo>
                      <a:cubicBezTo>
                        <a:pt x="22" y="16"/>
                        <a:pt x="23" y="16"/>
                        <a:pt x="24" y="15"/>
                      </a:cubicBezTo>
                      <a:cubicBezTo>
                        <a:pt x="27" y="13"/>
                        <a:pt x="23" y="16"/>
                        <a:pt x="22" y="17"/>
                      </a:cubicBezTo>
                      <a:cubicBezTo>
                        <a:pt x="21" y="18"/>
                        <a:pt x="20" y="19"/>
                        <a:pt x="18" y="20"/>
                      </a:cubicBezTo>
                      <a:cubicBezTo>
                        <a:pt x="18" y="20"/>
                        <a:pt x="18" y="20"/>
                        <a:pt x="18" y="20"/>
                      </a:cubicBezTo>
                      <a:cubicBezTo>
                        <a:pt x="19" y="20"/>
                        <a:pt x="19" y="20"/>
                        <a:pt x="19" y="20"/>
                      </a:cubicBezTo>
                      <a:cubicBezTo>
                        <a:pt x="18" y="21"/>
                        <a:pt x="17" y="22"/>
                        <a:pt x="16" y="23"/>
                      </a:cubicBezTo>
                      <a:close/>
                      <a:moveTo>
                        <a:pt x="22" y="18"/>
                      </a:moveTo>
                      <a:cubicBezTo>
                        <a:pt x="21" y="18"/>
                        <a:pt x="21" y="18"/>
                        <a:pt x="20" y="19"/>
                      </a:cubicBezTo>
                      <a:cubicBezTo>
                        <a:pt x="20" y="19"/>
                        <a:pt x="20" y="18"/>
                        <a:pt x="21" y="18"/>
                      </a:cubicBezTo>
                      <a:cubicBezTo>
                        <a:pt x="22" y="17"/>
                        <a:pt x="22" y="17"/>
                        <a:pt x="23" y="16"/>
                      </a:cubicBezTo>
                      <a:cubicBezTo>
                        <a:pt x="23" y="17"/>
                        <a:pt x="22" y="17"/>
                        <a:pt x="22" y="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68" name="Freeform 458"/>
                <p:cNvSpPr/>
                <p:nvPr/>
              </p:nvSpPr>
              <p:spPr bwMode="auto">
                <a:xfrm>
                  <a:off x="1485900" y="2525713"/>
                  <a:ext cx="1588" cy="0"/>
                </a:xfrm>
                <a:custGeom>
                  <a:avLst/>
                  <a:gdLst>
                    <a:gd name="T0" fmla="*/ 1 w 1"/>
                    <a:gd name="T1" fmla="*/ 1 w 1"/>
                    <a:gd name="T2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69" name="Freeform 459"/>
                <p:cNvSpPr/>
                <p:nvPr/>
              </p:nvSpPr>
              <p:spPr bwMode="auto">
                <a:xfrm>
                  <a:off x="1506538" y="2533651"/>
                  <a:ext cx="1588" cy="0"/>
                </a:xfrm>
                <a:custGeom>
                  <a:avLst/>
                  <a:gdLst>
                    <a:gd name="T0" fmla="*/ 0 w 1"/>
                    <a:gd name="T1" fmla="*/ 0 w 1"/>
                    <a:gd name="T2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70" name="Oval 460"/>
                <p:cNvSpPr>
                  <a:spLocks noChangeArrowheads="1"/>
                </p:cNvSpPr>
                <p:nvPr/>
              </p:nvSpPr>
              <p:spPr bwMode="auto">
                <a:xfrm>
                  <a:off x="1493838" y="2541588"/>
                  <a:ext cx="1588" cy="1588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71" name="Freeform 461"/>
                <p:cNvSpPr/>
                <p:nvPr/>
              </p:nvSpPr>
              <p:spPr bwMode="auto">
                <a:xfrm>
                  <a:off x="1500188" y="2533651"/>
                  <a:ext cx="0" cy="1588"/>
                </a:xfrm>
                <a:custGeom>
                  <a:avLst/>
                  <a:gdLst>
                    <a:gd name="T0" fmla="*/ 1 h 1"/>
                    <a:gd name="T1" fmla="*/ 0 h 1"/>
                    <a:gd name="T2" fmla="*/ 0 h 1"/>
                    <a:gd name="T3" fmla="*/ 1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</a:cxnLst>
                  <a:rect l="0" t="0" r="r" b="b"/>
                  <a:pathLst>
                    <a:path h="1">
                      <a:moveTo>
                        <a:pt x="0" y="1"/>
                      </a:moveTo>
                      <a:cubicBezTo>
                        <a:pt x="0" y="1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72" name="Freeform 462"/>
                <p:cNvSpPr/>
                <p:nvPr/>
              </p:nvSpPr>
              <p:spPr bwMode="auto">
                <a:xfrm>
                  <a:off x="1506538" y="2532063"/>
                  <a:ext cx="3175" cy="1588"/>
                </a:xfrm>
                <a:custGeom>
                  <a:avLst/>
                  <a:gdLst>
                    <a:gd name="T0" fmla="*/ 0 w 3"/>
                    <a:gd name="T1" fmla="*/ 2 h 2"/>
                    <a:gd name="T2" fmla="*/ 0 w 3"/>
                    <a:gd name="T3" fmla="*/ 2 h 2"/>
                    <a:gd name="T4" fmla="*/ 0 w 3"/>
                    <a:gd name="T5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" h="2">
                      <a:moveTo>
                        <a:pt x="0" y="2"/>
                      </a:move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3" y="0"/>
                        <a:pt x="2" y="1"/>
                        <a:pt x="0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73" name="Freeform 463"/>
                <p:cNvSpPr/>
                <p:nvPr/>
              </p:nvSpPr>
              <p:spPr bwMode="auto">
                <a:xfrm>
                  <a:off x="1506538" y="2530476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74" name="Freeform 464"/>
                <p:cNvSpPr/>
                <p:nvPr/>
              </p:nvSpPr>
              <p:spPr bwMode="auto">
                <a:xfrm>
                  <a:off x="1500188" y="2528888"/>
                  <a:ext cx="0" cy="0"/>
                </a:xfrm>
                <a:custGeom>
                  <a:avLst/>
                  <a:gdLst>
                    <a:gd name="T0" fmla="*/ 0 w 1"/>
                    <a:gd name="T1" fmla="*/ 1 h 1"/>
                    <a:gd name="T2" fmla="*/ 0 w 1"/>
                    <a:gd name="T3" fmla="*/ 1 h 1"/>
                    <a:gd name="T4" fmla="*/ 1 w 1"/>
                    <a:gd name="T5" fmla="*/ 0 h 1"/>
                    <a:gd name="T6" fmla="*/ 0 w 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1">
                      <a:moveTo>
                        <a:pt x="0" y="1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1" y="0"/>
                        <a:pt x="1" y="0"/>
                      </a:cubicBezTo>
                      <a:cubicBezTo>
                        <a:pt x="1" y="0"/>
                        <a:pt x="0" y="1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75" name="Freeform 465"/>
                <p:cNvSpPr/>
                <p:nvPr/>
              </p:nvSpPr>
              <p:spPr bwMode="auto">
                <a:xfrm>
                  <a:off x="1498600" y="2528888"/>
                  <a:ext cx="1588" cy="0"/>
                </a:xfrm>
                <a:custGeom>
                  <a:avLst/>
                  <a:gdLst>
                    <a:gd name="T0" fmla="*/ 1 w 1"/>
                    <a:gd name="T1" fmla="*/ 1 w 1"/>
                    <a:gd name="T2" fmla="*/ 0 w 1"/>
                    <a:gd name="T3" fmla="*/ 0 w 1"/>
                    <a:gd name="T4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  <a:cxn ang="0">
                      <a:pos x="T4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76" name="Freeform 466"/>
                <p:cNvSpPr/>
                <p:nvPr/>
              </p:nvSpPr>
              <p:spPr bwMode="auto">
                <a:xfrm>
                  <a:off x="1490663" y="2530476"/>
                  <a:ext cx="1588" cy="1588"/>
                </a:xfrm>
                <a:custGeom>
                  <a:avLst/>
                  <a:gdLst>
                    <a:gd name="T0" fmla="*/ 2 w 2"/>
                    <a:gd name="T1" fmla="*/ 0 h 2"/>
                    <a:gd name="T2" fmla="*/ 0 w 2"/>
                    <a:gd name="T3" fmla="*/ 2 h 2"/>
                    <a:gd name="T4" fmla="*/ 2 w 2"/>
                    <a:gd name="T5" fmla="*/ 1 h 2"/>
                    <a:gd name="T6" fmla="*/ 2 w 2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" h="2">
                      <a:moveTo>
                        <a:pt x="2" y="0"/>
                      </a:moveTo>
                      <a:cubicBezTo>
                        <a:pt x="2" y="1"/>
                        <a:pt x="1" y="1"/>
                        <a:pt x="0" y="2"/>
                      </a:cubicBezTo>
                      <a:cubicBezTo>
                        <a:pt x="1" y="1"/>
                        <a:pt x="1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77" name="Freeform 467"/>
                <p:cNvSpPr/>
                <p:nvPr/>
              </p:nvSpPr>
              <p:spPr bwMode="auto">
                <a:xfrm>
                  <a:off x="1485900" y="2528888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78" name="Freeform 468"/>
                <p:cNvSpPr/>
                <p:nvPr/>
              </p:nvSpPr>
              <p:spPr bwMode="auto">
                <a:xfrm>
                  <a:off x="1490663" y="2524126"/>
                  <a:ext cx="1588" cy="0"/>
                </a:xfrm>
                <a:custGeom>
                  <a:avLst/>
                  <a:gdLst>
                    <a:gd name="T0" fmla="*/ 0 w 1"/>
                    <a:gd name="T1" fmla="*/ 1 w 1"/>
                    <a:gd name="T2" fmla="*/ 0 w 1"/>
                    <a:gd name="T3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cubicBezTo>
                        <a:pt x="0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79" name="Freeform 469"/>
                <p:cNvSpPr/>
                <p:nvPr/>
              </p:nvSpPr>
              <p:spPr bwMode="auto">
                <a:xfrm>
                  <a:off x="1485900" y="2528888"/>
                  <a:ext cx="1588" cy="0"/>
                </a:xfrm>
                <a:custGeom>
                  <a:avLst/>
                  <a:gdLst>
                    <a:gd name="T0" fmla="*/ 1 w 1"/>
                    <a:gd name="T1" fmla="*/ 0 w 1"/>
                    <a:gd name="T2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1" y="0"/>
                        <a:pt x="1" y="0"/>
                        <a:pt x="0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80" name="Freeform 470"/>
                <p:cNvSpPr/>
                <p:nvPr/>
              </p:nvSpPr>
              <p:spPr bwMode="auto">
                <a:xfrm>
                  <a:off x="1492250" y="2524126"/>
                  <a:ext cx="1588" cy="0"/>
                </a:xfrm>
                <a:custGeom>
                  <a:avLst/>
                  <a:gdLst>
                    <a:gd name="T0" fmla="*/ 0 w 1"/>
                    <a:gd name="T1" fmla="*/ 1 w 1"/>
                    <a:gd name="T2" fmla="*/ 1 w 1"/>
                    <a:gd name="T3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cubicBezTo>
                        <a:pt x="0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81" name="Freeform 471"/>
                <p:cNvSpPr/>
                <p:nvPr/>
              </p:nvSpPr>
              <p:spPr bwMode="auto">
                <a:xfrm>
                  <a:off x="1485900" y="2530476"/>
                  <a:ext cx="1588" cy="0"/>
                </a:xfrm>
                <a:custGeom>
                  <a:avLst/>
                  <a:gdLst>
                    <a:gd name="T0" fmla="*/ 1 w 1"/>
                    <a:gd name="T1" fmla="*/ 0 w 1"/>
                    <a:gd name="T2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82" name="Freeform 472"/>
                <p:cNvSpPr/>
                <p:nvPr/>
              </p:nvSpPr>
              <p:spPr bwMode="auto">
                <a:xfrm>
                  <a:off x="1487488" y="2532063"/>
                  <a:ext cx="0" cy="0"/>
                </a:xfrm>
                <a:custGeom>
                  <a:avLst/>
                  <a:gdLst>
                    <a:gd name="T0" fmla="*/ 1 w 1"/>
                    <a:gd name="T1" fmla="*/ 0 h 1"/>
                    <a:gd name="T2" fmla="*/ 1 w 1"/>
                    <a:gd name="T3" fmla="*/ 1 h 1"/>
                    <a:gd name="T4" fmla="*/ 0 w 1"/>
                    <a:gd name="T5" fmla="*/ 1 h 1"/>
                    <a:gd name="T6" fmla="*/ 1 w 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1" y="0"/>
                        <a:pt x="1" y="0"/>
                        <a:pt x="1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1" y="1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83" name="Freeform 473"/>
                <p:cNvSpPr/>
                <p:nvPr/>
              </p:nvSpPr>
              <p:spPr bwMode="auto">
                <a:xfrm>
                  <a:off x="1482725" y="2532063"/>
                  <a:ext cx="9525" cy="7938"/>
                </a:xfrm>
                <a:custGeom>
                  <a:avLst/>
                  <a:gdLst>
                    <a:gd name="T0" fmla="*/ 8 w 9"/>
                    <a:gd name="T1" fmla="*/ 1 h 8"/>
                    <a:gd name="T2" fmla="*/ 9 w 9"/>
                    <a:gd name="T3" fmla="*/ 0 h 8"/>
                    <a:gd name="T4" fmla="*/ 5 w 9"/>
                    <a:gd name="T5" fmla="*/ 4 h 8"/>
                    <a:gd name="T6" fmla="*/ 8 w 9"/>
                    <a:gd name="T7" fmla="*/ 1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9" h="8">
                      <a:moveTo>
                        <a:pt x="8" y="1"/>
                      </a:moveTo>
                      <a:cubicBezTo>
                        <a:pt x="8" y="1"/>
                        <a:pt x="9" y="1"/>
                        <a:pt x="9" y="0"/>
                      </a:cubicBezTo>
                      <a:cubicBezTo>
                        <a:pt x="7" y="1"/>
                        <a:pt x="6" y="2"/>
                        <a:pt x="5" y="4"/>
                      </a:cubicBezTo>
                      <a:cubicBezTo>
                        <a:pt x="0" y="8"/>
                        <a:pt x="6" y="3"/>
                        <a:pt x="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84" name="Rectangle 474"/>
                <p:cNvSpPr>
                  <a:spLocks noChangeArrowheads="1"/>
                </p:cNvSpPr>
                <p:nvPr/>
              </p:nvSpPr>
              <p:spPr bwMode="auto">
                <a:xfrm>
                  <a:off x="1492250" y="2535238"/>
                  <a:ext cx="1588" cy="158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85" name="Freeform 475"/>
                <p:cNvSpPr/>
                <p:nvPr/>
              </p:nvSpPr>
              <p:spPr bwMode="auto">
                <a:xfrm>
                  <a:off x="1497013" y="2535238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618" name="组合 1617"/>
              <p:cNvGrpSpPr/>
              <p:nvPr/>
            </p:nvGrpSpPr>
            <p:grpSpPr>
              <a:xfrm>
                <a:off x="817563" y="2030413"/>
                <a:ext cx="765175" cy="765175"/>
                <a:chOff x="817563" y="2030413"/>
                <a:chExt cx="765175" cy="765175"/>
              </a:xfrm>
              <a:grpFill/>
            </p:grpSpPr>
            <p:grpSp>
              <p:nvGrpSpPr>
                <p:cNvPr id="5" name="Group 407"/>
                <p:cNvGrpSpPr/>
                <p:nvPr/>
              </p:nvGrpSpPr>
              <p:grpSpPr bwMode="auto">
                <a:xfrm>
                  <a:off x="817563" y="2030413"/>
                  <a:ext cx="765175" cy="763588"/>
                  <a:chOff x="515" y="1279"/>
                  <a:chExt cx="482" cy="481"/>
                </a:xfrm>
                <a:grpFill/>
              </p:grpSpPr>
              <p:sp>
                <p:nvSpPr>
                  <p:cNvPr id="1217" name="Freeform 207"/>
                  <p:cNvSpPr/>
                  <p:nvPr/>
                </p:nvSpPr>
                <p:spPr bwMode="auto">
                  <a:xfrm>
                    <a:off x="652" y="1424"/>
                    <a:ext cx="7" cy="4"/>
                  </a:xfrm>
                  <a:custGeom>
                    <a:avLst/>
                    <a:gdLst>
                      <a:gd name="T0" fmla="*/ 4 w 11"/>
                      <a:gd name="T1" fmla="*/ 0 h 7"/>
                      <a:gd name="T2" fmla="*/ 1 w 11"/>
                      <a:gd name="T3" fmla="*/ 5 h 7"/>
                      <a:gd name="T4" fmla="*/ 2 w 11"/>
                      <a:gd name="T5" fmla="*/ 7 h 7"/>
                      <a:gd name="T6" fmla="*/ 10 w 11"/>
                      <a:gd name="T7" fmla="*/ 7 h 7"/>
                      <a:gd name="T8" fmla="*/ 11 w 11"/>
                      <a:gd name="T9" fmla="*/ 6 h 7"/>
                      <a:gd name="T10" fmla="*/ 11 w 11"/>
                      <a:gd name="T11" fmla="*/ 2 h 7"/>
                      <a:gd name="T12" fmla="*/ 10 w 11"/>
                      <a:gd name="T13" fmla="*/ 0 h 7"/>
                      <a:gd name="T14" fmla="*/ 4 w 11"/>
                      <a:gd name="T15" fmla="*/ 0 h 7"/>
                      <a:gd name="T16" fmla="*/ 3 w 11"/>
                      <a:gd name="T17" fmla="*/ 3 h 7"/>
                      <a:gd name="T18" fmla="*/ 3 w 11"/>
                      <a:gd name="T19" fmla="*/ 2 h 7"/>
                      <a:gd name="T20" fmla="*/ 2 w 11"/>
                      <a:gd name="T21" fmla="*/ 3 h 7"/>
                      <a:gd name="T22" fmla="*/ 4 w 11"/>
                      <a:gd name="T23" fmla="*/ 5 h 7"/>
                      <a:gd name="T24" fmla="*/ 6 w 11"/>
                      <a:gd name="T25" fmla="*/ 5 h 7"/>
                      <a:gd name="T26" fmla="*/ 4 w 11"/>
                      <a:gd name="T27" fmla="*/ 2 h 7"/>
                      <a:gd name="T28" fmla="*/ 2 w 11"/>
                      <a:gd name="T29" fmla="*/ 3 h 7"/>
                      <a:gd name="T30" fmla="*/ 3 w 11"/>
                      <a:gd name="T31" fmla="*/ 6 h 7"/>
                      <a:gd name="T32" fmla="*/ 7 w 11"/>
                      <a:gd name="T33" fmla="*/ 6 h 7"/>
                      <a:gd name="T34" fmla="*/ 8 w 11"/>
                      <a:gd name="T35" fmla="*/ 3 h 7"/>
                      <a:gd name="T36" fmla="*/ 8 w 11"/>
                      <a:gd name="T37" fmla="*/ 3 h 7"/>
                      <a:gd name="T38" fmla="*/ 5 w 11"/>
                      <a:gd name="T39" fmla="*/ 4 h 7"/>
                      <a:gd name="T40" fmla="*/ 7 w 11"/>
                      <a:gd name="T41" fmla="*/ 6 h 7"/>
                      <a:gd name="T42" fmla="*/ 7 w 11"/>
                      <a:gd name="T43" fmla="*/ 3 h 7"/>
                      <a:gd name="T44" fmla="*/ 3 w 11"/>
                      <a:gd name="T45" fmla="*/ 3 h 7"/>
                      <a:gd name="T46" fmla="*/ 4 w 11"/>
                      <a:gd name="T47" fmla="*/ 6 h 7"/>
                      <a:gd name="T48" fmla="*/ 6 w 11"/>
                      <a:gd name="T49" fmla="*/ 5 h 7"/>
                      <a:gd name="T50" fmla="*/ 4 w 11"/>
                      <a:gd name="T51" fmla="*/ 2 h 7"/>
                      <a:gd name="T52" fmla="*/ 3 w 11"/>
                      <a:gd name="T53" fmla="*/ 3 h 7"/>
                      <a:gd name="T54" fmla="*/ 5 w 11"/>
                      <a:gd name="T55" fmla="*/ 5 h 7"/>
                      <a:gd name="T56" fmla="*/ 4 w 11"/>
                      <a:gd name="T57" fmla="*/ 0 h 7"/>
                      <a:gd name="T58" fmla="*/ 4 w 11"/>
                      <a:gd name="T59" fmla="*/ 3 h 7"/>
                      <a:gd name="T60" fmla="*/ 10 w 11"/>
                      <a:gd name="T61" fmla="*/ 3 h 7"/>
                      <a:gd name="T62" fmla="*/ 8 w 11"/>
                      <a:gd name="T63" fmla="*/ 2 h 7"/>
                      <a:gd name="T64" fmla="*/ 8 w 11"/>
                      <a:gd name="T65" fmla="*/ 6 h 7"/>
                      <a:gd name="T66" fmla="*/ 10 w 11"/>
                      <a:gd name="T67" fmla="*/ 4 h 7"/>
                      <a:gd name="T68" fmla="*/ 2 w 11"/>
                      <a:gd name="T69" fmla="*/ 4 h 7"/>
                      <a:gd name="T70" fmla="*/ 3 w 11"/>
                      <a:gd name="T71" fmla="*/ 5 h 7"/>
                      <a:gd name="T72" fmla="*/ 4 w 11"/>
                      <a:gd name="T73" fmla="*/ 2 h 7"/>
                      <a:gd name="T74" fmla="*/ 4 w 11"/>
                      <a:gd name="T75" fmla="*/ 0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</a:cxnLst>
                    <a:rect l="0" t="0" r="r" b="b"/>
                    <a:pathLst>
                      <a:path w="11" h="7">
                        <a:moveTo>
                          <a:pt x="4" y="0"/>
                        </a:moveTo>
                        <a:cubicBezTo>
                          <a:pt x="1" y="0"/>
                          <a:pt x="1" y="3"/>
                          <a:pt x="1" y="5"/>
                        </a:cubicBezTo>
                        <a:cubicBezTo>
                          <a:pt x="0" y="6"/>
                          <a:pt x="1" y="6"/>
                          <a:pt x="2" y="7"/>
                        </a:cubicBezTo>
                        <a:cubicBezTo>
                          <a:pt x="4" y="7"/>
                          <a:pt x="7" y="7"/>
                          <a:pt x="10" y="7"/>
                        </a:cubicBezTo>
                        <a:cubicBezTo>
                          <a:pt x="11" y="7"/>
                          <a:pt x="11" y="6"/>
                          <a:pt x="11" y="6"/>
                        </a:cubicBezTo>
                        <a:cubicBezTo>
                          <a:pt x="11" y="4"/>
                          <a:pt x="11" y="3"/>
                          <a:pt x="11" y="2"/>
                        </a:cubicBezTo>
                        <a:cubicBezTo>
                          <a:pt x="11" y="1"/>
                          <a:pt x="11" y="1"/>
                          <a:pt x="10" y="0"/>
                        </a:cubicBezTo>
                        <a:cubicBezTo>
                          <a:pt x="8" y="0"/>
                          <a:pt x="6" y="0"/>
                          <a:pt x="4" y="0"/>
                        </a:cubicBezTo>
                        <a:cubicBezTo>
                          <a:pt x="2" y="0"/>
                          <a:pt x="2" y="2"/>
                          <a:pt x="3" y="3"/>
                        </a:cubicBezTo>
                        <a:cubicBezTo>
                          <a:pt x="3" y="3"/>
                          <a:pt x="3" y="3"/>
                          <a:pt x="3" y="2"/>
                        </a:cubicBezTo>
                        <a:cubicBezTo>
                          <a:pt x="3" y="3"/>
                          <a:pt x="3" y="3"/>
                          <a:pt x="2" y="3"/>
                        </a:cubicBezTo>
                        <a:cubicBezTo>
                          <a:pt x="2" y="5"/>
                          <a:pt x="3" y="6"/>
                          <a:pt x="4" y="5"/>
                        </a:cubicBezTo>
                        <a:cubicBezTo>
                          <a:pt x="5" y="5"/>
                          <a:pt x="5" y="5"/>
                          <a:pt x="6" y="5"/>
                        </a:cubicBezTo>
                        <a:cubicBezTo>
                          <a:pt x="7" y="4"/>
                          <a:pt x="6" y="2"/>
                          <a:pt x="4" y="2"/>
                        </a:cubicBezTo>
                        <a:cubicBezTo>
                          <a:pt x="4" y="3"/>
                          <a:pt x="3" y="3"/>
                          <a:pt x="2" y="3"/>
                        </a:cubicBezTo>
                        <a:cubicBezTo>
                          <a:pt x="1" y="4"/>
                          <a:pt x="2" y="6"/>
                          <a:pt x="3" y="6"/>
                        </a:cubicBezTo>
                        <a:cubicBezTo>
                          <a:pt x="5" y="6"/>
                          <a:pt x="6" y="6"/>
                          <a:pt x="7" y="6"/>
                        </a:cubicBezTo>
                        <a:cubicBezTo>
                          <a:pt x="9" y="6"/>
                          <a:pt x="9" y="4"/>
                          <a:pt x="8" y="3"/>
                        </a:cubicBezTo>
                        <a:cubicBezTo>
                          <a:pt x="8" y="3"/>
                          <a:pt x="8" y="3"/>
                          <a:pt x="8" y="3"/>
                        </a:cubicBezTo>
                        <a:cubicBezTo>
                          <a:pt x="7" y="2"/>
                          <a:pt x="4" y="3"/>
                          <a:pt x="5" y="4"/>
                        </a:cubicBezTo>
                        <a:cubicBezTo>
                          <a:pt x="6" y="5"/>
                          <a:pt x="6" y="5"/>
                          <a:pt x="7" y="6"/>
                        </a:cubicBezTo>
                        <a:cubicBezTo>
                          <a:pt x="7" y="5"/>
                          <a:pt x="7" y="4"/>
                          <a:pt x="7" y="3"/>
                        </a:cubicBezTo>
                        <a:cubicBezTo>
                          <a:pt x="6" y="3"/>
                          <a:pt x="5" y="3"/>
                          <a:pt x="3" y="3"/>
                        </a:cubicBezTo>
                        <a:cubicBezTo>
                          <a:pt x="3" y="4"/>
                          <a:pt x="4" y="5"/>
                          <a:pt x="4" y="6"/>
                        </a:cubicBezTo>
                        <a:cubicBezTo>
                          <a:pt x="5" y="5"/>
                          <a:pt x="5" y="5"/>
                          <a:pt x="6" y="5"/>
                        </a:cubicBezTo>
                        <a:cubicBezTo>
                          <a:pt x="5" y="4"/>
                          <a:pt x="5" y="3"/>
                          <a:pt x="4" y="2"/>
                        </a:cubicBezTo>
                        <a:cubicBezTo>
                          <a:pt x="4" y="3"/>
                          <a:pt x="3" y="3"/>
                          <a:pt x="3" y="3"/>
                        </a:cubicBezTo>
                        <a:cubicBezTo>
                          <a:pt x="4" y="4"/>
                          <a:pt x="4" y="4"/>
                          <a:pt x="5" y="5"/>
                        </a:cubicBezTo>
                        <a:cubicBezTo>
                          <a:pt x="6" y="3"/>
                          <a:pt x="6" y="2"/>
                          <a:pt x="4" y="0"/>
                        </a:cubicBezTo>
                        <a:cubicBezTo>
                          <a:pt x="4" y="1"/>
                          <a:pt x="4" y="2"/>
                          <a:pt x="4" y="3"/>
                        </a:cubicBezTo>
                        <a:cubicBezTo>
                          <a:pt x="6" y="3"/>
                          <a:pt x="8" y="3"/>
                          <a:pt x="10" y="3"/>
                        </a:cubicBezTo>
                        <a:cubicBezTo>
                          <a:pt x="9" y="3"/>
                          <a:pt x="9" y="2"/>
                          <a:pt x="8" y="2"/>
                        </a:cubicBezTo>
                        <a:cubicBezTo>
                          <a:pt x="9" y="3"/>
                          <a:pt x="8" y="4"/>
                          <a:pt x="8" y="6"/>
                        </a:cubicBezTo>
                        <a:cubicBezTo>
                          <a:pt x="9" y="5"/>
                          <a:pt x="9" y="5"/>
                          <a:pt x="10" y="4"/>
                        </a:cubicBezTo>
                        <a:cubicBezTo>
                          <a:pt x="7" y="4"/>
                          <a:pt x="5" y="5"/>
                          <a:pt x="2" y="4"/>
                        </a:cubicBezTo>
                        <a:cubicBezTo>
                          <a:pt x="3" y="4"/>
                          <a:pt x="3" y="5"/>
                          <a:pt x="3" y="5"/>
                        </a:cubicBezTo>
                        <a:cubicBezTo>
                          <a:pt x="4" y="5"/>
                          <a:pt x="4" y="2"/>
                          <a:pt x="4" y="2"/>
                        </a:cubicBezTo>
                        <a:cubicBezTo>
                          <a:pt x="6" y="2"/>
                          <a:pt x="6" y="0"/>
                          <a:pt x="4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18" name="Freeform 208"/>
                  <p:cNvSpPr/>
                  <p:nvPr/>
                </p:nvSpPr>
                <p:spPr bwMode="auto">
                  <a:xfrm>
                    <a:off x="654" y="1424"/>
                    <a:ext cx="3" cy="3"/>
                  </a:xfrm>
                  <a:custGeom>
                    <a:avLst/>
                    <a:gdLst>
                      <a:gd name="T0" fmla="*/ 3 w 5"/>
                      <a:gd name="T1" fmla="*/ 3 h 4"/>
                      <a:gd name="T2" fmla="*/ 3 w 5"/>
                      <a:gd name="T3" fmla="*/ 3 h 4"/>
                      <a:gd name="T4" fmla="*/ 2 w 5"/>
                      <a:gd name="T5" fmla="*/ 3 h 4"/>
                      <a:gd name="T6" fmla="*/ 2 w 5"/>
                      <a:gd name="T7" fmla="*/ 3 h 4"/>
                      <a:gd name="T8" fmla="*/ 2 w 5"/>
                      <a:gd name="T9" fmla="*/ 2 h 4"/>
                      <a:gd name="T10" fmla="*/ 2 w 5"/>
                      <a:gd name="T11" fmla="*/ 3 h 4"/>
                      <a:gd name="T12" fmla="*/ 5 w 5"/>
                      <a:gd name="T13" fmla="*/ 2 h 4"/>
                      <a:gd name="T14" fmla="*/ 2 w 5"/>
                      <a:gd name="T15" fmla="*/ 1 h 4"/>
                      <a:gd name="T16" fmla="*/ 3 w 5"/>
                      <a:gd name="T17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4">
                        <a:moveTo>
                          <a:pt x="3" y="3"/>
                        </a:move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3" y="3"/>
                          <a:pt x="3" y="3"/>
                          <a:pt x="2" y="3"/>
                        </a:cubicBezTo>
                        <a:cubicBezTo>
                          <a:pt x="2" y="3"/>
                          <a:pt x="2" y="3"/>
                          <a:pt x="2" y="3"/>
                        </a:cubicBezTo>
                        <a:cubicBezTo>
                          <a:pt x="2" y="3"/>
                          <a:pt x="2" y="3"/>
                          <a:pt x="2" y="2"/>
                        </a:cubicBezTo>
                        <a:cubicBezTo>
                          <a:pt x="2" y="3"/>
                          <a:pt x="2" y="3"/>
                          <a:pt x="2" y="3"/>
                        </a:cubicBezTo>
                        <a:cubicBezTo>
                          <a:pt x="3" y="4"/>
                          <a:pt x="5" y="4"/>
                          <a:pt x="5" y="2"/>
                        </a:cubicBezTo>
                        <a:cubicBezTo>
                          <a:pt x="4" y="1"/>
                          <a:pt x="3" y="0"/>
                          <a:pt x="2" y="1"/>
                        </a:cubicBezTo>
                        <a:cubicBezTo>
                          <a:pt x="0" y="1"/>
                          <a:pt x="1" y="4"/>
                          <a:pt x="3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19" name="Freeform 209"/>
                  <p:cNvSpPr/>
                  <p:nvPr/>
                </p:nvSpPr>
                <p:spPr bwMode="auto">
                  <a:xfrm>
                    <a:off x="647" y="1402"/>
                    <a:ext cx="20" cy="22"/>
                  </a:xfrm>
                  <a:custGeom>
                    <a:avLst/>
                    <a:gdLst>
                      <a:gd name="T0" fmla="*/ 4 w 30"/>
                      <a:gd name="T1" fmla="*/ 21 h 32"/>
                      <a:gd name="T2" fmla="*/ 8 w 30"/>
                      <a:gd name="T3" fmla="*/ 20 h 32"/>
                      <a:gd name="T4" fmla="*/ 6 w 30"/>
                      <a:gd name="T5" fmla="*/ 19 h 32"/>
                      <a:gd name="T6" fmla="*/ 13 w 30"/>
                      <a:gd name="T7" fmla="*/ 30 h 32"/>
                      <a:gd name="T8" fmla="*/ 23 w 30"/>
                      <a:gd name="T9" fmla="*/ 24 h 32"/>
                      <a:gd name="T10" fmla="*/ 11 w 30"/>
                      <a:gd name="T11" fmla="*/ 16 h 32"/>
                      <a:gd name="T12" fmla="*/ 6 w 30"/>
                      <a:gd name="T13" fmla="*/ 12 h 32"/>
                      <a:gd name="T14" fmla="*/ 14 w 30"/>
                      <a:gd name="T15" fmla="*/ 8 h 32"/>
                      <a:gd name="T16" fmla="*/ 28 w 30"/>
                      <a:gd name="T17" fmla="*/ 10 h 32"/>
                      <a:gd name="T18" fmla="*/ 29 w 30"/>
                      <a:gd name="T19" fmla="*/ 8 h 32"/>
                      <a:gd name="T20" fmla="*/ 29 w 30"/>
                      <a:gd name="T21" fmla="*/ 5 h 32"/>
                      <a:gd name="T22" fmla="*/ 27 w 30"/>
                      <a:gd name="T23" fmla="*/ 4 h 32"/>
                      <a:gd name="T24" fmla="*/ 5 w 30"/>
                      <a:gd name="T25" fmla="*/ 7 h 32"/>
                      <a:gd name="T26" fmla="*/ 8 w 30"/>
                      <a:gd name="T27" fmla="*/ 9 h 32"/>
                      <a:gd name="T28" fmla="*/ 12 w 30"/>
                      <a:gd name="T29" fmla="*/ 6 h 32"/>
                      <a:gd name="T30" fmla="*/ 12 w 30"/>
                      <a:gd name="T31" fmla="*/ 3 h 32"/>
                      <a:gd name="T32" fmla="*/ 3 w 30"/>
                      <a:gd name="T33" fmla="*/ 7 h 32"/>
                      <a:gd name="T34" fmla="*/ 5 w 30"/>
                      <a:gd name="T35" fmla="*/ 9 h 32"/>
                      <a:gd name="T36" fmla="*/ 21 w 30"/>
                      <a:gd name="T37" fmla="*/ 7 h 32"/>
                      <a:gd name="T38" fmla="*/ 29 w 30"/>
                      <a:gd name="T39" fmla="*/ 8 h 32"/>
                      <a:gd name="T40" fmla="*/ 28 w 30"/>
                      <a:gd name="T41" fmla="*/ 6 h 32"/>
                      <a:gd name="T42" fmla="*/ 28 w 30"/>
                      <a:gd name="T43" fmla="*/ 6 h 32"/>
                      <a:gd name="T44" fmla="*/ 26 w 30"/>
                      <a:gd name="T45" fmla="*/ 8 h 32"/>
                      <a:gd name="T46" fmla="*/ 27 w 30"/>
                      <a:gd name="T47" fmla="*/ 8 h 32"/>
                      <a:gd name="T48" fmla="*/ 27 w 30"/>
                      <a:gd name="T49" fmla="*/ 6 h 32"/>
                      <a:gd name="T50" fmla="*/ 15 w 30"/>
                      <a:gd name="T51" fmla="*/ 3 h 32"/>
                      <a:gd name="T52" fmla="*/ 4 w 30"/>
                      <a:gd name="T53" fmla="*/ 7 h 32"/>
                      <a:gd name="T54" fmla="*/ 5 w 30"/>
                      <a:gd name="T55" fmla="*/ 9 h 32"/>
                      <a:gd name="T56" fmla="*/ 12 w 30"/>
                      <a:gd name="T57" fmla="*/ 6 h 32"/>
                      <a:gd name="T58" fmla="*/ 12 w 30"/>
                      <a:gd name="T59" fmla="*/ 3 h 32"/>
                      <a:gd name="T60" fmla="*/ 5 w 30"/>
                      <a:gd name="T61" fmla="*/ 8 h 32"/>
                      <a:gd name="T62" fmla="*/ 8 w 30"/>
                      <a:gd name="T63" fmla="*/ 9 h 32"/>
                      <a:gd name="T64" fmla="*/ 28 w 30"/>
                      <a:gd name="T65" fmla="*/ 7 h 32"/>
                      <a:gd name="T66" fmla="*/ 26 w 30"/>
                      <a:gd name="T67" fmla="*/ 6 h 32"/>
                      <a:gd name="T68" fmla="*/ 27 w 30"/>
                      <a:gd name="T69" fmla="*/ 8 h 32"/>
                      <a:gd name="T70" fmla="*/ 28 w 30"/>
                      <a:gd name="T71" fmla="*/ 7 h 32"/>
                      <a:gd name="T72" fmla="*/ 3 w 30"/>
                      <a:gd name="T73" fmla="*/ 12 h 32"/>
                      <a:gd name="T74" fmla="*/ 13 w 30"/>
                      <a:gd name="T75" fmla="*/ 19 h 32"/>
                      <a:gd name="T76" fmla="*/ 16 w 30"/>
                      <a:gd name="T77" fmla="*/ 20 h 32"/>
                      <a:gd name="T78" fmla="*/ 16 w 30"/>
                      <a:gd name="T79" fmla="*/ 28 h 32"/>
                      <a:gd name="T80" fmla="*/ 9 w 30"/>
                      <a:gd name="T81" fmla="*/ 19 h 32"/>
                      <a:gd name="T82" fmla="*/ 7 w 30"/>
                      <a:gd name="T83" fmla="*/ 18 h 32"/>
                      <a:gd name="T84" fmla="*/ 4 w 30"/>
                      <a:gd name="T85" fmla="*/ 18 h 32"/>
                      <a:gd name="T86" fmla="*/ 4 w 30"/>
                      <a:gd name="T87" fmla="*/ 21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</a:cxnLst>
                    <a:rect l="0" t="0" r="r" b="b"/>
                    <a:pathLst>
                      <a:path w="30" h="32">
                        <a:moveTo>
                          <a:pt x="4" y="21"/>
                        </a:moveTo>
                        <a:cubicBezTo>
                          <a:pt x="6" y="21"/>
                          <a:pt x="7" y="21"/>
                          <a:pt x="8" y="20"/>
                        </a:cubicBezTo>
                        <a:cubicBezTo>
                          <a:pt x="8" y="20"/>
                          <a:pt x="7" y="19"/>
                          <a:pt x="6" y="19"/>
                        </a:cubicBezTo>
                        <a:cubicBezTo>
                          <a:pt x="6" y="24"/>
                          <a:pt x="8" y="28"/>
                          <a:pt x="13" y="30"/>
                        </a:cubicBezTo>
                        <a:cubicBezTo>
                          <a:pt x="18" y="32"/>
                          <a:pt x="23" y="28"/>
                          <a:pt x="23" y="24"/>
                        </a:cubicBezTo>
                        <a:cubicBezTo>
                          <a:pt x="24" y="17"/>
                          <a:pt x="15" y="17"/>
                          <a:pt x="11" y="16"/>
                        </a:cubicBezTo>
                        <a:cubicBezTo>
                          <a:pt x="9" y="16"/>
                          <a:pt x="7" y="14"/>
                          <a:pt x="6" y="12"/>
                        </a:cubicBezTo>
                        <a:cubicBezTo>
                          <a:pt x="4" y="8"/>
                          <a:pt x="12" y="8"/>
                          <a:pt x="14" y="8"/>
                        </a:cubicBezTo>
                        <a:cubicBezTo>
                          <a:pt x="18" y="8"/>
                          <a:pt x="23" y="10"/>
                          <a:pt x="28" y="10"/>
                        </a:cubicBezTo>
                        <a:cubicBezTo>
                          <a:pt x="29" y="10"/>
                          <a:pt x="29" y="9"/>
                          <a:pt x="29" y="8"/>
                        </a:cubicBezTo>
                        <a:cubicBezTo>
                          <a:pt x="30" y="6"/>
                          <a:pt x="30" y="7"/>
                          <a:pt x="29" y="5"/>
                        </a:cubicBezTo>
                        <a:cubicBezTo>
                          <a:pt x="29" y="4"/>
                          <a:pt x="28" y="4"/>
                          <a:pt x="27" y="4"/>
                        </a:cubicBezTo>
                        <a:cubicBezTo>
                          <a:pt x="20" y="5"/>
                          <a:pt x="12" y="2"/>
                          <a:pt x="5" y="7"/>
                        </a:cubicBezTo>
                        <a:cubicBezTo>
                          <a:pt x="6" y="8"/>
                          <a:pt x="7" y="8"/>
                          <a:pt x="8" y="9"/>
                        </a:cubicBezTo>
                        <a:cubicBezTo>
                          <a:pt x="9" y="7"/>
                          <a:pt x="11" y="6"/>
                          <a:pt x="12" y="6"/>
                        </a:cubicBezTo>
                        <a:cubicBezTo>
                          <a:pt x="14" y="5"/>
                          <a:pt x="13" y="3"/>
                          <a:pt x="12" y="3"/>
                        </a:cubicBezTo>
                        <a:cubicBezTo>
                          <a:pt x="8" y="4"/>
                          <a:pt x="6" y="4"/>
                          <a:pt x="3" y="7"/>
                        </a:cubicBezTo>
                        <a:cubicBezTo>
                          <a:pt x="2" y="8"/>
                          <a:pt x="4" y="10"/>
                          <a:pt x="5" y="9"/>
                        </a:cubicBezTo>
                        <a:cubicBezTo>
                          <a:pt x="10" y="6"/>
                          <a:pt x="15" y="6"/>
                          <a:pt x="21" y="7"/>
                        </a:cubicBezTo>
                        <a:cubicBezTo>
                          <a:pt x="23" y="8"/>
                          <a:pt x="27" y="10"/>
                          <a:pt x="29" y="8"/>
                        </a:cubicBezTo>
                        <a:cubicBezTo>
                          <a:pt x="29" y="7"/>
                          <a:pt x="29" y="6"/>
                          <a:pt x="28" y="6"/>
                        </a:cubicBezTo>
                        <a:cubicBezTo>
                          <a:pt x="28" y="6"/>
                          <a:pt x="28" y="6"/>
                          <a:pt x="28" y="6"/>
                        </a:cubicBezTo>
                        <a:cubicBezTo>
                          <a:pt x="27" y="5"/>
                          <a:pt x="25" y="7"/>
                          <a:pt x="26" y="8"/>
                        </a:cubicBezTo>
                        <a:cubicBezTo>
                          <a:pt x="26" y="8"/>
                          <a:pt x="27" y="8"/>
                          <a:pt x="27" y="8"/>
                        </a:cubicBezTo>
                        <a:cubicBezTo>
                          <a:pt x="27" y="8"/>
                          <a:pt x="27" y="7"/>
                          <a:pt x="27" y="6"/>
                        </a:cubicBezTo>
                        <a:cubicBezTo>
                          <a:pt x="26" y="6"/>
                          <a:pt x="16" y="3"/>
                          <a:pt x="15" y="3"/>
                        </a:cubicBezTo>
                        <a:cubicBezTo>
                          <a:pt x="11" y="3"/>
                          <a:pt x="7" y="4"/>
                          <a:pt x="4" y="7"/>
                        </a:cubicBezTo>
                        <a:cubicBezTo>
                          <a:pt x="4" y="7"/>
                          <a:pt x="5" y="8"/>
                          <a:pt x="5" y="9"/>
                        </a:cubicBezTo>
                        <a:cubicBezTo>
                          <a:pt x="7" y="7"/>
                          <a:pt x="10" y="6"/>
                          <a:pt x="12" y="6"/>
                        </a:cubicBezTo>
                        <a:cubicBezTo>
                          <a:pt x="12" y="5"/>
                          <a:pt x="12" y="4"/>
                          <a:pt x="12" y="3"/>
                        </a:cubicBezTo>
                        <a:cubicBezTo>
                          <a:pt x="9" y="4"/>
                          <a:pt x="6" y="5"/>
                          <a:pt x="5" y="8"/>
                        </a:cubicBezTo>
                        <a:cubicBezTo>
                          <a:pt x="4" y="10"/>
                          <a:pt x="7" y="10"/>
                          <a:pt x="8" y="9"/>
                        </a:cubicBezTo>
                        <a:cubicBezTo>
                          <a:pt x="13" y="5"/>
                          <a:pt x="21" y="8"/>
                          <a:pt x="28" y="7"/>
                        </a:cubicBezTo>
                        <a:cubicBezTo>
                          <a:pt x="27" y="6"/>
                          <a:pt x="27" y="6"/>
                          <a:pt x="26" y="6"/>
                        </a:cubicBezTo>
                        <a:cubicBezTo>
                          <a:pt x="26" y="6"/>
                          <a:pt x="26" y="7"/>
                          <a:pt x="27" y="8"/>
                        </a:cubicBezTo>
                        <a:cubicBezTo>
                          <a:pt x="27" y="8"/>
                          <a:pt x="27" y="7"/>
                          <a:pt x="28" y="7"/>
                        </a:cubicBezTo>
                        <a:cubicBezTo>
                          <a:pt x="23" y="7"/>
                          <a:pt x="0" y="0"/>
                          <a:pt x="3" y="12"/>
                        </a:cubicBezTo>
                        <a:cubicBezTo>
                          <a:pt x="4" y="16"/>
                          <a:pt x="9" y="19"/>
                          <a:pt x="13" y="19"/>
                        </a:cubicBezTo>
                        <a:cubicBezTo>
                          <a:pt x="14" y="20"/>
                          <a:pt x="15" y="20"/>
                          <a:pt x="16" y="20"/>
                        </a:cubicBezTo>
                        <a:cubicBezTo>
                          <a:pt x="22" y="21"/>
                          <a:pt x="21" y="27"/>
                          <a:pt x="16" y="28"/>
                        </a:cubicBezTo>
                        <a:cubicBezTo>
                          <a:pt x="11" y="29"/>
                          <a:pt x="9" y="22"/>
                          <a:pt x="9" y="19"/>
                        </a:cubicBezTo>
                        <a:cubicBezTo>
                          <a:pt x="9" y="18"/>
                          <a:pt x="8" y="17"/>
                          <a:pt x="7" y="18"/>
                        </a:cubicBezTo>
                        <a:cubicBezTo>
                          <a:pt x="6" y="18"/>
                          <a:pt x="5" y="18"/>
                          <a:pt x="4" y="18"/>
                        </a:cubicBezTo>
                        <a:cubicBezTo>
                          <a:pt x="2" y="19"/>
                          <a:pt x="2" y="21"/>
                          <a:pt x="4" y="2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20" name="Freeform 210"/>
                  <p:cNvSpPr/>
                  <p:nvPr/>
                </p:nvSpPr>
                <p:spPr bwMode="auto">
                  <a:xfrm>
                    <a:off x="649" y="1415"/>
                    <a:ext cx="16" cy="10"/>
                  </a:xfrm>
                  <a:custGeom>
                    <a:avLst/>
                    <a:gdLst>
                      <a:gd name="T0" fmla="*/ 0 w 24"/>
                      <a:gd name="T1" fmla="*/ 2 h 15"/>
                      <a:gd name="T2" fmla="*/ 9 w 24"/>
                      <a:gd name="T3" fmla="*/ 14 h 15"/>
                      <a:gd name="T4" fmla="*/ 10 w 24"/>
                      <a:gd name="T5" fmla="*/ 12 h 15"/>
                      <a:gd name="T6" fmla="*/ 5 w 24"/>
                      <a:gd name="T7" fmla="*/ 2 h 15"/>
                      <a:gd name="T8" fmla="*/ 2 w 24"/>
                      <a:gd name="T9" fmla="*/ 2 h 15"/>
                      <a:gd name="T10" fmla="*/ 12 w 24"/>
                      <a:gd name="T11" fmla="*/ 13 h 15"/>
                      <a:gd name="T12" fmla="*/ 24 w 24"/>
                      <a:gd name="T13" fmla="*/ 4 h 15"/>
                      <a:gd name="T14" fmla="*/ 21 w 24"/>
                      <a:gd name="T15" fmla="*/ 4 h 15"/>
                      <a:gd name="T16" fmla="*/ 5 w 24"/>
                      <a:gd name="T17" fmla="*/ 2 h 15"/>
                      <a:gd name="T18" fmla="*/ 2 w 24"/>
                      <a:gd name="T19" fmla="*/ 2 h 15"/>
                      <a:gd name="T20" fmla="*/ 8 w 24"/>
                      <a:gd name="T21" fmla="*/ 14 h 15"/>
                      <a:gd name="T22" fmla="*/ 9 w 24"/>
                      <a:gd name="T23" fmla="*/ 12 h 15"/>
                      <a:gd name="T24" fmla="*/ 3 w 24"/>
                      <a:gd name="T25" fmla="*/ 2 h 15"/>
                      <a:gd name="T26" fmla="*/ 0 w 24"/>
                      <a:gd name="T27" fmla="*/ 2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24" h="15">
                        <a:moveTo>
                          <a:pt x="0" y="2"/>
                        </a:moveTo>
                        <a:cubicBezTo>
                          <a:pt x="2" y="8"/>
                          <a:pt x="2" y="13"/>
                          <a:pt x="9" y="14"/>
                        </a:cubicBezTo>
                        <a:cubicBezTo>
                          <a:pt x="10" y="15"/>
                          <a:pt x="11" y="13"/>
                          <a:pt x="10" y="12"/>
                        </a:cubicBezTo>
                        <a:cubicBezTo>
                          <a:pt x="8" y="9"/>
                          <a:pt x="5" y="6"/>
                          <a:pt x="5" y="2"/>
                        </a:cubicBezTo>
                        <a:cubicBezTo>
                          <a:pt x="4" y="2"/>
                          <a:pt x="3" y="2"/>
                          <a:pt x="2" y="2"/>
                        </a:cubicBezTo>
                        <a:cubicBezTo>
                          <a:pt x="2" y="7"/>
                          <a:pt x="6" y="12"/>
                          <a:pt x="12" y="13"/>
                        </a:cubicBezTo>
                        <a:cubicBezTo>
                          <a:pt x="18" y="14"/>
                          <a:pt x="22" y="10"/>
                          <a:pt x="24" y="4"/>
                        </a:cubicBezTo>
                        <a:cubicBezTo>
                          <a:pt x="24" y="3"/>
                          <a:pt x="21" y="2"/>
                          <a:pt x="21" y="4"/>
                        </a:cubicBezTo>
                        <a:cubicBezTo>
                          <a:pt x="18" y="13"/>
                          <a:pt x="6" y="12"/>
                          <a:pt x="5" y="2"/>
                        </a:cubicBezTo>
                        <a:cubicBezTo>
                          <a:pt x="5" y="0"/>
                          <a:pt x="2" y="0"/>
                          <a:pt x="2" y="2"/>
                        </a:cubicBezTo>
                        <a:cubicBezTo>
                          <a:pt x="2" y="7"/>
                          <a:pt x="5" y="10"/>
                          <a:pt x="8" y="14"/>
                        </a:cubicBezTo>
                        <a:cubicBezTo>
                          <a:pt x="8" y="13"/>
                          <a:pt x="9" y="12"/>
                          <a:pt x="9" y="12"/>
                        </a:cubicBezTo>
                        <a:cubicBezTo>
                          <a:pt x="4" y="10"/>
                          <a:pt x="4" y="6"/>
                          <a:pt x="3" y="2"/>
                        </a:cubicBezTo>
                        <a:cubicBezTo>
                          <a:pt x="2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21" name="Freeform 211"/>
                  <p:cNvSpPr/>
                  <p:nvPr/>
                </p:nvSpPr>
                <p:spPr bwMode="auto">
                  <a:xfrm>
                    <a:off x="817" y="1326"/>
                    <a:ext cx="18" cy="28"/>
                  </a:xfrm>
                  <a:custGeom>
                    <a:avLst/>
                    <a:gdLst>
                      <a:gd name="T0" fmla="*/ 27 w 28"/>
                      <a:gd name="T1" fmla="*/ 8 h 42"/>
                      <a:gd name="T2" fmla="*/ 5 w 28"/>
                      <a:gd name="T3" fmla="*/ 8 h 42"/>
                      <a:gd name="T4" fmla="*/ 13 w 28"/>
                      <a:gd name="T5" fmla="*/ 18 h 42"/>
                      <a:gd name="T6" fmla="*/ 21 w 28"/>
                      <a:gd name="T7" fmla="*/ 28 h 42"/>
                      <a:gd name="T8" fmla="*/ 12 w 28"/>
                      <a:gd name="T9" fmla="*/ 37 h 42"/>
                      <a:gd name="T10" fmla="*/ 5 w 28"/>
                      <a:gd name="T11" fmla="*/ 24 h 42"/>
                      <a:gd name="T12" fmla="*/ 2 w 28"/>
                      <a:gd name="T13" fmla="*/ 23 h 42"/>
                      <a:gd name="T14" fmla="*/ 10 w 28"/>
                      <a:gd name="T15" fmla="*/ 40 h 42"/>
                      <a:gd name="T16" fmla="*/ 24 w 28"/>
                      <a:gd name="T17" fmla="*/ 30 h 42"/>
                      <a:gd name="T18" fmla="*/ 14 w 28"/>
                      <a:gd name="T19" fmla="*/ 16 h 42"/>
                      <a:gd name="T20" fmla="*/ 11 w 28"/>
                      <a:gd name="T21" fmla="*/ 6 h 42"/>
                      <a:gd name="T22" fmla="*/ 24 w 28"/>
                      <a:gd name="T23" fmla="*/ 8 h 42"/>
                      <a:gd name="T24" fmla="*/ 27 w 28"/>
                      <a:gd name="T25" fmla="*/ 8 h 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28" h="42">
                        <a:moveTo>
                          <a:pt x="27" y="8"/>
                        </a:moveTo>
                        <a:cubicBezTo>
                          <a:pt x="26" y="0"/>
                          <a:pt x="7" y="0"/>
                          <a:pt x="5" y="8"/>
                        </a:cubicBezTo>
                        <a:cubicBezTo>
                          <a:pt x="3" y="12"/>
                          <a:pt x="10" y="16"/>
                          <a:pt x="13" y="18"/>
                        </a:cubicBezTo>
                        <a:cubicBezTo>
                          <a:pt x="17" y="21"/>
                          <a:pt x="21" y="23"/>
                          <a:pt x="21" y="28"/>
                        </a:cubicBezTo>
                        <a:cubicBezTo>
                          <a:pt x="21" y="33"/>
                          <a:pt x="17" y="37"/>
                          <a:pt x="12" y="37"/>
                        </a:cubicBezTo>
                        <a:cubicBezTo>
                          <a:pt x="3" y="38"/>
                          <a:pt x="3" y="29"/>
                          <a:pt x="5" y="24"/>
                        </a:cubicBezTo>
                        <a:cubicBezTo>
                          <a:pt x="6" y="22"/>
                          <a:pt x="3" y="21"/>
                          <a:pt x="2" y="23"/>
                        </a:cubicBezTo>
                        <a:cubicBezTo>
                          <a:pt x="0" y="31"/>
                          <a:pt x="1" y="37"/>
                          <a:pt x="10" y="40"/>
                        </a:cubicBezTo>
                        <a:cubicBezTo>
                          <a:pt x="16" y="42"/>
                          <a:pt x="23" y="36"/>
                          <a:pt x="24" y="30"/>
                        </a:cubicBezTo>
                        <a:cubicBezTo>
                          <a:pt x="25" y="22"/>
                          <a:pt x="20" y="19"/>
                          <a:pt x="14" y="16"/>
                        </a:cubicBezTo>
                        <a:cubicBezTo>
                          <a:pt x="11" y="13"/>
                          <a:pt x="3" y="7"/>
                          <a:pt x="11" y="6"/>
                        </a:cubicBezTo>
                        <a:cubicBezTo>
                          <a:pt x="14" y="5"/>
                          <a:pt x="24" y="4"/>
                          <a:pt x="24" y="8"/>
                        </a:cubicBezTo>
                        <a:cubicBezTo>
                          <a:pt x="25" y="10"/>
                          <a:pt x="28" y="10"/>
                          <a:pt x="27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22" name="Freeform 212"/>
                  <p:cNvSpPr/>
                  <p:nvPr/>
                </p:nvSpPr>
                <p:spPr bwMode="auto">
                  <a:xfrm>
                    <a:off x="817" y="1322"/>
                    <a:ext cx="14" cy="35"/>
                  </a:xfrm>
                  <a:custGeom>
                    <a:avLst/>
                    <a:gdLst>
                      <a:gd name="T0" fmla="*/ 17 w 21"/>
                      <a:gd name="T1" fmla="*/ 2 h 53"/>
                      <a:gd name="T2" fmla="*/ 0 w 21"/>
                      <a:gd name="T3" fmla="*/ 50 h 53"/>
                      <a:gd name="T4" fmla="*/ 3 w 21"/>
                      <a:gd name="T5" fmla="*/ 51 h 53"/>
                      <a:gd name="T6" fmla="*/ 20 w 21"/>
                      <a:gd name="T7" fmla="*/ 3 h 53"/>
                      <a:gd name="T8" fmla="*/ 17 w 21"/>
                      <a:gd name="T9" fmla="*/ 2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1" h="53">
                        <a:moveTo>
                          <a:pt x="17" y="2"/>
                        </a:moveTo>
                        <a:cubicBezTo>
                          <a:pt x="8" y="16"/>
                          <a:pt x="8" y="34"/>
                          <a:pt x="0" y="50"/>
                        </a:cubicBezTo>
                        <a:cubicBezTo>
                          <a:pt x="0" y="51"/>
                          <a:pt x="2" y="53"/>
                          <a:pt x="3" y="51"/>
                        </a:cubicBezTo>
                        <a:cubicBezTo>
                          <a:pt x="10" y="36"/>
                          <a:pt x="11" y="17"/>
                          <a:pt x="20" y="3"/>
                        </a:cubicBezTo>
                        <a:cubicBezTo>
                          <a:pt x="21" y="1"/>
                          <a:pt x="18" y="0"/>
                          <a:pt x="17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23" name="Freeform 213"/>
                  <p:cNvSpPr/>
                  <p:nvPr/>
                </p:nvSpPr>
                <p:spPr bwMode="auto">
                  <a:xfrm>
                    <a:off x="820" y="1324"/>
                    <a:ext cx="13" cy="33"/>
                  </a:xfrm>
                  <a:custGeom>
                    <a:avLst/>
                    <a:gdLst>
                      <a:gd name="T0" fmla="*/ 20 w 20"/>
                      <a:gd name="T1" fmla="*/ 2 h 50"/>
                      <a:gd name="T2" fmla="*/ 19 w 20"/>
                      <a:gd name="T3" fmla="*/ 1 h 50"/>
                      <a:gd name="T4" fmla="*/ 17 w 20"/>
                      <a:gd name="T5" fmla="*/ 1 h 50"/>
                      <a:gd name="T6" fmla="*/ 10 w 20"/>
                      <a:gd name="T7" fmla="*/ 20 h 50"/>
                      <a:gd name="T8" fmla="*/ 6 w 20"/>
                      <a:gd name="T9" fmla="*/ 33 h 50"/>
                      <a:gd name="T10" fmla="*/ 1 w 20"/>
                      <a:gd name="T11" fmla="*/ 47 h 50"/>
                      <a:gd name="T12" fmla="*/ 3 w 20"/>
                      <a:gd name="T13" fmla="*/ 48 h 50"/>
                      <a:gd name="T14" fmla="*/ 3 w 20"/>
                      <a:gd name="T15" fmla="*/ 48 h 50"/>
                      <a:gd name="T16" fmla="*/ 0 w 20"/>
                      <a:gd name="T17" fmla="*/ 48 h 50"/>
                      <a:gd name="T18" fmla="*/ 0 w 20"/>
                      <a:gd name="T19" fmla="*/ 48 h 50"/>
                      <a:gd name="T20" fmla="*/ 2 w 20"/>
                      <a:gd name="T21" fmla="*/ 49 h 50"/>
                      <a:gd name="T22" fmla="*/ 4 w 20"/>
                      <a:gd name="T23" fmla="*/ 45 h 50"/>
                      <a:gd name="T24" fmla="*/ 10 w 20"/>
                      <a:gd name="T25" fmla="*/ 30 h 50"/>
                      <a:gd name="T26" fmla="*/ 19 w 20"/>
                      <a:gd name="T27" fmla="*/ 2 h 50"/>
                      <a:gd name="T28" fmla="*/ 17 w 20"/>
                      <a:gd name="T29" fmla="*/ 2 h 50"/>
                      <a:gd name="T30" fmla="*/ 17 w 20"/>
                      <a:gd name="T31" fmla="*/ 2 h 50"/>
                      <a:gd name="T32" fmla="*/ 20 w 20"/>
                      <a:gd name="T33" fmla="*/ 2 h 5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20" h="50">
                        <a:moveTo>
                          <a:pt x="20" y="2"/>
                        </a:moveTo>
                        <a:cubicBezTo>
                          <a:pt x="19" y="1"/>
                          <a:pt x="19" y="1"/>
                          <a:pt x="19" y="1"/>
                        </a:cubicBezTo>
                        <a:cubicBezTo>
                          <a:pt x="19" y="0"/>
                          <a:pt x="17" y="0"/>
                          <a:pt x="17" y="1"/>
                        </a:cubicBezTo>
                        <a:cubicBezTo>
                          <a:pt x="14" y="7"/>
                          <a:pt x="12" y="14"/>
                          <a:pt x="10" y="20"/>
                        </a:cubicBezTo>
                        <a:cubicBezTo>
                          <a:pt x="9" y="25"/>
                          <a:pt x="7" y="29"/>
                          <a:pt x="6" y="33"/>
                        </a:cubicBezTo>
                        <a:cubicBezTo>
                          <a:pt x="5" y="35"/>
                          <a:pt x="2" y="46"/>
                          <a:pt x="1" y="47"/>
                        </a:cubicBezTo>
                        <a:cubicBezTo>
                          <a:pt x="1" y="47"/>
                          <a:pt x="2" y="48"/>
                          <a:pt x="3" y="48"/>
                        </a:cubicBezTo>
                        <a:cubicBezTo>
                          <a:pt x="3" y="48"/>
                          <a:pt x="3" y="48"/>
                          <a:pt x="3" y="48"/>
                        </a:cubicBezTo>
                        <a:cubicBezTo>
                          <a:pt x="3" y="46"/>
                          <a:pt x="0" y="46"/>
                          <a:pt x="0" y="48"/>
                        </a:cubicBezTo>
                        <a:cubicBezTo>
                          <a:pt x="0" y="48"/>
                          <a:pt x="0" y="48"/>
                          <a:pt x="0" y="48"/>
                        </a:cubicBezTo>
                        <a:cubicBezTo>
                          <a:pt x="0" y="49"/>
                          <a:pt x="1" y="50"/>
                          <a:pt x="2" y="49"/>
                        </a:cubicBezTo>
                        <a:cubicBezTo>
                          <a:pt x="4" y="49"/>
                          <a:pt x="4" y="46"/>
                          <a:pt x="4" y="45"/>
                        </a:cubicBezTo>
                        <a:cubicBezTo>
                          <a:pt x="6" y="40"/>
                          <a:pt x="8" y="35"/>
                          <a:pt x="10" y="30"/>
                        </a:cubicBezTo>
                        <a:cubicBezTo>
                          <a:pt x="13" y="21"/>
                          <a:pt x="16" y="11"/>
                          <a:pt x="19" y="2"/>
                        </a:cubicBezTo>
                        <a:cubicBezTo>
                          <a:pt x="18" y="2"/>
                          <a:pt x="17" y="2"/>
                          <a:pt x="17" y="2"/>
                        </a:cubicBezTo>
                        <a:cubicBezTo>
                          <a:pt x="17" y="2"/>
                          <a:pt x="17" y="2"/>
                          <a:pt x="17" y="2"/>
                        </a:cubicBezTo>
                        <a:cubicBezTo>
                          <a:pt x="17" y="4"/>
                          <a:pt x="20" y="3"/>
                          <a:pt x="2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24" name="Freeform 214"/>
                  <p:cNvSpPr/>
                  <p:nvPr/>
                </p:nvSpPr>
                <p:spPr bwMode="auto">
                  <a:xfrm>
                    <a:off x="544" y="1510"/>
                    <a:ext cx="26" cy="40"/>
                  </a:xfrm>
                  <a:custGeom>
                    <a:avLst/>
                    <a:gdLst>
                      <a:gd name="T0" fmla="*/ 27 w 39"/>
                      <a:gd name="T1" fmla="*/ 57 h 60"/>
                      <a:gd name="T2" fmla="*/ 16 w 39"/>
                      <a:gd name="T3" fmla="*/ 36 h 60"/>
                      <a:gd name="T4" fmla="*/ 5 w 39"/>
                      <a:gd name="T5" fmla="*/ 22 h 60"/>
                      <a:gd name="T6" fmla="*/ 18 w 39"/>
                      <a:gd name="T7" fmla="*/ 4 h 60"/>
                      <a:gd name="T8" fmla="*/ 33 w 39"/>
                      <a:gd name="T9" fmla="*/ 30 h 60"/>
                      <a:gd name="T10" fmla="*/ 23 w 39"/>
                      <a:gd name="T11" fmla="*/ 57 h 60"/>
                      <a:gd name="T12" fmla="*/ 26 w 39"/>
                      <a:gd name="T13" fmla="*/ 57 h 60"/>
                      <a:gd name="T14" fmla="*/ 37 w 39"/>
                      <a:gd name="T15" fmla="*/ 16 h 60"/>
                      <a:gd name="T16" fmla="*/ 15 w 39"/>
                      <a:gd name="T17" fmla="*/ 1 h 60"/>
                      <a:gd name="T18" fmla="*/ 2 w 39"/>
                      <a:gd name="T19" fmla="*/ 20 h 60"/>
                      <a:gd name="T20" fmla="*/ 9 w 39"/>
                      <a:gd name="T21" fmla="*/ 34 h 60"/>
                      <a:gd name="T22" fmla="*/ 21 w 39"/>
                      <a:gd name="T23" fmla="*/ 48 h 60"/>
                      <a:gd name="T24" fmla="*/ 24 w 39"/>
                      <a:gd name="T25" fmla="*/ 59 h 60"/>
                      <a:gd name="T26" fmla="*/ 27 w 39"/>
                      <a:gd name="T27" fmla="*/ 57 h 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39" h="60">
                        <a:moveTo>
                          <a:pt x="27" y="57"/>
                        </a:moveTo>
                        <a:cubicBezTo>
                          <a:pt x="23" y="49"/>
                          <a:pt x="23" y="43"/>
                          <a:pt x="16" y="36"/>
                        </a:cubicBezTo>
                        <a:cubicBezTo>
                          <a:pt x="11" y="32"/>
                          <a:pt x="7" y="28"/>
                          <a:pt x="5" y="22"/>
                        </a:cubicBezTo>
                        <a:cubicBezTo>
                          <a:pt x="2" y="12"/>
                          <a:pt x="9" y="5"/>
                          <a:pt x="18" y="4"/>
                        </a:cubicBezTo>
                        <a:cubicBezTo>
                          <a:pt x="35" y="1"/>
                          <a:pt x="35" y="20"/>
                          <a:pt x="33" y="30"/>
                        </a:cubicBezTo>
                        <a:cubicBezTo>
                          <a:pt x="30" y="39"/>
                          <a:pt x="24" y="47"/>
                          <a:pt x="23" y="57"/>
                        </a:cubicBezTo>
                        <a:cubicBezTo>
                          <a:pt x="23" y="58"/>
                          <a:pt x="26" y="58"/>
                          <a:pt x="26" y="57"/>
                        </a:cubicBezTo>
                        <a:cubicBezTo>
                          <a:pt x="27" y="43"/>
                          <a:pt x="39" y="31"/>
                          <a:pt x="37" y="16"/>
                        </a:cubicBezTo>
                        <a:cubicBezTo>
                          <a:pt x="35" y="5"/>
                          <a:pt x="27" y="0"/>
                          <a:pt x="15" y="1"/>
                        </a:cubicBezTo>
                        <a:cubicBezTo>
                          <a:pt x="7" y="2"/>
                          <a:pt x="0" y="12"/>
                          <a:pt x="2" y="20"/>
                        </a:cubicBezTo>
                        <a:cubicBezTo>
                          <a:pt x="2" y="26"/>
                          <a:pt x="5" y="30"/>
                          <a:pt x="9" y="34"/>
                        </a:cubicBezTo>
                        <a:cubicBezTo>
                          <a:pt x="14" y="39"/>
                          <a:pt x="19" y="41"/>
                          <a:pt x="21" y="48"/>
                        </a:cubicBezTo>
                        <a:cubicBezTo>
                          <a:pt x="22" y="52"/>
                          <a:pt x="23" y="55"/>
                          <a:pt x="24" y="59"/>
                        </a:cubicBezTo>
                        <a:cubicBezTo>
                          <a:pt x="25" y="60"/>
                          <a:pt x="28" y="59"/>
                          <a:pt x="27" y="5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25" name="Freeform 215"/>
                  <p:cNvSpPr/>
                  <p:nvPr/>
                </p:nvSpPr>
                <p:spPr bwMode="auto">
                  <a:xfrm>
                    <a:off x="549" y="1514"/>
                    <a:ext cx="16" cy="17"/>
                  </a:xfrm>
                  <a:custGeom>
                    <a:avLst/>
                    <a:gdLst>
                      <a:gd name="T0" fmla="*/ 11 w 24"/>
                      <a:gd name="T1" fmla="*/ 22 h 25"/>
                      <a:gd name="T2" fmla="*/ 8 w 24"/>
                      <a:gd name="T3" fmla="*/ 5 h 25"/>
                      <a:gd name="T4" fmla="*/ 20 w 24"/>
                      <a:gd name="T5" fmla="*/ 11 h 25"/>
                      <a:gd name="T6" fmla="*/ 6 w 24"/>
                      <a:gd name="T7" fmla="*/ 19 h 25"/>
                      <a:gd name="T8" fmla="*/ 5 w 24"/>
                      <a:gd name="T9" fmla="*/ 22 h 25"/>
                      <a:gd name="T10" fmla="*/ 23 w 24"/>
                      <a:gd name="T11" fmla="*/ 13 h 25"/>
                      <a:gd name="T12" fmla="*/ 10 w 24"/>
                      <a:gd name="T13" fmla="*/ 1 h 25"/>
                      <a:gd name="T14" fmla="*/ 0 w 24"/>
                      <a:gd name="T15" fmla="*/ 13 h 25"/>
                      <a:gd name="T16" fmla="*/ 11 w 24"/>
                      <a:gd name="T17" fmla="*/ 25 h 25"/>
                      <a:gd name="T18" fmla="*/ 11 w 24"/>
                      <a:gd name="T19" fmla="*/ 22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24" h="25">
                        <a:moveTo>
                          <a:pt x="11" y="22"/>
                        </a:moveTo>
                        <a:cubicBezTo>
                          <a:pt x="2" y="21"/>
                          <a:pt x="1" y="9"/>
                          <a:pt x="8" y="5"/>
                        </a:cubicBezTo>
                        <a:cubicBezTo>
                          <a:pt x="13" y="2"/>
                          <a:pt x="20" y="5"/>
                          <a:pt x="20" y="11"/>
                        </a:cubicBezTo>
                        <a:cubicBezTo>
                          <a:pt x="20" y="19"/>
                          <a:pt x="12" y="20"/>
                          <a:pt x="6" y="19"/>
                        </a:cubicBezTo>
                        <a:cubicBezTo>
                          <a:pt x="4" y="19"/>
                          <a:pt x="3" y="21"/>
                          <a:pt x="5" y="22"/>
                        </a:cubicBezTo>
                        <a:cubicBezTo>
                          <a:pt x="13" y="23"/>
                          <a:pt x="21" y="21"/>
                          <a:pt x="23" y="13"/>
                        </a:cubicBezTo>
                        <a:cubicBezTo>
                          <a:pt x="24" y="5"/>
                          <a:pt x="18" y="0"/>
                          <a:pt x="10" y="1"/>
                        </a:cubicBezTo>
                        <a:cubicBezTo>
                          <a:pt x="4" y="2"/>
                          <a:pt x="1" y="7"/>
                          <a:pt x="0" y="13"/>
                        </a:cubicBezTo>
                        <a:cubicBezTo>
                          <a:pt x="0" y="19"/>
                          <a:pt x="5" y="24"/>
                          <a:pt x="11" y="25"/>
                        </a:cubicBezTo>
                        <a:cubicBezTo>
                          <a:pt x="13" y="25"/>
                          <a:pt x="13" y="22"/>
                          <a:pt x="11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26" name="Freeform 216"/>
                  <p:cNvSpPr/>
                  <p:nvPr/>
                </p:nvSpPr>
                <p:spPr bwMode="auto">
                  <a:xfrm>
                    <a:off x="549" y="1516"/>
                    <a:ext cx="14" cy="14"/>
                  </a:xfrm>
                  <a:custGeom>
                    <a:avLst/>
                    <a:gdLst>
                      <a:gd name="T0" fmla="*/ 4 w 21"/>
                      <a:gd name="T1" fmla="*/ 5 h 21"/>
                      <a:gd name="T2" fmla="*/ 7 w 21"/>
                      <a:gd name="T3" fmla="*/ 7 h 21"/>
                      <a:gd name="T4" fmla="*/ 5 w 21"/>
                      <a:gd name="T5" fmla="*/ 15 h 21"/>
                      <a:gd name="T6" fmla="*/ 4 w 21"/>
                      <a:gd name="T7" fmla="*/ 14 h 21"/>
                      <a:gd name="T8" fmla="*/ 8 w 21"/>
                      <a:gd name="T9" fmla="*/ 6 h 21"/>
                      <a:gd name="T10" fmla="*/ 12 w 21"/>
                      <a:gd name="T11" fmla="*/ 6 h 21"/>
                      <a:gd name="T12" fmla="*/ 9 w 21"/>
                      <a:gd name="T13" fmla="*/ 18 h 21"/>
                      <a:gd name="T14" fmla="*/ 8 w 21"/>
                      <a:gd name="T15" fmla="*/ 15 h 21"/>
                      <a:gd name="T16" fmla="*/ 13 w 21"/>
                      <a:gd name="T17" fmla="*/ 4 h 21"/>
                      <a:gd name="T18" fmla="*/ 17 w 21"/>
                      <a:gd name="T19" fmla="*/ 3 h 21"/>
                      <a:gd name="T20" fmla="*/ 12 w 21"/>
                      <a:gd name="T21" fmla="*/ 5 h 21"/>
                      <a:gd name="T22" fmla="*/ 11 w 21"/>
                      <a:gd name="T23" fmla="*/ 3 h 21"/>
                      <a:gd name="T24" fmla="*/ 9 w 21"/>
                      <a:gd name="T25" fmla="*/ 10 h 21"/>
                      <a:gd name="T26" fmla="*/ 9 w 21"/>
                      <a:gd name="T27" fmla="*/ 14 h 21"/>
                      <a:gd name="T28" fmla="*/ 12 w 21"/>
                      <a:gd name="T29" fmla="*/ 14 h 21"/>
                      <a:gd name="T30" fmla="*/ 13 w 21"/>
                      <a:gd name="T31" fmla="*/ 13 h 21"/>
                      <a:gd name="T32" fmla="*/ 18 w 21"/>
                      <a:gd name="T33" fmla="*/ 9 h 21"/>
                      <a:gd name="T34" fmla="*/ 17 w 21"/>
                      <a:gd name="T35" fmla="*/ 11 h 21"/>
                      <a:gd name="T36" fmla="*/ 15 w 21"/>
                      <a:gd name="T37" fmla="*/ 8 h 21"/>
                      <a:gd name="T38" fmla="*/ 7 w 21"/>
                      <a:gd name="T39" fmla="*/ 10 h 21"/>
                      <a:gd name="T40" fmla="*/ 7 w 21"/>
                      <a:gd name="T41" fmla="*/ 10 h 21"/>
                      <a:gd name="T42" fmla="*/ 8 w 21"/>
                      <a:gd name="T43" fmla="*/ 14 h 21"/>
                      <a:gd name="T44" fmla="*/ 12 w 21"/>
                      <a:gd name="T45" fmla="*/ 1 h 21"/>
                      <a:gd name="T46" fmla="*/ 17 w 21"/>
                      <a:gd name="T47" fmla="*/ 4 h 21"/>
                      <a:gd name="T48" fmla="*/ 18 w 21"/>
                      <a:gd name="T49" fmla="*/ 10 h 21"/>
                      <a:gd name="T50" fmla="*/ 20 w 21"/>
                      <a:gd name="T51" fmla="*/ 10 h 21"/>
                      <a:gd name="T52" fmla="*/ 21 w 21"/>
                      <a:gd name="T53" fmla="*/ 8 h 21"/>
                      <a:gd name="T54" fmla="*/ 18 w 21"/>
                      <a:gd name="T55" fmla="*/ 8 h 21"/>
                      <a:gd name="T56" fmla="*/ 18 w 21"/>
                      <a:gd name="T57" fmla="*/ 13 h 21"/>
                      <a:gd name="T58" fmla="*/ 15 w 21"/>
                      <a:gd name="T59" fmla="*/ 13 h 21"/>
                      <a:gd name="T60" fmla="*/ 17 w 21"/>
                      <a:gd name="T61" fmla="*/ 6 h 21"/>
                      <a:gd name="T62" fmla="*/ 16 w 21"/>
                      <a:gd name="T63" fmla="*/ 5 h 21"/>
                      <a:gd name="T64" fmla="*/ 11 w 21"/>
                      <a:gd name="T65" fmla="*/ 5 h 21"/>
                      <a:gd name="T66" fmla="*/ 10 w 21"/>
                      <a:gd name="T67" fmla="*/ 13 h 21"/>
                      <a:gd name="T68" fmla="*/ 13 w 21"/>
                      <a:gd name="T69" fmla="*/ 3 h 21"/>
                      <a:gd name="T70" fmla="*/ 14 w 21"/>
                      <a:gd name="T71" fmla="*/ 6 h 21"/>
                      <a:gd name="T72" fmla="*/ 9 w 21"/>
                      <a:gd name="T73" fmla="*/ 17 h 21"/>
                      <a:gd name="T74" fmla="*/ 5 w 21"/>
                      <a:gd name="T75" fmla="*/ 17 h 21"/>
                      <a:gd name="T76" fmla="*/ 8 w 21"/>
                      <a:gd name="T77" fmla="*/ 5 h 21"/>
                      <a:gd name="T78" fmla="*/ 10 w 21"/>
                      <a:gd name="T79" fmla="*/ 4 h 21"/>
                      <a:gd name="T80" fmla="*/ 5 w 21"/>
                      <a:gd name="T81" fmla="*/ 14 h 21"/>
                      <a:gd name="T82" fmla="*/ 1 w 21"/>
                      <a:gd name="T83" fmla="*/ 13 h 21"/>
                      <a:gd name="T84" fmla="*/ 4 w 21"/>
                      <a:gd name="T85" fmla="*/ 5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</a:cxnLst>
                    <a:rect l="0" t="0" r="r" b="b"/>
                    <a:pathLst>
                      <a:path w="21" h="21">
                        <a:moveTo>
                          <a:pt x="6" y="11"/>
                        </a:moveTo>
                        <a:cubicBezTo>
                          <a:pt x="6" y="10"/>
                          <a:pt x="6" y="8"/>
                          <a:pt x="7" y="7"/>
                        </a:cubicBezTo>
                        <a:cubicBezTo>
                          <a:pt x="6" y="6"/>
                          <a:pt x="5" y="6"/>
                          <a:pt x="4" y="5"/>
                        </a:cubicBezTo>
                        <a:cubicBezTo>
                          <a:pt x="4" y="8"/>
                          <a:pt x="2" y="11"/>
                          <a:pt x="1" y="13"/>
                        </a:cubicBezTo>
                        <a:cubicBezTo>
                          <a:pt x="2" y="13"/>
                          <a:pt x="3" y="14"/>
                          <a:pt x="3" y="14"/>
                        </a:cubicBezTo>
                        <a:cubicBezTo>
                          <a:pt x="5" y="12"/>
                          <a:pt x="5" y="10"/>
                          <a:pt x="7" y="7"/>
                        </a:cubicBezTo>
                        <a:cubicBezTo>
                          <a:pt x="6" y="7"/>
                          <a:pt x="5" y="7"/>
                          <a:pt x="4" y="7"/>
                        </a:cubicBezTo>
                        <a:cubicBezTo>
                          <a:pt x="4" y="9"/>
                          <a:pt x="3" y="12"/>
                          <a:pt x="2" y="14"/>
                        </a:cubicBezTo>
                        <a:cubicBezTo>
                          <a:pt x="2" y="16"/>
                          <a:pt x="4" y="16"/>
                          <a:pt x="5" y="15"/>
                        </a:cubicBezTo>
                        <a:cubicBezTo>
                          <a:pt x="7" y="12"/>
                          <a:pt x="8" y="8"/>
                          <a:pt x="9" y="5"/>
                        </a:cubicBezTo>
                        <a:cubicBezTo>
                          <a:pt x="9" y="4"/>
                          <a:pt x="8" y="4"/>
                          <a:pt x="7" y="4"/>
                        </a:cubicBezTo>
                        <a:cubicBezTo>
                          <a:pt x="7" y="8"/>
                          <a:pt x="5" y="11"/>
                          <a:pt x="4" y="14"/>
                        </a:cubicBezTo>
                        <a:cubicBezTo>
                          <a:pt x="5" y="14"/>
                          <a:pt x="5" y="15"/>
                          <a:pt x="6" y="15"/>
                        </a:cubicBezTo>
                        <a:cubicBezTo>
                          <a:pt x="8" y="12"/>
                          <a:pt x="9" y="9"/>
                          <a:pt x="11" y="6"/>
                        </a:cubicBezTo>
                        <a:cubicBezTo>
                          <a:pt x="10" y="6"/>
                          <a:pt x="9" y="6"/>
                          <a:pt x="8" y="6"/>
                        </a:cubicBezTo>
                        <a:cubicBezTo>
                          <a:pt x="8" y="10"/>
                          <a:pt x="5" y="13"/>
                          <a:pt x="5" y="17"/>
                        </a:cubicBezTo>
                        <a:cubicBezTo>
                          <a:pt x="5" y="19"/>
                          <a:pt x="8" y="19"/>
                          <a:pt x="8" y="18"/>
                        </a:cubicBezTo>
                        <a:cubicBezTo>
                          <a:pt x="10" y="14"/>
                          <a:pt x="11" y="10"/>
                          <a:pt x="12" y="6"/>
                        </a:cubicBezTo>
                        <a:cubicBezTo>
                          <a:pt x="13" y="4"/>
                          <a:pt x="10" y="3"/>
                          <a:pt x="10" y="5"/>
                        </a:cubicBezTo>
                        <a:cubicBezTo>
                          <a:pt x="8" y="9"/>
                          <a:pt x="6" y="13"/>
                          <a:pt x="6" y="17"/>
                        </a:cubicBezTo>
                        <a:cubicBezTo>
                          <a:pt x="6" y="18"/>
                          <a:pt x="8" y="19"/>
                          <a:pt x="9" y="18"/>
                        </a:cubicBezTo>
                        <a:cubicBezTo>
                          <a:pt x="11" y="14"/>
                          <a:pt x="12" y="10"/>
                          <a:pt x="14" y="6"/>
                        </a:cubicBezTo>
                        <a:cubicBezTo>
                          <a:pt x="13" y="6"/>
                          <a:pt x="12" y="5"/>
                          <a:pt x="11" y="5"/>
                        </a:cubicBezTo>
                        <a:cubicBezTo>
                          <a:pt x="10" y="9"/>
                          <a:pt x="9" y="12"/>
                          <a:pt x="8" y="15"/>
                        </a:cubicBezTo>
                        <a:cubicBezTo>
                          <a:pt x="9" y="16"/>
                          <a:pt x="9" y="16"/>
                          <a:pt x="10" y="16"/>
                        </a:cubicBezTo>
                        <a:cubicBezTo>
                          <a:pt x="12" y="12"/>
                          <a:pt x="12" y="8"/>
                          <a:pt x="15" y="5"/>
                        </a:cubicBezTo>
                        <a:cubicBezTo>
                          <a:pt x="14" y="4"/>
                          <a:pt x="13" y="4"/>
                          <a:pt x="13" y="4"/>
                        </a:cubicBezTo>
                        <a:cubicBezTo>
                          <a:pt x="13" y="7"/>
                          <a:pt x="11" y="10"/>
                          <a:pt x="10" y="13"/>
                        </a:cubicBezTo>
                        <a:cubicBezTo>
                          <a:pt x="11" y="14"/>
                          <a:pt x="12" y="14"/>
                          <a:pt x="13" y="14"/>
                        </a:cubicBezTo>
                        <a:cubicBezTo>
                          <a:pt x="14" y="10"/>
                          <a:pt x="15" y="6"/>
                          <a:pt x="17" y="3"/>
                        </a:cubicBezTo>
                        <a:cubicBezTo>
                          <a:pt x="18" y="1"/>
                          <a:pt x="15" y="0"/>
                          <a:pt x="14" y="1"/>
                        </a:cubicBezTo>
                        <a:cubicBezTo>
                          <a:pt x="13" y="2"/>
                          <a:pt x="13" y="2"/>
                          <a:pt x="12" y="3"/>
                        </a:cubicBezTo>
                        <a:cubicBezTo>
                          <a:pt x="12" y="4"/>
                          <a:pt x="12" y="4"/>
                          <a:pt x="12" y="5"/>
                        </a:cubicBezTo>
                        <a:cubicBezTo>
                          <a:pt x="13" y="5"/>
                          <a:pt x="14" y="4"/>
                          <a:pt x="15" y="5"/>
                        </a:cubicBezTo>
                        <a:cubicBezTo>
                          <a:pt x="15" y="4"/>
                          <a:pt x="14" y="3"/>
                          <a:pt x="14" y="2"/>
                        </a:cubicBezTo>
                        <a:cubicBezTo>
                          <a:pt x="13" y="3"/>
                          <a:pt x="12" y="4"/>
                          <a:pt x="11" y="3"/>
                        </a:cubicBezTo>
                        <a:cubicBezTo>
                          <a:pt x="11" y="4"/>
                          <a:pt x="11" y="5"/>
                          <a:pt x="11" y="6"/>
                        </a:cubicBezTo>
                        <a:cubicBezTo>
                          <a:pt x="12" y="5"/>
                          <a:pt x="15" y="5"/>
                          <a:pt x="14" y="7"/>
                        </a:cubicBezTo>
                        <a:cubicBezTo>
                          <a:pt x="13" y="9"/>
                          <a:pt x="11" y="10"/>
                          <a:pt x="9" y="10"/>
                        </a:cubicBezTo>
                        <a:cubicBezTo>
                          <a:pt x="10" y="11"/>
                          <a:pt x="10" y="12"/>
                          <a:pt x="11" y="13"/>
                        </a:cubicBezTo>
                        <a:cubicBezTo>
                          <a:pt x="12" y="10"/>
                          <a:pt x="13" y="14"/>
                          <a:pt x="11" y="15"/>
                        </a:cubicBezTo>
                        <a:cubicBezTo>
                          <a:pt x="10" y="15"/>
                          <a:pt x="9" y="15"/>
                          <a:pt x="9" y="14"/>
                        </a:cubicBezTo>
                        <a:cubicBezTo>
                          <a:pt x="8" y="13"/>
                          <a:pt x="10" y="12"/>
                          <a:pt x="11" y="11"/>
                        </a:cubicBezTo>
                        <a:cubicBezTo>
                          <a:pt x="12" y="10"/>
                          <a:pt x="14" y="9"/>
                          <a:pt x="15" y="11"/>
                        </a:cubicBezTo>
                        <a:cubicBezTo>
                          <a:pt x="16" y="13"/>
                          <a:pt x="13" y="14"/>
                          <a:pt x="12" y="14"/>
                        </a:cubicBezTo>
                        <a:cubicBezTo>
                          <a:pt x="9" y="15"/>
                          <a:pt x="11" y="11"/>
                          <a:pt x="11" y="10"/>
                        </a:cubicBezTo>
                        <a:cubicBezTo>
                          <a:pt x="12" y="9"/>
                          <a:pt x="13" y="8"/>
                          <a:pt x="14" y="8"/>
                        </a:cubicBezTo>
                        <a:cubicBezTo>
                          <a:pt x="17" y="9"/>
                          <a:pt x="14" y="12"/>
                          <a:pt x="13" y="13"/>
                        </a:cubicBezTo>
                        <a:cubicBezTo>
                          <a:pt x="11" y="14"/>
                          <a:pt x="11" y="11"/>
                          <a:pt x="12" y="10"/>
                        </a:cubicBezTo>
                        <a:cubicBezTo>
                          <a:pt x="12" y="9"/>
                          <a:pt x="14" y="8"/>
                          <a:pt x="15" y="8"/>
                        </a:cubicBezTo>
                        <a:cubicBezTo>
                          <a:pt x="16" y="7"/>
                          <a:pt x="18" y="7"/>
                          <a:pt x="18" y="9"/>
                        </a:cubicBezTo>
                        <a:cubicBezTo>
                          <a:pt x="17" y="11"/>
                          <a:pt x="15" y="13"/>
                          <a:pt x="14" y="13"/>
                        </a:cubicBezTo>
                        <a:cubicBezTo>
                          <a:pt x="10" y="12"/>
                          <a:pt x="14" y="7"/>
                          <a:pt x="16" y="7"/>
                        </a:cubicBezTo>
                        <a:cubicBezTo>
                          <a:pt x="18" y="7"/>
                          <a:pt x="17" y="10"/>
                          <a:pt x="17" y="11"/>
                        </a:cubicBezTo>
                        <a:cubicBezTo>
                          <a:pt x="16" y="13"/>
                          <a:pt x="14" y="14"/>
                          <a:pt x="12" y="14"/>
                        </a:cubicBezTo>
                        <a:cubicBezTo>
                          <a:pt x="7" y="15"/>
                          <a:pt x="10" y="9"/>
                          <a:pt x="11" y="8"/>
                        </a:cubicBezTo>
                        <a:cubicBezTo>
                          <a:pt x="13" y="7"/>
                          <a:pt x="14" y="7"/>
                          <a:pt x="15" y="8"/>
                        </a:cubicBezTo>
                        <a:cubicBezTo>
                          <a:pt x="16" y="10"/>
                          <a:pt x="15" y="12"/>
                          <a:pt x="13" y="14"/>
                        </a:cubicBezTo>
                        <a:cubicBezTo>
                          <a:pt x="12" y="15"/>
                          <a:pt x="10" y="16"/>
                          <a:pt x="8" y="15"/>
                        </a:cubicBezTo>
                        <a:cubicBezTo>
                          <a:pt x="7" y="14"/>
                          <a:pt x="7" y="11"/>
                          <a:pt x="7" y="10"/>
                        </a:cubicBezTo>
                        <a:cubicBezTo>
                          <a:pt x="7" y="7"/>
                          <a:pt x="11" y="3"/>
                          <a:pt x="14" y="5"/>
                        </a:cubicBezTo>
                        <a:cubicBezTo>
                          <a:pt x="17" y="6"/>
                          <a:pt x="17" y="11"/>
                          <a:pt x="15" y="13"/>
                        </a:cubicBezTo>
                        <a:cubicBezTo>
                          <a:pt x="13" y="19"/>
                          <a:pt x="7" y="15"/>
                          <a:pt x="7" y="10"/>
                        </a:cubicBezTo>
                        <a:cubicBezTo>
                          <a:pt x="6" y="7"/>
                          <a:pt x="9" y="4"/>
                          <a:pt x="12" y="4"/>
                        </a:cubicBezTo>
                        <a:cubicBezTo>
                          <a:pt x="17" y="3"/>
                          <a:pt x="18" y="8"/>
                          <a:pt x="16" y="11"/>
                        </a:cubicBezTo>
                        <a:cubicBezTo>
                          <a:pt x="15" y="14"/>
                          <a:pt x="11" y="15"/>
                          <a:pt x="8" y="14"/>
                        </a:cubicBezTo>
                        <a:cubicBezTo>
                          <a:pt x="6" y="13"/>
                          <a:pt x="5" y="15"/>
                          <a:pt x="7" y="16"/>
                        </a:cubicBezTo>
                        <a:cubicBezTo>
                          <a:pt x="12" y="19"/>
                          <a:pt x="19" y="15"/>
                          <a:pt x="20" y="9"/>
                        </a:cubicBezTo>
                        <a:cubicBezTo>
                          <a:pt x="20" y="5"/>
                          <a:pt x="17" y="0"/>
                          <a:pt x="12" y="1"/>
                        </a:cubicBezTo>
                        <a:cubicBezTo>
                          <a:pt x="7" y="2"/>
                          <a:pt x="3" y="7"/>
                          <a:pt x="4" y="12"/>
                        </a:cubicBezTo>
                        <a:cubicBezTo>
                          <a:pt x="5" y="17"/>
                          <a:pt x="11" y="21"/>
                          <a:pt x="16" y="17"/>
                        </a:cubicBezTo>
                        <a:cubicBezTo>
                          <a:pt x="20" y="14"/>
                          <a:pt x="20" y="8"/>
                          <a:pt x="17" y="4"/>
                        </a:cubicBezTo>
                        <a:cubicBezTo>
                          <a:pt x="14" y="0"/>
                          <a:pt x="9" y="1"/>
                          <a:pt x="6" y="5"/>
                        </a:cubicBezTo>
                        <a:cubicBezTo>
                          <a:pt x="3" y="9"/>
                          <a:pt x="3" y="16"/>
                          <a:pt x="8" y="18"/>
                        </a:cubicBezTo>
                        <a:cubicBezTo>
                          <a:pt x="13" y="20"/>
                          <a:pt x="18" y="15"/>
                          <a:pt x="18" y="10"/>
                        </a:cubicBezTo>
                        <a:cubicBezTo>
                          <a:pt x="19" y="5"/>
                          <a:pt x="13" y="2"/>
                          <a:pt x="10" y="5"/>
                        </a:cubicBezTo>
                        <a:cubicBezTo>
                          <a:pt x="6" y="8"/>
                          <a:pt x="5" y="13"/>
                          <a:pt x="9" y="16"/>
                        </a:cubicBezTo>
                        <a:cubicBezTo>
                          <a:pt x="13" y="19"/>
                          <a:pt x="19" y="14"/>
                          <a:pt x="20" y="10"/>
                        </a:cubicBezTo>
                        <a:cubicBezTo>
                          <a:pt x="21" y="6"/>
                          <a:pt x="17" y="3"/>
                          <a:pt x="13" y="5"/>
                        </a:cubicBezTo>
                        <a:cubicBezTo>
                          <a:pt x="9" y="7"/>
                          <a:pt x="8" y="13"/>
                          <a:pt x="12" y="15"/>
                        </a:cubicBezTo>
                        <a:cubicBezTo>
                          <a:pt x="16" y="18"/>
                          <a:pt x="21" y="12"/>
                          <a:pt x="21" y="8"/>
                        </a:cubicBezTo>
                        <a:cubicBezTo>
                          <a:pt x="19" y="3"/>
                          <a:pt x="14" y="5"/>
                          <a:pt x="11" y="7"/>
                        </a:cubicBezTo>
                        <a:cubicBezTo>
                          <a:pt x="8" y="9"/>
                          <a:pt x="7" y="15"/>
                          <a:pt x="12" y="16"/>
                        </a:cubicBezTo>
                        <a:cubicBezTo>
                          <a:pt x="16" y="16"/>
                          <a:pt x="18" y="12"/>
                          <a:pt x="18" y="8"/>
                        </a:cubicBezTo>
                        <a:cubicBezTo>
                          <a:pt x="17" y="4"/>
                          <a:pt x="12" y="5"/>
                          <a:pt x="10" y="7"/>
                        </a:cubicBezTo>
                        <a:cubicBezTo>
                          <a:pt x="8" y="9"/>
                          <a:pt x="6" y="14"/>
                          <a:pt x="8" y="16"/>
                        </a:cubicBezTo>
                        <a:cubicBezTo>
                          <a:pt x="11" y="18"/>
                          <a:pt x="17" y="16"/>
                          <a:pt x="18" y="13"/>
                        </a:cubicBezTo>
                        <a:cubicBezTo>
                          <a:pt x="19" y="10"/>
                          <a:pt x="16" y="6"/>
                          <a:pt x="13" y="7"/>
                        </a:cubicBezTo>
                        <a:cubicBezTo>
                          <a:pt x="9" y="8"/>
                          <a:pt x="3" y="13"/>
                          <a:pt x="7" y="16"/>
                        </a:cubicBezTo>
                        <a:cubicBezTo>
                          <a:pt x="10" y="19"/>
                          <a:pt x="15" y="16"/>
                          <a:pt x="15" y="13"/>
                        </a:cubicBezTo>
                        <a:cubicBezTo>
                          <a:pt x="16" y="8"/>
                          <a:pt x="10" y="8"/>
                          <a:pt x="8" y="11"/>
                        </a:cubicBezTo>
                        <a:cubicBezTo>
                          <a:pt x="8" y="12"/>
                          <a:pt x="9" y="14"/>
                          <a:pt x="10" y="13"/>
                        </a:cubicBezTo>
                        <a:cubicBezTo>
                          <a:pt x="13" y="12"/>
                          <a:pt x="16" y="10"/>
                          <a:pt x="17" y="6"/>
                        </a:cubicBezTo>
                        <a:cubicBezTo>
                          <a:pt x="18" y="2"/>
                          <a:pt x="12" y="3"/>
                          <a:pt x="10" y="3"/>
                        </a:cubicBezTo>
                        <a:cubicBezTo>
                          <a:pt x="8" y="3"/>
                          <a:pt x="9" y="5"/>
                          <a:pt x="10" y="6"/>
                        </a:cubicBezTo>
                        <a:cubicBezTo>
                          <a:pt x="12" y="6"/>
                          <a:pt x="14" y="6"/>
                          <a:pt x="16" y="5"/>
                        </a:cubicBezTo>
                        <a:cubicBezTo>
                          <a:pt x="17" y="4"/>
                          <a:pt x="17" y="2"/>
                          <a:pt x="15" y="2"/>
                        </a:cubicBezTo>
                        <a:cubicBezTo>
                          <a:pt x="14" y="2"/>
                          <a:pt x="12" y="2"/>
                          <a:pt x="11" y="3"/>
                        </a:cubicBezTo>
                        <a:cubicBezTo>
                          <a:pt x="9" y="3"/>
                          <a:pt x="10" y="5"/>
                          <a:pt x="11" y="5"/>
                        </a:cubicBezTo>
                        <a:cubicBezTo>
                          <a:pt x="13" y="6"/>
                          <a:pt x="15" y="5"/>
                          <a:pt x="17" y="3"/>
                        </a:cubicBezTo>
                        <a:cubicBezTo>
                          <a:pt x="16" y="2"/>
                          <a:pt x="15" y="2"/>
                          <a:pt x="14" y="1"/>
                        </a:cubicBezTo>
                        <a:cubicBezTo>
                          <a:pt x="12" y="5"/>
                          <a:pt x="11" y="9"/>
                          <a:pt x="10" y="13"/>
                        </a:cubicBezTo>
                        <a:cubicBezTo>
                          <a:pt x="10" y="15"/>
                          <a:pt x="13" y="16"/>
                          <a:pt x="13" y="14"/>
                        </a:cubicBezTo>
                        <a:cubicBezTo>
                          <a:pt x="14" y="11"/>
                          <a:pt x="16" y="7"/>
                          <a:pt x="16" y="4"/>
                        </a:cubicBezTo>
                        <a:cubicBezTo>
                          <a:pt x="15" y="2"/>
                          <a:pt x="14" y="1"/>
                          <a:pt x="13" y="3"/>
                        </a:cubicBezTo>
                        <a:cubicBezTo>
                          <a:pt x="10" y="6"/>
                          <a:pt x="9" y="11"/>
                          <a:pt x="8" y="16"/>
                        </a:cubicBezTo>
                        <a:cubicBezTo>
                          <a:pt x="7" y="17"/>
                          <a:pt x="9" y="18"/>
                          <a:pt x="10" y="17"/>
                        </a:cubicBezTo>
                        <a:cubicBezTo>
                          <a:pt x="12" y="13"/>
                          <a:pt x="13" y="10"/>
                          <a:pt x="14" y="6"/>
                        </a:cubicBezTo>
                        <a:cubicBezTo>
                          <a:pt x="14" y="4"/>
                          <a:pt x="12" y="3"/>
                          <a:pt x="11" y="5"/>
                        </a:cubicBezTo>
                        <a:cubicBezTo>
                          <a:pt x="10" y="9"/>
                          <a:pt x="8" y="13"/>
                          <a:pt x="6" y="16"/>
                        </a:cubicBezTo>
                        <a:cubicBezTo>
                          <a:pt x="7" y="17"/>
                          <a:pt x="8" y="17"/>
                          <a:pt x="9" y="17"/>
                        </a:cubicBezTo>
                        <a:cubicBezTo>
                          <a:pt x="9" y="13"/>
                          <a:pt x="10" y="10"/>
                          <a:pt x="12" y="6"/>
                        </a:cubicBezTo>
                        <a:cubicBezTo>
                          <a:pt x="11" y="6"/>
                          <a:pt x="10" y="6"/>
                          <a:pt x="9" y="5"/>
                        </a:cubicBezTo>
                        <a:cubicBezTo>
                          <a:pt x="8" y="9"/>
                          <a:pt x="7" y="13"/>
                          <a:pt x="5" y="17"/>
                        </a:cubicBezTo>
                        <a:cubicBezTo>
                          <a:pt x="6" y="17"/>
                          <a:pt x="7" y="17"/>
                          <a:pt x="8" y="17"/>
                        </a:cubicBezTo>
                        <a:cubicBezTo>
                          <a:pt x="8" y="13"/>
                          <a:pt x="10" y="10"/>
                          <a:pt x="11" y="6"/>
                        </a:cubicBezTo>
                        <a:cubicBezTo>
                          <a:pt x="11" y="4"/>
                          <a:pt x="9" y="4"/>
                          <a:pt x="8" y="5"/>
                        </a:cubicBezTo>
                        <a:cubicBezTo>
                          <a:pt x="6" y="8"/>
                          <a:pt x="5" y="11"/>
                          <a:pt x="4" y="14"/>
                        </a:cubicBezTo>
                        <a:cubicBezTo>
                          <a:pt x="3" y="16"/>
                          <a:pt x="5" y="17"/>
                          <a:pt x="6" y="15"/>
                        </a:cubicBezTo>
                        <a:cubicBezTo>
                          <a:pt x="8" y="12"/>
                          <a:pt x="9" y="8"/>
                          <a:pt x="10" y="4"/>
                        </a:cubicBezTo>
                        <a:cubicBezTo>
                          <a:pt x="10" y="2"/>
                          <a:pt x="7" y="2"/>
                          <a:pt x="7" y="4"/>
                        </a:cubicBezTo>
                        <a:cubicBezTo>
                          <a:pt x="5" y="7"/>
                          <a:pt x="4" y="10"/>
                          <a:pt x="2" y="13"/>
                        </a:cubicBezTo>
                        <a:cubicBezTo>
                          <a:pt x="3" y="14"/>
                          <a:pt x="4" y="14"/>
                          <a:pt x="5" y="14"/>
                        </a:cubicBezTo>
                        <a:cubicBezTo>
                          <a:pt x="5" y="12"/>
                          <a:pt x="7" y="9"/>
                          <a:pt x="7" y="7"/>
                        </a:cubicBezTo>
                        <a:cubicBezTo>
                          <a:pt x="7" y="5"/>
                          <a:pt x="5" y="5"/>
                          <a:pt x="4" y="6"/>
                        </a:cubicBezTo>
                        <a:cubicBezTo>
                          <a:pt x="3" y="8"/>
                          <a:pt x="2" y="11"/>
                          <a:pt x="1" y="13"/>
                        </a:cubicBezTo>
                        <a:cubicBezTo>
                          <a:pt x="0" y="15"/>
                          <a:pt x="3" y="16"/>
                          <a:pt x="3" y="14"/>
                        </a:cubicBezTo>
                        <a:cubicBezTo>
                          <a:pt x="5" y="12"/>
                          <a:pt x="6" y="9"/>
                          <a:pt x="7" y="6"/>
                        </a:cubicBezTo>
                        <a:cubicBezTo>
                          <a:pt x="7" y="5"/>
                          <a:pt x="5" y="4"/>
                          <a:pt x="4" y="5"/>
                        </a:cubicBezTo>
                        <a:cubicBezTo>
                          <a:pt x="3" y="7"/>
                          <a:pt x="3" y="9"/>
                          <a:pt x="3" y="11"/>
                        </a:cubicBezTo>
                        <a:cubicBezTo>
                          <a:pt x="3" y="13"/>
                          <a:pt x="6" y="13"/>
                          <a:pt x="6" y="1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27" name="Freeform 217"/>
                  <p:cNvSpPr/>
                  <p:nvPr/>
                </p:nvSpPr>
                <p:spPr bwMode="auto">
                  <a:xfrm>
                    <a:off x="530" y="1583"/>
                    <a:ext cx="36" cy="52"/>
                  </a:xfrm>
                  <a:custGeom>
                    <a:avLst/>
                    <a:gdLst>
                      <a:gd name="T0" fmla="*/ 30 w 54"/>
                      <a:gd name="T1" fmla="*/ 2 h 78"/>
                      <a:gd name="T2" fmla="*/ 7 w 54"/>
                      <a:gd name="T3" fmla="*/ 11 h 78"/>
                      <a:gd name="T4" fmla="*/ 5 w 54"/>
                      <a:gd name="T5" fmla="*/ 47 h 78"/>
                      <a:gd name="T6" fmla="*/ 30 w 54"/>
                      <a:gd name="T7" fmla="*/ 74 h 78"/>
                      <a:gd name="T8" fmla="*/ 54 w 54"/>
                      <a:gd name="T9" fmla="*/ 63 h 78"/>
                      <a:gd name="T10" fmla="*/ 54 w 54"/>
                      <a:gd name="T11" fmla="*/ 61 h 78"/>
                      <a:gd name="T12" fmla="*/ 43 w 54"/>
                      <a:gd name="T13" fmla="*/ 50 h 78"/>
                      <a:gd name="T14" fmla="*/ 40 w 54"/>
                      <a:gd name="T15" fmla="*/ 51 h 78"/>
                      <a:gd name="T16" fmla="*/ 17 w 54"/>
                      <a:gd name="T17" fmla="*/ 34 h 78"/>
                      <a:gd name="T18" fmla="*/ 29 w 54"/>
                      <a:gd name="T19" fmla="*/ 20 h 78"/>
                      <a:gd name="T20" fmla="*/ 27 w 54"/>
                      <a:gd name="T21" fmla="*/ 4 h 78"/>
                      <a:gd name="T22" fmla="*/ 25 w 54"/>
                      <a:gd name="T23" fmla="*/ 4 h 78"/>
                      <a:gd name="T24" fmla="*/ 24 w 54"/>
                      <a:gd name="T25" fmla="*/ 20 h 78"/>
                      <a:gd name="T26" fmla="*/ 20 w 54"/>
                      <a:gd name="T27" fmla="*/ 22 h 78"/>
                      <a:gd name="T28" fmla="*/ 15 w 54"/>
                      <a:gd name="T29" fmla="*/ 31 h 78"/>
                      <a:gd name="T30" fmla="*/ 26 w 54"/>
                      <a:gd name="T31" fmla="*/ 55 h 78"/>
                      <a:gd name="T32" fmla="*/ 38 w 54"/>
                      <a:gd name="T33" fmla="*/ 55 h 78"/>
                      <a:gd name="T34" fmla="*/ 49 w 54"/>
                      <a:gd name="T35" fmla="*/ 60 h 78"/>
                      <a:gd name="T36" fmla="*/ 48 w 54"/>
                      <a:gd name="T37" fmla="*/ 68 h 78"/>
                      <a:gd name="T38" fmla="*/ 21 w 54"/>
                      <a:gd name="T39" fmla="*/ 67 h 78"/>
                      <a:gd name="T40" fmla="*/ 5 w 54"/>
                      <a:gd name="T41" fmla="*/ 33 h 78"/>
                      <a:gd name="T42" fmla="*/ 9 w 54"/>
                      <a:gd name="T43" fmla="*/ 12 h 78"/>
                      <a:gd name="T44" fmla="*/ 30 w 54"/>
                      <a:gd name="T45" fmla="*/ 5 h 78"/>
                      <a:gd name="T46" fmla="*/ 30 w 54"/>
                      <a:gd name="T47" fmla="*/ 2 h 7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</a:cxnLst>
                    <a:rect l="0" t="0" r="r" b="b"/>
                    <a:pathLst>
                      <a:path w="54" h="78">
                        <a:moveTo>
                          <a:pt x="30" y="2"/>
                        </a:moveTo>
                        <a:cubicBezTo>
                          <a:pt x="19" y="2"/>
                          <a:pt x="13" y="0"/>
                          <a:pt x="7" y="11"/>
                        </a:cubicBezTo>
                        <a:cubicBezTo>
                          <a:pt x="1" y="22"/>
                          <a:pt x="0" y="36"/>
                          <a:pt x="5" y="47"/>
                        </a:cubicBezTo>
                        <a:cubicBezTo>
                          <a:pt x="10" y="59"/>
                          <a:pt x="17" y="70"/>
                          <a:pt x="30" y="74"/>
                        </a:cubicBezTo>
                        <a:cubicBezTo>
                          <a:pt x="40" y="78"/>
                          <a:pt x="50" y="72"/>
                          <a:pt x="54" y="63"/>
                        </a:cubicBezTo>
                        <a:cubicBezTo>
                          <a:pt x="54" y="62"/>
                          <a:pt x="54" y="62"/>
                          <a:pt x="54" y="61"/>
                        </a:cubicBezTo>
                        <a:cubicBezTo>
                          <a:pt x="51" y="58"/>
                          <a:pt x="48" y="52"/>
                          <a:pt x="43" y="50"/>
                        </a:cubicBezTo>
                        <a:cubicBezTo>
                          <a:pt x="42" y="50"/>
                          <a:pt x="40" y="51"/>
                          <a:pt x="40" y="51"/>
                        </a:cubicBezTo>
                        <a:cubicBezTo>
                          <a:pt x="22" y="56"/>
                          <a:pt x="18" y="46"/>
                          <a:pt x="17" y="34"/>
                        </a:cubicBezTo>
                        <a:cubicBezTo>
                          <a:pt x="16" y="12"/>
                          <a:pt x="28" y="29"/>
                          <a:pt x="29" y="20"/>
                        </a:cubicBezTo>
                        <a:cubicBezTo>
                          <a:pt x="31" y="15"/>
                          <a:pt x="30" y="9"/>
                          <a:pt x="27" y="4"/>
                        </a:cubicBezTo>
                        <a:cubicBezTo>
                          <a:pt x="27" y="2"/>
                          <a:pt x="24" y="3"/>
                          <a:pt x="25" y="4"/>
                        </a:cubicBezTo>
                        <a:cubicBezTo>
                          <a:pt x="26" y="8"/>
                          <a:pt x="30" y="18"/>
                          <a:pt x="24" y="20"/>
                        </a:cubicBezTo>
                        <a:cubicBezTo>
                          <a:pt x="24" y="20"/>
                          <a:pt x="20" y="21"/>
                          <a:pt x="20" y="22"/>
                        </a:cubicBezTo>
                        <a:cubicBezTo>
                          <a:pt x="17" y="25"/>
                          <a:pt x="15" y="27"/>
                          <a:pt x="15" y="31"/>
                        </a:cubicBezTo>
                        <a:cubicBezTo>
                          <a:pt x="14" y="41"/>
                          <a:pt x="16" y="50"/>
                          <a:pt x="26" y="55"/>
                        </a:cubicBezTo>
                        <a:cubicBezTo>
                          <a:pt x="30" y="57"/>
                          <a:pt x="34" y="56"/>
                          <a:pt x="38" y="55"/>
                        </a:cubicBezTo>
                        <a:cubicBezTo>
                          <a:pt x="42" y="54"/>
                          <a:pt x="46" y="57"/>
                          <a:pt x="49" y="60"/>
                        </a:cubicBezTo>
                        <a:cubicBezTo>
                          <a:pt x="49" y="63"/>
                          <a:pt x="48" y="65"/>
                          <a:pt x="48" y="68"/>
                        </a:cubicBezTo>
                        <a:cubicBezTo>
                          <a:pt x="38" y="74"/>
                          <a:pt x="29" y="73"/>
                          <a:pt x="21" y="67"/>
                        </a:cubicBezTo>
                        <a:cubicBezTo>
                          <a:pt x="12" y="59"/>
                          <a:pt x="6" y="44"/>
                          <a:pt x="5" y="33"/>
                        </a:cubicBezTo>
                        <a:cubicBezTo>
                          <a:pt x="4" y="26"/>
                          <a:pt x="6" y="19"/>
                          <a:pt x="9" y="12"/>
                        </a:cubicBezTo>
                        <a:cubicBezTo>
                          <a:pt x="13" y="4"/>
                          <a:pt x="22" y="5"/>
                          <a:pt x="30" y="5"/>
                        </a:cubicBezTo>
                        <a:cubicBezTo>
                          <a:pt x="32" y="5"/>
                          <a:pt x="32" y="2"/>
                          <a:pt x="3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28" name="Freeform 218"/>
                  <p:cNvSpPr/>
                  <p:nvPr/>
                </p:nvSpPr>
                <p:spPr bwMode="auto">
                  <a:xfrm>
                    <a:off x="547" y="1585"/>
                    <a:ext cx="5" cy="14"/>
                  </a:xfrm>
                  <a:custGeom>
                    <a:avLst/>
                    <a:gdLst>
                      <a:gd name="T0" fmla="*/ 3 w 8"/>
                      <a:gd name="T1" fmla="*/ 0 h 21"/>
                      <a:gd name="T2" fmla="*/ 3 w 8"/>
                      <a:gd name="T3" fmla="*/ 0 h 21"/>
                      <a:gd name="T4" fmla="*/ 1 w 8"/>
                      <a:gd name="T5" fmla="*/ 1 h 21"/>
                      <a:gd name="T6" fmla="*/ 1 w 8"/>
                      <a:gd name="T7" fmla="*/ 2 h 21"/>
                      <a:gd name="T8" fmla="*/ 2 w 8"/>
                      <a:gd name="T9" fmla="*/ 3 h 21"/>
                      <a:gd name="T10" fmla="*/ 5 w 8"/>
                      <a:gd name="T11" fmla="*/ 12 h 21"/>
                      <a:gd name="T12" fmla="*/ 5 w 8"/>
                      <a:gd name="T13" fmla="*/ 16 h 21"/>
                      <a:gd name="T14" fmla="*/ 2 w 8"/>
                      <a:gd name="T15" fmla="*/ 18 h 21"/>
                      <a:gd name="T16" fmla="*/ 2 w 8"/>
                      <a:gd name="T17" fmla="*/ 21 h 21"/>
                      <a:gd name="T18" fmla="*/ 8 w 8"/>
                      <a:gd name="T19" fmla="*/ 15 h 21"/>
                      <a:gd name="T20" fmla="*/ 4 w 8"/>
                      <a:gd name="T21" fmla="*/ 1 h 21"/>
                      <a:gd name="T22" fmla="*/ 4 w 8"/>
                      <a:gd name="T23" fmla="*/ 2 h 21"/>
                      <a:gd name="T24" fmla="*/ 4 w 8"/>
                      <a:gd name="T25" fmla="*/ 2 h 21"/>
                      <a:gd name="T26" fmla="*/ 2 w 8"/>
                      <a:gd name="T27" fmla="*/ 3 h 21"/>
                      <a:gd name="T28" fmla="*/ 3 w 8"/>
                      <a:gd name="T29" fmla="*/ 3 h 21"/>
                      <a:gd name="T30" fmla="*/ 3 w 8"/>
                      <a:gd name="T31" fmla="*/ 0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8" h="21">
                        <a:moveTo>
                          <a:pt x="3" y="0"/>
                        </a:move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0"/>
                          <a:pt x="2" y="0"/>
                          <a:pt x="1" y="1"/>
                        </a:cubicBezTo>
                        <a:cubicBezTo>
                          <a:pt x="1" y="1"/>
                          <a:pt x="1" y="1"/>
                          <a:pt x="1" y="2"/>
                        </a:cubicBezTo>
                        <a:cubicBezTo>
                          <a:pt x="1" y="2"/>
                          <a:pt x="1" y="3"/>
                          <a:pt x="2" y="3"/>
                        </a:cubicBezTo>
                        <a:cubicBezTo>
                          <a:pt x="4" y="5"/>
                          <a:pt x="5" y="9"/>
                          <a:pt x="5" y="12"/>
                        </a:cubicBezTo>
                        <a:cubicBezTo>
                          <a:pt x="5" y="13"/>
                          <a:pt x="5" y="14"/>
                          <a:pt x="5" y="16"/>
                        </a:cubicBezTo>
                        <a:cubicBezTo>
                          <a:pt x="5" y="18"/>
                          <a:pt x="4" y="18"/>
                          <a:pt x="2" y="18"/>
                        </a:cubicBezTo>
                        <a:cubicBezTo>
                          <a:pt x="0" y="18"/>
                          <a:pt x="0" y="21"/>
                          <a:pt x="2" y="21"/>
                        </a:cubicBezTo>
                        <a:cubicBezTo>
                          <a:pt x="7" y="21"/>
                          <a:pt x="8" y="19"/>
                          <a:pt x="8" y="15"/>
                        </a:cubicBezTo>
                        <a:cubicBezTo>
                          <a:pt x="8" y="10"/>
                          <a:pt x="7" y="5"/>
                          <a:pt x="4" y="1"/>
                        </a:cubicBezTo>
                        <a:cubicBezTo>
                          <a:pt x="4" y="1"/>
                          <a:pt x="4" y="2"/>
                          <a:pt x="4" y="2"/>
                        </a:cubicBezTo>
                        <a:cubicBezTo>
                          <a:pt x="4" y="2"/>
                          <a:pt x="4" y="2"/>
                          <a:pt x="4" y="2"/>
                        </a:cubicBezTo>
                        <a:cubicBezTo>
                          <a:pt x="3" y="2"/>
                          <a:pt x="3" y="3"/>
                          <a:pt x="2" y="3"/>
                        </a:cubicBez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5" y="3"/>
                          <a:pt x="5" y="0"/>
                          <a:pt x="3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29" name="Freeform 219"/>
                  <p:cNvSpPr/>
                  <p:nvPr/>
                </p:nvSpPr>
                <p:spPr bwMode="auto">
                  <a:xfrm>
                    <a:off x="548" y="1585"/>
                    <a:ext cx="2" cy="3"/>
                  </a:xfrm>
                  <a:custGeom>
                    <a:avLst/>
                    <a:gdLst>
                      <a:gd name="T0" fmla="*/ 0 w 3"/>
                      <a:gd name="T1" fmla="*/ 2 h 4"/>
                      <a:gd name="T2" fmla="*/ 0 w 3"/>
                      <a:gd name="T3" fmla="*/ 2 h 4"/>
                      <a:gd name="T4" fmla="*/ 3 w 3"/>
                      <a:gd name="T5" fmla="*/ 2 h 4"/>
                      <a:gd name="T6" fmla="*/ 3 w 3"/>
                      <a:gd name="T7" fmla="*/ 2 h 4"/>
                      <a:gd name="T8" fmla="*/ 0 w 3"/>
                      <a:gd name="T9" fmla="*/ 2 h 4"/>
                      <a:gd name="T10" fmla="*/ 0 w 3"/>
                      <a:gd name="T11" fmla="*/ 2 h 4"/>
                      <a:gd name="T12" fmla="*/ 3 w 3"/>
                      <a:gd name="T13" fmla="*/ 2 h 4"/>
                      <a:gd name="T14" fmla="*/ 3 w 3"/>
                      <a:gd name="T15" fmla="*/ 2 h 4"/>
                      <a:gd name="T16" fmla="*/ 0 w 3"/>
                      <a:gd name="T17" fmla="*/ 2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" h="4">
                        <a:moveTo>
                          <a:pt x="0" y="2"/>
                        </a:move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4"/>
                          <a:pt x="3" y="4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3" y="0"/>
                          <a:pt x="0" y="0"/>
                          <a:pt x="0" y="2"/>
                        </a:cubicBez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4"/>
                          <a:pt x="3" y="4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3" y="0"/>
                          <a:pt x="0" y="0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0" name="Freeform 220"/>
                  <p:cNvSpPr/>
                  <p:nvPr/>
                </p:nvSpPr>
                <p:spPr bwMode="auto">
                  <a:xfrm>
                    <a:off x="556" y="1615"/>
                    <a:ext cx="13" cy="12"/>
                  </a:xfrm>
                  <a:custGeom>
                    <a:avLst/>
                    <a:gdLst>
                      <a:gd name="T0" fmla="*/ 3 w 20"/>
                      <a:gd name="T1" fmla="*/ 7 h 19"/>
                      <a:gd name="T2" fmla="*/ 6 w 20"/>
                      <a:gd name="T3" fmla="*/ 2 h 19"/>
                      <a:gd name="T4" fmla="*/ 4 w 20"/>
                      <a:gd name="T5" fmla="*/ 3 h 19"/>
                      <a:gd name="T6" fmla="*/ 17 w 20"/>
                      <a:gd name="T7" fmla="*/ 13 h 19"/>
                      <a:gd name="T8" fmla="*/ 17 w 20"/>
                      <a:gd name="T9" fmla="*/ 11 h 19"/>
                      <a:gd name="T10" fmla="*/ 14 w 20"/>
                      <a:gd name="T11" fmla="*/ 16 h 19"/>
                      <a:gd name="T12" fmla="*/ 17 w 20"/>
                      <a:gd name="T13" fmla="*/ 16 h 19"/>
                      <a:gd name="T14" fmla="*/ 12 w 20"/>
                      <a:gd name="T15" fmla="*/ 11 h 19"/>
                      <a:gd name="T16" fmla="*/ 10 w 20"/>
                      <a:gd name="T17" fmla="*/ 13 h 19"/>
                      <a:gd name="T18" fmla="*/ 13 w 20"/>
                      <a:gd name="T19" fmla="*/ 14 h 19"/>
                      <a:gd name="T20" fmla="*/ 15 w 20"/>
                      <a:gd name="T21" fmla="*/ 12 h 19"/>
                      <a:gd name="T22" fmla="*/ 14 w 20"/>
                      <a:gd name="T23" fmla="*/ 10 h 19"/>
                      <a:gd name="T24" fmla="*/ 13 w 20"/>
                      <a:gd name="T25" fmla="*/ 12 h 19"/>
                      <a:gd name="T26" fmla="*/ 14 w 20"/>
                      <a:gd name="T27" fmla="*/ 13 h 19"/>
                      <a:gd name="T28" fmla="*/ 16 w 20"/>
                      <a:gd name="T29" fmla="*/ 11 h 19"/>
                      <a:gd name="T30" fmla="*/ 12 w 20"/>
                      <a:gd name="T31" fmla="*/ 9 h 19"/>
                      <a:gd name="T32" fmla="*/ 11 w 20"/>
                      <a:gd name="T33" fmla="*/ 12 h 19"/>
                      <a:gd name="T34" fmla="*/ 12 w 20"/>
                      <a:gd name="T35" fmla="*/ 13 h 19"/>
                      <a:gd name="T36" fmla="*/ 14 w 20"/>
                      <a:gd name="T37" fmla="*/ 11 h 19"/>
                      <a:gd name="T38" fmla="*/ 12 w 20"/>
                      <a:gd name="T39" fmla="*/ 10 h 19"/>
                      <a:gd name="T40" fmla="*/ 10 w 20"/>
                      <a:gd name="T41" fmla="*/ 12 h 19"/>
                      <a:gd name="T42" fmla="*/ 14 w 20"/>
                      <a:gd name="T43" fmla="*/ 18 h 19"/>
                      <a:gd name="T44" fmla="*/ 17 w 20"/>
                      <a:gd name="T45" fmla="*/ 18 h 19"/>
                      <a:gd name="T46" fmla="*/ 19 w 20"/>
                      <a:gd name="T47" fmla="*/ 13 h 19"/>
                      <a:gd name="T48" fmla="*/ 19 w 20"/>
                      <a:gd name="T49" fmla="*/ 11 h 19"/>
                      <a:gd name="T50" fmla="*/ 5 w 20"/>
                      <a:gd name="T51" fmla="*/ 0 h 19"/>
                      <a:gd name="T52" fmla="*/ 3 w 20"/>
                      <a:gd name="T53" fmla="*/ 1 h 19"/>
                      <a:gd name="T54" fmla="*/ 1 w 20"/>
                      <a:gd name="T55" fmla="*/ 5 h 19"/>
                      <a:gd name="T56" fmla="*/ 3 w 20"/>
                      <a:gd name="T57" fmla="*/ 7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20" h="19">
                        <a:moveTo>
                          <a:pt x="3" y="7"/>
                        </a:moveTo>
                        <a:cubicBezTo>
                          <a:pt x="5" y="5"/>
                          <a:pt x="5" y="4"/>
                          <a:pt x="6" y="2"/>
                        </a:cubicBezTo>
                        <a:cubicBezTo>
                          <a:pt x="5" y="2"/>
                          <a:pt x="4" y="2"/>
                          <a:pt x="4" y="3"/>
                        </a:cubicBezTo>
                        <a:cubicBezTo>
                          <a:pt x="8" y="6"/>
                          <a:pt x="13" y="9"/>
                          <a:pt x="17" y="13"/>
                        </a:cubicBezTo>
                        <a:cubicBezTo>
                          <a:pt x="17" y="12"/>
                          <a:pt x="17" y="12"/>
                          <a:pt x="17" y="11"/>
                        </a:cubicBezTo>
                        <a:cubicBezTo>
                          <a:pt x="16" y="13"/>
                          <a:pt x="15" y="15"/>
                          <a:pt x="14" y="16"/>
                        </a:cubicBezTo>
                        <a:cubicBezTo>
                          <a:pt x="15" y="16"/>
                          <a:pt x="16" y="16"/>
                          <a:pt x="17" y="16"/>
                        </a:cubicBezTo>
                        <a:cubicBezTo>
                          <a:pt x="16" y="14"/>
                          <a:pt x="14" y="13"/>
                          <a:pt x="12" y="11"/>
                        </a:cubicBezTo>
                        <a:cubicBezTo>
                          <a:pt x="12" y="11"/>
                          <a:pt x="11" y="12"/>
                          <a:pt x="10" y="13"/>
                        </a:cubicBezTo>
                        <a:cubicBezTo>
                          <a:pt x="11" y="13"/>
                          <a:pt x="12" y="13"/>
                          <a:pt x="13" y="14"/>
                        </a:cubicBezTo>
                        <a:cubicBezTo>
                          <a:pt x="14" y="14"/>
                          <a:pt x="16" y="13"/>
                          <a:pt x="15" y="12"/>
                        </a:cubicBezTo>
                        <a:cubicBezTo>
                          <a:pt x="15" y="11"/>
                          <a:pt x="14" y="11"/>
                          <a:pt x="14" y="10"/>
                        </a:cubicBezTo>
                        <a:cubicBezTo>
                          <a:pt x="14" y="11"/>
                          <a:pt x="13" y="11"/>
                          <a:pt x="13" y="12"/>
                        </a:cubicBezTo>
                        <a:cubicBezTo>
                          <a:pt x="13" y="12"/>
                          <a:pt x="13" y="12"/>
                          <a:pt x="14" y="13"/>
                        </a:cubicBezTo>
                        <a:cubicBezTo>
                          <a:pt x="15" y="14"/>
                          <a:pt x="17" y="12"/>
                          <a:pt x="16" y="11"/>
                        </a:cubicBezTo>
                        <a:cubicBezTo>
                          <a:pt x="15" y="9"/>
                          <a:pt x="14" y="9"/>
                          <a:pt x="12" y="9"/>
                        </a:cubicBezTo>
                        <a:cubicBezTo>
                          <a:pt x="11" y="10"/>
                          <a:pt x="11" y="11"/>
                          <a:pt x="11" y="12"/>
                        </a:cubicBezTo>
                        <a:cubicBezTo>
                          <a:pt x="12" y="12"/>
                          <a:pt x="12" y="13"/>
                          <a:pt x="12" y="13"/>
                        </a:cubicBezTo>
                        <a:cubicBezTo>
                          <a:pt x="13" y="13"/>
                          <a:pt x="14" y="12"/>
                          <a:pt x="14" y="11"/>
                        </a:cubicBezTo>
                        <a:cubicBezTo>
                          <a:pt x="14" y="11"/>
                          <a:pt x="13" y="11"/>
                          <a:pt x="12" y="10"/>
                        </a:cubicBezTo>
                        <a:cubicBezTo>
                          <a:pt x="11" y="10"/>
                          <a:pt x="9" y="11"/>
                          <a:pt x="10" y="12"/>
                        </a:cubicBezTo>
                        <a:cubicBezTo>
                          <a:pt x="11" y="14"/>
                          <a:pt x="13" y="16"/>
                          <a:pt x="14" y="18"/>
                        </a:cubicBezTo>
                        <a:cubicBezTo>
                          <a:pt x="15" y="19"/>
                          <a:pt x="16" y="19"/>
                          <a:pt x="17" y="18"/>
                        </a:cubicBezTo>
                        <a:cubicBezTo>
                          <a:pt x="17" y="16"/>
                          <a:pt x="18" y="14"/>
                          <a:pt x="19" y="13"/>
                        </a:cubicBezTo>
                        <a:cubicBezTo>
                          <a:pt x="20" y="12"/>
                          <a:pt x="20" y="11"/>
                          <a:pt x="19" y="11"/>
                        </a:cubicBezTo>
                        <a:cubicBezTo>
                          <a:pt x="15" y="7"/>
                          <a:pt x="10" y="4"/>
                          <a:pt x="5" y="0"/>
                        </a:cubicBezTo>
                        <a:cubicBezTo>
                          <a:pt x="4" y="0"/>
                          <a:pt x="3" y="0"/>
                          <a:pt x="3" y="1"/>
                        </a:cubicBezTo>
                        <a:cubicBezTo>
                          <a:pt x="3" y="3"/>
                          <a:pt x="2" y="4"/>
                          <a:pt x="1" y="5"/>
                        </a:cubicBezTo>
                        <a:cubicBezTo>
                          <a:pt x="0" y="6"/>
                          <a:pt x="2" y="8"/>
                          <a:pt x="3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1" name="Freeform 221"/>
                  <p:cNvSpPr/>
                  <p:nvPr/>
                </p:nvSpPr>
                <p:spPr bwMode="auto">
                  <a:xfrm>
                    <a:off x="564" y="1622"/>
                    <a:ext cx="3" cy="3"/>
                  </a:xfrm>
                  <a:custGeom>
                    <a:avLst/>
                    <a:gdLst>
                      <a:gd name="T0" fmla="*/ 3 w 5"/>
                      <a:gd name="T1" fmla="*/ 4 h 5"/>
                      <a:gd name="T2" fmla="*/ 3 w 5"/>
                      <a:gd name="T3" fmla="*/ 3 h 5"/>
                      <a:gd name="T4" fmla="*/ 1 w 5"/>
                      <a:gd name="T5" fmla="*/ 2 h 5"/>
                      <a:gd name="T6" fmla="*/ 1 w 5"/>
                      <a:gd name="T7" fmla="*/ 2 h 5"/>
                      <a:gd name="T8" fmla="*/ 4 w 5"/>
                      <a:gd name="T9" fmla="*/ 3 h 5"/>
                      <a:gd name="T10" fmla="*/ 4 w 5"/>
                      <a:gd name="T11" fmla="*/ 2 h 5"/>
                      <a:gd name="T12" fmla="*/ 2 w 5"/>
                      <a:gd name="T13" fmla="*/ 2 h 5"/>
                      <a:gd name="T14" fmla="*/ 2 w 5"/>
                      <a:gd name="T15" fmla="*/ 2 h 5"/>
                      <a:gd name="T16" fmla="*/ 5 w 5"/>
                      <a:gd name="T17" fmla="*/ 2 h 5"/>
                      <a:gd name="T18" fmla="*/ 5 w 5"/>
                      <a:gd name="T19" fmla="*/ 0 h 5"/>
                      <a:gd name="T20" fmla="*/ 3 w 5"/>
                      <a:gd name="T21" fmla="*/ 0 h 5"/>
                      <a:gd name="T22" fmla="*/ 1 w 5"/>
                      <a:gd name="T23" fmla="*/ 1 h 5"/>
                      <a:gd name="T24" fmla="*/ 4 w 5"/>
                      <a:gd name="T25" fmla="*/ 2 h 5"/>
                      <a:gd name="T26" fmla="*/ 4 w 5"/>
                      <a:gd name="T27" fmla="*/ 1 h 5"/>
                      <a:gd name="T28" fmla="*/ 2 w 5"/>
                      <a:gd name="T29" fmla="*/ 0 h 5"/>
                      <a:gd name="T30" fmla="*/ 0 w 5"/>
                      <a:gd name="T31" fmla="*/ 3 h 5"/>
                      <a:gd name="T32" fmla="*/ 3 w 5"/>
                      <a:gd name="T33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" h="5">
                        <a:moveTo>
                          <a:pt x="3" y="4"/>
                        </a:move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2" y="2"/>
                          <a:pt x="2" y="2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2" y="4"/>
                          <a:pt x="3" y="4"/>
                          <a:pt x="4" y="3"/>
                        </a:cubicBezTo>
                        <a:cubicBezTo>
                          <a:pt x="4" y="3"/>
                          <a:pt x="4" y="2"/>
                          <a:pt x="4" y="2"/>
                        </a:cubicBezTo>
                        <a:cubicBezTo>
                          <a:pt x="4" y="2"/>
                          <a:pt x="3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3" y="4"/>
                          <a:pt x="5" y="3"/>
                          <a:pt x="5" y="2"/>
                        </a:cubicBezTo>
                        <a:cubicBezTo>
                          <a:pt x="5" y="1"/>
                          <a:pt x="5" y="1"/>
                          <a:pt x="5" y="0"/>
                        </a:cubicBezTo>
                        <a:cubicBezTo>
                          <a:pt x="4" y="0"/>
                          <a:pt x="3" y="0"/>
                          <a:pt x="3" y="0"/>
                        </a:cubicBezTo>
                        <a:cubicBezTo>
                          <a:pt x="2" y="0"/>
                          <a:pt x="2" y="1"/>
                          <a:pt x="1" y="1"/>
                        </a:cubicBezTo>
                        <a:cubicBezTo>
                          <a:pt x="2" y="1"/>
                          <a:pt x="3" y="1"/>
                          <a:pt x="4" y="2"/>
                        </a:cubicBezTo>
                        <a:cubicBezTo>
                          <a:pt x="4" y="1"/>
                          <a:pt x="4" y="1"/>
                          <a:pt x="4" y="1"/>
                        </a:cubicBezTo>
                        <a:cubicBezTo>
                          <a:pt x="4" y="0"/>
                          <a:pt x="3" y="0"/>
                          <a:pt x="2" y="0"/>
                        </a:cubicBezTo>
                        <a:cubicBezTo>
                          <a:pt x="1" y="1"/>
                          <a:pt x="0" y="2"/>
                          <a:pt x="0" y="3"/>
                        </a:cubicBezTo>
                        <a:cubicBezTo>
                          <a:pt x="0" y="5"/>
                          <a:pt x="2" y="5"/>
                          <a:pt x="3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2" name="Freeform 222"/>
                  <p:cNvSpPr/>
                  <p:nvPr/>
                </p:nvSpPr>
                <p:spPr bwMode="auto">
                  <a:xfrm>
                    <a:off x="553" y="1618"/>
                    <a:ext cx="13" cy="13"/>
                  </a:xfrm>
                  <a:custGeom>
                    <a:avLst/>
                    <a:gdLst>
                      <a:gd name="T0" fmla="*/ 1 w 20"/>
                      <a:gd name="T1" fmla="*/ 3 h 19"/>
                      <a:gd name="T2" fmla="*/ 17 w 20"/>
                      <a:gd name="T3" fmla="*/ 17 h 19"/>
                      <a:gd name="T4" fmla="*/ 18 w 20"/>
                      <a:gd name="T5" fmla="*/ 15 h 19"/>
                      <a:gd name="T6" fmla="*/ 3 w 20"/>
                      <a:gd name="T7" fmla="*/ 1 h 19"/>
                      <a:gd name="T8" fmla="*/ 1 w 20"/>
                      <a:gd name="T9" fmla="*/ 3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0" h="19">
                        <a:moveTo>
                          <a:pt x="1" y="3"/>
                        </a:moveTo>
                        <a:cubicBezTo>
                          <a:pt x="6" y="8"/>
                          <a:pt x="11" y="13"/>
                          <a:pt x="17" y="17"/>
                        </a:cubicBezTo>
                        <a:cubicBezTo>
                          <a:pt x="19" y="19"/>
                          <a:pt x="20" y="16"/>
                          <a:pt x="18" y="15"/>
                        </a:cubicBezTo>
                        <a:cubicBezTo>
                          <a:pt x="13" y="11"/>
                          <a:pt x="8" y="6"/>
                          <a:pt x="3" y="1"/>
                        </a:cubicBezTo>
                        <a:cubicBezTo>
                          <a:pt x="2" y="0"/>
                          <a:pt x="0" y="2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3" name="Freeform 223"/>
                  <p:cNvSpPr/>
                  <p:nvPr/>
                </p:nvSpPr>
                <p:spPr bwMode="auto">
                  <a:xfrm>
                    <a:off x="542" y="1585"/>
                    <a:ext cx="6" cy="14"/>
                  </a:xfrm>
                  <a:custGeom>
                    <a:avLst/>
                    <a:gdLst>
                      <a:gd name="T0" fmla="*/ 8 w 8"/>
                      <a:gd name="T1" fmla="*/ 19 h 21"/>
                      <a:gd name="T2" fmla="*/ 6 w 8"/>
                      <a:gd name="T3" fmla="*/ 11 h 21"/>
                      <a:gd name="T4" fmla="*/ 3 w 8"/>
                      <a:gd name="T5" fmla="*/ 2 h 21"/>
                      <a:gd name="T6" fmla="*/ 0 w 8"/>
                      <a:gd name="T7" fmla="*/ 2 h 21"/>
                      <a:gd name="T8" fmla="*/ 3 w 8"/>
                      <a:gd name="T9" fmla="*/ 10 h 21"/>
                      <a:gd name="T10" fmla="*/ 5 w 8"/>
                      <a:gd name="T11" fmla="*/ 20 h 21"/>
                      <a:gd name="T12" fmla="*/ 8 w 8"/>
                      <a:gd name="T13" fmla="*/ 19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" h="21">
                        <a:moveTo>
                          <a:pt x="8" y="19"/>
                        </a:moveTo>
                        <a:cubicBezTo>
                          <a:pt x="7" y="16"/>
                          <a:pt x="6" y="14"/>
                          <a:pt x="6" y="11"/>
                        </a:cubicBezTo>
                        <a:cubicBezTo>
                          <a:pt x="5" y="8"/>
                          <a:pt x="3" y="5"/>
                          <a:pt x="3" y="2"/>
                        </a:cubicBezTo>
                        <a:cubicBezTo>
                          <a:pt x="3" y="0"/>
                          <a:pt x="0" y="0"/>
                          <a:pt x="0" y="2"/>
                        </a:cubicBezTo>
                        <a:cubicBezTo>
                          <a:pt x="0" y="5"/>
                          <a:pt x="2" y="8"/>
                          <a:pt x="3" y="10"/>
                        </a:cubicBezTo>
                        <a:cubicBezTo>
                          <a:pt x="4" y="13"/>
                          <a:pt x="4" y="17"/>
                          <a:pt x="5" y="20"/>
                        </a:cubicBezTo>
                        <a:cubicBezTo>
                          <a:pt x="6" y="21"/>
                          <a:pt x="8" y="21"/>
                          <a:pt x="8" y="1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4" name="Freeform 224"/>
                  <p:cNvSpPr/>
                  <p:nvPr/>
                </p:nvSpPr>
                <p:spPr bwMode="auto">
                  <a:xfrm>
                    <a:off x="936" y="1544"/>
                    <a:ext cx="43" cy="44"/>
                  </a:xfrm>
                  <a:custGeom>
                    <a:avLst/>
                    <a:gdLst>
                      <a:gd name="T0" fmla="*/ 42 w 65"/>
                      <a:gd name="T1" fmla="*/ 16 h 65"/>
                      <a:gd name="T2" fmla="*/ 22 w 65"/>
                      <a:gd name="T3" fmla="*/ 24 h 65"/>
                      <a:gd name="T4" fmla="*/ 19 w 65"/>
                      <a:gd name="T5" fmla="*/ 40 h 65"/>
                      <a:gd name="T6" fmla="*/ 32 w 65"/>
                      <a:gd name="T7" fmla="*/ 41 h 65"/>
                      <a:gd name="T8" fmla="*/ 43 w 65"/>
                      <a:gd name="T9" fmla="*/ 16 h 65"/>
                      <a:gd name="T10" fmla="*/ 40 w 65"/>
                      <a:gd name="T11" fmla="*/ 16 h 65"/>
                      <a:gd name="T12" fmla="*/ 50 w 65"/>
                      <a:gd name="T13" fmla="*/ 43 h 65"/>
                      <a:gd name="T14" fmla="*/ 63 w 65"/>
                      <a:gd name="T15" fmla="*/ 22 h 65"/>
                      <a:gd name="T16" fmla="*/ 46 w 65"/>
                      <a:gd name="T17" fmla="*/ 4 h 65"/>
                      <a:gd name="T18" fmla="*/ 4 w 65"/>
                      <a:gd name="T19" fmla="*/ 33 h 65"/>
                      <a:gd name="T20" fmla="*/ 52 w 65"/>
                      <a:gd name="T21" fmla="*/ 49 h 65"/>
                      <a:gd name="T22" fmla="*/ 50 w 65"/>
                      <a:gd name="T23" fmla="*/ 47 h 65"/>
                      <a:gd name="T24" fmla="*/ 10 w 65"/>
                      <a:gd name="T25" fmla="*/ 40 h 65"/>
                      <a:gd name="T26" fmla="*/ 33 w 65"/>
                      <a:gd name="T27" fmla="*/ 6 h 65"/>
                      <a:gd name="T28" fmla="*/ 56 w 65"/>
                      <a:gd name="T29" fmla="*/ 12 h 65"/>
                      <a:gd name="T30" fmla="*/ 49 w 65"/>
                      <a:gd name="T31" fmla="*/ 40 h 65"/>
                      <a:gd name="T32" fmla="*/ 43 w 65"/>
                      <a:gd name="T33" fmla="*/ 16 h 65"/>
                      <a:gd name="T34" fmla="*/ 40 w 65"/>
                      <a:gd name="T35" fmla="*/ 16 h 65"/>
                      <a:gd name="T36" fmla="*/ 32 w 65"/>
                      <a:gd name="T37" fmla="*/ 37 h 65"/>
                      <a:gd name="T38" fmla="*/ 28 w 65"/>
                      <a:gd name="T39" fmla="*/ 40 h 65"/>
                      <a:gd name="T40" fmla="*/ 26 w 65"/>
                      <a:gd name="T41" fmla="*/ 23 h 65"/>
                      <a:gd name="T42" fmla="*/ 42 w 65"/>
                      <a:gd name="T43" fmla="*/ 18 h 65"/>
                      <a:gd name="T44" fmla="*/ 42 w 65"/>
                      <a:gd name="T45" fmla="*/ 16 h 6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</a:cxnLst>
                    <a:rect l="0" t="0" r="r" b="b"/>
                    <a:pathLst>
                      <a:path w="65" h="65">
                        <a:moveTo>
                          <a:pt x="42" y="16"/>
                        </a:moveTo>
                        <a:cubicBezTo>
                          <a:pt x="33" y="15"/>
                          <a:pt x="27" y="17"/>
                          <a:pt x="22" y="24"/>
                        </a:cubicBezTo>
                        <a:cubicBezTo>
                          <a:pt x="18" y="29"/>
                          <a:pt x="16" y="34"/>
                          <a:pt x="19" y="40"/>
                        </a:cubicBezTo>
                        <a:cubicBezTo>
                          <a:pt x="22" y="45"/>
                          <a:pt x="28" y="43"/>
                          <a:pt x="32" y="41"/>
                        </a:cubicBezTo>
                        <a:cubicBezTo>
                          <a:pt x="39" y="35"/>
                          <a:pt x="39" y="24"/>
                          <a:pt x="43" y="16"/>
                        </a:cubicBezTo>
                        <a:cubicBezTo>
                          <a:pt x="42" y="16"/>
                          <a:pt x="41" y="16"/>
                          <a:pt x="40" y="16"/>
                        </a:cubicBezTo>
                        <a:cubicBezTo>
                          <a:pt x="39" y="23"/>
                          <a:pt x="37" y="46"/>
                          <a:pt x="50" y="43"/>
                        </a:cubicBezTo>
                        <a:cubicBezTo>
                          <a:pt x="59" y="41"/>
                          <a:pt x="63" y="30"/>
                          <a:pt x="63" y="22"/>
                        </a:cubicBezTo>
                        <a:cubicBezTo>
                          <a:pt x="63" y="12"/>
                          <a:pt x="55" y="6"/>
                          <a:pt x="46" y="4"/>
                        </a:cubicBezTo>
                        <a:cubicBezTo>
                          <a:pt x="29" y="0"/>
                          <a:pt x="0" y="14"/>
                          <a:pt x="4" y="33"/>
                        </a:cubicBezTo>
                        <a:cubicBezTo>
                          <a:pt x="9" y="54"/>
                          <a:pt x="36" y="65"/>
                          <a:pt x="52" y="49"/>
                        </a:cubicBezTo>
                        <a:cubicBezTo>
                          <a:pt x="53" y="48"/>
                          <a:pt x="51" y="46"/>
                          <a:pt x="50" y="47"/>
                        </a:cubicBezTo>
                        <a:cubicBezTo>
                          <a:pt x="37" y="60"/>
                          <a:pt x="19" y="54"/>
                          <a:pt x="10" y="40"/>
                        </a:cubicBezTo>
                        <a:cubicBezTo>
                          <a:pt x="0" y="23"/>
                          <a:pt x="19" y="10"/>
                          <a:pt x="33" y="6"/>
                        </a:cubicBezTo>
                        <a:cubicBezTo>
                          <a:pt x="41" y="5"/>
                          <a:pt x="50" y="7"/>
                          <a:pt x="56" y="12"/>
                        </a:cubicBezTo>
                        <a:cubicBezTo>
                          <a:pt x="65" y="20"/>
                          <a:pt x="59" y="36"/>
                          <a:pt x="49" y="40"/>
                        </a:cubicBezTo>
                        <a:cubicBezTo>
                          <a:pt x="40" y="44"/>
                          <a:pt x="42" y="20"/>
                          <a:pt x="43" y="16"/>
                        </a:cubicBezTo>
                        <a:cubicBezTo>
                          <a:pt x="43" y="14"/>
                          <a:pt x="40" y="14"/>
                          <a:pt x="40" y="16"/>
                        </a:cubicBezTo>
                        <a:cubicBezTo>
                          <a:pt x="37" y="23"/>
                          <a:pt x="37" y="30"/>
                          <a:pt x="32" y="37"/>
                        </a:cubicBezTo>
                        <a:cubicBezTo>
                          <a:pt x="30" y="38"/>
                          <a:pt x="29" y="39"/>
                          <a:pt x="28" y="40"/>
                        </a:cubicBezTo>
                        <a:cubicBezTo>
                          <a:pt x="21" y="34"/>
                          <a:pt x="20" y="28"/>
                          <a:pt x="26" y="23"/>
                        </a:cubicBezTo>
                        <a:cubicBezTo>
                          <a:pt x="30" y="18"/>
                          <a:pt x="36" y="18"/>
                          <a:pt x="42" y="18"/>
                        </a:cubicBezTo>
                        <a:cubicBezTo>
                          <a:pt x="44" y="19"/>
                          <a:pt x="44" y="16"/>
                          <a:pt x="42" y="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5" name="Freeform 225"/>
                  <p:cNvSpPr/>
                  <p:nvPr/>
                </p:nvSpPr>
                <p:spPr bwMode="auto">
                  <a:xfrm>
                    <a:off x="960" y="1515"/>
                    <a:ext cx="35" cy="20"/>
                  </a:xfrm>
                  <a:custGeom>
                    <a:avLst/>
                    <a:gdLst>
                      <a:gd name="T0" fmla="*/ 4 w 52"/>
                      <a:gd name="T1" fmla="*/ 6 h 30"/>
                      <a:gd name="T2" fmla="*/ 31 w 52"/>
                      <a:gd name="T3" fmla="*/ 6 h 30"/>
                      <a:gd name="T4" fmla="*/ 42 w 52"/>
                      <a:gd name="T5" fmla="*/ 5 h 30"/>
                      <a:gd name="T6" fmla="*/ 40 w 52"/>
                      <a:gd name="T7" fmla="*/ 13 h 30"/>
                      <a:gd name="T8" fmla="*/ 32 w 52"/>
                      <a:gd name="T9" fmla="*/ 22 h 30"/>
                      <a:gd name="T10" fmla="*/ 29 w 52"/>
                      <a:gd name="T11" fmla="*/ 25 h 30"/>
                      <a:gd name="T12" fmla="*/ 19 w 52"/>
                      <a:gd name="T13" fmla="*/ 21 h 30"/>
                      <a:gd name="T14" fmla="*/ 2 w 52"/>
                      <a:gd name="T15" fmla="*/ 6 h 30"/>
                      <a:gd name="T16" fmla="*/ 0 w 52"/>
                      <a:gd name="T17" fmla="*/ 7 h 30"/>
                      <a:gd name="T18" fmla="*/ 24 w 52"/>
                      <a:gd name="T19" fmla="*/ 28 h 30"/>
                      <a:gd name="T20" fmla="*/ 32 w 52"/>
                      <a:gd name="T21" fmla="*/ 25 h 30"/>
                      <a:gd name="T22" fmla="*/ 51 w 52"/>
                      <a:gd name="T23" fmla="*/ 6 h 30"/>
                      <a:gd name="T24" fmla="*/ 50 w 52"/>
                      <a:gd name="T25" fmla="*/ 5 h 30"/>
                      <a:gd name="T26" fmla="*/ 3 w 52"/>
                      <a:gd name="T27" fmla="*/ 5 h 30"/>
                      <a:gd name="T28" fmla="*/ 3 w 52"/>
                      <a:gd name="T29" fmla="*/ 7 h 30"/>
                      <a:gd name="T30" fmla="*/ 4 w 52"/>
                      <a:gd name="T31" fmla="*/ 7 h 30"/>
                      <a:gd name="T32" fmla="*/ 4 w 52"/>
                      <a:gd name="T33" fmla="*/ 6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2" h="30">
                        <a:moveTo>
                          <a:pt x="4" y="6"/>
                        </a:moveTo>
                        <a:cubicBezTo>
                          <a:pt x="12" y="9"/>
                          <a:pt x="23" y="7"/>
                          <a:pt x="31" y="6"/>
                        </a:cubicBezTo>
                        <a:cubicBezTo>
                          <a:pt x="35" y="5"/>
                          <a:pt x="39" y="5"/>
                          <a:pt x="42" y="5"/>
                        </a:cubicBezTo>
                        <a:cubicBezTo>
                          <a:pt x="52" y="5"/>
                          <a:pt x="43" y="10"/>
                          <a:pt x="40" y="13"/>
                        </a:cubicBezTo>
                        <a:cubicBezTo>
                          <a:pt x="37" y="16"/>
                          <a:pt x="35" y="19"/>
                          <a:pt x="32" y="22"/>
                        </a:cubicBezTo>
                        <a:cubicBezTo>
                          <a:pt x="31" y="23"/>
                          <a:pt x="30" y="24"/>
                          <a:pt x="29" y="25"/>
                        </a:cubicBezTo>
                        <a:cubicBezTo>
                          <a:pt x="26" y="28"/>
                          <a:pt x="21" y="23"/>
                          <a:pt x="19" y="21"/>
                        </a:cubicBezTo>
                        <a:cubicBezTo>
                          <a:pt x="13" y="17"/>
                          <a:pt x="5" y="13"/>
                          <a:pt x="2" y="6"/>
                        </a:cubicBezTo>
                        <a:cubicBezTo>
                          <a:pt x="2" y="5"/>
                          <a:pt x="0" y="5"/>
                          <a:pt x="0" y="7"/>
                        </a:cubicBezTo>
                        <a:cubicBezTo>
                          <a:pt x="4" y="16"/>
                          <a:pt x="17" y="23"/>
                          <a:pt x="24" y="28"/>
                        </a:cubicBezTo>
                        <a:cubicBezTo>
                          <a:pt x="28" y="30"/>
                          <a:pt x="30" y="27"/>
                          <a:pt x="32" y="25"/>
                        </a:cubicBezTo>
                        <a:cubicBezTo>
                          <a:pt x="38" y="18"/>
                          <a:pt x="44" y="12"/>
                          <a:pt x="51" y="6"/>
                        </a:cubicBezTo>
                        <a:cubicBezTo>
                          <a:pt x="51" y="6"/>
                          <a:pt x="51" y="5"/>
                          <a:pt x="50" y="5"/>
                        </a:cubicBezTo>
                        <a:cubicBezTo>
                          <a:pt x="36" y="0"/>
                          <a:pt x="18" y="5"/>
                          <a:pt x="3" y="5"/>
                        </a:cubicBezTo>
                        <a:cubicBezTo>
                          <a:pt x="2" y="5"/>
                          <a:pt x="2" y="7"/>
                          <a:pt x="3" y="7"/>
                        </a:cubicBezTo>
                        <a:cubicBezTo>
                          <a:pt x="3" y="7"/>
                          <a:pt x="3" y="7"/>
                          <a:pt x="4" y="7"/>
                        </a:cubicBezTo>
                        <a:cubicBezTo>
                          <a:pt x="5" y="8"/>
                          <a:pt x="5" y="6"/>
                          <a:pt x="4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6" name="Freeform 226"/>
                  <p:cNvSpPr/>
                  <p:nvPr/>
                </p:nvSpPr>
                <p:spPr bwMode="auto">
                  <a:xfrm>
                    <a:off x="960" y="1516"/>
                    <a:ext cx="37" cy="27"/>
                  </a:xfrm>
                  <a:custGeom>
                    <a:avLst/>
                    <a:gdLst>
                      <a:gd name="T0" fmla="*/ 3 w 55"/>
                      <a:gd name="T1" fmla="*/ 5 h 40"/>
                      <a:gd name="T2" fmla="*/ 2 w 55"/>
                      <a:gd name="T3" fmla="*/ 4 h 40"/>
                      <a:gd name="T4" fmla="*/ 0 w 55"/>
                      <a:gd name="T5" fmla="*/ 5 h 40"/>
                      <a:gd name="T6" fmla="*/ 2 w 55"/>
                      <a:gd name="T7" fmla="*/ 37 h 40"/>
                      <a:gd name="T8" fmla="*/ 3 w 55"/>
                      <a:gd name="T9" fmla="*/ 38 h 40"/>
                      <a:gd name="T10" fmla="*/ 34 w 55"/>
                      <a:gd name="T11" fmla="*/ 38 h 40"/>
                      <a:gd name="T12" fmla="*/ 51 w 55"/>
                      <a:gd name="T13" fmla="*/ 36 h 40"/>
                      <a:gd name="T14" fmla="*/ 53 w 55"/>
                      <a:gd name="T15" fmla="*/ 23 h 40"/>
                      <a:gd name="T16" fmla="*/ 50 w 55"/>
                      <a:gd name="T17" fmla="*/ 1 h 40"/>
                      <a:gd name="T18" fmla="*/ 48 w 55"/>
                      <a:gd name="T19" fmla="*/ 2 h 40"/>
                      <a:gd name="T20" fmla="*/ 50 w 55"/>
                      <a:gd name="T21" fmla="*/ 13 h 40"/>
                      <a:gd name="T22" fmla="*/ 51 w 55"/>
                      <a:gd name="T23" fmla="*/ 26 h 40"/>
                      <a:gd name="T24" fmla="*/ 47 w 55"/>
                      <a:gd name="T25" fmla="*/ 36 h 40"/>
                      <a:gd name="T26" fmla="*/ 30 w 55"/>
                      <a:gd name="T27" fmla="*/ 36 h 40"/>
                      <a:gd name="T28" fmla="*/ 4 w 55"/>
                      <a:gd name="T29" fmla="*/ 33 h 40"/>
                      <a:gd name="T30" fmla="*/ 3 w 55"/>
                      <a:gd name="T31" fmla="*/ 19 h 40"/>
                      <a:gd name="T32" fmla="*/ 2 w 55"/>
                      <a:gd name="T33" fmla="*/ 6 h 40"/>
                      <a:gd name="T34" fmla="*/ 3 w 55"/>
                      <a:gd name="T35" fmla="*/ 5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55" h="40">
                        <a:moveTo>
                          <a:pt x="3" y="5"/>
                        </a:moveTo>
                        <a:cubicBezTo>
                          <a:pt x="2" y="5"/>
                          <a:pt x="2" y="4"/>
                          <a:pt x="2" y="4"/>
                        </a:cubicBezTo>
                        <a:cubicBezTo>
                          <a:pt x="1" y="4"/>
                          <a:pt x="0" y="4"/>
                          <a:pt x="0" y="5"/>
                        </a:cubicBezTo>
                        <a:cubicBezTo>
                          <a:pt x="0" y="16"/>
                          <a:pt x="2" y="26"/>
                          <a:pt x="2" y="37"/>
                        </a:cubicBezTo>
                        <a:cubicBezTo>
                          <a:pt x="2" y="37"/>
                          <a:pt x="2" y="38"/>
                          <a:pt x="3" y="38"/>
                        </a:cubicBezTo>
                        <a:cubicBezTo>
                          <a:pt x="13" y="37"/>
                          <a:pt x="23" y="37"/>
                          <a:pt x="34" y="38"/>
                        </a:cubicBezTo>
                        <a:cubicBezTo>
                          <a:pt x="38" y="38"/>
                          <a:pt x="47" y="40"/>
                          <a:pt x="51" y="36"/>
                        </a:cubicBezTo>
                        <a:cubicBezTo>
                          <a:pt x="55" y="34"/>
                          <a:pt x="53" y="27"/>
                          <a:pt x="53" y="23"/>
                        </a:cubicBezTo>
                        <a:cubicBezTo>
                          <a:pt x="53" y="17"/>
                          <a:pt x="53" y="6"/>
                          <a:pt x="50" y="1"/>
                        </a:cubicBezTo>
                        <a:cubicBezTo>
                          <a:pt x="49" y="0"/>
                          <a:pt x="48" y="1"/>
                          <a:pt x="48" y="2"/>
                        </a:cubicBezTo>
                        <a:cubicBezTo>
                          <a:pt x="50" y="5"/>
                          <a:pt x="50" y="10"/>
                          <a:pt x="50" y="13"/>
                        </a:cubicBezTo>
                        <a:cubicBezTo>
                          <a:pt x="50" y="17"/>
                          <a:pt x="51" y="22"/>
                          <a:pt x="51" y="26"/>
                        </a:cubicBezTo>
                        <a:cubicBezTo>
                          <a:pt x="51" y="30"/>
                          <a:pt x="52" y="35"/>
                          <a:pt x="47" y="36"/>
                        </a:cubicBezTo>
                        <a:cubicBezTo>
                          <a:pt x="42" y="37"/>
                          <a:pt x="36" y="36"/>
                          <a:pt x="30" y="36"/>
                        </a:cubicBezTo>
                        <a:cubicBezTo>
                          <a:pt x="28" y="35"/>
                          <a:pt x="4" y="36"/>
                          <a:pt x="4" y="33"/>
                        </a:cubicBezTo>
                        <a:cubicBezTo>
                          <a:pt x="4" y="28"/>
                          <a:pt x="4" y="24"/>
                          <a:pt x="3" y="19"/>
                        </a:cubicBezTo>
                        <a:cubicBezTo>
                          <a:pt x="3" y="17"/>
                          <a:pt x="3" y="7"/>
                          <a:pt x="2" y="6"/>
                        </a:cubicBezTo>
                        <a:cubicBezTo>
                          <a:pt x="3" y="7"/>
                          <a:pt x="4" y="5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7" name="Freeform 227"/>
                  <p:cNvSpPr/>
                  <p:nvPr/>
                </p:nvSpPr>
                <p:spPr bwMode="auto">
                  <a:xfrm>
                    <a:off x="959" y="1504"/>
                    <a:ext cx="36" cy="17"/>
                  </a:xfrm>
                  <a:custGeom>
                    <a:avLst/>
                    <a:gdLst>
                      <a:gd name="T0" fmla="*/ 3 w 53"/>
                      <a:gd name="T1" fmla="*/ 25 h 26"/>
                      <a:gd name="T2" fmla="*/ 11 w 53"/>
                      <a:gd name="T3" fmla="*/ 17 h 26"/>
                      <a:gd name="T4" fmla="*/ 22 w 53"/>
                      <a:gd name="T5" fmla="*/ 7 h 26"/>
                      <a:gd name="T6" fmla="*/ 34 w 53"/>
                      <a:gd name="T7" fmla="*/ 7 h 26"/>
                      <a:gd name="T8" fmla="*/ 51 w 53"/>
                      <a:gd name="T9" fmla="*/ 22 h 26"/>
                      <a:gd name="T10" fmla="*/ 52 w 53"/>
                      <a:gd name="T11" fmla="*/ 21 h 26"/>
                      <a:gd name="T12" fmla="*/ 39 w 53"/>
                      <a:gd name="T13" fmla="*/ 9 h 26"/>
                      <a:gd name="T14" fmla="*/ 26 w 53"/>
                      <a:gd name="T15" fmla="*/ 0 h 26"/>
                      <a:gd name="T16" fmla="*/ 20 w 53"/>
                      <a:gd name="T17" fmla="*/ 6 h 26"/>
                      <a:gd name="T18" fmla="*/ 12 w 53"/>
                      <a:gd name="T19" fmla="*/ 14 h 26"/>
                      <a:gd name="T20" fmla="*/ 2 w 53"/>
                      <a:gd name="T21" fmla="*/ 24 h 26"/>
                      <a:gd name="T22" fmla="*/ 3 w 53"/>
                      <a:gd name="T23" fmla="*/ 25 h 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53" h="26">
                        <a:moveTo>
                          <a:pt x="3" y="25"/>
                        </a:moveTo>
                        <a:cubicBezTo>
                          <a:pt x="6" y="23"/>
                          <a:pt x="8" y="20"/>
                          <a:pt x="11" y="17"/>
                        </a:cubicBezTo>
                        <a:cubicBezTo>
                          <a:pt x="15" y="14"/>
                          <a:pt x="19" y="11"/>
                          <a:pt x="22" y="7"/>
                        </a:cubicBezTo>
                        <a:cubicBezTo>
                          <a:pt x="26" y="1"/>
                          <a:pt x="29" y="4"/>
                          <a:pt x="34" y="7"/>
                        </a:cubicBezTo>
                        <a:cubicBezTo>
                          <a:pt x="40" y="12"/>
                          <a:pt x="47" y="16"/>
                          <a:pt x="51" y="22"/>
                        </a:cubicBezTo>
                        <a:cubicBezTo>
                          <a:pt x="51" y="23"/>
                          <a:pt x="53" y="22"/>
                          <a:pt x="52" y="21"/>
                        </a:cubicBezTo>
                        <a:cubicBezTo>
                          <a:pt x="49" y="16"/>
                          <a:pt x="44" y="12"/>
                          <a:pt x="39" y="9"/>
                        </a:cubicBezTo>
                        <a:cubicBezTo>
                          <a:pt x="36" y="6"/>
                          <a:pt x="31" y="1"/>
                          <a:pt x="26" y="0"/>
                        </a:cubicBezTo>
                        <a:cubicBezTo>
                          <a:pt x="24" y="0"/>
                          <a:pt x="21" y="4"/>
                          <a:pt x="20" y="6"/>
                        </a:cubicBezTo>
                        <a:cubicBezTo>
                          <a:pt x="18" y="9"/>
                          <a:pt x="15" y="11"/>
                          <a:pt x="12" y="14"/>
                        </a:cubicBezTo>
                        <a:cubicBezTo>
                          <a:pt x="8" y="17"/>
                          <a:pt x="6" y="21"/>
                          <a:pt x="2" y="24"/>
                        </a:cubicBezTo>
                        <a:cubicBezTo>
                          <a:pt x="0" y="24"/>
                          <a:pt x="1" y="26"/>
                          <a:pt x="3" y="2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8" name="Freeform 228"/>
                  <p:cNvSpPr/>
                  <p:nvPr/>
                </p:nvSpPr>
                <p:spPr bwMode="auto">
                  <a:xfrm>
                    <a:off x="911" y="1456"/>
                    <a:ext cx="8" cy="58"/>
                  </a:xfrm>
                  <a:custGeom>
                    <a:avLst/>
                    <a:gdLst>
                      <a:gd name="T0" fmla="*/ 3 w 13"/>
                      <a:gd name="T1" fmla="*/ 2 h 87"/>
                      <a:gd name="T2" fmla="*/ 2 w 13"/>
                      <a:gd name="T3" fmla="*/ 40 h 87"/>
                      <a:gd name="T4" fmla="*/ 4 w 13"/>
                      <a:gd name="T5" fmla="*/ 82 h 87"/>
                      <a:gd name="T6" fmla="*/ 6 w 13"/>
                      <a:gd name="T7" fmla="*/ 83 h 87"/>
                      <a:gd name="T8" fmla="*/ 11 w 13"/>
                      <a:gd name="T9" fmla="*/ 76 h 87"/>
                      <a:gd name="T10" fmla="*/ 8 w 13"/>
                      <a:gd name="T11" fmla="*/ 32 h 87"/>
                      <a:gd name="T12" fmla="*/ 2 w 13"/>
                      <a:gd name="T13" fmla="*/ 2 h 87"/>
                      <a:gd name="T14" fmla="*/ 1 w 13"/>
                      <a:gd name="T15" fmla="*/ 4 h 87"/>
                      <a:gd name="T16" fmla="*/ 3 w 13"/>
                      <a:gd name="T17" fmla="*/ 6 h 87"/>
                      <a:gd name="T18" fmla="*/ 5 w 13"/>
                      <a:gd name="T19" fmla="*/ 4 h 87"/>
                      <a:gd name="T20" fmla="*/ 6 w 13"/>
                      <a:gd name="T21" fmla="*/ 32 h 87"/>
                      <a:gd name="T22" fmla="*/ 8 w 13"/>
                      <a:gd name="T23" fmla="*/ 59 h 87"/>
                      <a:gd name="T24" fmla="*/ 8 w 13"/>
                      <a:gd name="T25" fmla="*/ 71 h 87"/>
                      <a:gd name="T26" fmla="*/ 8 w 13"/>
                      <a:gd name="T27" fmla="*/ 69 h 87"/>
                      <a:gd name="T28" fmla="*/ 7 w 13"/>
                      <a:gd name="T29" fmla="*/ 39 h 87"/>
                      <a:gd name="T30" fmla="*/ 4 w 13"/>
                      <a:gd name="T31" fmla="*/ 38 h 87"/>
                      <a:gd name="T32" fmla="*/ 3 w 13"/>
                      <a:gd name="T33" fmla="*/ 63 h 87"/>
                      <a:gd name="T34" fmla="*/ 6 w 13"/>
                      <a:gd name="T35" fmla="*/ 63 h 87"/>
                      <a:gd name="T36" fmla="*/ 6 w 13"/>
                      <a:gd name="T37" fmla="*/ 51 h 87"/>
                      <a:gd name="T38" fmla="*/ 5 w 13"/>
                      <a:gd name="T39" fmla="*/ 49 h 87"/>
                      <a:gd name="T40" fmla="*/ 5 w 13"/>
                      <a:gd name="T41" fmla="*/ 81 h 87"/>
                      <a:gd name="T42" fmla="*/ 8 w 13"/>
                      <a:gd name="T43" fmla="*/ 81 h 87"/>
                      <a:gd name="T44" fmla="*/ 10 w 13"/>
                      <a:gd name="T45" fmla="*/ 52 h 87"/>
                      <a:gd name="T46" fmla="*/ 8 w 13"/>
                      <a:gd name="T47" fmla="*/ 2 h 87"/>
                      <a:gd name="T48" fmla="*/ 6 w 13"/>
                      <a:gd name="T49" fmla="*/ 1 h 87"/>
                      <a:gd name="T50" fmla="*/ 3 w 13"/>
                      <a:gd name="T51" fmla="*/ 1 h 87"/>
                      <a:gd name="T52" fmla="*/ 1 w 13"/>
                      <a:gd name="T53" fmla="*/ 3 h 87"/>
                      <a:gd name="T54" fmla="*/ 7 w 13"/>
                      <a:gd name="T55" fmla="*/ 56 h 87"/>
                      <a:gd name="T56" fmla="*/ 8 w 13"/>
                      <a:gd name="T57" fmla="*/ 76 h 87"/>
                      <a:gd name="T58" fmla="*/ 6 w 13"/>
                      <a:gd name="T59" fmla="*/ 67 h 87"/>
                      <a:gd name="T60" fmla="*/ 6 w 13"/>
                      <a:gd name="T61" fmla="*/ 58 h 87"/>
                      <a:gd name="T62" fmla="*/ 5 w 13"/>
                      <a:gd name="T63" fmla="*/ 3 h 87"/>
                      <a:gd name="T64" fmla="*/ 3 w 13"/>
                      <a:gd name="T65" fmla="*/ 2 h 8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13" h="87">
                        <a:moveTo>
                          <a:pt x="3" y="2"/>
                        </a:moveTo>
                        <a:cubicBezTo>
                          <a:pt x="1" y="14"/>
                          <a:pt x="2" y="28"/>
                          <a:pt x="2" y="40"/>
                        </a:cubicBezTo>
                        <a:cubicBezTo>
                          <a:pt x="3" y="54"/>
                          <a:pt x="2" y="69"/>
                          <a:pt x="4" y="82"/>
                        </a:cubicBezTo>
                        <a:cubicBezTo>
                          <a:pt x="4" y="83"/>
                          <a:pt x="5" y="83"/>
                          <a:pt x="6" y="83"/>
                        </a:cubicBezTo>
                        <a:cubicBezTo>
                          <a:pt x="10" y="82"/>
                          <a:pt x="11" y="80"/>
                          <a:pt x="11" y="76"/>
                        </a:cubicBezTo>
                        <a:cubicBezTo>
                          <a:pt x="11" y="61"/>
                          <a:pt x="9" y="46"/>
                          <a:pt x="8" y="32"/>
                        </a:cubicBezTo>
                        <a:cubicBezTo>
                          <a:pt x="7" y="26"/>
                          <a:pt x="10" y="3"/>
                          <a:pt x="2" y="2"/>
                        </a:cubicBezTo>
                        <a:cubicBezTo>
                          <a:pt x="1" y="1"/>
                          <a:pt x="0" y="3"/>
                          <a:pt x="1" y="4"/>
                        </a:cubicBezTo>
                        <a:cubicBezTo>
                          <a:pt x="1" y="5"/>
                          <a:pt x="2" y="5"/>
                          <a:pt x="3" y="6"/>
                        </a:cubicBezTo>
                        <a:cubicBezTo>
                          <a:pt x="4" y="7"/>
                          <a:pt x="6" y="6"/>
                          <a:pt x="5" y="4"/>
                        </a:cubicBezTo>
                        <a:cubicBezTo>
                          <a:pt x="9" y="10"/>
                          <a:pt x="6" y="25"/>
                          <a:pt x="6" y="32"/>
                        </a:cubicBezTo>
                        <a:cubicBezTo>
                          <a:pt x="6" y="41"/>
                          <a:pt x="7" y="50"/>
                          <a:pt x="8" y="59"/>
                        </a:cubicBezTo>
                        <a:cubicBezTo>
                          <a:pt x="8" y="63"/>
                          <a:pt x="8" y="67"/>
                          <a:pt x="8" y="71"/>
                        </a:cubicBezTo>
                        <a:cubicBezTo>
                          <a:pt x="8" y="87"/>
                          <a:pt x="8" y="71"/>
                          <a:pt x="8" y="69"/>
                        </a:cubicBezTo>
                        <a:cubicBezTo>
                          <a:pt x="8" y="59"/>
                          <a:pt x="7" y="49"/>
                          <a:pt x="7" y="39"/>
                        </a:cubicBezTo>
                        <a:cubicBezTo>
                          <a:pt x="7" y="37"/>
                          <a:pt x="4" y="37"/>
                          <a:pt x="4" y="38"/>
                        </a:cubicBezTo>
                        <a:cubicBezTo>
                          <a:pt x="2" y="46"/>
                          <a:pt x="3" y="55"/>
                          <a:pt x="3" y="63"/>
                        </a:cubicBezTo>
                        <a:cubicBezTo>
                          <a:pt x="3" y="65"/>
                          <a:pt x="6" y="65"/>
                          <a:pt x="6" y="63"/>
                        </a:cubicBezTo>
                        <a:cubicBezTo>
                          <a:pt x="6" y="59"/>
                          <a:pt x="6" y="55"/>
                          <a:pt x="6" y="51"/>
                        </a:cubicBezTo>
                        <a:cubicBezTo>
                          <a:pt x="6" y="49"/>
                          <a:pt x="4" y="37"/>
                          <a:pt x="5" y="49"/>
                        </a:cubicBezTo>
                        <a:cubicBezTo>
                          <a:pt x="5" y="59"/>
                          <a:pt x="4" y="70"/>
                          <a:pt x="5" y="81"/>
                        </a:cubicBezTo>
                        <a:cubicBezTo>
                          <a:pt x="5" y="82"/>
                          <a:pt x="7" y="83"/>
                          <a:pt x="8" y="81"/>
                        </a:cubicBezTo>
                        <a:cubicBezTo>
                          <a:pt x="13" y="73"/>
                          <a:pt x="11" y="62"/>
                          <a:pt x="10" y="52"/>
                        </a:cubicBezTo>
                        <a:cubicBezTo>
                          <a:pt x="8" y="36"/>
                          <a:pt x="11" y="18"/>
                          <a:pt x="8" y="2"/>
                        </a:cubicBezTo>
                        <a:cubicBezTo>
                          <a:pt x="8" y="1"/>
                          <a:pt x="7" y="1"/>
                          <a:pt x="6" y="1"/>
                        </a:cubicBezTo>
                        <a:cubicBezTo>
                          <a:pt x="5" y="1"/>
                          <a:pt x="4" y="1"/>
                          <a:pt x="3" y="1"/>
                        </a:cubicBezTo>
                        <a:cubicBezTo>
                          <a:pt x="2" y="1"/>
                          <a:pt x="1" y="2"/>
                          <a:pt x="1" y="3"/>
                        </a:cubicBezTo>
                        <a:cubicBezTo>
                          <a:pt x="4" y="20"/>
                          <a:pt x="6" y="38"/>
                          <a:pt x="7" y="56"/>
                        </a:cubicBezTo>
                        <a:cubicBezTo>
                          <a:pt x="8" y="62"/>
                          <a:pt x="7" y="69"/>
                          <a:pt x="8" y="76"/>
                        </a:cubicBezTo>
                        <a:cubicBezTo>
                          <a:pt x="5" y="74"/>
                          <a:pt x="5" y="71"/>
                          <a:pt x="6" y="67"/>
                        </a:cubicBezTo>
                        <a:cubicBezTo>
                          <a:pt x="6" y="64"/>
                          <a:pt x="6" y="61"/>
                          <a:pt x="6" y="58"/>
                        </a:cubicBezTo>
                        <a:cubicBezTo>
                          <a:pt x="6" y="39"/>
                          <a:pt x="3" y="21"/>
                          <a:pt x="5" y="3"/>
                        </a:cubicBezTo>
                        <a:cubicBezTo>
                          <a:pt x="6" y="1"/>
                          <a:pt x="3" y="0"/>
                          <a:pt x="3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9" name="Freeform 229"/>
                  <p:cNvSpPr/>
                  <p:nvPr/>
                </p:nvSpPr>
                <p:spPr bwMode="auto">
                  <a:xfrm>
                    <a:off x="913" y="1457"/>
                    <a:ext cx="31" cy="8"/>
                  </a:xfrm>
                  <a:custGeom>
                    <a:avLst/>
                    <a:gdLst>
                      <a:gd name="T0" fmla="*/ 1 w 47"/>
                      <a:gd name="T1" fmla="*/ 7 h 12"/>
                      <a:gd name="T2" fmla="*/ 15 w 47"/>
                      <a:gd name="T3" fmla="*/ 7 h 12"/>
                      <a:gd name="T4" fmla="*/ 30 w 47"/>
                      <a:gd name="T5" fmla="*/ 11 h 12"/>
                      <a:gd name="T6" fmla="*/ 46 w 47"/>
                      <a:gd name="T7" fmla="*/ 3 h 12"/>
                      <a:gd name="T8" fmla="*/ 44 w 47"/>
                      <a:gd name="T9" fmla="*/ 2 h 12"/>
                      <a:gd name="T10" fmla="*/ 18 w 47"/>
                      <a:gd name="T11" fmla="*/ 5 h 12"/>
                      <a:gd name="T12" fmla="*/ 2 w 47"/>
                      <a:gd name="T13" fmla="*/ 4 h 12"/>
                      <a:gd name="T14" fmla="*/ 1 w 47"/>
                      <a:gd name="T15" fmla="*/ 7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47" h="12">
                        <a:moveTo>
                          <a:pt x="1" y="7"/>
                        </a:moveTo>
                        <a:cubicBezTo>
                          <a:pt x="6" y="8"/>
                          <a:pt x="10" y="6"/>
                          <a:pt x="15" y="7"/>
                        </a:cubicBezTo>
                        <a:cubicBezTo>
                          <a:pt x="20" y="8"/>
                          <a:pt x="24" y="11"/>
                          <a:pt x="30" y="11"/>
                        </a:cubicBezTo>
                        <a:cubicBezTo>
                          <a:pt x="36" y="11"/>
                          <a:pt x="44" y="9"/>
                          <a:pt x="46" y="3"/>
                        </a:cubicBezTo>
                        <a:cubicBezTo>
                          <a:pt x="47" y="1"/>
                          <a:pt x="44" y="0"/>
                          <a:pt x="44" y="2"/>
                        </a:cubicBezTo>
                        <a:cubicBezTo>
                          <a:pt x="40" y="12"/>
                          <a:pt x="25" y="8"/>
                          <a:pt x="18" y="5"/>
                        </a:cubicBezTo>
                        <a:cubicBezTo>
                          <a:pt x="12" y="3"/>
                          <a:pt x="8" y="6"/>
                          <a:pt x="2" y="4"/>
                        </a:cubicBezTo>
                        <a:cubicBezTo>
                          <a:pt x="0" y="4"/>
                          <a:pt x="0" y="6"/>
                          <a:pt x="1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40" name="Freeform 230"/>
                  <p:cNvSpPr/>
                  <p:nvPr/>
                </p:nvSpPr>
                <p:spPr bwMode="auto">
                  <a:xfrm>
                    <a:off x="912" y="1474"/>
                    <a:ext cx="32" cy="8"/>
                  </a:xfrm>
                  <a:custGeom>
                    <a:avLst/>
                    <a:gdLst>
                      <a:gd name="T0" fmla="*/ 3 w 48"/>
                      <a:gd name="T1" fmla="*/ 10 h 11"/>
                      <a:gd name="T2" fmla="*/ 34 w 48"/>
                      <a:gd name="T3" fmla="*/ 10 h 11"/>
                      <a:gd name="T4" fmla="*/ 47 w 48"/>
                      <a:gd name="T5" fmla="*/ 2 h 11"/>
                      <a:gd name="T6" fmla="*/ 44 w 48"/>
                      <a:gd name="T7" fmla="*/ 2 h 11"/>
                      <a:gd name="T8" fmla="*/ 19 w 48"/>
                      <a:gd name="T9" fmla="*/ 5 h 11"/>
                      <a:gd name="T10" fmla="*/ 2 w 48"/>
                      <a:gd name="T11" fmla="*/ 8 h 11"/>
                      <a:gd name="T12" fmla="*/ 3 w 48"/>
                      <a:gd name="T13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8" h="11">
                        <a:moveTo>
                          <a:pt x="3" y="10"/>
                        </a:moveTo>
                        <a:cubicBezTo>
                          <a:pt x="14" y="3"/>
                          <a:pt x="23" y="11"/>
                          <a:pt x="34" y="10"/>
                        </a:cubicBezTo>
                        <a:cubicBezTo>
                          <a:pt x="39" y="9"/>
                          <a:pt x="45" y="8"/>
                          <a:pt x="47" y="2"/>
                        </a:cubicBezTo>
                        <a:cubicBezTo>
                          <a:pt x="48" y="1"/>
                          <a:pt x="45" y="0"/>
                          <a:pt x="44" y="2"/>
                        </a:cubicBezTo>
                        <a:cubicBezTo>
                          <a:pt x="42" y="10"/>
                          <a:pt x="25" y="7"/>
                          <a:pt x="19" y="5"/>
                        </a:cubicBezTo>
                        <a:cubicBezTo>
                          <a:pt x="13" y="4"/>
                          <a:pt x="8" y="4"/>
                          <a:pt x="2" y="8"/>
                        </a:cubicBezTo>
                        <a:cubicBezTo>
                          <a:pt x="0" y="9"/>
                          <a:pt x="2" y="11"/>
                          <a:pt x="3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41" name="Freeform 231"/>
                  <p:cNvSpPr/>
                  <p:nvPr/>
                </p:nvSpPr>
                <p:spPr bwMode="auto">
                  <a:xfrm>
                    <a:off x="941" y="1458"/>
                    <a:ext cx="3" cy="20"/>
                  </a:xfrm>
                  <a:custGeom>
                    <a:avLst/>
                    <a:gdLst>
                      <a:gd name="T0" fmla="*/ 1 w 5"/>
                      <a:gd name="T1" fmla="*/ 2 h 30"/>
                      <a:gd name="T2" fmla="*/ 1 w 5"/>
                      <a:gd name="T3" fmla="*/ 14 h 30"/>
                      <a:gd name="T4" fmla="*/ 1 w 5"/>
                      <a:gd name="T5" fmla="*/ 28 h 30"/>
                      <a:gd name="T6" fmla="*/ 4 w 5"/>
                      <a:gd name="T7" fmla="*/ 28 h 30"/>
                      <a:gd name="T8" fmla="*/ 4 w 5"/>
                      <a:gd name="T9" fmla="*/ 15 h 30"/>
                      <a:gd name="T10" fmla="*/ 4 w 5"/>
                      <a:gd name="T11" fmla="*/ 3 h 30"/>
                      <a:gd name="T12" fmla="*/ 1 w 5"/>
                      <a:gd name="T13" fmla="*/ 2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5" h="30">
                        <a:moveTo>
                          <a:pt x="1" y="2"/>
                        </a:moveTo>
                        <a:cubicBezTo>
                          <a:pt x="0" y="6"/>
                          <a:pt x="0" y="10"/>
                          <a:pt x="1" y="14"/>
                        </a:cubicBezTo>
                        <a:cubicBezTo>
                          <a:pt x="1" y="19"/>
                          <a:pt x="1" y="23"/>
                          <a:pt x="1" y="28"/>
                        </a:cubicBezTo>
                        <a:cubicBezTo>
                          <a:pt x="1" y="30"/>
                          <a:pt x="4" y="30"/>
                          <a:pt x="4" y="28"/>
                        </a:cubicBezTo>
                        <a:cubicBezTo>
                          <a:pt x="4" y="24"/>
                          <a:pt x="4" y="19"/>
                          <a:pt x="4" y="15"/>
                        </a:cubicBezTo>
                        <a:cubicBezTo>
                          <a:pt x="3" y="11"/>
                          <a:pt x="3" y="7"/>
                          <a:pt x="4" y="3"/>
                        </a:cubicBezTo>
                        <a:cubicBezTo>
                          <a:pt x="5" y="1"/>
                          <a:pt x="2" y="0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42" name="Freeform 232"/>
                  <p:cNvSpPr/>
                  <p:nvPr/>
                </p:nvSpPr>
                <p:spPr bwMode="auto">
                  <a:xfrm>
                    <a:off x="914" y="1460"/>
                    <a:ext cx="8" cy="4"/>
                  </a:xfrm>
                  <a:custGeom>
                    <a:avLst/>
                    <a:gdLst>
                      <a:gd name="T0" fmla="*/ 2 w 12"/>
                      <a:gd name="T1" fmla="*/ 6 h 7"/>
                      <a:gd name="T2" fmla="*/ 5 w 12"/>
                      <a:gd name="T3" fmla="*/ 6 h 7"/>
                      <a:gd name="T4" fmla="*/ 10 w 12"/>
                      <a:gd name="T5" fmla="*/ 3 h 7"/>
                      <a:gd name="T6" fmla="*/ 9 w 12"/>
                      <a:gd name="T7" fmla="*/ 1 h 7"/>
                      <a:gd name="T8" fmla="*/ 6 w 12"/>
                      <a:gd name="T9" fmla="*/ 3 h 7"/>
                      <a:gd name="T10" fmla="*/ 4 w 12"/>
                      <a:gd name="T11" fmla="*/ 3 h 7"/>
                      <a:gd name="T12" fmla="*/ 3 w 12"/>
                      <a:gd name="T13" fmla="*/ 4 h 7"/>
                      <a:gd name="T14" fmla="*/ 2 w 12"/>
                      <a:gd name="T15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12" h="7">
                        <a:moveTo>
                          <a:pt x="2" y="6"/>
                        </a:moveTo>
                        <a:cubicBezTo>
                          <a:pt x="3" y="7"/>
                          <a:pt x="4" y="6"/>
                          <a:pt x="5" y="6"/>
                        </a:cubicBezTo>
                        <a:cubicBezTo>
                          <a:pt x="7" y="5"/>
                          <a:pt x="9" y="4"/>
                          <a:pt x="10" y="3"/>
                        </a:cubicBezTo>
                        <a:cubicBezTo>
                          <a:pt x="12" y="3"/>
                          <a:pt x="11" y="0"/>
                          <a:pt x="9" y="1"/>
                        </a:cubicBezTo>
                        <a:cubicBezTo>
                          <a:pt x="8" y="1"/>
                          <a:pt x="7" y="2"/>
                          <a:pt x="6" y="3"/>
                        </a:cubicBezTo>
                        <a:cubicBezTo>
                          <a:pt x="5" y="3"/>
                          <a:pt x="4" y="3"/>
                          <a:pt x="4" y="3"/>
                        </a:cubicBezTo>
                        <a:cubicBezTo>
                          <a:pt x="3" y="3"/>
                          <a:pt x="3" y="3"/>
                          <a:pt x="3" y="4"/>
                        </a:cubicBezTo>
                        <a:cubicBezTo>
                          <a:pt x="2" y="3"/>
                          <a:pt x="0" y="5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43" name="Freeform 233"/>
                  <p:cNvSpPr/>
                  <p:nvPr/>
                </p:nvSpPr>
                <p:spPr bwMode="auto">
                  <a:xfrm>
                    <a:off x="913" y="1462"/>
                    <a:ext cx="10" cy="6"/>
                  </a:xfrm>
                  <a:custGeom>
                    <a:avLst/>
                    <a:gdLst>
                      <a:gd name="T0" fmla="*/ 3 w 14"/>
                      <a:gd name="T1" fmla="*/ 9 h 9"/>
                      <a:gd name="T2" fmla="*/ 12 w 14"/>
                      <a:gd name="T3" fmla="*/ 3 h 9"/>
                      <a:gd name="T4" fmla="*/ 11 w 14"/>
                      <a:gd name="T5" fmla="*/ 1 h 9"/>
                      <a:gd name="T6" fmla="*/ 1 w 14"/>
                      <a:gd name="T7" fmla="*/ 6 h 9"/>
                      <a:gd name="T8" fmla="*/ 3 w 14"/>
                      <a:gd name="T9" fmla="*/ 9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9">
                        <a:moveTo>
                          <a:pt x="3" y="9"/>
                        </a:moveTo>
                        <a:cubicBezTo>
                          <a:pt x="6" y="7"/>
                          <a:pt x="9" y="5"/>
                          <a:pt x="12" y="3"/>
                        </a:cubicBezTo>
                        <a:cubicBezTo>
                          <a:pt x="14" y="2"/>
                          <a:pt x="12" y="0"/>
                          <a:pt x="11" y="1"/>
                        </a:cubicBezTo>
                        <a:cubicBezTo>
                          <a:pt x="7" y="2"/>
                          <a:pt x="4" y="4"/>
                          <a:pt x="1" y="6"/>
                        </a:cubicBezTo>
                        <a:cubicBezTo>
                          <a:pt x="0" y="7"/>
                          <a:pt x="1" y="9"/>
                          <a:pt x="3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44" name="Freeform 234"/>
                  <p:cNvSpPr/>
                  <p:nvPr/>
                </p:nvSpPr>
                <p:spPr bwMode="auto">
                  <a:xfrm>
                    <a:off x="914" y="1463"/>
                    <a:ext cx="10" cy="5"/>
                  </a:xfrm>
                  <a:custGeom>
                    <a:avLst/>
                    <a:gdLst>
                      <a:gd name="T0" fmla="*/ 3 w 15"/>
                      <a:gd name="T1" fmla="*/ 8 h 8"/>
                      <a:gd name="T2" fmla="*/ 13 w 15"/>
                      <a:gd name="T3" fmla="*/ 4 h 8"/>
                      <a:gd name="T4" fmla="*/ 12 w 15"/>
                      <a:gd name="T5" fmla="*/ 1 h 8"/>
                      <a:gd name="T6" fmla="*/ 2 w 15"/>
                      <a:gd name="T7" fmla="*/ 5 h 8"/>
                      <a:gd name="T8" fmla="*/ 3 w 15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5" h="8">
                        <a:moveTo>
                          <a:pt x="3" y="8"/>
                        </a:moveTo>
                        <a:cubicBezTo>
                          <a:pt x="6" y="7"/>
                          <a:pt x="10" y="5"/>
                          <a:pt x="13" y="4"/>
                        </a:cubicBezTo>
                        <a:cubicBezTo>
                          <a:pt x="15" y="3"/>
                          <a:pt x="14" y="0"/>
                          <a:pt x="12" y="1"/>
                        </a:cubicBezTo>
                        <a:cubicBezTo>
                          <a:pt x="9" y="2"/>
                          <a:pt x="5" y="4"/>
                          <a:pt x="2" y="5"/>
                        </a:cubicBezTo>
                        <a:cubicBezTo>
                          <a:pt x="0" y="6"/>
                          <a:pt x="1" y="8"/>
                          <a:pt x="3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45" name="Freeform 235"/>
                  <p:cNvSpPr/>
                  <p:nvPr/>
                </p:nvSpPr>
                <p:spPr bwMode="auto">
                  <a:xfrm>
                    <a:off x="913" y="1464"/>
                    <a:ext cx="14" cy="9"/>
                  </a:xfrm>
                  <a:custGeom>
                    <a:avLst/>
                    <a:gdLst>
                      <a:gd name="T0" fmla="*/ 3 w 21"/>
                      <a:gd name="T1" fmla="*/ 13 h 14"/>
                      <a:gd name="T2" fmla="*/ 19 w 21"/>
                      <a:gd name="T3" fmla="*/ 3 h 14"/>
                      <a:gd name="T4" fmla="*/ 18 w 21"/>
                      <a:gd name="T5" fmla="*/ 1 h 14"/>
                      <a:gd name="T6" fmla="*/ 2 w 21"/>
                      <a:gd name="T7" fmla="*/ 10 h 14"/>
                      <a:gd name="T8" fmla="*/ 3 w 21"/>
                      <a:gd name="T9" fmla="*/ 13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1" h="14">
                        <a:moveTo>
                          <a:pt x="3" y="13"/>
                        </a:moveTo>
                        <a:cubicBezTo>
                          <a:pt x="8" y="9"/>
                          <a:pt x="14" y="6"/>
                          <a:pt x="19" y="3"/>
                        </a:cubicBezTo>
                        <a:cubicBezTo>
                          <a:pt x="21" y="2"/>
                          <a:pt x="19" y="0"/>
                          <a:pt x="18" y="1"/>
                        </a:cubicBezTo>
                        <a:cubicBezTo>
                          <a:pt x="12" y="4"/>
                          <a:pt x="7" y="7"/>
                          <a:pt x="2" y="10"/>
                        </a:cubicBezTo>
                        <a:cubicBezTo>
                          <a:pt x="0" y="11"/>
                          <a:pt x="2" y="14"/>
                          <a:pt x="3" y="1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46" name="Freeform 236"/>
                  <p:cNvSpPr/>
                  <p:nvPr/>
                </p:nvSpPr>
                <p:spPr bwMode="auto">
                  <a:xfrm>
                    <a:off x="914" y="1464"/>
                    <a:ext cx="15" cy="10"/>
                  </a:xfrm>
                  <a:custGeom>
                    <a:avLst/>
                    <a:gdLst>
                      <a:gd name="T0" fmla="*/ 3 w 23"/>
                      <a:gd name="T1" fmla="*/ 14 h 15"/>
                      <a:gd name="T2" fmla="*/ 22 w 23"/>
                      <a:gd name="T3" fmla="*/ 4 h 15"/>
                      <a:gd name="T4" fmla="*/ 20 w 23"/>
                      <a:gd name="T5" fmla="*/ 1 h 15"/>
                      <a:gd name="T6" fmla="*/ 2 w 23"/>
                      <a:gd name="T7" fmla="*/ 12 h 15"/>
                      <a:gd name="T8" fmla="*/ 3 w 23"/>
                      <a:gd name="T9" fmla="*/ 14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3" h="15">
                        <a:moveTo>
                          <a:pt x="3" y="14"/>
                        </a:moveTo>
                        <a:cubicBezTo>
                          <a:pt x="10" y="12"/>
                          <a:pt x="16" y="7"/>
                          <a:pt x="22" y="4"/>
                        </a:cubicBezTo>
                        <a:cubicBezTo>
                          <a:pt x="23" y="3"/>
                          <a:pt x="22" y="0"/>
                          <a:pt x="20" y="1"/>
                        </a:cubicBezTo>
                        <a:cubicBezTo>
                          <a:pt x="14" y="5"/>
                          <a:pt x="8" y="9"/>
                          <a:pt x="2" y="12"/>
                        </a:cubicBezTo>
                        <a:cubicBezTo>
                          <a:pt x="0" y="13"/>
                          <a:pt x="2" y="15"/>
                          <a:pt x="3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47" name="Freeform 237"/>
                  <p:cNvSpPr/>
                  <p:nvPr/>
                </p:nvSpPr>
                <p:spPr bwMode="auto">
                  <a:xfrm>
                    <a:off x="915" y="1464"/>
                    <a:ext cx="19" cy="12"/>
                  </a:xfrm>
                  <a:custGeom>
                    <a:avLst/>
                    <a:gdLst>
                      <a:gd name="T0" fmla="*/ 3 w 28"/>
                      <a:gd name="T1" fmla="*/ 16 h 17"/>
                      <a:gd name="T2" fmla="*/ 26 w 28"/>
                      <a:gd name="T3" fmla="*/ 3 h 17"/>
                      <a:gd name="T4" fmla="*/ 24 w 28"/>
                      <a:gd name="T5" fmla="*/ 1 h 17"/>
                      <a:gd name="T6" fmla="*/ 2 w 28"/>
                      <a:gd name="T7" fmla="*/ 14 h 17"/>
                      <a:gd name="T8" fmla="*/ 3 w 28"/>
                      <a:gd name="T9" fmla="*/ 16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8" h="17">
                        <a:moveTo>
                          <a:pt x="3" y="16"/>
                        </a:moveTo>
                        <a:cubicBezTo>
                          <a:pt x="11" y="12"/>
                          <a:pt x="18" y="7"/>
                          <a:pt x="26" y="3"/>
                        </a:cubicBezTo>
                        <a:cubicBezTo>
                          <a:pt x="28" y="2"/>
                          <a:pt x="26" y="0"/>
                          <a:pt x="24" y="1"/>
                        </a:cubicBezTo>
                        <a:cubicBezTo>
                          <a:pt x="16" y="4"/>
                          <a:pt x="10" y="10"/>
                          <a:pt x="2" y="14"/>
                        </a:cubicBezTo>
                        <a:cubicBezTo>
                          <a:pt x="0" y="15"/>
                          <a:pt x="2" y="17"/>
                          <a:pt x="3" y="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48" name="Freeform 238"/>
                  <p:cNvSpPr/>
                  <p:nvPr/>
                </p:nvSpPr>
                <p:spPr bwMode="auto">
                  <a:xfrm>
                    <a:off x="915" y="1468"/>
                    <a:ext cx="19" cy="12"/>
                  </a:xfrm>
                  <a:custGeom>
                    <a:avLst/>
                    <a:gdLst>
                      <a:gd name="T0" fmla="*/ 3 w 29"/>
                      <a:gd name="T1" fmla="*/ 18 h 19"/>
                      <a:gd name="T2" fmla="*/ 27 w 29"/>
                      <a:gd name="T3" fmla="*/ 3 h 19"/>
                      <a:gd name="T4" fmla="*/ 26 w 29"/>
                      <a:gd name="T5" fmla="*/ 1 h 19"/>
                      <a:gd name="T6" fmla="*/ 2 w 29"/>
                      <a:gd name="T7" fmla="*/ 15 h 19"/>
                      <a:gd name="T8" fmla="*/ 3 w 29"/>
                      <a:gd name="T9" fmla="*/ 18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9" h="19">
                        <a:moveTo>
                          <a:pt x="3" y="18"/>
                        </a:moveTo>
                        <a:cubicBezTo>
                          <a:pt x="11" y="13"/>
                          <a:pt x="19" y="8"/>
                          <a:pt x="27" y="3"/>
                        </a:cubicBezTo>
                        <a:cubicBezTo>
                          <a:pt x="29" y="2"/>
                          <a:pt x="27" y="0"/>
                          <a:pt x="26" y="1"/>
                        </a:cubicBezTo>
                        <a:cubicBezTo>
                          <a:pt x="18" y="6"/>
                          <a:pt x="10" y="11"/>
                          <a:pt x="2" y="15"/>
                        </a:cubicBezTo>
                        <a:cubicBezTo>
                          <a:pt x="0" y="16"/>
                          <a:pt x="1" y="19"/>
                          <a:pt x="3" y="1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49" name="Freeform 239"/>
                  <p:cNvSpPr/>
                  <p:nvPr/>
                </p:nvSpPr>
                <p:spPr bwMode="auto">
                  <a:xfrm>
                    <a:off x="920" y="1468"/>
                    <a:ext cx="16" cy="11"/>
                  </a:xfrm>
                  <a:custGeom>
                    <a:avLst/>
                    <a:gdLst>
                      <a:gd name="T0" fmla="*/ 3 w 24"/>
                      <a:gd name="T1" fmla="*/ 16 h 17"/>
                      <a:gd name="T2" fmla="*/ 22 w 24"/>
                      <a:gd name="T3" fmla="*/ 3 h 17"/>
                      <a:gd name="T4" fmla="*/ 21 w 24"/>
                      <a:gd name="T5" fmla="*/ 1 h 17"/>
                      <a:gd name="T6" fmla="*/ 2 w 24"/>
                      <a:gd name="T7" fmla="*/ 13 h 17"/>
                      <a:gd name="T8" fmla="*/ 3 w 24"/>
                      <a:gd name="T9" fmla="*/ 16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4" h="17">
                        <a:moveTo>
                          <a:pt x="3" y="16"/>
                        </a:moveTo>
                        <a:cubicBezTo>
                          <a:pt x="10" y="12"/>
                          <a:pt x="16" y="8"/>
                          <a:pt x="22" y="3"/>
                        </a:cubicBezTo>
                        <a:cubicBezTo>
                          <a:pt x="24" y="2"/>
                          <a:pt x="23" y="0"/>
                          <a:pt x="21" y="1"/>
                        </a:cubicBezTo>
                        <a:cubicBezTo>
                          <a:pt x="15" y="5"/>
                          <a:pt x="8" y="9"/>
                          <a:pt x="2" y="13"/>
                        </a:cubicBezTo>
                        <a:cubicBezTo>
                          <a:pt x="0" y="14"/>
                          <a:pt x="2" y="17"/>
                          <a:pt x="3" y="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50" name="Freeform 240"/>
                  <p:cNvSpPr/>
                  <p:nvPr/>
                </p:nvSpPr>
                <p:spPr bwMode="auto">
                  <a:xfrm>
                    <a:off x="922" y="1470"/>
                    <a:ext cx="14" cy="10"/>
                  </a:xfrm>
                  <a:custGeom>
                    <a:avLst/>
                    <a:gdLst>
                      <a:gd name="T0" fmla="*/ 3 w 21"/>
                      <a:gd name="T1" fmla="*/ 14 h 15"/>
                      <a:gd name="T2" fmla="*/ 19 w 21"/>
                      <a:gd name="T3" fmla="*/ 4 h 15"/>
                      <a:gd name="T4" fmla="*/ 18 w 21"/>
                      <a:gd name="T5" fmla="*/ 1 h 15"/>
                      <a:gd name="T6" fmla="*/ 2 w 21"/>
                      <a:gd name="T7" fmla="*/ 12 h 15"/>
                      <a:gd name="T8" fmla="*/ 3 w 21"/>
                      <a:gd name="T9" fmla="*/ 14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1" h="15">
                        <a:moveTo>
                          <a:pt x="3" y="14"/>
                        </a:moveTo>
                        <a:cubicBezTo>
                          <a:pt x="8" y="11"/>
                          <a:pt x="14" y="7"/>
                          <a:pt x="19" y="4"/>
                        </a:cubicBezTo>
                        <a:cubicBezTo>
                          <a:pt x="21" y="3"/>
                          <a:pt x="19" y="0"/>
                          <a:pt x="18" y="1"/>
                        </a:cubicBezTo>
                        <a:cubicBezTo>
                          <a:pt x="12" y="4"/>
                          <a:pt x="7" y="8"/>
                          <a:pt x="2" y="12"/>
                        </a:cubicBezTo>
                        <a:cubicBezTo>
                          <a:pt x="0" y="13"/>
                          <a:pt x="2" y="15"/>
                          <a:pt x="3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51" name="Freeform 241"/>
                  <p:cNvSpPr/>
                  <p:nvPr/>
                </p:nvSpPr>
                <p:spPr bwMode="auto">
                  <a:xfrm>
                    <a:off x="926" y="1472"/>
                    <a:ext cx="11" cy="8"/>
                  </a:xfrm>
                  <a:custGeom>
                    <a:avLst/>
                    <a:gdLst>
                      <a:gd name="T0" fmla="*/ 3 w 17"/>
                      <a:gd name="T1" fmla="*/ 12 h 13"/>
                      <a:gd name="T2" fmla="*/ 15 w 17"/>
                      <a:gd name="T3" fmla="*/ 4 h 13"/>
                      <a:gd name="T4" fmla="*/ 14 w 17"/>
                      <a:gd name="T5" fmla="*/ 1 h 13"/>
                      <a:gd name="T6" fmla="*/ 1 w 17"/>
                      <a:gd name="T7" fmla="*/ 10 h 13"/>
                      <a:gd name="T8" fmla="*/ 3 w 17"/>
                      <a:gd name="T9" fmla="*/ 1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13">
                        <a:moveTo>
                          <a:pt x="3" y="12"/>
                        </a:moveTo>
                        <a:cubicBezTo>
                          <a:pt x="7" y="9"/>
                          <a:pt x="11" y="6"/>
                          <a:pt x="15" y="4"/>
                        </a:cubicBezTo>
                        <a:cubicBezTo>
                          <a:pt x="17" y="3"/>
                          <a:pt x="15" y="0"/>
                          <a:pt x="14" y="1"/>
                        </a:cubicBezTo>
                        <a:cubicBezTo>
                          <a:pt x="9" y="4"/>
                          <a:pt x="5" y="6"/>
                          <a:pt x="1" y="10"/>
                        </a:cubicBezTo>
                        <a:cubicBezTo>
                          <a:pt x="0" y="11"/>
                          <a:pt x="2" y="13"/>
                          <a:pt x="3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52" name="Freeform 242"/>
                  <p:cNvSpPr/>
                  <p:nvPr/>
                </p:nvSpPr>
                <p:spPr bwMode="auto">
                  <a:xfrm>
                    <a:off x="929" y="1472"/>
                    <a:ext cx="11" cy="8"/>
                  </a:xfrm>
                  <a:custGeom>
                    <a:avLst/>
                    <a:gdLst>
                      <a:gd name="T0" fmla="*/ 3 w 17"/>
                      <a:gd name="T1" fmla="*/ 11 h 11"/>
                      <a:gd name="T2" fmla="*/ 15 w 17"/>
                      <a:gd name="T3" fmla="*/ 3 h 11"/>
                      <a:gd name="T4" fmla="*/ 14 w 17"/>
                      <a:gd name="T5" fmla="*/ 1 h 11"/>
                      <a:gd name="T6" fmla="*/ 2 w 17"/>
                      <a:gd name="T7" fmla="*/ 8 h 11"/>
                      <a:gd name="T8" fmla="*/ 3 w 17"/>
                      <a:gd name="T9" fmla="*/ 1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11">
                        <a:moveTo>
                          <a:pt x="3" y="11"/>
                        </a:moveTo>
                        <a:cubicBezTo>
                          <a:pt x="8" y="9"/>
                          <a:pt x="11" y="6"/>
                          <a:pt x="15" y="3"/>
                        </a:cubicBezTo>
                        <a:cubicBezTo>
                          <a:pt x="17" y="2"/>
                          <a:pt x="15" y="0"/>
                          <a:pt x="14" y="1"/>
                        </a:cubicBezTo>
                        <a:cubicBezTo>
                          <a:pt x="10" y="3"/>
                          <a:pt x="6" y="6"/>
                          <a:pt x="2" y="8"/>
                        </a:cubicBezTo>
                        <a:cubicBezTo>
                          <a:pt x="0" y="9"/>
                          <a:pt x="1" y="11"/>
                          <a:pt x="3" y="1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53" name="Freeform 243"/>
                  <p:cNvSpPr/>
                  <p:nvPr/>
                </p:nvSpPr>
                <p:spPr bwMode="auto">
                  <a:xfrm>
                    <a:off x="931" y="1472"/>
                    <a:ext cx="10" cy="8"/>
                  </a:xfrm>
                  <a:custGeom>
                    <a:avLst/>
                    <a:gdLst>
                      <a:gd name="T0" fmla="*/ 4 w 14"/>
                      <a:gd name="T1" fmla="*/ 10 h 11"/>
                      <a:gd name="T2" fmla="*/ 13 w 14"/>
                      <a:gd name="T3" fmla="*/ 4 h 11"/>
                      <a:gd name="T4" fmla="*/ 11 w 14"/>
                      <a:gd name="T5" fmla="*/ 1 h 11"/>
                      <a:gd name="T6" fmla="*/ 2 w 14"/>
                      <a:gd name="T7" fmla="*/ 8 h 11"/>
                      <a:gd name="T8" fmla="*/ 4 w 14"/>
                      <a:gd name="T9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1">
                        <a:moveTo>
                          <a:pt x="4" y="10"/>
                        </a:moveTo>
                        <a:cubicBezTo>
                          <a:pt x="6" y="7"/>
                          <a:pt x="10" y="6"/>
                          <a:pt x="13" y="4"/>
                        </a:cubicBezTo>
                        <a:cubicBezTo>
                          <a:pt x="14" y="3"/>
                          <a:pt x="13" y="0"/>
                          <a:pt x="11" y="1"/>
                        </a:cubicBezTo>
                        <a:cubicBezTo>
                          <a:pt x="8" y="3"/>
                          <a:pt x="4" y="5"/>
                          <a:pt x="2" y="8"/>
                        </a:cubicBezTo>
                        <a:cubicBezTo>
                          <a:pt x="0" y="9"/>
                          <a:pt x="2" y="11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54" name="Freeform 244"/>
                  <p:cNvSpPr/>
                  <p:nvPr/>
                </p:nvSpPr>
                <p:spPr bwMode="auto">
                  <a:xfrm>
                    <a:off x="932" y="1474"/>
                    <a:ext cx="11" cy="6"/>
                  </a:xfrm>
                  <a:custGeom>
                    <a:avLst/>
                    <a:gdLst>
                      <a:gd name="T0" fmla="*/ 3 w 16"/>
                      <a:gd name="T1" fmla="*/ 9 h 10"/>
                      <a:gd name="T2" fmla="*/ 15 w 16"/>
                      <a:gd name="T3" fmla="*/ 3 h 10"/>
                      <a:gd name="T4" fmla="*/ 13 w 16"/>
                      <a:gd name="T5" fmla="*/ 1 h 10"/>
                      <a:gd name="T6" fmla="*/ 2 w 16"/>
                      <a:gd name="T7" fmla="*/ 7 h 10"/>
                      <a:gd name="T8" fmla="*/ 3 w 16"/>
                      <a:gd name="T9" fmla="*/ 9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6" h="10">
                        <a:moveTo>
                          <a:pt x="3" y="9"/>
                        </a:moveTo>
                        <a:cubicBezTo>
                          <a:pt x="7" y="7"/>
                          <a:pt x="11" y="6"/>
                          <a:pt x="15" y="3"/>
                        </a:cubicBezTo>
                        <a:cubicBezTo>
                          <a:pt x="16" y="2"/>
                          <a:pt x="14" y="0"/>
                          <a:pt x="13" y="1"/>
                        </a:cubicBezTo>
                        <a:cubicBezTo>
                          <a:pt x="9" y="3"/>
                          <a:pt x="6" y="5"/>
                          <a:pt x="2" y="7"/>
                        </a:cubicBezTo>
                        <a:cubicBezTo>
                          <a:pt x="0" y="7"/>
                          <a:pt x="2" y="10"/>
                          <a:pt x="3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55" name="Freeform 245"/>
                  <p:cNvSpPr/>
                  <p:nvPr/>
                </p:nvSpPr>
                <p:spPr bwMode="auto">
                  <a:xfrm>
                    <a:off x="935" y="1476"/>
                    <a:ext cx="5" cy="4"/>
                  </a:xfrm>
                  <a:custGeom>
                    <a:avLst/>
                    <a:gdLst>
                      <a:gd name="T0" fmla="*/ 3 w 8"/>
                      <a:gd name="T1" fmla="*/ 6 h 7"/>
                      <a:gd name="T2" fmla="*/ 7 w 8"/>
                      <a:gd name="T3" fmla="*/ 3 h 7"/>
                      <a:gd name="T4" fmla="*/ 5 w 8"/>
                      <a:gd name="T5" fmla="*/ 1 h 7"/>
                      <a:gd name="T6" fmla="*/ 2 w 8"/>
                      <a:gd name="T7" fmla="*/ 3 h 7"/>
                      <a:gd name="T8" fmla="*/ 3 w 8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7">
                        <a:moveTo>
                          <a:pt x="3" y="6"/>
                        </a:moveTo>
                        <a:cubicBezTo>
                          <a:pt x="5" y="5"/>
                          <a:pt x="6" y="4"/>
                          <a:pt x="7" y="3"/>
                        </a:cubicBezTo>
                        <a:cubicBezTo>
                          <a:pt x="8" y="2"/>
                          <a:pt x="6" y="0"/>
                          <a:pt x="5" y="1"/>
                        </a:cubicBezTo>
                        <a:cubicBezTo>
                          <a:pt x="4" y="2"/>
                          <a:pt x="3" y="3"/>
                          <a:pt x="2" y="3"/>
                        </a:cubicBezTo>
                        <a:cubicBezTo>
                          <a:pt x="0" y="4"/>
                          <a:pt x="2" y="7"/>
                          <a:pt x="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56" name="Freeform 246"/>
                  <p:cNvSpPr/>
                  <p:nvPr/>
                </p:nvSpPr>
                <p:spPr bwMode="auto">
                  <a:xfrm>
                    <a:off x="935" y="1468"/>
                    <a:ext cx="8" cy="8"/>
                  </a:xfrm>
                  <a:custGeom>
                    <a:avLst/>
                    <a:gdLst>
                      <a:gd name="T0" fmla="*/ 4 w 12"/>
                      <a:gd name="T1" fmla="*/ 10 h 12"/>
                      <a:gd name="T2" fmla="*/ 10 w 12"/>
                      <a:gd name="T3" fmla="*/ 4 h 12"/>
                      <a:gd name="T4" fmla="*/ 9 w 12"/>
                      <a:gd name="T5" fmla="*/ 1 h 12"/>
                      <a:gd name="T6" fmla="*/ 1 w 12"/>
                      <a:gd name="T7" fmla="*/ 9 h 12"/>
                      <a:gd name="T8" fmla="*/ 4 w 12"/>
                      <a:gd name="T9" fmla="*/ 10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12">
                        <a:moveTo>
                          <a:pt x="4" y="10"/>
                        </a:moveTo>
                        <a:cubicBezTo>
                          <a:pt x="6" y="8"/>
                          <a:pt x="8" y="5"/>
                          <a:pt x="10" y="4"/>
                        </a:cubicBezTo>
                        <a:cubicBezTo>
                          <a:pt x="12" y="3"/>
                          <a:pt x="10" y="0"/>
                          <a:pt x="9" y="1"/>
                        </a:cubicBezTo>
                        <a:cubicBezTo>
                          <a:pt x="6" y="3"/>
                          <a:pt x="3" y="6"/>
                          <a:pt x="1" y="9"/>
                        </a:cubicBezTo>
                        <a:cubicBezTo>
                          <a:pt x="0" y="10"/>
                          <a:pt x="3" y="12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57" name="Freeform 247"/>
                  <p:cNvSpPr/>
                  <p:nvPr/>
                </p:nvSpPr>
                <p:spPr bwMode="auto">
                  <a:xfrm>
                    <a:off x="933" y="1466"/>
                    <a:ext cx="8" cy="9"/>
                  </a:xfrm>
                  <a:custGeom>
                    <a:avLst/>
                    <a:gdLst>
                      <a:gd name="T0" fmla="*/ 3 w 13"/>
                      <a:gd name="T1" fmla="*/ 12 h 13"/>
                      <a:gd name="T2" fmla="*/ 12 w 13"/>
                      <a:gd name="T3" fmla="*/ 3 h 13"/>
                      <a:gd name="T4" fmla="*/ 9 w 13"/>
                      <a:gd name="T5" fmla="*/ 2 h 13"/>
                      <a:gd name="T6" fmla="*/ 1 w 13"/>
                      <a:gd name="T7" fmla="*/ 10 h 13"/>
                      <a:gd name="T8" fmla="*/ 3 w 13"/>
                      <a:gd name="T9" fmla="*/ 1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3" h="13">
                        <a:moveTo>
                          <a:pt x="3" y="12"/>
                        </a:moveTo>
                        <a:cubicBezTo>
                          <a:pt x="6" y="9"/>
                          <a:pt x="10" y="7"/>
                          <a:pt x="12" y="3"/>
                        </a:cubicBezTo>
                        <a:cubicBezTo>
                          <a:pt x="13" y="2"/>
                          <a:pt x="10" y="0"/>
                          <a:pt x="9" y="2"/>
                        </a:cubicBezTo>
                        <a:cubicBezTo>
                          <a:pt x="8" y="5"/>
                          <a:pt x="4" y="7"/>
                          <a:pt x="1" y="10"/>
                        </a:cubicBezTo>
                        <a:cubicBezTo>
                          <a:pt x="0" y="11"/>
                          <a:pt x="2" y="13"/>
                          <a:pt x="3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58" name="Freeform 248"/>
                  <p:cNvSpPr/>
                  <p:nvPr/>
                </p:nvSpPr>
                <p:spPr bwMode="auto">
                  <a:xfrm>
                    <a:off x="930" y="1465"/>
                    <a:ext cx="9" cy="9"/>
                  </a:xfrm>
                  <a:custGeom>
                    <a:avLst/>
                    <a:gdLst>
                      <a:gd name="T0" fmla="*/ 4 w 14"/>
                      <a:gd name="T1" fmla="*/ 12 h 13"/>
                      <a:gd name="T2" fmla="*/ 13 w 14"/>
                      <a:gd name="T3" fmla="*/ 3 h 13"/>
                      <a:gd name="T4" fmla="*/ 11 w 14"/>
                      <a:gd name="T5" fmla="*/ 1 h 13"/>
                      <a:gd name="T6" fmla="*/ 1 w 14"/>
                      <a:gd name="T7" fmla="*/ 11 h 13"/>
                      <a:gd name="T8" fmla="*/ 4 w 14"/>
                      <a:gd name="T9" fmla="*/ 1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3">
                        <a:moveTo>
                          <a:pt x="4" y="12"/>
                        </a:moveTo>
                        <a:cubicBezTo>
                          <a:pt x="6" y="8"/>
                          <a:pt x="10" y="6"/>
                          <a:pt x="13" y="3"/>
                        </a:cubicBezTo>
                        <a:cubicBezTo>
                          <a:pt x="14" y="2"/>
                          <a:pt x="12" y="0"/>
                          <a:pt x="11" y="1"/>
                        </a:cubicBezTo>
                        <a:cubicBezTo>
                          <a:pt x="8" y="4"/>
                          <a:pt x="4" y="7"/>
                          <a:pt x="1" y="11"/>
                        </a:cubicBezTo>
                        <a:cubicBezTo>
                          <a:pt x="0" y="12"/>
                          <a:pt x="3" y="13"/>
                          <a:pt x="4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59" name="Freeform 249"/>
                  <p:cNvSpPr/>
                  <p:nvPr/>
                </p:nvSpPr>
                <p:spPr bwMode="auto">
                  <a:xfrm>
                    <a:off x="931" y="1464"/>
                    <a:ext cx="10" cy="8"/>
                  </a:xfrm>
                  <a:custGeom>
                    <a:avLst/>
                    <a:gdLst>
                      <a:gd name="T0" fmla="*/ 3 w 15"/>
                      <a:gd name="T1" fmla="*/ 12 h 13"/>
                      <a:gd name="T2" fmla="*/ 14 w 15"/>
                      <a:gd name="T3" fmla="*/ 3 h 13"/>
                      <a:gd name="T4" fmla="*/ 12 w 15"/>
                      <a:gd name="T5" fmla="*/ 1 h 13"/>
                      <a:gd name="T6" fmla="*/ 1 w 15"/>
                      <a:gd name="T7" fmla="*/ 11 h 13"/>
                      <a:gd name="T8" fmla="*/ 3 w 15"/>
                      <a:gd name="T9" fmla="*/ 1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5" h="13">
                        <a:moveTo>
                          <a:pt x="3" y="12"/>
                        </a:moveTo>
                        <a:cubicBezTo>
                          <a:pt x="6" y="8"/>
                          <a:pt x="11" y="6"/>
                          <a:pt x="14" y="3"/>
                        </a:cubicBezTo>
                        <a:cubicBezTo>
                          <a:pt x="15" y="2"/>
                          <a:pt x="13" y="0"/>
                          <a:pt x="12" y="1"/>
                        </a:cubicBezTo>
                        <a:cubicBezTo>
                          <a:pt x="8" y="5"/>
                          <a:pt x="4" y="7"/>
                          <a:pt x="1" y="11"/>
                        </a:cubicBezTo>
                        <a:cubicBezTo>
                          <a:pt x="0" y="12"/>
                          <a:pt x="2" y="13"/>
                          <a:pt x="3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60" name="Freeform 250"/>
                  <p:cNvSpPr/>
                  <p:nvPr/>
                </p:nvSpPr>
                <p:spPr bwMode="auto">
                  <a:xfrm>
                    <a:off x="934" y="1463"/>
                    <a:ext cx="6" cy="4"/>
                  </a:xfrm>
                  <a:custGeom>
                    <a:avLst/>
                    <a:gdLst>
                      <a:gd name="T0" fmla="*/ 3 w 9"/>
                      <a:gd name="T1" fmla="*/ 5 h 6"/>
                      <a:gd name="T2" fmla="*/ 7 w 9"/>
                      <a:gd name="T3" fmla="*/ 3 h 6"/>
                      <a:gd name="T4" fmla="*/ 7 w 9"/>
                      <a:gd name="T5" fmla="*/ 0 h 6"/>
                      <a:gd name="T6" fmla="*/ 2 w 9"/>
                      <a:gd name="T7" fmla="*/ 3 h 6"/>
                      <a:gd name="T8" fmla="*/ 3 w 9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6">
                        <a:moveTo>
                          <a:pt x="3" y="5"/>
                        </a:moveTo>
                        <a:cubicBezTo>
                          <a:pt x="5" y="4"/>
                          <a:pt x="6" y="4"/>
                          <a:pt x="7" y="3"/>
                        </a:cubicBezTo>
                        <a:cubicBezTo>
                          <a:pt x="9" y="3"/>
                          <a:pt x="8" y="0"/>
                          <a:pt x="7" y="0"/>
                        </a:cubicBezTo>
                        <a:cubicBezTo>
                          <a:pt x="5" y="1"/>
                          <a:pt x="4" y="2"/>
                          <a:pt x="2" y="3"/>
                        </a:cubicBezTo>
                        <a:cubicBezTo>
                          <a:pt x="0" y="3"/>
                          <a:pt x="2" y="6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61" name="Freeform 251"/>
                  <p:cNvSpPr/>
                  <p:nvPr/>
                </p:nvSpPr>
                <p:spPr bwMode="auto">
                  <a:xfrm>
                    <a:off x="925" y="1465"/>
                    <a:ext cx="10" cy="8"/>
                  </a:xfrm>
                  <a:custGeom>
                    <a:avLst/>
                    <a:gdLst>
                      <a:gd name="T0" fmla="*/ 4 w 14"/>
                      <a:gd name="T1" fmla="*/ 10 h 12"/>
                      <a:gd name="T2" fmla="*/ 12 w 14"/>
                      <a:gd name="T3" fmla="*/ 4 h 12"/>
                      <a:gd name="T4" fmla="*/ 11 w 14"/>
                      <a:gd name="T5" fmla="*/ 1 h 12"/>
                      <a:gd name="T6" fmla="*/ 2 w 14"/>
                      <a:gd name="T7" fmla="*/ 8 h 12"/>
                      <a:gd name="T8" fmla="*/ 4 w 14"/>
                      <a:gd name="T9" fmla="*/ 10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2">
                        <a:moveTo>
                          <a:pt x="4" y="10"/>
                        </a:moveTo>
                        <a:cubicBezTo>
                          <a:pt x="6" y="8"/>
                          <a:pt x="9" y="6"/>
                          <a:pt x="12" y="4"/>
                        </a:cubicBezTo>
                        <a:cubicBezTo>
                          <a:pt x="14" y="2"/>
                          <a:pt x="13" y="0"/>
                          <a:pt x="11" y="1"/>
                        </a:cubicBezTo>
                        <a:cubicBezTo>
                          <a:pt x="8" y="3"/>
                          <a:pt x="4" y="5"/>
                          <a:pt x="2" y="8"/>
                        </a:cubicBezTo>
                        <a:cubicBezTo>
                          <a:pt x="0" y="10"/>
                          <a:pt x="2" y="12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62" name="Freeform 252"/>
                  <p:cNvSpPr/>
                  <p:nvPr/>
                </p:nvSpPr>
                <p:spPr bwMode="auto">
                  <a:xfrm>
                    <a:off x="922" y="1467"/>
                    <a:ext cx="9" cy="7"/>
                  </a:xfrm>
                  <a:custGeom>
                    <a:avLst/>
                    <a:gdLst>
                      <a:gd name="T0" fmla="*/ 3 w 14"/>
                      <a:gd name="T1" fmla="*/ 10 h 11"/>
                      <a:gd name="T2" fmla="*/ 13 w 14"/>
                      <a:gd name="T3" fmla="*/ 3 h 11"/>
                      <a:gd name="T4" fmla="*/ 11 w 14"/>
                      <a:gd name="T5" fmla="*/ 1 h 11"/>
                      <a:gd name="T6" fmla="*/ 2 w 14"/>
                      <a:gd name="T7" fmla="*/ 7 h 11"/>
                      <a:gd name="T8" fmla="*/ 3 w 14"/>
                      <a:gd name="T9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1">
                        <a:moveTo>
                          <a:pt x="3" y="10"/>
                        </a:moveTo>
                        <a:cubicBezTo>
                          <a:pt x="6" y="8"/>
                          <a:pt x="10" y="6"/>
                          <a:pt x="13" y="3"/>
                        </a:cubicBezTo>
                        <a:cubicBezTo>
                          <a:pt x="14" y="2"/>
                          <a:pt x="13" y="0"/>
                          <a:pt x="11" y="1"/>
                        </a:cubicBezTo>
                        <a:cubicBezTo>
                          <a:pt x="8" y="3"/>
                          <a:pt x="5" y="5"/>
                          <a:pt x="2" y="7"/>
                        </a:cubicBezTo>
                        <a:cubicBezTo>
                          <a:pt x="0" y="8"/>
                          <a:pt x="2" y="11"/>
                          <a:pt x="3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63" name="Freeform 253"/>
                  <p:cNvSpPr/>
                  <p:nvPr/>
                </p:nvSpPr>
                <p:spPr bwMode="auto">
                  <a:xfrm>
                    <a:off x="921" y="1461"/>
                    <a:ext cx="6" cy="5"/>
                  </a:xfrm>
                  <a:custGeom>
                    <a:avLst/>
                    <a:gdLst>
                      <a:gd name="T0" fmla="*/ 3 w 9"/>
                      <a:gd name="T1" fmla="*/ 6 h 7"/>
                      <a:gd name="T2" fmla="*/ 7 w 9"/>
                      <a:gd name="T3" fmla="*/ 4 h 7"/>
                      <a:gd name="T4" fmla="*/ 7 w 9"/>
                      <a:gd name="T5" fmla="*/ 1 h 7"/>
                      <a:gd name="T6" fmla="*/ 1 w 9"/>
                      <a:gd name="T7" fmla="*/ 3 h 7"/>
                      <a:gd name="T8" fmla="*/ 3 w 9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7">
                        <a:moveTo>
                          <a:pt x="3" y="6"/>
                        </a:moveTo>
                        <a:cubicBezTo>
                          <a:pt x="4" y="5"/>
                          <a:pt x="6" y="4"/>
                          <a:pt x="7" y="4"/>
                        </a:cubicBezTo>
                        <a:cubicBezTo>
                          <a:pt x="9" y="3"/>
                          <a:pt x="8" y="0"/>
                          <a:pt x="7" y="1"/>
                        </a:cubicBezTo>
                        <a:cubicBezTo>
                          <a:pt x="5" y="2"/>
                          <a:pt x="3" y="2"/>
                          <a:pt x="1" y="3"/>
                        </a:cubicBezTo>
                        <a:cubicBezTo>
                          <a:pt x="0" y="4"/>
                          <a:pt x="1" y="7"/>
                          <a:pt x="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64" name="Freeform 254"/>
                  <p:cNvSpPr/>
                  <p:nvPr/>
                </p:nvSpPr>
                <p:spPr bwMode="auto">
                  <a:xfrm>
                    <a:off x="726" y="1379"/>
                    <a:ext cx="40" cy="25"/>
                  </a:xfrm>
                  <a:custGeom>
                    <a:avLst/>
                    <a:gdLst>
                      <a:gd name="T0" fmla="*/ 2 w 59"/>
                      <a:gd name="T1" fmla="*/ 5 h 37"/>
                      <a:gd name="T2" fmla="*/ 3 w 59"/>
                      <a:gd name="T3" fmla="*/ 34 h 37"/>
                      <a:gd name="T4" fmla="*/ 4 w 59"/>
                      <a:gd name="T5" fmla="*/ 35 h 37"/>
                      <a:gd name="T6" fmla="*/ 36 w 59"/>
                      <a:gd name="T7" fmla="*/ 34 h 37"/>
                      <a:gd name="T8" fmla="*/ 57 w 59"/>
                      <a:gd name="T9" fmla="*/ 35 h 37"/>
                      <a:gd name="T10" fmla="*/ 58 w 59"/>
                      <a:gd name="T11" fmla="*/ 34 h 37"/>
                      <a:gd name="T12" fmla="*/ 57 w 59"/>
                      <a:gd name="T13" fmla="*/ 7 h 37"/>
                      <a:gd name="T14" fmla="*/ 54 w 59"/>
                      <a:gd name="T15" fmla="*/ 1 h 37"/>
                      <a:gd name="T16" fmla="*/ 33 w 59"/>
                      <a:gd name="T17" fmla="*/ 4 h 37"/>
                      <a:gd name="T18" fmla="*/ 2 w 59"/>
                      <a:gd name="T19" fmla="*/ 2 h 37"/>
                      <a:gd name="T20" fmla="*/ 2 w 59"/>
                      <a:gd name="T21" fmla="*/ 5 h 37"/>
                      <a:gd name="T22" fmla="*/ 41 w 59"/>
                      <a:gd name="T23" fmla="*/ 6 h 37"/>
                      <a:gd name="T24" fmla="*/ 54 w 59"/>
                      <a:gd name="T25" fmla="*/ 7 h 37"/>
                      <a:gd name="T26" fmla="*/ 56 w 59"/>
                      <a:gd name="T27" fmla="*/ 26 h 37"/>
                      <a:gd name="T28" fmla="*/ 24 w 59"/>
                      <a:gd name="T29" fmla="*/ 32 h 37"/>
                      <a:gd name="T30" fmla="*/ 5 w 59"/>
                      <a:gd name="T31" fmla="*/ 30 h 37"/>
                      <a:gd name="T32" fmla="*/ 5 w 59"/>
                      <a:gd name="T33" fmla="*/ 5 h 37"/>
                      <a:gd name="T34" fmla="*/ 2 w 59"/>
                      <a:gd name="T35" fmla="*/ 5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59" h="37">
                        <a:moveTo>
                          <a:pt x="2" y="5"/>
                        </a:moveTo>
                        <a:cubicBezTo>
                          <a:pt x="2" y="15"/>
                          <a:pt x="2" y="24"/>
                          <a:pt x="3" y="34"/>
                        </a:cubicBezTo>
                        <a:cubicBezTo>
                          <a:pt x="3" y="34"/>
                          <a:pt x="3" y="35"/>
                          <a:pt x="4" y="35"/>
                        </a:cubicBezTo>
                        <a:cubicBezTo>
                          <a:pt x="15" y="35"/>
                          <a:pt x="25" y="34"/>
                          <a:pt x="36" y="34"/>
                        </a:cubicBezTo>
                        <a:cubicBezTo>
                          <a:pt x="43" y="35"/>
                          <a:pt x="50" y="36"/>
                          <a:pt x="57" y="35"/>
                        </a:cubicBezTo>
                        <a:cubicBezTo>
                          <a:pt x="58" y="35"/>
                          <a:pt x="58" y="34"/>
                          <a:pt x="58" y="34"/>
                        </a:cubicBezTo>
                        <a:cubicBezTo>
                          <a:pt x="59" y="25"/>
                          <a:pt x="58" y="16"/>
                          <a:pt x="57" y="7"/>
                        </a:cubicBezTo>
                        <a:cubicBezTo>
                          <a:pt x="57" y="5"/>
                          <a:pt x="57" y="2"/>
                          <a:pt x="54" y="1"/>
                        </a:cubicBezTo>
                        <a:cubicBezTo>
                          <a:pt x="48" y="0"/>
                          <a:pt x="39" y="3"/>
                          <a:pt x="33" y="4"/>
                        </a:cubicBezTo>
                        <a:cubicBezTo>
                          <a:pt x="23" y="4"/>
                          <a:pt x="12" y="3"/>
                          <a:pt x="2" y="2"/>
                        </a:cubicBezTo>
                        <a:cubicBezTo>
                          <a:pt x="0" y="2"/>
                          <a:pt x="0" y="5"/>
                          <a:pt x="2" y="5"/>
                        </a:cubicBezTo>
                        <a:cubicBezTo>
                          <a:pt x="15" y="6"/>
                          <a:pt x="28" y="7"/>
                          <a:pt x="41" y="6"/>
                        </a:cubicBezTo>
                        <a:cubicBezTo>
                          <a:pt x="45" y="5"/>
                          <a:pt x="53" y="1"/>
                          <a:pt x="54" y="7"/>
                        </a:cubicBezTo>
                        <a:cubicBezTo>
                          <a:pt x="55" y="14"/>
                          <a:pt x="56" y="20"/>
                          <a:pt x="56" y="26"/>
                        </a:cubicBezTo>
                        <a:cubicBezTo>
                          <a:pt x="56" y="37"/>
                          <a:pt x="32" y="31"/>
                          <a:pt x="24" y="32"/>
                        </a:cubicBezTo>
                        <a:cubicBezTo>
                          <a:pt x="21" y="32"/>
                          <a:pt x="5" y="35"/>
                          <a:pt x="5" y="30"/>
                        </a:cubicBezTo>
                        <a:cubicBezTo>
                          <a:pt x="5" y="22"/>
                          <a:pt x="5" y="14"/>
                          <a:pt x="5" y="5"/>
                        </a:cubicBezTo>
                        <a:cubicBezTo>
                          <a:pt x="5" y="4"/>
                          <a:pt x="2" y="4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65" name="Freeform 255"/>
                  <p:cNvSpPr/>
                  <p:nvPr/>
                </p:nvSpPr>
                <p:spPr bwMode="auto">
                  <a:xfrm>
                    <a:off x="738" y="1400"/>
                    <a:ext cx="4" cy="8"/>
                  </a:xfrm>
                  <a:custGeom>
                    <a:avLst/>
                    <a:gdLst>
                      <a:gd name="T0" fmla="*/ 3 w 6"/>
                      <a:gd name="T1" fmla="*/ 3 h 12"/>
                      <a:gd name="T2" fmla="*/ 3 w 6"/>
                      <a:gd name="T3" fmla="*/ 4 h 12"/>
                      <a:gd name="T4" fmla="*/ 3 w 6"/>
                      <a:gd name="T5" fmla="*/ 6 h 12"/>
                      <a:gd name="T6" fmla="*/ 2 w 6"/>
                      <a:gd name="T7" fmla="*/ 9 h 12"/>
                      <a:gd name="T8" fmla="*/ 4 w 6"/>
                      <a:gd name="T9" fmla="*/ 11 h 12"/>
                      <a:gd name="T10" fmla="*/ 6 w 6"/>
                      <a:gd name="T11" fmla="*/ 6 h 12"/>
                      <a:gd name="T12" fmla="*/ 4 w 6"/>
                      <a:gd name="T13" fmla="*/ 1 h 12"/>
                      <a:gd name="T14" fmla="*/ 3 w 6"/>
                      <a:gd name="T15" fmla="*/ 3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6" h="12">
                        <a:moveTo>
                          <a:pt x="3" y="3"/>
                        </a:moveTo>
                        <a:cubicBezTo>
                          <a:pt x="2" y="3"/>
                          <a:pt x="3" y="3"/>
                          <a:pt x="3" y="4"/>
                        </a:cubicBezTo>
                        <a:cubicBezTo>
                          <a:pt x="3" y="5"/>
                          <a:pt x="3" y="5"/>
                          <a:pt x="3" y="6"/>
                        </a:cubicBezTo>
                        <a:cubicBezTo>
                          <a:pt x="3" y="7"/>
                          <a:pt x="3" y="9"/>
                          <a:pt x="2" y="9"/>
                        </a:cubicBezTo>
                        <a:cubicBezTo>
                          <a:pt x="0" y="10"/>
                          <a:pt x="2" y="12"/>
                          <a:pt x="4" y="11"/>
                        </a:cubicBezTo>
                        <a:cubicBezTo>
                          <a:pt x="6" y="11"/>
                          <a:pt x="6" y="8"/>
                          <a:pt x="6" y="6"/>
                        </a:cubicBezTo>
                        <a:cubicBezTo>
                          <a:pt x="6" y="4"/>
                          <a:pt x="6" y="2"/>
                          <a:pt x="4" y="1"/>
                        </a:cubicBezTo>
                        <a:cubicBezTo>
                          <a:pt x="3" y="0"/>
                          <a:pt x="1" y="2"/>
                          <a:pt x="3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66" name="Freeform 256"/>
                  <p:cNvSpPr/>
                  <p:nvPr/>
                </p:nvSpPr>
                <p:spPr bwMode="auto">
                  <a:xfrm>
                    <a:off x="749" y="1400"/>
                    <a:ext cx="5" cy="8"/>
                  </a:xfrm>
                  <a:custGeom>
                    <a:avLst/>
                    <a:gdLst>
                      <a:gd name="T0" fmla="*/ 1 w 8"/>
                      <a:gd name="T1" fmla="*/ 2 h 12"/>
                      <a:gd name="T2" fmla="*/ 5 w 8"/>
                      <a:gd name="T3" fmla="*/ 11 h 12"/>
                      <a:gd name="T4" fmla="*/ 6 w 8"/>
                      <a:gd name="T5" fmla="*/ 8 h 12"/>
                      <a:gd name="T6" fmla="*/ 4 w 8"/>
                      <a:gd name="T7" fmla="*/ 2 h 12"/>
                      <a:gd name="T8" fmla="*/ 1 w 8"/>
                      <a:gd name="T9" fmla="*/ 2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12">
                        <a:moveTo>
                          <a:pt x="1" y="2"/>
                        </a:moveTo>
                        <a:cubicBezTo>
                          <a:pt x="1" y="6"/>
                          <a:pt x="0" y="10"/>
                          <a:pt x="5" y="11"/>
                        </a:cubicBezTo>
                        <a:cubicBezTo>
                          <a:pt x="7" y="12"/>
                          <a:pt x="8" y="9"/>
                          <a:pt x="6" y="8"/>
                        </a:cubicBezTo>
                        <a:cubicBezTo>
                          <a:pt x="3" y="8"/>
                          <a:pt x="4" y="4"/>
                          <a:pt x="4" y="2"/>
                        </a:cubicBezTo>
                        <a:cubicBezTo>
                          <a:pt x="4" y="0"/>
                          <a:pt x="1" y="0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67" name="Freeform 257"/>
                  <p:cNvSpPr/>
                  <p:nvPr/>
                </p:nvSpPr>
                <p:spPr bwMode="auto">
                  <a:xfrm>
                    <a:off x="738" y="1407"/>
                    <a:ext cx="16" cy="3"/>
                  </a:xfrm>
                  <a:custGeom>
                    <a:avLst/>
                    <a:gdLst>
                      <a:gd name="T0" fmla="*/ 3 w 23"/>
                      <a:gd name="T1" fmla="*/ 4 h 5"/>
                      <a:gd name="T2" fmla="*/ 11 w 23"/>
                      <a:gd name="T3" fmla="*/ 3 h 5"/>
                      <a:gd name="T4" fmla="*/ 21 w 23"/>
                      <a:gd name="T5" fmla="*/ 4 h 5"/>
                      <a:gd name="T6" fmla="*/ 21 w 23"/>
                      <a:gd name="T7" fmla="*/ 1 h 5"/>
                      <a:gd name="T8" fmla="*/ 10 w 23"/>
                      <a:gd name="T9" fmla="*/ 0 h 5"/>
                      <a:gd name="T10" fmla="*/ 1 w 23"/>
                      <a:gd name="T11" fmla="*/ 1 h 5"/>
                      <a:gd name="T12" fmla="*/ 3 w 23"/>
                      <a:gd name="T13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23" h="5">
                        <a:moveTo>
                          <a:pt x="3" y="4"/>
                        </a:moveTo>
                        <a:cubicBezTo>
                          <a:pt x="5" y="2"/>
                          <a:pt x="9" y="3"/>
                          <a:pt x="11" y="3"/>
                        </a:cubicBezTo>
                        <a:cubicBezTo>
                          <a:pt x="15" y="3"/>
                          <a:pt x="18" y="4"/>
                          <a:pt x="21" y="4"/>
                        </a:cubicBezTo>
                        <a:cubicBezTo>
                          <a:pt x="23" y="4"/>
                          <a:pt x="23" y="1"/>
                          <a:pt x="21" y="1"/>
                        </a:cubicBezTo>
                        <a:cubicBezTo>
                          <a:pt x="18" y="1"/>
                          <a:pt x="14" y="0"/>
                          <a:pt x="10" y="0"/>
                        </a:cubicBezTo>
                        <a:cubicBezTo>
                          <a:pt x="7" y="0"/>
                          <a:pt x="4" y="0"/>
                          <a:pt x="1" y="1"/>
                        </a:cubicBezTo>
                        <a:cubicBezTo>
                          <a:pt x="0" y="2"/>
                          <a:pt x="1" y="5"/>
                          <a:pt x="3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68" name="Freeform 258"/>
                  <p:cNvSpPr/>
                  <p:nvPr/>
                </p:nvSpPr>
                <p:spPr bwMode="auto">
                  <a:xfrm>
                    <a:off x="951" y="1465"/>
                    <a:ext cx="35" cy="35"/>
                  </a:xfrm>
                  <a:custGeom>
                    <a:avLst/>
                    <a:gdLst>
                      <a:gd name="T0" fmla="*/ 29 w 53"/>
                      <a:gd name="T1" fmla="*/ 8 h 53"/>
                      <a:gd name="T2" fmla="*/ 3 w 53"/>
                      <a:gd name="T3" fmla="*/ 28 h 53"/>
                      <a:gd name="T4" fmla="*/ 30 w 53"/>
                      <a:gd name="T5" fmla="*/ 51 h 53"/>
                      <a:gd name="T6" fmla="*/ 50 w 53"/>
                      <a:gd name="T7" fmla="*/ 25 h 53"/>
                      <a:gd name="T8" fmla="*/ 24 w 53"/>
                      <a:gd name="T9" fmla="*/ 10 h 53"/>
                      <a:gd name="T10" fmla="*/ 25 w 53"/>
                      <a:gd name="T11" fmla="*/ 11 h 53"/>
                      <a:gd name="T12" fmla="*/ 38 w 53"/>
                      <a:gd name="T13" fmla="*/ 12 h 53"/>
                      <a:gd name="T14" fmla="*/ 49 w 53"/>
                      <a:gd name="T15" fmla="*/ 29 h 53"/>
                      <a:gd name="T16" fmla="*/ 27 w 53"/>
                      <a:gd name="T17" fmla="*/ 49 h 53"/>
                      <a:gd name="T18" fmla="*/ 6 w 53"/>
                      <a:gd name="T19" fmla="*/ 23 h 53"/>
                      <a:gd name="T20" fmla="*/ 29 w 53"/>
                      <a:gd name="T21" fmla="*/ 10 h 53"/>
                      <a:gd name="T22" fmla="*/ 29 w 53"/>
                      <a:gd name="T23" fmla="*/ 8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53" h="53">
                        <a:moveTo>
                          <a:pt x="29" y="8"/>
                        </a:moveTo>
                        <a:cubicBezTo>
                          <a:pt x="18" y="9"/>
                          <a:pt x="4" y="17"/>
                          <a:pt x="3" y="28"/>
                        </a:cubicBezTo>
                        <a:cubicBezTo>
                          <a:pt x="2" y="41"/>
                          <a:pt x="17" y="53"/>
                          <a:pt x="30" y="51"/>
                        </a:cubicBezTo>
                        <a:cubicBezTo>
                          <a:pt x="43" y="49"/>
                          <a:pt x="53" y="38"/>
                          <a:pt x="50" y="25"/>
                        </a:cubicBezTo>
                        <a:cubicBezTo>
                          <a:pt x="48" y="17"/>
                          <a:pt x="33" y="0"/>
                          <a:pt x="24" y="10"/>
                        </a:cubicBezTo>
                        <a:cubicBezTo>
                          <a:pt x="23" y="11"/>
                          <a:pt x="25" y="12"/>
                          <a:pt x="25" y="11"/>
                        </a:cubicBezTo>
                        <a:cubicBezTo>
                          <a:pt x="29" y="7"/>
                          <a:pt x="35" y="10"/>
                          <a:pt x="38" y="12"/>
                        </a:cubicBezTo>
                        <a:cubicBezTo>
                          <a:pt x="45" y="15"/>
                          <a:pt x="48" y="23"/>
                          <a:pt x="49" y="29"/>
                        </a:cubicBezTo>
                        <a:cubicBezTo>
                          <a:pt x="50" y="41"/>
                          <a:pt x="37" y="49"/>
                          <a:pt x="27" y="49"/>
                        </a:cubicBezTo>
                        <a:cubicBezTo>
                          <a:pt x="13" y="50"/>
                          <a:pt x="0" y="36"/>
                          <a:pt x="6" y="23"/>
                        </a:cubicBezTo>
                        <a:cubicBezTo>
                          <a:pt x="10" y="15"/>
                          <a:pt x="20" y="11"/>
                          <a:pt x="29" y="10"/>
                        </a:cubicBezTo>
                        <a:cubicBezTo>
                          <a:pt x="30" y="10"/>
                          <a:pt x="30" y="8"/>
                          <a:pt x="29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69" name="Freeform 259"/>
                  <p:cNvSpPr/>
                  <p:nvPr/>
                </p:nvSpPr>
                <p:spPr bwMode="auto">
                  <a:xfrm>
                    <a:off x="965" y="1474"/>
                    <a:ext cx="4" cy="4"/>
                  </a:xfrm>
                  <a:custGeom>
                    <a:avLst/>
                    <a:gdLst>
                      <a:gd name="T0" fmla="*/ 4 w 6"/>
                      <a:gd name="T1" fmla="*/ 0 h 6"/>
                      <a:gd name="T2" fmla="*/ 1 w 6"/>
                      <a:gd name="T3" fmla="*/ 4 h 6"/>
                      <a:gd name="T4" fmla="*/ 2 w 6"/>
                      <a:gd name="T5" fmla="*/ 5 h 6"/>
                      <a:gd name="T6" fmla="*/ 5 w 6"/>
                      <a:gd name="T7" fmla="*/ 2 h 6"/>
                      <a:gd name="T8" fmla="*/ 4 w 6"/>
                      <a:gd name="T9" fmla="*/ 0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6">
                        <a:moveTo>
                          <a:pt x="4" y="0"/>
                        </a:moveTo>
                        <a:cubicBezTo>
                          <a:pt x="3" y="2"/>
                          <a:pt x="2" y="3"/>
                          <a:pt x="1" y="4"/>
                        </a:cubicBezTo>
                        <a:cubicBezTo>
                          <a:pt x="0" y="5"/>
                          <a:pt x="1" y="6"/>
                          <a:pt x="2" y="5"/>
                        </a:cubicBezTo>
                        <a:cubicBezTo>
                          <a:pt x="3" y="4"/>
                          <a:pt x="4" y="3"/>
                          <a:pt x="5" y="2"/>
                        </a:cubicBezTo>
                        <a:cubicBezTo>
                          <a:pt x="6" y="1"/>
                          <a:pt x="5" y="0"/>
                          <a:pt x="4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70" name="Freeform 260"/>
                  <p:cNvSpPr/>
                  <p:nvPr/>
                </p:nvSpPr>
                <p:spPr bwMode="auto">
                  <a:xfrm>
                    <a:off x="965" y="1476"/>
                    <a:ext cx="4" cy="12"/>
                  </a:xfrm>
                  <a:custGeom>
                    <a:avLst/>
                    <a:gdLst>
                      <a:gd name="T0" fmla="*/ 0 w 6"/>
                      <a:gd name="T1" fmla="*/ 2 h 17"/>
                      <a:gd name="T2" fmla="*/ 3 w 6"/>
                      <a:gd name="T3" fmla="*/ 10 h 17"/>
                      <a:gd name="T4" fmla="*/ 4 w 6"/>
                      <a:gd name="T5" fmla="*/ 16 h 17"/>
                      <a:gd name="T6" fmla="*/ 6 w 6"/>
                      <a:gd name="T7" fmla="*/ 16 h 17"/>
                      <a:gd name="T8" fmla="*/ 5 w 6"/>
                      <a:gd name="T9" fmla="*/ 10 h 17"/>
                      <a:gd name="T10" fmla="*/ 2 w 6"/>
                      <a:gd name="T11" fmla="*/ 1 h 17"/>
                      <a:gd name="T12" fmla="*/ 0 w 6"/>
                      <a:gd name="T13" fmla="*/ 2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6" h="17">
                        <a:moveTo>
                          <a:pt x="0" y="2"/>
                        </a:moveTo>
                        <a:cubicBezTo>
                          <a:pt x="1" y="4"/>
                          <a:pt x="2" y="7"/>
                          <a:pt x="3" y="10"/>
                        </a:cubicBezTo>
                        <a:cubicBezTo>
                          <a:pt x="4" y="12"/>
                          <a:pt x="3" y="14"/>
                          <a:pt x="4" y="16"/>
                        </a:cubicBezTo>
                        <a:cubicBezTo>
                          <a:pt x="5" y="17"/>
                          <a:pt x="6" y="17"/>
                          <a:pt x="6" y="16"/>
                        </a:cubicBezTo>
                        <a:cubicBezTo>
                          <a:pt x="5" y="14"/>
                          <a:pt x="5" y="12"/>
                          <a:pt x="5" y="10"/>
                        </a:cubicBezTo>
                        <a:cubicBezTo>
                          <a:pt x="4" y="7"/>
                          <a:pt x="2" y="4"/>
                          <a:pt x="2" y="1"/>
                        </a:cubicBezTo>
                        <a:cubicBezTo>
                          <a:pt x="2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71" name="Freeform 261"/>
                  <p:cNvSpPr/>
                  <p:nvPr/>
                </p:nvSpPr>
                <p:spPr bwMode="auto">
                  <a:xfrm>
                    <a:off x="967" y="1476"/>
                    <a:ext cx="4" cy="11"/>
                  </a:xfrm>
                  <a:custGeom>
                    <a:avLst/>
                    <a:gdLst>
                      <a:gd name="T0" fmla="*/ 2 w 5"/>
                      <a:gd name="T1" fmla="*/ 15 h 16"/>
                      <a:gd name="T2" fmla="*/ 4 w 5"/>
                      <a:gd name="T3" fmla="*/ 2 h 16"/>
                      <a:gd name="T4" fmla="*/ 3 w 5"/>
                      <a:gd name="T5" fmla="*/ 1 h 16"/>
                      <a:gd name="T6" fmla="*/ 0 w 5"/>
                      <a:gd name="T7" fmla="*/ 15 h 16"/>
                      <a:gd name="T8" fmla="*/ 2 w 5"/>
                      <a:gd name="T9" fmla="*/ 15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16">
                        <a:moveTo>
                          <a:pt x="2" y="15"/>
                        </a:moveTo>
                        <a:cubicBezTo>
                          <a:pt x="4" y="11"/>
                          <a:pt x="3" y="6"/>
                          <a:pt x="4" y="2"/>
                        </a:cubicBezTo>
                        <a:cubicBezTo>
                          <a:pt x="5" y="1"/>
                          <a:pt x="3" y="0"/>
                          <a:pt x="3" y="1"/>
                        </a:cubicBezTo>
                        <a:cubicBezTo>
                          <a:pt x="2" y="6"/>
                          <a:pt x="2" y="11"/>
                          <a:pt x="0" y="15"/>
                        </a:cubicBezTo>
                        <a:cubicBezTo>
                          <a:pt x="0" y="16"/>
                          <a:pt x="2" y="16"/>
                          <a:pt x="2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72" name="Freeform 262"/>
                  <p:cNvSpPr/>
                  <p:nvPr/>
                </p:nvSpPr>
                <p:spPr bwMode="auto">
                  <a:xfrm>
                    <a:off x="967" y="1474"/>
                    <a:ext cx="4" cy="4"/>
                  </a:xfrm>
                  <a:custGeom>
                    <a:avLst/>
                    <a:gdLst>
                      <a:gd name="T0" fmla="*/ 2 w 6"/>
                      <a:gd name="T1" fmla="*/ 1 h 7"/>
                      <a:gd name="T2" fmla="*/ 2 w 6"/>
                      <a:gd name="T3" fmla="*/ 1 h 7"/>
                      <a:gd name="T4" fmla="*/ 0 w 6"/>
                      <a:gd name="T5" fmla="*/ 2 h 7"/>
                      <a:gd name="T6" fmla="*/ 4 w 6"/>
                      <a:gd name="T7" fmla="*/ 6 h 7"/>
                      <a:gd name="T8" fmla="*/ 5 w 6"/>
                      <a:gd name="T9" fmla="*/ 5 h 7"/>
                      <a:gd name="T10" fmla="*/ 2 w 6"/>
                      <a:gd name="T11" fmla="*/ 1 h 7"/>
                      <a:gd name="T12" fmla="*/ 0 w 6"/>
                      <a:gd name="T13" fmla="*/ 1 h 7"/>
                      <a:gd name="T14" fmla="*/ 1 w 6"/>
                      <a:gd name="T15" fmla="*/ 2 h 7"/>
                      <a:gd name="T16" fmla="*/ 2 w 6"/>
                      <a:gd name="T17" fmla="*/ 1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6" h="7">
                        <a:moveTo>
                          <a:pt x="2" y="1"/>
                        </a:move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1" y="1"/>
                          <a:pt x="1" y="1"/>
                          <a:pt x="0" y="2"/>
                        </a:cubicBezTo>
                        <a:cubicBezTo>
                          <a:pt x="2" y="3"/>
                          <a:pt x="3" y="5"/>
                          <a:pt x="4" y="6"/>
                        </a:cubicBezTo>
                        <a:cubicBezTo>
                          <a:pt x="5" y="7"/>
                          <a:pt x="6" y="6"/>
                          <a:pt x="5" y="5"/>
                        </a:cubicBezTo>
                        <a:cubicBezTo>
                          <a:pt x="4" y="4"/>
                          <a:pt x="3" y="2"/>
                          <a:pt x="2" y="1"/>
                        </a:cubicBezTo>
                        <a:cubicBezTo>
                          <a:pt x="1" y="0"/>
                          <a:pt x="0" y="1"/>
                          <a:pt x="0" y="1"/>
                        </a:cubicBezTo>
                        <a:cubicBezTo>
                          <a:pt x="0" y="2"/>
                          <a:pt x="1" y="2"/>
                          <a:pt x="1" y="2"/>
                        </a:cubicBezTo>
                        <a:cubicBezTo>
                          <a:pt x="2" y="3"/>
                          <a:pt x="3" y="2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73" name="Freeform 263"/>
                  <p:cNvSpPr/>
                  <p:nvPr/>
                </p:nvSpPr>
                <p:spPr bwMode="auto">
                  <a:xfrm>
                    <a:off x="967" y="1484"/>
                    <a:ext cx="7" cy="4"/>
                  </a:xfrm>
                  <a:custGeom>
                    <a:avLst/>
                    <a:gdLst>
                      <a:gd name="T0" fmla="*/ 2 w 10"/>
                      <a:gd name="T1" fmla="*/ 5 h 6"/>
                      <a:gd name="T2" fmla="*/ 9 w 10"/>
                      <a:gd name="T3" fmla="*/ 2 h 6"/>
                      <a:gd name="T4" fmla="*/ 8 w 10"/>
                      <a:gd name="T5" fmla="*/ 0 h 6"/>
                      <a:gd name="T6" fmla="*/ 1 w 10"/>
                      <a:gd name="T7" fmla="*/ 3 h 6"/>
                      <a:gd name="T8" fmla="*/ 2 w 10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6">
                        <a:moveTo>
                          <a:pt x="2" y="5"/>
                        </a:moveTo>
                        <a:cubicBezTo>
                          <a:pt x="4" y="3"/>
                          <a:pt x="7" y="3"/>
                          <a:pt x="9" y="2"/>
                        </a:cubicBezTo>
                        <a:cubicBezTo>
                          <a:pt x="10" y="1"/>
                          <a:pt x="9" y="0"/>
                          <a:pt x="8" y="0"/>
                        </a:cubicBezTo>
                        <a:cubicBezTo>
                          <a:pt x="6" y="2"/>
                          <a:pt x="3" y="2"/>
                          <a:pt x="1" y="3"/>
                        </a:cubicBezTo>
                        <a:cubicBezTo>
                          <a:pt x="0" y="4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74" name="Freeform 264"/>
                  <p:cNvSpPr/>
                  <p:nvPr/>
                </p:nvSpPr>
                <p:spPr bwMode="auto">
                  <a:xfrm>
                    <a:off x="972" y="1484"/>
                    <a:ext cx="4" cy="4"/>
                  </a:xfrm>
                  <a:custGeom>
                    <a:avLst/>
                    <a:gdLst>
                      <a:gd name="T0" fmla="*/ 0 w 6"/>
                      <a:gd name="T1" fmla="*/ 2 h 6"/>
                      <a:gd name="T2" fmla="*/ 4 w 6"/>
                      <a:gd name="T3" fmla="*/ 5 h 6"/>
                      <a:gd name="T4" fmla="*/ 5 w 6"/>
                      <a:gd name="T5" fmla="*/ 4 h 6"/>
                      <a:gd name="T6" fmla="*/ 2 w 6"/>
                      <a:gd name="T7" fmla="*/ 1 h 6"/>
                      <a:gd name="T8" fmla="*/ 0 w 6"/>
                      <a:gd name="T9" fmla="*/ 2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6">
                        <a:moveTo>
                          <a:pt x="0" y="2"/>
                        </a:moveTo>
                        <a:cubicBezTo>
                          <a:pt x="1" y="3"/>
                          <a:pt x="3" y="4"/>
                          <a:pt x="4" y="5"/>
                        </a:cubicBezTo>
                        <a:cubicBezTo>
                          <a:pt x="5" y="6"/>
                          <a:pt x="6" y="4"/>
                          <a:pt x="5" y="4"/>
                        </a:cubicBezTo>
                        <a:cubicBezTo>
                          <a:pt x="4" y="3"/>
                          <a:pt x="3" y="2"/>
                          <a:pt x="2" y="1"/>
                        </a:cubicBezTo>
                        <a:cubicBezTo>
                          <a:pt x="1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75" name="Freeform 265"/>
                  <p:cNvSpPr/>
                  <p:nvPr/>
                </p:nvSpPr>
                <p:spPr bwMode="auto">
                  <a:xfrm>
                    <a:off x="967" y="1487"/>
                    <a:ext cx="6" cy="3"/>
                  </a:xfrm>
                  <a:custGeom>
                    <a:avLst/>
                    <a:gdLst>
                      <a:gd name="T0" fmla="*/ 1 w 9"/>
                      <a:gd name="T1" fmla="*/ 2 h 4"/>
                      <a:gd name="T2" fmla="*/ 7 w 9"/>
                      <a:gd name="T3" fmla="*/ 4 h 4"/>
                      <a:gd name="T4" fmla="*/ 8 w 9"/>
                      <a:gd name="T5" fmla="*/ 2 h 4"/>
                      <a:gd name="T6" fmla="*/ 1 w 9"/>
                      <a:gd name="T7" fmla="*/ 0 h 4"/>
                      <a:gd name="T8" fmla="*/ 1 w 9"/>
                      <a:gd name="T9" fmla="*/ 2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4">
                        <a:moveTo>
                          <a:pt x="1" y="2"/>
                        </a:moveTo>
                        <a:cubicBezTo>
                          <a:pt x="3" y="1"/>
                          <a:pt x="5" y="3"/>
                          <a:pt x="7" y="4"/>
                        </a:cubicBezTo>
                        <a:cubicBezTo>
                          <a:pt x="8" y="4"/>
                          <a:pt x="9" y="2"/>
                          <a:pt x="8" y="2"/>
                        </a:cubicBezTo>
                        <a:cubicBezTo>
                          <a:pt x="6" y="2"/>
                          <a:pt x="4" y="0"/>
                          <a:pt x="1" y="0"/>
                        </a:cubicBezTo>
                        <a:cubicBezTo>
                          <a:pt x="0" y="0"/>
                          <a:pt x="0" y="2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76" name="Freeform 266"/>
                  <p:cNvSpPr/>
                  <p:nvPr/>
                </p:nvSpPr>
                <p:spPr bwMode="auto">
                  <a:xfrm>
                    <a:off x="971" y="1486"/>
                    <a:ext cx="5" cy="4"/>
                  </a:xfrm>
                  <a:custGeom>
                    <a:avLst/>
                    <a:gdLst>
                      <a:gd name="T0" fmla="*/ 2 w 7"/>
                      <a:gd name="T1" fmla="*/ 5 h 5"/>
                      <a:gd name="T2" fmla="*/ 6 w 7"/>
                      <a:gd name="T3" fmla="*/ 2 h 5"/>
                      <a:gd name="T4" fmla="*/ 5 w 7"/>
                      <a:gd name="T5" fmla="*/ 1 h 5"/>
                      <a:gd name="T6" fmla="*/ 1 w 7"/>
                      <a:gd name="T7" fmla="*/ 3 h 5"/>
                      <a:gd name="T8" fmla="*/ 2 w 7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5">
                        <a:moveTo>
                          <a:pt x="2" y="5"/>
                        </a:moveTo>
                        <a:cubicBezTo>
                          <a:pt x="3" y="4"/>
                          <a:pt x="4" y="3"/>
                          <a:pt x="6" y="2"/>
                        </a:cubicBezTo>
                        <a:cubicBezTo>
                          <a:pt x="7" y="2"/>
                          <a:pt x="6" y="0"/>
                          <a:pt x="5" y="1"/>
                        </a:cubicBezTo>
                        <a:cubicBezTo>
                          <a:pt x="4" y="2"/>
                          <a:pt x="2" y="2"/>
                          <a:pt x="1" y="3"/>
                        </a:cubicBezTo>
                        <a:cubicBezTo>
                          <a:pt x="0" y="4"/>
                          <a:pt x="1" y="5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77" name="Freeform 267"/>
                  <p:cNvSpPr/>
                  <p:nvPr/>
                </p:nvSpPr>
                <p:spPr bwMode="auto">
                  <a:xfrm>
                    <a:off x="965" y="1478"/>
                    <a:ext cx="2" cy="3"/>
                  </a:xfrm>
                  <a:custGeom>
                    <a:avLst/>
                    <a:gdLst>
                      <a:gd name="T0" fmla="*/ 0 w 3"/>
                      <a:gd name="T1" fmla="*/ 1 h 5"/>
                      <a:gd name="T2" fmla="*/ 1 w 3"/>
                      <a:gd name="T3" fmla="*/ 4 h 5"/>
                      <a:gd name="T4" fmla="*/ 3 w 3"/>
                      <a:gd name="T5" fmla="*/ 3 h 5"/>
                      <a:gd name="T6" fmla="*/ 2 w 3"/>
                      <a:gd name="T7" fmla="*/ 1 h 5"/>
                      <a:gd name="T8" fmla="*/ 0 w 3"/>
                      <a:gd name="T9" fmla="*/ 1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1"/>
                        </a:moveTo>
                        <a:cubicBezTo>
                          <a:pt x="0" y="2"/>
                          <a:pt x="1" y="3"/>
                          <a:pt x="1" y="4"/>
                        </a:cubicBezTo>
                        <a:cubicBezTo>
                          <a:pt x="1" y="5"/>
                          <a:pt x="3" y="4"/>
                          <a:pt x="3" y="3"/>
                        </a:cubicBezTo>
                        <a:cubicBezTo>
                          <a:pt x="2" y="2"/>
                          <a:pt x="2" y="2"/>
                          <a:pt x="2" y="1"/>
                        </a:cubicBezTo>
                        <a:cubicBezTo>
                          <a:pt x="2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78" name="Freeform 268"/>
                  <p:cNvSpPr/>
                  <p:nvPr/>
                </p:nvSpPr>
                <p:spPr bwMode="auto">
                  <a:xfrm>
                    <a:off x="965" y="1476"/>
                    <a:ext cx="2" cy="6"/>
                  </a:xfrm>
                  <a:custGeom>
                    <a:avLst/>
                    <a:gdLst>
                      <a:gd name="T0" fmla="*/ 2 w 3"/>
                      <a:gd name="T1" fmla="*/ 1 h 9"/>
                      <a:gd name="T2" fmla="*/ 2 w 3"/>
                      <a:gd name="T3" fmla="*/ 0 h 9"/>
                      <a:gd name="T4" fmla="*/ 1 w 3"/>
                      <a:gd name="T5" fmla="*/ 2 h 9"/>
                      <a:gd name="T6" fmla="*/ 1 w 3"/>
                      <a:gd name="T7" fmla="*/ 2 h 9"/>
                      <a:gd name="T8" fmla="*/ 1 w 3"/>
                      <a:gd name="T9" fmla="*/ 3 h 9"/>
                      <a:gd name="T10" fmla="*/ 1 w 3"/>
                      <a:gd name="T11" fmla="*/ 5 h 9"/>
                      <a:gd name="T12" fmla="*/ 2 w 3"/>
                      <a:gd name="T13" fmla="*/ 8 h 9"/>
                      <a:gd name="T14" fmla="*/ 3 w 3"/>
                      <a:gd name="T15" fmla="*/ 8 h 9"/>
                      <a:gd name="T16" fmla="*/ 3 w 3"/>
                      <a:gd name="T17" fmla="*/ 3 h 9"/>
                      <a:gd name="T18" fmla="*/ 1 w 3"/>
                      <a:gd name="T19" fmla="*/ 0 h 9"/>
                      <a:gd name="T20" fmla="*/ 0 w 3"/>
                      <a:gd name="T21" fmla="*/ 1 h 9"/>
                      <a:gd name="T22" fmla="*/ 1 w 3"/>
                      <a:gd name="T23" fmla="*/ 2 h 9"/>
                      <a:gd name="T24" fmla="*/ 2 w 3"/>
                      <a:gd name="T25" fmla="*/ 1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3" h="9">
                        <a:moveTo>
                          <a:pt x="2" y="1"/>
                        </a:moveTo>
                        <a:cubicBezTo>
                          <a:pt x="2" y="1"/>
                          <a:pt x="2" y="1"/>
                          <a:pt x="2" y="0"/>
                        </a:cubicBezTo>
                        <a:cubicBezTo>
                          <a:pt x="2" y="1"/>
                          <a:pt x="1" y="1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1" y="2"/>
                          <a:pt x="1" y="3"/>
                          <a:pt x="1" y="3"/>
                        </a:cubicBezTo>
                        <a:cubicBezTo>
                          <a:pt x="1" y="3"/>
                          <a:pt x="1" y="4"/>
                          <a:pt x="1" y="5"/>
                        </a:cubicBezTo>
                        <a:cubicBezTo>
                          <a:pt x="2" y="6"/>
                          <a:pt x="2" y="7"/>
                          <a:pt x="2" y="8"/>
                        </a:cubicBezTo>
                        <a:cubicBezTo>
                          <a:pt x="2" y="9"/>
                          <a:pt x="3" y="9"/>
                          <a:pt x="3" y="8"/>
                        </a:cubicBezTo>
                        <a:cubicBezTo>
                          <a:pt x="3" y="6"/>
                          <a:pt x="3" y="5"/>
                          <a:pt x="3" y="3"/>
                        </a:cubicBezTo>
                        <a:cubicBezTo>
                          <a:pt x="3" y="2"/>
                          <a:pt x="2" y="0"/>
                          <a:pt x="1" y="0"/>
                        </a:cubicBezTo>
                        <a:cubicBezTo>
                          <a:pt x="1" y="0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1" y="2"/>
                        </a:cubicBezTo>
                        <a:cubicBezTo>
                          <a:pt x="1" y="3"/>
                          <a:pt x="2" y="2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79" name="Freeform 269"/>
                  <p:cNvSpPr/>
                  <p:nvPr/>
                </p:nvSpPr>
                <p:spPr bwMode="auto">
                  <a:xfrm>
                    <a:off x="967" y="1476"/>
                    <a:ext cx="1" cy="6"/>
                  </a:xfrm>
                  <a:custGeom>
                    <a:avLst/>
                    <a:gdLst>
                      <a:gd name="T0" fmla="*/ 0 w 2"/>
                      <a:gd name="T1" fmla="*/ 1 h 10"/>
                      <a:gd name="T2" fmla="*/ 0 w 2"/>
                      <a:gd name="T3" fmla="*/ 9 h 10"/>
                      <a:gd name="T4" fmla="*/ 2 w 2"/>
                      <a:gd name="T5" fmla="*/ 9 h 10"/>
                      <a:gd name="T6" fmla="*/ 1 w 2"/>
                      <a:gd name="T7" fmla="*/ 1 h 10"/>
                      <a:gd name="T8" fmla="*/ 0 w 2"/>
                      <a:gd name="T9" fmla="*/ 1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10">
                        <a:moveTo>
                          <a:pt x="0" y="1"/>
                        </a:moveTo>
                        <a:cubicBezTo>
                          <a:pt x="0" y="4"/>
                          <a:pt x="0" y="6"/>
                          <a:pt x="0" y="9"/>
                        </a:cubicBezTo>
                        <a:cubicBezTo>
                          <a:pt x="0" y="10"/>
                          <a:pt x="2" y="10"/>
                          <a:pt x="2" y="9"/>
                        </a:cubicBezTo>
                        <a:cubicBezTo>
                          <a:pt x="2" y="6"/>
                          <a:pt x="1" y="4"/>
                          <a:pt x="1" y="1"/>
                        </a:cubicBezTo>
                        <a:cubicBezTo>
                          <a:pt x="1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80" name="Freeform 270"/>
                  <p:cNvSpPr/>
                  <p:nvPr/>
                </p:nvSpPr>
                <p:spPr bwMode="auto">
                  <a:xfrm>
                    <a:off x="966" y="1476"/>
                    <a:ext cx="3" cy="8"/>
                  </a:xfrm>
                  <a:custGeom>
                    <a:avLst/>
                    <a:gdLst>
                      <a:gd name="T0" fmla="*/ 1 w 4"/>
                      <a:gd name="T1" fmla="*/ 2 h 13"/>
                      <a:gd name="T2" fmla="*/ 1 w 4"/>
                      <a:gd name="T3" fmla="*/ 2 h 13"/>
                      <a:gd name="T4" fmla="*/ 2 w 4"/>
                      <a:gd name="T5" fmla="*/ 4 h 13"/>
                      <a:gd name="T6" fmla="*/ 2 w 4"/>
                      <a:gd name="T7" fmla="*/ 7 h 13"/>
                      <a:gd name="T8" fmla="*/ 2 w 4"/>
                      <a:gd name="T9" fmla="*/ 11 h 13"/>
                      <a:gd name="T10" fmla="*/ 3 w 4"/>
                      <a:gd name="T11" fmla="*/ 11 h 13"/>
                      <a:gd name="T12" fmla="*/ 3 w 4"/>
                      <a:gd name="T13" fmla="*/ 5 h 13"/>
                      <a:gd name="T14" fmla="*/ 2 w 4"/>
                      <a:gd name="T15" fmla="*/ 0 h 13"/>
                      <a:gd name="T16" fmla="*/ 1 w 4"/>
                      <a:gd name="T17" fmla="*/ 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13">
                        <a:moveTo>
                          <a:pt x="1" y="2"/>
                        </a:move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2" y="3"/>
                          <a:pt x="2" y="3"/>
                          <a:pt x="2" y="4"/>
                        </a:cubicBezTo>
                        <a:cubicBezTo>
                          <a:pt x="2" y="5"/>
                          <a:pt x="2" y="6"/>
                          <a:pt x="2" y="7"/>
                        </a:cubicBezTo>
                        <a:cubicBezTo>
                          <a:pt x="2" y="8"/>
                          <a:pt x="2" y="10"/>
                          <a:pt x="2" y="11"/>
                        </a:cubicBezTo>
                        <a:cubicBezTo>
                          <a:pt x="2" y="13"/>
                          <a:pt x="3" y="13"/>
                          <a:pt x="3" y="11"/>
                        </a:cubicBezTo>
                        <a:cubicBezTo>
                          <a:pt x="3" y="9"/>
                          <a:pt x="3" y="7"/>
                          <a:pt x="3" y="5"/>
                        </a:cubicBezTo>
                        <a:cubicBezTo>
                          <a:pt x="3" y="4"/>
                          <a:pt x="4" y="1"/>
                          <a:pt x="2" y="0"/>
                        </a:cubicBezTo>
                        <a:cubicBezTo>
                          <a:pt x="1" y="0"/>
                          <a:pt x="0" y="1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81" name="Freeform 271"/>
                  <p:cNvSpPr/>
                  <p:nvPr/>
                </p:nvSpPr>
                <p:spPr bwMode="auto">
                  <a:xfrm>
                    <a:off x="967" y="1476"/>
                    <a:ext cx="2" cy="7"/>
                  </a:xfrm>
                  <a:custGeom>
                    <a:avLst/>
                    <a:gdLst>
                      <a:gd name="T0" fmla="*/ 0 w 2"/>
                      <a:gd name="T1" fmla="*/ 1 h 10"/>
                      <a:gd name="T2" fmla="*/ 0 w 2"/>
                      <a:gd name="T3" fmla="*/ 9 h 10"/>
                      <a:gd name="T4" fmla="*/ 2 w 2"/>
                      <a:gd name="T5" fmla="*/ 9 h 10"/>
                      <a:gd name="T6" fmla="*/ 2 w 2"/>
                      <a:gd name="T7" fmla="*/ 1 h 10"/>
                      <a:gd name="T8" fmla="*/ 0 w 2"/>
                      <a:gd name="T9" fmla="*/ 1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10">
                        <a:moveTo>
                          <a:pt x="0" y="1"/>
                        </a:moveTo>
                        <a:cubicBezTo>
                          <a:pt x="0" y="4"/>
                          <a:pt x="0" y="7"/>
                          <a:pt x="0" y="9"/>
                        </a:cubicBezTo>
                        <a:cubicBezTo>
                          <a:pt x="0" y="10"/>
                          <a:pt x="2" y="10"/>
                          <a:pt x="2" y="9"/>
                        </a:cubicBezTo>
                        <a:cubicBezTo>
                          <a:pt x="2" y="7"/>
                          <a:pt x="2" y="4"/>
                          <a:pt x="2" y="1"/>
                        </a:cubicBezTo>
                        <a:cubicBezTo>
                          <a:pt x="2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82" name="Freeform 272"/>
                  <p:cNvSpPr/>
                  <p:nvPr/>
                </p:nvSpPr>
                <p:spPr bwMode="auto">
                  <a:xfrm>
                    <a:off x="967" y="1474"/>
                    <a:ext cx="3" cy="6"/>
                  </a:xfrm>
                  <a:custGeom>
                    <a:avLst/>
                    <a:gdLst>
                      <a:gd name="T0" fmla="*/ 2 w 5"/>
                      <a:gd name="T1" fmla="*/ 3 h 8"/>
                      <a:gd name="T2" fmla="*/ 1 w 5"/>
                      <a:gd name="T3" fmla="*/ 3 h 8"/>
                      <a:gd name="T4" fmla="*/ 1 w 5"/>
                      <a:gd name="T5" fmla="*/ 3 h 8"/>
                      <a:gd name="T6" fmla="*/ 2 w 5"/>
                      <a:gd name="T7" fmla="*/ 5 h 8"/>
                      <a:gd name="T8" fmla="*/ 3 w 5"/>
                      <a:gd name="T9" fmla="*/ 7 h 8"/>
                      <a:gd name="T10" fmla="*/ 4 w 5"/>
                      <a:gd name="T11" fmla="*/ 7 h 8"/>
                      <a:gd name="T12" fmla="*/ 3 w 5"/>
                      <a:gd name="T13" fmla="*/ 3 h 8"/>
                      <a:gd name="T14" fmla="*/ 0 w 5"/>
                      <a:gd name="T15" fmla="*/ 2 h 8"/>
                      <a:gd name="T16" fmla="*/ 2 w 5"/>
                      <a:gd name="T17" fmla="*/ 3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8">
                        <a:moveTo>
                          <a:pt x="2" y="3"/>
                        </a:moveTo>
                        <a:cubicBezTo>
                          <a:pt x="1" y="4"/>
                          <a:pt x="0" y="2"/>
                          <a:pt x="1" y="3"/>
                        </a:cubicBez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1" y="4"/>
                          <a:pt x="2" y="4"/>
                          <a:pt x="2" y="5"/>
                        </a:cubicBezTo>
                        <a:cubicBezTo>
                          <a:pt x="2" y="6"/>
                          <a:pt x="3" y="7"/>
                          <a:pt x="3" y="7"/>
                        </a:cubicBezTo>
                        <a:cubicBezTo>
                          <a:pt x="3" y="8"/>
                          <a:pt x="5" y="8"/>
                          <a:pt x="4" y="7"/>
                        </a:cubicBezTo>
                        <a:cubicBezTo>
                          <a:pt x="4" y="6"/>
                          <a:pt x="3" y="4"/>
                          <a:pt x="3" y="3"/>
                        </a:cubicBezTo>
                        <a:cubicBezTo>
                          <a:pt x="2" y="2"/>
                          <a:pt x="1" y="0"/>
                          <a:pt x="0" y="2"/>
                        </a:cubicBezTo>
                        <a:cubicBezTo>
                          <a:pt x="0" y="3"/>
                          <a:pt x="1" y="4"/>
                          <a:pt x="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83" name="Freeform 273"/>
                  <p:cNvSpPr/>
                  <p:nvPr/>
                </p:nvSpPr>
                <p:spPr bwMode="auto">
                  <a:xfrm>
                    <a:off x="968" y="1486"/>
                    <a:ext cx="4" cy="2"/>
                  </a:xfrm>
                  <a:custGeom>
                    <a:avLst/>
                    <a:gdLst>
                      <a:gd name="T0" fmla="*/ 2 w 6"/>
                      <a:gd name="T1" fmla="*/ 2 h 2"/>
                      <a:gd name="T2" fmla="*/ 5 w 6"/>
                      <a:gd name="T3" fmla="*/ 1 h 2"/>
                      <a:gd name="T4" fmla="*/ 5 w 6"/>
                      <a:gd name="T5" fmla="*/ 0 h 2"/>
                      <a:gd name="T6" fmla="*/ 1 w 6"/>
                      <a:gd name="T7" fmla="*/ 0 h 2"/>
                      <a:gd name="T8" fmla="*/ 2 w 6"/>
                      <a:gd name="T9" fmla="*/ 2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2">
                        <a:moveTo>
                          <a:pt x="2" y="2"/>
                        </a:moveTo>
                        <a:cubicBezTo>
                          <a:pt x="3" y="2"/>
                          <a:pt x="4" y="1"/>
                          <a:pt x="5" y="1"/>
                        </a:cubicBezTo>
                        <a:cubicBezTo>
                          <a:pt x="6" y="1"/>
                          <a:pt x="6" y="0"/>
                          <a:pt x="5" y="0"/>
                        </a:cubicBezTo>
                        <a:cubicBezTo>
                          <a:pt x="4" y="0"/>
                          <a:pt x="3" y="0"/>
                          <a:pt x="1" y="0"/>
                        </a:cubicBezTo>
                        <a:cubicBezTo>
                          <a:pt x="0" y="1"/>
                          <a:pt x="1" y="2"/>
                          <a:pt x="2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84" name="Freeform 274"/>
                  <p:cNvSpPr/>
                  <p:nvPr/>
                </p:nvSpPr>
                <p:spPr bwMode="auto">
                  <a:xfrm>
                    <a:off x="969" y="1486"/>
                    <a:ext cx="4" cy="2"/>
                  </a:xfrm>
                  <a:custGeom>
                    <a:avLst/>
                    <a:gdLst>
                      <a:gd name="T0" fmla="*/ 1 w 6"/>
                      <a:gd name="T1" fmla="*/ 3 h 3"/>
                      <a:gd name="T2" fmla="*/ 5 w 6"/>
                      <a:gd name="T3" fmla="*/ 2 h 3"/>
                      <a:gd name="T4" fmla="*/ 5 w 6"/>
                      <a:gd name="T5" fmla="*/ 0 h 3"/>
                      <a:gd name="T6" fmla="*/ 1 w 6"/>
                      <a:gd name="T7" fmla="*/ 1 h 3"/>
                      <a:gd name="T8" fmla="*/ 1 w 6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3">
                        <a:moveTo>
                          <a:pt x="1" y="3"/>
                        </a:moveTo>
                        <a:cubicBezTo>
                          <a:pt x="3" y="3"/>
                          <a:pt x="4" y="3"/>
                          <a:pt x="5" y="2"/>
                        </a:cubicBezTo>
                        <a:cubicBezTo>
                          <a:pt x="6" y="2"/>
                          <a:pt x="6" y="0"/>
                          <a:pt x="5" y="0"/>
                        </a:cubicBezTo>
                        <a:cubicBezTo>
                          <a:pt x="3" y="1"/>
                          <a:pt x="2" y="1"/>
                          <a:pt x="1" y="1"/>
                        </a:cubicBezTo>
                        <a:cubicBezTo>
                          <a:pt x="0" y="2"/>
                          <a:pt x="0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85" name="Freeform 275"/>
                  <p:cNvSpPr/>
                  <p:nvPr/>
                </p:nvSpPr>
                <p:spPr bwMode="auto">
                  <a:xfrm>
                    <a:off x="970" y="1486"/>
                    <a:ext cx="5" cy="2"/>
                  </a:xfrm>
                  <a:custGeom>
                    <a:avLst/>
                    <a:gdLst>
                      <a:gd name="T0" fmla="*/ 1 w 8"/>
                      <a:gd name="T1" fmla="*/ 2 h 4"/>
                      <a:gd name="T2" fmla="*/ 4 w 8"/>
                      <a:gd name="T3" fmla="*/ 2 h 4"/>
                      <a:gd name="T4" fmla="*/ 4 w 8"/>
                      <a:gd name="T5" fmla="*/ 0 h 4"/>
                      <a:gd name="T6" fmla="*/ 3 w 8"/>
                      <a:gd name="T7" fmla="*/ 0 h 4"/>
                      <a:gd name="T8" fmla="*/ 3 w 8"/>
                      <a:gd name="T9" fmla="*/ 1 h 4"/>
                      <a:gd name="T10" fmla="*/ 2 w 8"/>
                      <a:gd name="T11" fmla="*/ 2 h 4"/>
                      <a:gd name="T12" fmla="*/ 2 w 8"/>
                      <a:gd name="T13" fmla="*/ 4 h 4"/>
                      <a:gd name="T14" fmla="*/ 4 w 8"/>
                      <a:gd name="T15" fmla="*/ 3 h 4"/>
                      <a:gd name="T16" fmla="*/ 4 w 8"/>
                      <a:gd name="T17" fmla="*/ 2 h 4"/>
                      <a:gd name="T18" fmla="*/ 1 w 8"/>
                      <a:gd name="T19" fmla="*/ 2 h 4"/>
                      <a:gd name="T20" fmla="*/ 1 w 8"/>
                      <a:gd name="T21" fmla="*/ 4 h 4"/>
                      <a:gd name="T22" fmla="*/ 3 w 8"/>
                      <a:gd name="T23" fmla="*/ 4 h 4"/>
                      <a:gd name="T24" fmla="*/ 3 w 8"/>
                      <a:gd name="T25" fmla="*/ 3 h 4"/>
                      <a:gd name="T26" fmla="*/ 2 w 8"/>
                      <a:gd name="T27" fmla="*/ 2 h 4"/>
                      <a:gd name="T28" fmla="*/ 1 w 8"/>
                      <a:gd name="T29" fmla="*/ 3 h 4"/>
                      <a:gd name="T30" fmla="*/ 6 w 8"/>
                      <a:gd name="T31" fmla="*/ 1 h 4"/>
                      <a:gd name="T32" fmla="*/ 4 w 8"/>
                      <a:gd name="T33" fmla="*/ 2 h 4"/>
                      <a:gd name="T34" fmla="*/ 5 w 8"/>
                      <a:gd name="T35" fmla="*/ 2 h 4"/>
                      <a:gd name="T36" fmla="*/ 6 w 8"/>
                      <a:gd name="T37" fmla="*/ 2 h 4"/>
                      <a:gd name="T38" fmla="*/ 7 w 8"/>
                      <a:gd name="T39" fmla="*/ 1 h 4"/>
                      <a:gd name="T40" fmla="*/ 6 w 8"/>
                      <a:gd name="T41" fmla="*/ 1 h 4"/>
                      <a:gd name="T42" fmla="*/ 6 w 8"/>
                      <a:gd name="T43" fmla="*/ 1 h 4"/>
                      <a:gd name="T44" fmla="*/ 4 w 8"/>
                      <a:gd name="T45" fmla="*/ 1 h 4"/>
                      <a:gd name="T46" fmla="*/ 2 w 8"/>
                      <a:gd name="T47" fmla="*/ 2 h 4"/>
                      <a:gd name="T48" fmla="*/ 1 w 8"/>
                      <a:gd name="T49" fmla="*/ 3 h 4"/>
                      <a:gd name="T50" fmla="*/ 2 w 8"/>
                      <a:gd name="T51" fmla="*/ 4 h 4"/>
                      <a:gd name="T52" fmla="*/ 3 w 8"/>
                      <a:gd name="T53" fmla="*/ 2 h 4"/>
                      <a:gd name="T54" fmla="*/ 1 w 8"/>
                      <a:gd name="T55" fmla="*/ 2 h 4"/>
                      <a:gd name="T56" fmla="*/ 2 w 8"/>
                      <a:gd name="T57" fmla="*/ 4 h 4"/>
                      <a:gd name="T58" fmla="*/ 4 w 8"/>
                      <a:gd name="T59" fmla="*/ 3 h 4"/>
                      <a:gd name="T60" fmla="*/ 4 w 8"/>
                      <a:gd name="T61" fmla="*/ 2 h 4"/>
                      <a:gd name="T62" fmla="*/ 2 w 8"/>
                      <a:gd name="T63" fmla="*/ 2 h 4"/>
                      <a:gd name="T64" fmla="*/ 3 w 8"/>
                      <a:gd name="T65" fmla="*/ 3 h 4"/>
                      <a:gd name="T66" fmla="*/ 4 w 8"/>
                      <a:gd name="T67" fmla="*/ 0 h 4"/>
                      <a:gd name="T68" fmla="*/ 3 w 8"/>
                      <a:gd name="T69" fmla="*/ 1 h 4"/>
                      <a:gd name="T70" fmla="*/ 4 w 8"/>
                      <a:gd name="T71" fmla="*/ 1 h 4"/>
                      <a:gd name="T72" fmla="*/ 4 w 8"/>
                      <a:gd name="T73" fmla="*/ 0 h 4"/>
                      <a:gd name="T74" fmla="*/ 1 w 8"/>
                      <a:gd name="T75" fmla="*/ 0 h 4"/>
                      <a:gd name="T76" fmla="*/ 1 w 8"/>
                      <a:gd name="T77" fmla="*/ 2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</a:cxnLst>
                    <a:rect l="0" t="0" r="r" b="b"/>
                    <a:pathLst>
                      <a:path w="8" h="4">
                        <a:moveTo>
                          <a:pt x="1" y="2"/>
                        </a:moveTo>
                        <a:cubicBezTo>
                          <a:pt x="2" y="2"/>
                          <a:pt x="3" y="2"/>
                          <a:pt x="4" y="2"/>
                        </a:cubicBezTo>
                        <a:cubicBezTo>
                          <a:pt x="5" y="1"/>
                          <a:pt x="5" y="0"/>
                          <a:pt x="4" y="0"/>
                        </a:cubicBezTo>
                        <a:cubicBezTo>
                          <a:pt x="4" y="0"/>
                          <a:pt x="4" y="0"/>
                          <a:pt x="3" y="0"/>
                        </a:cubicBezTo>
                        <a:cubicBezTo>
                          <a:pt x="2" y="0"/>
                          <a:pt x="2" y="1"/>
                          <a:pt x="3" y="1"/>
                        </a:cubicBezTo>
                        <a:cubicBezTo>
                          <a:pt x="3" y="1"/>
                          <a:pt x="2" y="2"/>
                          <a:pt x="2" y="2"/>
                        </a:cubicBezTo>
                        <a:cubicBezTo>
                          <a:pt x="1" y="3"/>
                          <a:pt x="2" y="4"/>
                          <a:pt x="2" y="4"/>
                        </a:cubicBezTo>
                        <a:cubicBezTo>
                          <a:pt x="3" y="4"/>
                          <a:pt x="4" y="4"/>
                          <a:pt x="4" y="3"/>
                        </a:cubicBezTo>
                        <a:cubicBezTo>
                          <a:pt x="4" y="3"/>
                          <a:pt x="4" y="2"/>
                          <a:pt x="4" y="2"/>
                        </a:cubicBezTo>
                        <a:cubicBezTo>
                          <a:pt x="3" y="2"/>
                          <a:pt x="2" y="2"/>
                          <a:pt x="1" y="2"/>
                        </a:cubicBezTo>
                        <a:cubicBezTo>
                          <a:pt x="0" y="3"/>
                          <a:pt x="0" y="4"/>
                          <a:pt x="1" y="4"/>
                        </a:cubicBezTo>
                        <a:cubicBezTo>
                          <a:pt x="2" y="4"/>
                          <a:pt x="2" y="4"/>
                          <a:pt x="3" y="4"/>
                        </a:cubicBezTo>
                        <a:cubicBezTo>
                          <a:pt x="4" y="4"/>
                          <a:pt x="4" y="3"/>
                          <a:pt x="3" y="3"/>
                        </a:cubicBezTo>
                        <a:cubicBezTo>
                          <a:pt x="3" y="2"/>
                          <a:pt x="2" y="2"/>
                          <a:pt x="2" y="2"/>
                        </a:cubicBezTo>
                        <a:cubicBezTo>
                          <a:pt x="1" y="2"/>
                          <a:pt x="1" y="3"/>
                          <a:pt x="1" y="3"/>
                        </a:cubicBezTo>
                        <a:cubicBezTo>
                          <a:pt x="3" y="4"/>
                          <a:pt x="6" y="4"/>
                          <a:pt x="6" y="1"/>
                        </a:cubicBezTo>
                        <a:cubicBezTo>
                          <a:pt x="5" y="1"/>
                          <a:pt x="5" y="1"/>
                          <a:pt x="4" y="2"/>
                        </a:cubicBezTo>
                        <a:cubicBezTo>
                          <a:pt x="4" y="2"/>
                          <a:pt x="5" y="2"/>
                          <a:pt x="5" y="2"/>
                        </a:cubicBezTo>
                        <a:cubicBezTo>
                          <a:pt x="5" y="2"/>
                          <a:pt x="6" y="2"/>
                          <a:pt x="6" y="2"/>
                        </a:cubicBezTo>
                        <a:cubicBezTo>
                          <a:pt x="7" y="3"/>
                          <a:pt x="8" y="1"/>
                          <a:pt x="7" y="1"/>
                        </a:cubicBezTo>
                        <a:cubicBezTo>
                          <a:pt x="6" y="1"/>
                          <a:pt x="6" y="1"/>
                          <a:pt x="6" y="1"/>
                        </a:cubicBezTo>
                        <a:cubicBezTo>
                          <a:pt x="6" y="1"/>
                          <a:pt x="6" y="1"/>
                          <a:pt x="6" y="1"/>
                        </a:cubicBezTo>
                        <a:cubicBezTo>
                          <a:pt x="5" y="0"/>
                          <a:pt x="4" y="0"/>
                          <a:pt x="4" y="1"/>
                        </a:cubicBezTo>
                        <a:cubicBezTo>
                          <a:pt x="4" y="2"/>
                          <a:pt x="2" y="2"/>
                          <a:pt x="2" y="2"/>
                        </a:cubicBezTo>
                        <a:cubicBezTo>
                          <a:pt x="0" y="2"/>
                          <a:pt x="0" y="3"/>
                          <a:pt x="1" y="3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3"/>
                          <a:pt x="3" y="3"/>
                          <a:pt x="3" y="2"/>
                        </a:cubicBezTo>
                        <a:cubicBezTo>
                          <a:pt x="2" y="2"/>
                          <a:pt x="2" y="2"/>
                          <a:pt x="1" y="2"/>
                        </a:cubicBezTo>
                        <a:cubicBezTo>
                          <a:pt x="2" y="3"/>
                          <a:pt x="2" y="4"/>
                          <a:pt x="2" y="4"/>
                        </a:cubicBezTo>
                        <a:cubicBezTo>
                          <a:pt x="2" y="4"/>
                          <a:pt x="3" y="4"/>
                          <a:pt x="4" y="3"/>
                        </a:cubicBezTo>
                        <a:cubicBezTo>
                          <a:pt x="5" y="3"/>
                          <a:pt x="5" y="2"/>
                          <a:pt x="4" y="2"/>
                        </a:cubicBezTo>
                        <a:cubicBezTo>
                          <a:pt x="3" y="2"/>
                          <a:pt x="3" y="2"/>
                          <a:pt x="2" y="2"/>
                        </a:cubicBezTo>
                        <a:cubicBezTo>
                          <a:pt x="3" y="2"/>
                          <a:pt x="3" y="3"/>
                          <a:pt x="3" y="3"/>
                        </a:cubicBezTo>
                        <a:cubicBezTo>
                          <a:pt x="4" y="2"/>
                          <a:pt x="5" y="1"/>
                          <a:pt x="4" y="0"/>
                        </a:cubicBezTo>
                        <a:cubicBezTo>
                          <a:pt x="4" y="0"/>
                          <a:pt x="3" y="1"/>
                          <a:pt x="3" y="1"/>
                        </a:cubicBezTo>
                        <a:cubicBezTo>
                          <a:pt x="3" y="1"/>
                          <a:pt x="4" y="1"/>
                          <a:pt x="4" y="1"/>
                        </a:cubicBezTo>
                        <a:cubicBezTo>
                          <a:pt x="4" y="1"/>
                          <a:pt x="4" y="0"/>
                          <a:pt x="4" y="0"/>
                        </a:cubicBezTo>
                        <a:cubicBezTo>
                          <a:pt x="3" y="0"/>
                          <a:pt x="2" y="0"/>
                          <a:pt x="1" y="0"/>
                        </a:cubicBezTo>
                        <a:cubicBezTo>
                          <a:pt x="0" y="0"/>
                          <a:pt x="0" y="2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86" name="Freeform 276"/>
                  <p:cNvSpPr/>
                  <p:nvPr/>
                </p:nvSpPr>
                <p:spPr bwMode="auto">
                  <a:xfrm>
                    <a:off x="843" y="1328"/>
                    <a:ext cx="58" cy="40"/>
                  </a:xfrm>
                  <a:custGeom>
                    <a:avLst/>
                    <a:gdLst>
                      <a:gd name="T0" fmla="*/ 13 w 88"/>
                      <a:gd name="T1" fmla="*/ 57 h 60"/>
                      <a:gd name="T2" fmla="*/ 42 w 88"/>
                      <a:gd name="T3" fmla="*/ 7 h 60"/>
                      <a:gd name="T4" fmla="*/ 75 w 88"/>
                      <a:gd name="T5" fmla="*/ 54 h 60"/>
                      <a:gd name="T6" fmla="*/ 78 w 88"/>
                      <a:gd name="T7" fmla="*/ 55 h 60"/>
                      <a:gd name="T8" fmla="*/ 49 w 88"/>
                      <a:gd name="T9" fmla="*/ 4 h 60"/>
                      <a:gd name="T10" fmla="*/ 11 w 88"/>
                      <a:gd name="T11" fmla="*/ 58 h 60"/>
                      <a:gd name="T12" fmla="*/ 13 w 88"/>
                      <a:gd name="T13" fmla="*/ 57 h 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8" h="60">
                        <a:moveTo>
                          <a:pt x="13" y="57"/>
                        </a:moveTo>
                        <a:cubicBezTo>
                          <a:pt x="4" y="37"/>
                          <a:pt x="23" y="13"/>
                          <a:pt x="42" y="7"/>
                        </a:cubicBezTo>
                        <a:cubicBezTo>
                          <a:pt x="65" y="0"/>
                          <a:pt x="86" y="36"/>
                          <a:pt x="75" y="54"/>
                        </a:cubicBezTo>
                        <a:cubicBezTo>
                          <a:pt x="74" y="55"/>
                          <a:pt x="77" y="57"/>
                          <a:pt x="78" y="55"/>
                        </a:cubicBezTo>
                        <a:cubicBezTo>
                          <a:pt x="88" y="38"/>
                          <a:pt x="71" y="4"/>
                          <a:pt x="49" y="4"/>
                        </a:cubicBezTo>
                        <a:cubicBezTo>
                          <a:pt x="24" y="4"/>
                          <a:pt x="0" y="35"/>
                          <a:pt x="11" y="58"/>
                        </a:cubicBezTo>
                        <a:cubicBezTo>
                          <a:pt x="11" y="60"/>
                          <a:pt x="14" y="58"/>
                          <a:pt x="13" y="5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87" name="Freeform 277"/>
                  <p:cNvSpPr/>
                  <p:nvPr/>
                </p:nvSpPr>
                <p:spPr bwMode="auto">
                  <a:xfrm>
                    <a:off x="849" y="1346"/>
                    <a:ext cx="10" cy="27"/>
                  </a:xfrm>
                  <a:custGeom>
                    <a:avLst/>
                    <a:gdLst>
                      <a:gd name="T0" fmla="*/ 4 w 15"/>
                      <a:gd name="T1" fmla="*/ 10 h 40"/>
                      <a:gd name="T2" fmla="*/ 10 w 15"/>
                      <a:gd name="T3" fmla="*/ 20 h 40"/>
                      <a:gd name="T4" fmla="*/ 11 w 15"/>
                      <a:gd name="T5" fmla="*/ 26 h 40"/>
                      <a:gd name="T6" fmla="*/ 10 w 15"/>
                      <a:gd name="T7" fmla="*/ 32 h 40"/>
                      <a:gd name="T8" fmla="*/ 5 w 15"/>
                      <a:gd name="T9" fmla="*/ 33 h 40"/>
                      <a:gd name="T10" fmla="*/ 4 w 15"/>
                      <a:gd name="T11" fmla="*/ 30 h 40"/>
                      <a:gd name="T12" fmla="*/ 1 w 15"/>
                      <a:gd name="T13" fmla="*/ 31 h 40"/>
                      <a:gd name="T14" fmla="*/ 11 w 15"/>
                      <a:gd name="T15" fmla="*/ 37 h 40"/>
                      <a:gd name="T16" fmla="*/ 13 w 15"/>
                      <a:gd name="T17" fmla="*/ 23 h 40"/>
                      <a:gd name="T18" fmla="*/ 2 w 15"/>
                      <a:gd name="T19" fmla="*/ 8 h 40"/>
                      <a:gd name="T20" fmla="*/ 4 w 15"/>
                      <a:gd name="T21" fmla="*/ 10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5" h="40">
                        <a:moveTo>
                          <a:pt x="4" y="10"/>
                        </a:moveTo>
                        <a:cubicBezTo>
                          <a:pt x="8" y="6"/>
                          <a:pt x="10" y="18"/>
                          <a:pt x="10" y="20"/>
                        </a:cubicBezTo>
                        <a:cubicBezTo>
                          <a:pt x="10" y="22"/>
                          <a:pt x="11" y="24"/>
                          <a:pt x="11" y="26"/>
                        </a:cubicBezTo>
                        <a:cubicBezTo>
                          <a:pt x="11" y="28"/>
                          <a:pt x="11" y="30"/>
                          <a:pt x="10" y="32"/>
                        </a:cubicBezTo>
                        <a:cubicBezTo>
                          <a:pt x="8" y="35"/>
                          <a:pt x="6" y="36"/>
                          <a:pt x="5" y="33"/>
                        </a:cubicBezTo>
                        <a:cubicBezTo>
                          <a:pt x="4" y="32"/>
                          <a:pt x="4" y="31"/>
                          <a:pt x="4" y="30"/>
                        </a:cubicBezTo>
                        <a:cubicBezTo>
                          <a:pt x="3" y="28"/>
                          <a:pt x="0" y="29"/>
                          <a:pt x="1" y="31"/>
                        </a:cubicBezTo>
                        <a:cubicBezTo>
                          <a:pt x="2" y="35"/>
                          <a:pt x="6" y="40"/>
                          <a:pt x="11" y="37"/>
                        </a:cubicBezTo>
                        <a:cubicBezTo>
                          <a:pt x="15" y="34"/>
                          <a:pt x="14" y="27"/>
                          <a:pt x="13" y="23"/>
                        </a:cubicBezTo>
                        <a:cubicBezTo>
                          <a:pt x="13" y="18"/>
                          <a:pt x="10" y="0"/>
                          <a:pt x="2" y="8"/>
                        </a:cubicBezTo>
                        <a:cubicBezTo>
                          <a:pt x="0" y="9"/>
                          <a:pt x="2" y="11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88" name="Freeform 278"/>
                  <p:cNvSpPr/>
                  <p:nvPr/>
                </p:nvSpPr>
                <p:spPr bwMode="auto">
                  <a:xfrm>
                    <a:off x="886" y="1346"/>
                    <a:ext cx="10" cy="21"/>
                  </a:xfrm>
                  <a:custGeom>
                    <a:avLst/>
                    <a:gdLst>
                      <a:gd name="T0" fmla="*/ 14 w 15"/>
                      <a:gd name="T1" fmla="*/ 3 h 32"/>
                      <a:gd name="T2" fmla="*/ 5 w 15"/>
                      <a:gd name="T3" fmla="*/ 4 h 32"/>
                      <a:gd name="T4" fmla="*/ 0 w 15"/>
                      <a:gd name="T5" fmla="*/ 18 h 32"/>
                      <a:gd name="T6" fmla="*/ 6 w 15"/>
                      <a:gd name="T7" fmla="*/ 30 h 32"/>
                      <a:gd name="T8" fmla="*/ 14 w 15"/>
                      <a:gd name="T9" fmla="*/ 26 h 32"/>
                      <a:gd name="T10" fmla="*/ 11 w 15"/>
                      <a:gd name="T11" fmla="*/ 25 h 32"/>
                      <a:gd name="T12" fmla="*/ 3 w 15"/>
                      <a:gd name="T13" fmla="*/ 22 h 32"/>
                      <a:gd name="T14" fmla="*/ 3 w 15"/>
                      <a:gd name="T15" fmla="*/ 17 h 32"/>
                      <a:gd name="T16" fmla="*/ 4 w 15"/>
                      <a:gd name="T17" fmla="*/ 11 h 32"/>
                      <a:gd name="T18" fmla="*/ 11 w 15"/>
                      <a:gd name="T19" fmla="*/ 5 h 32"/>
                      <a:gd name="T20" fmla="*/ 14 w 15"/>
                      <a:gd name="T21" fmla="*/ 3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5" h="32">
                        <a:moveTo>
                          <a:pt x="14" y="3"/>
                        </a:moveTo>
                        <a:cubicBezTo>
                          <a:pt x="11" y="0"/>
                          <a:pt x="8" y="1"/>
                          <a:pt x="5" y="4"/>
                        </a:cubicBezTo>
                        <a:cubicBezTo>
                          <a:pt x="1" y="7"/>
                          <a:pt x="1" y="13"/>
                          <a:pt x="0" y="18"/>
                        </a:cubicBezTo>
                        <a:cubicBezTo>
                          <a:pt x="0" y="23"/>
                          <a:pt x="1" y="28"/>
                          <a:pt x="6" y="30"/>
                        </a:cubicBezTo>
                        <a:cubicBezTo>
                          <a:pt x="9" y="32"/>
                          <a:pt x="13" y="29"/>
                          <a:pt x="14" y="26"/>
                        </a:cubicBezTo>
                        <a:cubicBezTo>
                          <a:pt x="15" y="24"/>
                          <a:pt x="12" y="24"/>
                          <a:pt x="11" y="25"/>
                        </a:cubicBezTo>
                        <a:cubicBezTo>
                          <a:pt x="9" y="32"/>
                          <a:pt x="4" y="26"/>
                          <a:pt x="3" y="22"/>
                        </a:cubicBezTo>
                        <a:cubicBezTo>
                          <a:pt x="3" y="20"/>
                          <a:pt x="3" y="18"/>
                          <a:pt x="3" y="17"/>
                        </a:cubicBezTo>
                        <a:cubicBezTo>
                          <a:pt x="3" y="15"/>
                          <a:pt x="4" y="13"/>
                          <a:pt x="4" y="11"/>
                        </a:cubicBezTo>
                        <a:cubicBezTo>
                          <a:pt x="5" y="9"/>
                          <a:pt x="8" y="1"/>
                          <a:pt x="11" y="5"/>
                        </a:cubicBezTo>
                        <a:cubicBezTo>
                          <a:pt x="12" y="6"/>
                          <a:pt x="15" y="5"/>
                          <a:pt x="14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89" name="Freeform 279"/>
                  <p:cNvSpPr/>
                  <p:nvPr/>
                </p:nvSpPr>
                <p:spPr bwMode="auto">
                  <a:xfrm>
                    <a:off x="850" y="1353"/>
                    <a:ext cx="4" cy="16"/>
                  </a:xfrm>
                  <a:custGeom>
                    <a:avLst/>
                    <a:gdLst>
                      <a:gd name="T0" fmla="*/ 3 w 6"/>
                      <a:gd name="T1" fmla="*/ 0 h 24"/>
                      <a:gd name="T2" fmla="*/ 1 w 6"/>
                      <a:gd name="T3" fmla="*/ 9 h 24"/>
                      <a:gd name="T4" fmla="*/ 3 w 6"/>
                      <a:gd name="T5" fmla="*/ 22 h 24"/>
                      <a:gd name="T6" fmla="*/ 6 w 6"/>
                      <a:gd name="T7" fmla="*/ 21 h 24"/>
                      <a:gd name="T8" fmla="*/ 4 w 6"/>
                      <a:gd name="T9" fmla="*/ 12 h 24"/>
                      <a:gd name="T10" fmla="*/ 4 w 6"/>
                      <a:gd name="T11" fmla="*/ 3 h 24"/>
                      <a:gd name="T12" fmla="*/ 3 w 6"/>
                      <a:gd name="T13" fmla="*/ 0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6" h="24">
                        <a:moveTo>
                          <a:pt x="3" y="0"/>
                        </a:moveTo>
                        <a:cubicBezTo>
                          <a:pt x="0" y="1"/>
                          <a:pt x="1" y="6"/>
                          <a:pt x="1" y="9"/>
                        </a:cubicBezTo>
                        <a:cubicBezTo>
                          <a:pt x="1" y="13"/>
                          <a:pt x="2" y="18"/>
                          <a:pt x="3" y="22"/>
                        </a:cubicBezTo>
                        <a:cubicBezTo>
                          <a:pt x="4" y="24"/>
                          <a:pt x="6" y="23"/>
                          <a:pt x="6" y="21"/>
                        </a:cubicBezTo>
                        <a:cubicBezTo>
                          <a:pt x="5" y="18"/>
                          <a:pt x="5" y="15"/>
                          <a:pt x="4" y="12"/>
                        </a:cubicBezTo>
                        <a:cubicBezTo>
                          <a:pt x="4" y="11"/>
                          <a:pt x="3" y="3"/>
                          <a:pt x="4" y="3"/>
                        </a:cubicBezTo>
                        <a:cubicBezTo>
                          <a:pt x="6" y="2"/>
                          <a:pt x="5" y="0"/>
                          <a:pt x="3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90" name="Freeform 280"/>
                  <p:cNvSpPr/>
                  <p:nvPr/>
                </p:nvSpPr>
                <p:spPr bwMode="auto">
                  <a:xfrm>
                    <a:off x="849" y="1352"/>
                    <a:ext cx="5" cy="16"/>
                  </a:xfrm>
                  <a:custGeom>
                    <a:avLst/>
                    <a:gdLst>
                      <a:gd name="T0" fmla="*/ 3 w 7"/>
                      <a:gd name="T1" fmla="*/ 1 h 24"/>
                      <a:gd name="T2" fmla="*/ 4 w 7"/>
                      <a:gd name="T3" fmla="*/ 22 h 24"/>
                      <a:gd name="T4" fmla="*/ 6 w 7"/>
                      <a:gd name="T5" fmla="*/ 22 h 24"/>
                      <a:gd name="T6" fmla="*/ 7 w 7"/>
                      <a:gd name="T7" fmla="*/ 20 h 24"/>
                      <a:gd name="T8" fmla="*/ 4 w 7"/>
                      <a:gd name="T9" fmla="*/ 20 h 24"/>
                      <a:gd name="T10" fmla="*/ 4 w 7"/>
                      <a:gd name="T11" fmla="*/ 22 h 24"/>
                      <a:gd name="T12" fmla="*/ 6 w 7"/>
                      <a:gd name="T13" fmla="*/ 22 h 24"/>
                      <a:gd name="T14" fmla="*/ 6 w 7"/>
                      <a:gd name="T15" fmla="*/ 3 h 24"/>
                      <a:gd name="T16" fmla="*/ 3 w 7"/>
                      <a:gd name="T17" fmla="*/ 1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" h="24">
                        <a:moveTo>
                          <a:pt x="3" y="1"/>
                        </a:moveTo>
                        <a:cubicBezTo>
                          <a:pt x="0" y="8"/>
                          <a:pt x="2" y="16"/>
                          <a:pt x="4" y="22"/>
                        </a:cubicBezTo>
                        <a:cubicBezTo>
                          <a:pt x="4" y="24"/>
                          <a:pt x="6" y="24"/>
                          <a:pt x="6" y="22"/>
                        </a:cubicBezTo>
                        <a:cubicBezTo>
                          <a:pt x="7" y="22"/>
                          <a:pt x="7" y="21"/>
                          <a:pt x="7" y="20"/>
                        </a:cubicBezTo>
                        <a:cubicBezTo>
                          <a:pt x="7" y="19"/>
                          <a:pt x="4" y="18"/>
                          <a:pt x="4" y="20"/>
                        </a:cubicBezTo>
                        <a:cubicBezTo>
                          <a:pt x="4" y="20"/>
                          <a:pt x="4" y="21"/>
                          <a:pt x="4" y="22"/>
                        </a:cubicBezTo>
                        <a:cubicBezTo>
                          <a:pt x="5" y="22"/>
                          <a:pt x="6" y="22"/>
                          <a:pt x="6" y="22"/>
                        </a:cubicBezTo>
                        <a:cubicBezTo>
                          <a:pt x="5" y="16"/>
                          <a:pt x="3" y="8"/>
                          <a:pt x="6" y="3"/>
                        </a:cubicBezTo>
                        <a:cubicBezTo>
                          <a:pt x="6" y="1"/>
                          <a:pt x="4" y="0"/>
                          <a:pt x="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91" name="Freeform 281"/>
                  <p:cNvSpPr/>
                  <p:nvPr/>
                </p:nvSpPr>
                <p:spPr bwMode="auto">
                  <a:xfrm>
                    <a:off x="848" y="1353"/>
                    <a:ext cx="11" cy="16"/>
                  </a:xfrm>
                  <a:custGeom>
                    <a:avLst/>
                    <a:gdLst>
                      <a:gd name="T0" fmla="*/ 7 w 17"/>
                      <a:gd name="T1" fmla="*/ 5 h 24"/>
                      <a:gd name="T2" fmla="*/ 6 w 17"/>
                      <a:gd name="T3" fmla="*/ 4 h 24"/>
                      <a:gd name="T4" fmla="*/ 4 w 17"/>
                      <a:gd name="T5" fmla="*/ 3 h 24"/>
                      <a:gd name="T6" fmla="*/ 3 w 17"/>
                      <a:gd name="T7" fmla="*/ 22 h 24"/>
                      <a:gd name="T8" fmla="*/ 6 w 17"/>
                      <a:gd name="T9" fmla="*/ 23 h 24"/>
                      <a:gd name="T10" fmla="*/ 6 w 17"/>
                      <a:gd name="T11" fmla="*/ 2 h 24"/>
                      <a:gd name="T12" fmla="*/ 4 w 17"/>
                      <a:gd name="T13" fmla="*/ 2 h 24"/>
                      <a:gd name="T14" fmla="*/ 6 w 17"/>
                      <a:gd name="T15" fmla="*/ 22 h 24"/>
                      <a:gd name="T16" fmla="*/ 9 w 17"/>
                      <a:gd name="T17" fmla="*/ 21 h 24"/>
                      <a:gd name="T18" fmla="*/ 9 w 17"/>
                      <a:gd name="T19" fmla="*/ 3 h 24"/>
                      <a:gd name="T20" fmla="*/ 6 w 17"/>
                      <a:gd name="T21" fmla="*/ 3 h 24"/>
                      <a:gd name="T22" fmla="*/ 7 w 17"/>
                      <a:gd name="T23" fmla="*/ 21 h 24"/>
                      <a:gd name="T24" fmla="*/ 10 w 17"/>
                      <a:gd name="T25" fmla="*/ 20 h 24"/>
                      <a:gd name="T26" fmla="*/ 9 w 17"/>
                      <a:gd name="T27" fmla="*/ 3 h 24"/>
                      <a:gd name="T28" fmla="*/ 7 w 17"/>
                      <a:gd name="T29" fmla="*/ 4 h 24"/>
                      <a:gd name="T30" fmla="*/ 8 w 17"/>
                      <a:gd name="T31" fmla="*/ 20 h 24"/>
                      <a:gd name="T32" fmla="*/ 10 w 17"/>
                      <a:gd name="T33" fmla="*/ 19 h 24"/>
                      <a:gd name="T34" fmla="*/ 7 w 17"/>
                      <a:gd name="T35" fmla="*/ 5 h 24"/>
                      <a:gd name="T36" fmla="*/ 5 w 17"/>
                      <a:gd name="T37" fmla="*/ 20 h 24"/>
                      <a:gd name="T38" fmla="*/ 5 w 17"/>
                      <a:gd name="T39" fmla="*/ 23 h 24"/>
                      <a:gd name="T40" fmla="*/ 8 w 17"/>
                      <a:gd name="T41" fmla="*/ 2 h 24"/>
                      <a:gd name="T42" fmla="*/ 9 w 17"/>
                      <a:gd name="T43" fmla="*/ 22 h 24"/>
                      <a:gd name="T44" fmla="*/ 11 w 17"/>
                      <a:gd name="T45" fmla="*/ 21 h 24"/>
                      <a:gd name="T46" fmla="*/ 8 w 17"/>
                      <a:gd name="T47" fmla="*/ 2 h 24"/>
                      <a:gd name="T48" fmla="*/ 6 w 17"/>
                      <a:gd name="T49" fmla="*/ 3 h 24"/>
                      <a:gd name="T50" fmla="*/ 7 w 17"/>
                      <a:gd name="T51" fmla="*/ 21 h 24"/>
                      <a:gd name="T52" fmla="*/ 10 w 17"/>
                      <a:gd name="T53" fmla="*/ 21 h 24"/>
                      <a:gd name="T54" fmla="*/ 9 w 17"/>
                      <a:gd name="T55" fmla="*/ 2 h 24"/>
                      <a:gd name="T56" fmla="*/ 6 w 17"/>
                      <a:gd name="T57" fmla="*/ 2 h 24"/>
                      <a:gd name="T58" fmla="*/ 6 w 17"/>
                      <a:gd name="T59" fmla="*/ 21 h 24"/>
                      <a:gd name="T60" fmla="*/ 9 w 17"/>
                      <a:gd name="T61" fmla="*/ 21 h 24"/>
                      <a:gd name="T62" fmla="*/ 6 w 17"/>
                      <a:gd name="T63" fmla="*/ 1 h 24"/>
                      <a:gd name="T64" fmla="*/ 4 w 17"/>
                      <a:gd name="T65" fmla="*/ 1 h 24"/>
                      <a:gd name="T66" fmla="*/ 3 w 17"/>
                      <a:gd name="T67" fmla="*/ 21 h 24"/>
                      <a:gd name="T68" fmla="*/ 6 w 17"/>
                      <a:gd name="T69" fmla="*/ 22 h 24"/>
                      <a:gd name="T70" fmla="*/ 6 w 17"/>
                      <a:gd name="T71" fmla="*/ 5 h 24"/>
                      <a:gd name="T72" fmla="*/ 4 w 17"/>
                      <a:gd name="T73" fmla="*/ 5 h 24"/>
                      <a:gd name="T74" fmla="*/ 4 w 17"/>
                      <a:gd name="T75" fmla="*/ 6 h 24"/>
                      <a:gd name="T76" fmla="*/ 7 w 17"/>
                      <a:gd name="T77" fmla="*/ 5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</a:cxnLst>
                    <a:rect l="0" t="0" r="r" b="b"/>
                    <a:pathLst>
                      <a:path w="17" h="24">
                        <a:moveTo>
                          <a:pt x="7" y="5"/>
                        </a:moveTo>
                        <a:cubicBezTo>
                          <a:pt x="7" y="4"/>
                          <a:pt x="7" y="4"/>
                          <a:pt x="6" y="4"/>
                        </a:cubicBezTo>
                        <a:cubicBezTo>
                          <a:pt x="6" y="3"/>
                          <a:pt x="4" y="2"/>
                          <a:pt x="4" y="3"/>
                        </a:cubicBezTo>
                        <a:cubicBezTo>
                          <a:pt x="1" y="9"/>
                          <a:pt x="1" y="16"/>
                          <a:pt x="3" y="22"/>
                        </a:cubicBezTo>
                        <a:cubicBezTo>
                          <a:pt x="3" y="23"/>
                          <a:pt x="5" y="24"/>
                          <a:pt x="6" y="23"/>
                        </a:cubicBezTo>
                        <a:cubicBezTo>
                          <a:pt x="10" y="16"/>
                          <a:pt x="3" y="9"/>
                          <a:pt x="6" y="2"/>
                        </a:cubicBezTo>
                        <a:cubicBezTo>
                          <a:pt x="6" y="2"/>
                          <a:pt x="5" y="2"/>
                          <a:pt x="4" y="2"/>
                        </a:cubicBezTo>
                        <a:cubicBezTo>
                          <a:pt x="7" y="8"/>
                          <a:pt x="5" y="15"/>
                          <a:pt x="6" y="22"/>
                        </a:cubicBezTo>
                        <a:cubicBezTo>
                          <a:pt x="7" y="23"/>
                          <a:pt x="9" y="23"/>
                          <a:pt x="9" y="21"/>
                        </a:cubicBezTo>
                        <a:cubicBezTo>
                          <a:pt x="10" y="15"/>
                          <a:pt x="8" y="9"/>
                          <a:pt x="9" y="3"/>
                        </a:cubicBezTo>
                        <a:cubicBezTo>
                          <a:pt x="8" y="3"/>
                          <a:pt x="7" y="3"/>
                          <a:pt x="6" y="3"/>
                        </a:cubicBezTo>
                        <a:cubicBezTo>
                          <a:pt x="9" y="8"/>
                          <a:pt x="8" y="15"/>
                          <a:pt x="7" y="21"/>
                        </a:cubicBezTo>
                        <a:cubicBezTo>
                          <a:pt x="8" y="20"/>
                          <a:pt x="9" y="20"/>
                          <a:pt x="10" y="20"/>
                        </a:cubicBezTo>
                        <a:cubicBezTo>
                          <a:pt x="8" y="15"/>
                          <a:pt x="7" y="9"/>
                          <a:pt x="9" y="3"/>
                        </a:cubicBezTo>
                        <a:cubicBezTo>
                          <a:pt x="8" y="4"/>
                          <a:pt x="8" y="4"/>
                          <a:pt x="7" y="4"/>
                        </a:cubicBezTo>
                        <a:cubicBezTo>
                          <a:pt x="11" y="7"/>
                          <a:pt x="9" y="17"/>
                          <a:pt x="8" y="20"/>
                        </a:cubicBezTo>
                        <a:cubicBezTo>
                          <a:pt x="9" y="20"/>
                          <a:pt x="9" y="20"/>
                          <a:pt x="10" y="19"/>
                        </a:cubicBezTo>
                        <a:cubicBezTo>
                          <a:pt x="7" y="18"/>
                          <a:pt x="4" y="5"/>
                          <a:pt x="7" y="5"/>
                        </a:cubicBezTo>
                        <a:cubicBezTo>
                          <a:pt x="13" y="6"/>
                          <a:pt x="11" y="20"/>
                          <a:pt x="5" y="20"/>
                        </a:cubicBezTo>
                        <a:cubicBezTo>
                          <a:pt x="3" y="20"/>
                          <a:pt x="3" y="23"/>
                          <a:pt x="5" y="23"/>
                        </a:cubicBezTo>
                        <a:cubicBezTo>
                          <a:pt x="14" y="23"/>
                          <a:pt x="17" y="5"/>
                          <a:pt x="8" y="2"/>
                        </a:cubicBezTo>
                        <a:cubicBezTo>
                          <a:pt x="0" y="0"/>
                          <a:pt x="3" y="20"/>
                          <a:pt x="9" y="22"/>
                        </a:cubicBezTo>
                        <a:cubicBezTo>
                          <a:pt x="10" y="22"/>
                          <a:pt x="11" y="22"/>
                          <a:pt x="11" y="21"/>
                        </a:cubicBezTo>
                        <a:cubicBezTo>
                          <a:pt x="13" y="16"/>
                          <a:pt x="13" y="5"/>
                          <a:pt x="8" y="2"/>
                        </a:cubicBezTo>
                        <a:cubicBezTo>
                          <a:pt x="7" y="1"/>
                          <a:pt x="7" y="2"/>
                          <a:pt x="6" y="3"/>
                        </a:cubicBezTo>
                        <a:cubicBezTo>
                          <a:pt x="4" y="9"/>
                          <a:pt x="5" y="16"/>
                          <a:pt x="7" y="21"/>
                        </a:cubicBezTo>
                        <a:cubicBezTo>
                          <a:pt x="8" y="23"/>
                          <a:pt x="10" y="22"/>
                          <a:pt x="10" y="21"/>
                        </a:cubicBezTo>
                        <a:cubicBezTo>
                          <a:pt x="11" y="15"/>
                          <a:pt x="12" y="8"/>
                          <a:pt x="9" y="2"/>
                        </a:cubicBezTo>
                        <a:cubicBezTo>
                          <a:pt x="8" y="1"/>
                          <a:pt x="6" y="1"/>
                          <a:pt x="6" y="2"/>
                        </a:cubicBezTo>
                        <a:cubicBezTo>
                          <a:pt x="5" y="9"/>
                          <a:pt x="7" y="15"/>
                          <a:pt x="6" y="21"/>
                        </a:cubicBezTo>
                        <a:cubicBezTo>
                          <a:pt x="7" y="21"/>
                          <a:pt x="8" y="21"/>
                          <a:pt x="9" y="21"/>
                        </a:cubicBezTo>
                        <a:cubicBezTo>
                          <a:pt x="8" y="14"/>
                          <a:pt x="10" y="7"/>
                          <a:pt x="6" y="1"/>
                        </a:cubicBezTo>
                        <a:cubicBezTo>
                          <a:pt x="6" y="0"/>
                          <a:pt x="4" y="0"/>
                          <a:pt x="4" y="1"/>
                        </a:cubicBezTo>
                        <a:cubicBezTo>
                          <a:pt x="1" y="7"/>
                          <a:pt x="7" y="15"/>
                          <a:pt x="3" y="21"/>
                        </a:cubicBezTo>
                        <a:cubicBezTo>
                          <a:pt x="4" y="21"/>
                          <a:pt x="5" y="21"/>
                          <a:pt x="6" y="22"/>
                        </a:cubicBezTo>
                        <a:cubicBezTo>
                          <a:pt x="4" y="16"/>
                          <a:pt x="4" y="10"/>
                          <a:pt x="6" y="5"/>
                        </a:cubicBezTo>
                        <a:cubicBezTo>
                          <a:pt x="5" y="5"/>
                          <a:pt x="5" y="5"/>
                          <a:pt x="4" y="5"/>
                        </a:cubicBezTo>
                        <a:cubicBezTo>
                          <a:pt x="4" y="5"/>
                          <a:pt x="4" y="6"/>
                          <a:pt x="4" y="6"/>
                        </a:cubicBezTo>
                        <a:cubicBezTo>
                          <a:pt x="5" y="8"/>
                          <a:pt x="8" y="6"/>
                          <a:pt x="7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92" name="Freeform 282"/>
                  <p:cNvSpPr/>
                  <p:nvPr/>
                </p:nvSpPr>
                <p:spPr bwMode="auto">
                  <a:xfrm>
                    <a:off x="886" y="1349"/>
                    <a:ext cx="11" cy="17"/>
                  </a:xfrm>
                  <a:custGeom>
                    <a:avLst/>
                    <a:gdLst>
                      <a:gd name="T0" fmla="*/ 7 w 17"/>
                      <a:gd name="T1" fmla="*/ 8 h 26"/>
                      <a:gd name="T2" fmla="*/ 3 w 17"/>
                      <a:gd name="T3" fmla="*/ 20 h 26"/>
                      <a:gd name="T4" fmla="*/ 7 w 17"/>
                      <a:gd name="T5" fmla="*/ 7 h 26"/>
                      <a:gd name="T6" fmla="*/ 6 w 17"/>
                      <a:gd name="T7" fmla="*/ 17 h 26"/>
                      <a:gd name="T8" fmla="*/ 8 w 17"/>
                      <a:gd name="T9" fmla="*/ 3 h 26"/>
                      <a:gd name="T10" fmla="*/ 6 w 17"/>
                      <a:gd name="T11" fmla="*/ 21 h 26"/>
                      <a:gd name="T12" fmla="*/ 10 w 17"/>
                      <a:gd name="T13" fmla="*/ 3 h 26"/>
                      <a:gd name="T14" fmla="*/ 7 w 17"/>
                      <a:gd name="T15" fmla="*/ 20 h 26"/>
                      <a:gd name="T16" fmla="*/ 8 w 17"/>
                      <a:gd name="T17" fmla="*/ 6 h 26"/>
                      <a:gd name="T18" fmla="*/ 11 w 17"/>
                      <a:gd name="T19" fmla="*/ 11 h 26"/>
                      <a:gd name="T20" fmla="*/ 10 w 17"/>
                      <a:gd name="T21" fmla="*/ 19 h 26"/>
                      <a:gd name="T22" fmla="*/ 8 w 17"/>
                      <a:gd name="T23" fmla="*/ 2 h 26"/>
                      <a:gd name="T24" fmla="*/ 9 w 17"/>
                      <a:gd name="T25" fmla="*/ 20 h 26"/>
                      <a:gd name="T26" fmla="*/ 7 w 17"/>
                      <a:gd name="T27" fmla="*/ 5 h 26"/>
                      <a:gd name="T28" fmla="*/ 9 w 17"/>
                      <a:gd name="T29" fmla="*/ 18 h 26"/>
                      <a:gd name="T30" fmla="*/ 9 w 17"/>
                      <a:gd name="T31" fmla="*/ 26 h 26"/>
                      <a:gd name="T32" fmla="*/ 10 w 17"/>
                      <a:gd name="T33" fmla="*/ 23 h 26"/>
                      <a:gd name="T34" fmla="*/ 12 w 17"/>
                      <a:gd name="T35" fmla="*/ 23 h 26"/>
                      <a:gd name="T36" fmla="*/ 8 w 17"/>
                      <a:gd name="T37" fmla="*/ 23 h 26"/>
                      <a:gd name="T38" fmla="*/ 8 w 17"/>
                      <a:gd name="T39" fmla="*/ 26 h 26"/>
                      <a:gd name="T40" fmla="*/ 9 w 17"/>
                      <a:gd name="T41" fmla="*/ 23 h 26"/>
                      <a:gd name="T42" fmla="*/ 12 w 17"/>
                      <a:gd name="T43" fmla="*/ 15 h 26"/>
                      <a:gd name="T44" fmla="*/ 10 w 17"/>
                      <a:gd name="T45" fmla="*/ 0 h 26"/>
                      <a:gd name="T46" fmla="*/ 8 w 17"/>
                      <a:gd name="T47" fmla="*/ 23 h 26"/>
                      <a:gd name="T48" fmla="*/ 8 w 17"/>
                      <a:gd name="T49" fmla="*/ 0 h 26"/>
                      <a:gd name="T50" fmla="*/ 10 w 17"/>
                      <a:gd name="T51" fmla="*/ 21 h 26"/>
                      <a:gd name="T52" fmla="*/ 7 w 17"/>
                      <a:gd name="T53" fmla="*/ 21 h 26"/>
                      <a:gd name="T54" fmla="*/ 11 w 17"/>
                      <a:gd name="T55" fmla="*/ 2 h 26"/>
                      <a:gd name="T56" fmla="*/ 7 w 17"/>
                      <a:gd name="T57" fmla="*/ 23 h 26"/>
                      <a:gd name="T58" fmla="*/ 9 w 17"/>
                      <a:gd name="T59" fmla="*/ 1 h 26"/>
                      <a:gd name="T60" fmla="*/ 6 w 17"/>
                      <a:gd name="T61" fmla="*/ 19 h 26"/>
                      <a:gd name="T62" fmla="*/ 7 w 17"/>
                      <a:gd name="T63" fmla="*/ 5 h 26"/>
                      <a:gd name="T64" fmla="*/ 3 w 17"/>
                      <a:gd name="T65" fmla="*/ 21 h 26"/>
                      <a:gd name="T66" fmla="*/ 7 w 17"/>
                      <a:gd name="T67" fmla="*/ 7 h 26"/>
                      <a:gd name="T68" fmla="*/ 4 w 17"/>
                      <a:gd name="T69" fmla="*/ 16 h 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17" h="26">
                        <a:moveTo>
                          <a:pt x="6" y="15"/>
                        </a:moveTo>
                        <a:cubicBezTo>
                          <a:pt x="5" y="13"/>
                          <a:pt x="5" y="11"/>
                          <a:pt x="7" y="8"/>
                        </a:cubicBezTo>
                        <a:cubicBezTo>
                          <a:pt x="6" y="8"/>
                          <a:pt x="5" y="8"/>
                          <a:pt x="4" y="8"/>
                        </a:cubicBezTo>
                        <a:cubicBezTo>
                          <a:pt x="5" y="11"/>
                          <a:pt x="6" y="18"/>
                          <a:pt x="3" y="20"/>
                        </a:cubicBezTo>
                        <a:cubicBezTo>
                          <a:pt x="4" y="20"/>
                          <a:pt x="5" y="20"/>
                          <a:pt x="5" y="20"/>
                        </a:cubicBezTo>
                        <a:cubicBezTo>
                          <a:pt x="4" y="16"/>
                          <a:pt x="4" y="10"/>
                          <a:pt x="7" y="7"/>
                        </a:cubicBezTo>
                        <a:cubicBezTo>
                          <a:pt x="6" y="7"/>
                          <a:pt x="6" y="7"/>
                          <a:pt x="5" y="7"/>
                        </a:cubicBezTo>
                        <a:cubicBezTo>
                          <a:pt x="7" y="9"/>
                          <a:pt x="8" y="15"/>
                          <a:pt x="6" y="17"/>
                        </a:cubicBezTo>
                        <a:cubicBezTo>
                          <a:pt x="7" y="17"/>
                          <a:pt x="7" y="17"/>
                          <a:pt x="8" y="17"/>
                        </a:cubicBezTo>
                        <a:cubicBezTo>
                          <a:pt x="6" y="13"/>
                          <a:pt x="5" y="7"/>
                          <a:pt x="8" y="3"/>
                        </a:cubicBezTo>
                        <a:cubicBezTo>
                          <a:pt x="8" y="3"/>
                          <a:pt x="7" y="3"/>
                          <a:pt x="6" y="3"/>
                        </a:cubicBezTo>
                        <a:cubicBezTo>
                          <a:pt x="10" y="8"/>
                          <a:pt x="9" y="16"/>
                          <a:pt x="6" y="21"/>
                        </a:cubicBezTo>
                        <a:cubicBezTo>
                          <a:pt x="7" y="21"/>
                          <a:pt x="7" y="20"/>
                          <a:pt x="8" y="20"/>
                        </a:cubicBezTo>
                        <a:cubicBezTo>
                          <a:pt x="4" y="18"/>
                          <a:pt x="7" y="5"/>
                          <a:pt x="10" y="3"/>
                        </a:cubicBezTo>
                        <a:cubicBezTo>
                          <a:pt x="10" y="3"/>
                          <a:pt x="9" y="3"/>
                          <a:pt x="8" y="3"/>
                        </a:cubicBezTo>
                        <a:cubicBezTo>
                          <a:pt x="11" y="7"/>
                          <a:pt x="10" y="15"/>
                          <a:pt x="7" y="20"/>
                        </a:cubicBezTo>
                        <a:cubicBezTo>
                          <a:pt x="8" y="20"/>
                          <a:pt x="9" y="20"/>
                          <a:pt x="10" y="20"/>
                        </a:cubicBezTo>
                        <a:cubicBezTo>
                          <a:pt x="7" y="16"/>
                          <a:pt x="7" y="10"/>
                          <a:pt x="8" y="6"/>
                        </a:cubicBezTo>
                        <a:cubicBezTo>
                          <a:pt x="8" y="4"/>
                          <a:pt x="10" y="6"/>
                          <a:pt x="11" y="7"/>
                        </a:cubicBezTo>
                        <a:cubicBezTo>
                          <a:pt x="11" y="8"/>
                          <a:pt x="11" y="10"/>
                          <a:pt x="11" y="11"/>
                        </a:cubicBezTo>
                        <a:cubicBezTo>
                          <a:pt x="11" y="14"/>
                          <a:pt x="10" y="17"/>
                          <a:pt x="8" y="19"/>
                        </a:cubicBezTo>
                        <a:cubicBezTo>
                          <a:pt x="9" y="19"/>
                          <a:pt x="10" y="19"/>
                          <a:pt x="10" y="19"/>
                        </a:cubicBezTo>
                        <a:cubicBezTo>
                          <a:pt x="7" y="16"/>
                          <a:pt x="7" y="6"/>
                          <a:pt x="10" y="2"/>
                        </a:cubicBezTo>
                        <a:cubicBezTo>
                          <a:pt x="10" y="2"/>
                          <a:pt x="9" y="2"/>
                          <a:pt x="8" y="2"/>
                        </a:cubicBezTo>
                        <a:cubicBezTo>
                          <a:pt x="11" y="5"/>
                          <a:pt x="13" y="18"/>
                          <a:pt x="8" y="20"/>
                        </a:cubicBezTo>
                        <a:cubicBezTo>
                          <a:pt x="8" y="20"/>
                          <a:pt x="9" y="20"/>
                          <a:pt x="9" y="20"/>
                        </a:cubicBezTo>
                        <a:cubicBezTo>
                          <a:pt x="7" y="18"/>
                          <a:pt x="7" y="14"/>
                          <a:pt x="7" y="10"/>
                        </a:cubicBezTo>
                        <a:cubicBezTo>
                          <a:pt x="7" y="9"/>
                          <a:pt x="7" y="7"/>
                          <a:pt x="7" y="5"/>
                        </a:cubicBezTo>
                        <a:cubicBezTo>
                          <a:pt x="9" y="0"/>
                          <a:pt x="10" y="8"/>
                          <a:pt x="10" y="9"/>
                        </a:cubicBezTo>
                        <a:cubicBezTo>
                          <a:pt x="10" y="12"/>
                          <a:pt x="10" y="15"/>
                          <a:pt x="9" y="18"/>
                        </a:cubicBezTo>
                        <a:cubicBezTo>
                          <a:pt x="8" y="20"/>
                          <a:pt x="8" y="20"/>
                          <a:pt x="6" y="22"/>
                        </a:cubicBezTo>
                        <a:cubicBezTo>
                          <a:pt x="4" y="24"/>
                          <a:pt x="7" y="26"/>
                          <a:pt x="9" y="26"/>
                        </a:cubicBezTo>
                        <a:cubicBezTo>
                          <a:pt x="10" y="26"/>
                          <a:pt x="11" y="25"/>
                          <a:pt x="10" y="24"/>
                        </a:cubicBezTo>
                        <a:cubicBezTo>
                          <a:pt x="10" y="24"/>
                          <a:pt x="10" y="23"/>
                          <a:pt x="10" y="23"/>
                        </a:cubicBezTo>
                        <a:cubicBezTo>
                          <a:pt x="10" y="24"/>
                          <a:pt x="10" y="25"/>
                          <a:pt x="10" y="25"/>
                        </a:cubicBezTo>
                        <a:cubicBezTo>
                          <a:pt x="11" y="24"/>
                          <a:pt x="11" y="24"/>
                          <a:pt x="12" y="23"/>
                        </a:cubicBezTo>
                        <a:cubicBezTo>
                          <a:pt x="13" y="21"/>
                          <a:pt x="10" y="20"/>
                          <a:pt x="9" y="21"/>
                        </a:cubicBezTo>
                        <a:cubicBezTo>
                          <a:pt x="9" y="22"/>
                          <a:pt x="8" y="23"/>
                          <a:pt x="8" y="23"/>
                        </a:cubicBezTo>
                        <a:cubicBezTo>
                          <a:pt x="7" y="24"/>
                          <a:pt x="7" y="25"/>
                          <a:pt x="8" y="25"/>
                        </a:cubicBezTo>
                        <a:cubicBezTo>
                          <a:pt x="8" y="25"/>
                          <a:pt x="8" y="26"/>
                          <a:pt x="8" y="26"/>
                        </a:cubicBezTo>
                        <a:cubicBezTo>
                          <a:pt x="9" y="25"/>
                          <a:pt x="9" y="24"/>
                          <a:pt x="10" y="23"/>
                        </a:cubicBezTo>
                        <a:cubicBezTo>
                          <a:pt x="8" y="23"/>
                          <a:pt x="8" y="24"/>
                          <a:pt x="9" y="23"/>
                        </a:cubicBezTo>
                        <a:cubicBezTo>
                          <a:pt x="10" y="23"/>
                          <a:pt x="10" y="22"/>
                          <a:pt x="11" y="22"/>
                        </a:cubicBezTo>
                        <a:cubicBezTo>
                          <a:pt x="12" y="19"/>
                          <a:pt x="12" y="17"/>
                          <a:pt x="12" y="15"/>
                        </a:cubicBezTo>
                        <a:cubicBezTo>
                          <a:pt x="13" y="10"/>
                          <a:pt x="13" y="5"/>
                          <a:pt x="11" y="0"/>
                        </a:cubicBezTo>
                        <a:cubicBezTo>
                          <a:pt x="11" y="0"/>
                          <a:pt x="10" y="0"/>
                          <a:pt x="10" y="0"/>
                        </a:cubicBezTo>
                        <a:cubicBezTo>
                          <a:pt x="1" y="1"/>
                          <a:pt x="3" y="17"/>
                          <a:pt x="7" y="22"/>
                        </a:cubicBezTo>
                        <a:cubicBezTo>
                          <a:pt x="7" y="22"/>
                          <a:pt x="8" y="23"/>
                          <a:pt x="8" y="23"/>
                        </a:cubicBezTo>
                        <a:cubicBezTo>
                          <a:pt x="16" y="20"/>
                          <a:pt x="15" y="5"/>
                          <a:pt x="10" y="0"/>
                        </a:cubicBezTo>
                        <a:cubicBezTo>
                          <a:pt x="10" y="0"/>
                          <a:pt x="9" y="0"/>
                          <a:pt x="8" y="0"/>
                        </a:cubicBezTo>
                        <a:cubicBezTo>
                          <a:pt x="4" y="5"/>
                          <a:pt x="3" y="17"/>
                          <a:pt x="8" y="21"/>
                        </a:cubicBezTo>
                        <a:cubicBezTo>
                          <a:pt x="9" y="21"/>
                          <a:pt x="10" y="21"/>
                          <a:pt x="10" y="21"/>
                        </a:cubicBezTo>
                        <a:cubicBezTo>
                          <a:pt x="14" y="18"/>
                          <a:pt x="17" y="2"/>
                          <a:pt x="9" y="2"/>
                        </a:cubicBezTo>
                        <a:cubicBezTo>
                          <a:pt x="1" y="2"/>
                          <a:pt x="4" y="17"/>
                          <a:pt x="7" y="21"/>
                        </a:cubicBezTo>
                        <a:cubicBezTo>
                          <a:pt x="8" y="22"/>
                          <a:pt x="9" y="22"/>
                          <a:pt x="10" y="21"/>
                        </a:cubicBezTo>
                        <a:cubicBezTo>
                          <a:pt x="13" y="16"/>
                          <a:pt x="14" y="7"/>
                          <a:pt x="11" y="2"/>
                        </a:cubicBezTo>
                        <a:cubicBezTo>
                          <a:pt x="10" y="1"/>
                          <a:pt x="10" y="1"/>
                          <a:pt x="9" y="1"/>
                        </a:cubicBezTo>
                        <a:cubicBezTo>
                          <a:pt x="3" y="4"/>
                          <a:pt x="0" y="20"/>
                          <a:pt x="7" y="23"/>
                        </a:cubicBezTo>
                        <a:cubicBezTo>
                          <a:pt x="7" y="23"/>
                          <a:pt x="8" y="23"/>
                          <a:pt x="9" y="22"/>
                        </a:cubicBezTo>
                        <a:cubicBezTo>
                          <a:pt x="12" y="16"/>
                          <a:pt x="13" y="7"/>
                          <a:pt x="9" y="1"/>
                        </a:cubicBezTo>
                        <a:cubicBezTo>
                          <a:pt x="8" y="1"/>
                          <a:pt x="7" y="1"/>
                          <a:pt x="6" y="1"/>
                        </a:cubicBezTo>
                        <a:cubicBezTo>
                          <a:pt x="2" y="6"/>
                          <a:pt x="3" y="14"/>
                          <a:pt x="6" y="19"/>
                        </a:cubicBezTo>
                        <a:cubicBezTo>
                          <a:pt x="6" y="19"/>
                          <a:pt x="7" y="20"/>
                          <a:pt x="8" y="19"/>
                        </a:cubicBezTo>
                        <a:cubicBezTo>
                          <a:pt x="11" y="15"/>
                          <a:pt x="10" y="9"/>
                          <a:pt x="7" y="5"/>
                        </a:cubicBezTo>
                        <a:cubicBezTo>
                          <a:pt x="7" y="4"/>
                          <a:pt x="6" y="5"/>
                          <a:pt x="5" y="5"/>
                        </a:cubicBezTo>
                        <a:cubicBezTo>
                          <a:pt x="1" y="9"/>
                          <a:pt x="0" y="16"/>
                          <a:pt x="3" y="21"/>
                        </a:cubicBezTo>
                        <a:cubicBezTo>
                          <a:pt x="3" y="22"/>
                          <a:pt x="4" y="23"/>
                          <a:pt x="5" y="22"/>
                        </a:cubicBezTo>
                        <a:cubicBezTo>
                          <a:pt x="9" y="19"/>
                          <a:pt x="8" y="12"/>
                          <a:pt x="7" y="7"/>
                        </a:cubicBezTo>
                        <a:cubicBezTo>
                          <a:pt x="6" y="6"/>
                          <a:pt x="5" y="6"/>
                          <a:pt x="4" y="7"/>
                        </a:cubicBezTo>
                        <a:cubicBezTo>
                          <a:pt x="2" y="10"/>
                          <a:pt x="2" y="13"/>
                          <a:pt x="4" y="16"/>
                        </a:cubicBezTo>
                        <a:cubicBezTo>
                          <a:pt x="4" y="18"/>
                          <a:pt x="7" y="17"/>
                          <a:pt x="6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93" name="Freeform 283"/>
                  <p:cNvSpPr/>
                  <p:nvPr/>
                </p:nvSpPr>
                <p:spPr bwMode="auto">
                  <a:xfrm>
                    <a:off x="852" y="1366"/>
                    <a:ext cx="4" cy="4"/>
                  </a:xfrm>
                  <a:custGeom>
                    <a:avLst/>
                    <a:gdLst>
                      <a:gd name="T0" fmla="*/ 3 w 6"/>
                      <a:gd name="T1" fmla="*/ 5 h 6"/>
                      <a:gd name="T2" fmla="*/ 2 w 6"/>
                      <a:gd name="T3" fmla="*/ 5 h 6"/>
                      <a:gd name="T4" fmla="*/ 3 w 6"/>
                      <a:gd name="T5" fmla="*/ 5 h 6"/>
                      <a:gd name="T6" fmla="*/ 5 w 6"/>
                      <a:gd name="T7" fmla="*/ 5 h 6"/>
                      <a:gd name="T8" fmla="*/ 6 w 6"/>
                      <a:gd name="T9" fmla="*/ 3 h 6"/>
                      <a:gd name="T10" fmla="*/ 5 w 6"/>
                      <a:gd name="T11" fmla="*/ 1 h 6"/>
                      <a:gd name="T12" fmla="*/ 2 w 6"/>
                      <a:gd name="T13" fmla="*/ 3 h 6"/>
                      <a:gd name="T14" fmla="*/ 3 w 6"/>
                      <a:gd name="T15" fmla="*/ 4 h 6"/>
                      <a:gd name="T16" fmla="*/ 4 w 6"/>
                      <a:gd name="T17" fmla="*/ 2 h 6"/>
                      <a:gd name="T18" fmla="*/ 0 w 6"/>
                      <a:gd name="T19" fmla="*/ 5 h 6"/>
                      <a:gd name="T20" fmla="*/ 3 w 6"/>
                      <a:gd name="T21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6" h="6">
                        <a:moveTo>
                          <a:pt x="3" y="5"/>
                        </a:move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3" y="5"/>
                          <a:pt x="3" y="5"/>
                          <a:pt x="3" y="5"/>
                        </a:cubicBezTo>
                        <a:cubicBezTo>
                          <a:pt x="4" y="5"/>
                          <a:pt x="4" y="5"/>
                          <a:pt x="5" y="5"/>
                        </a:cubicBezTo>
                        <a:cubicBezTo>
                          <a:pt x="5" y="4"/>
                          <a:pt x="6" y="4"/>
                          <a:pt x="6" y="3"/>
                        </a:cubicBezTo>
                        <a:cubicBezTo>
                          <a:pt x="5" y="2"/>
                          <a:pt x="5" y="2"/>
                          <a:pt x="5" y="1"/>
                        </a:cubicBezTo>
                        <a:cubicBezTo>
                          <a:pt x="3" y="0"/>
                          <a:pt x="1" y="2"/>
                          <a:pt x="2" y="3"/>
                        </a:cubicBezTo>
                        <a:cubicBezTo>
                          <a:pt x="3" y="3"/>
                          <a:pt x="3" y="3"/>
                          <a:pt x="3" y="4"/>
                        </a:cubicBezTo>
                        <a:cubicBezTo>
                          <a:pt x="3" y="3"/>
                          <a:pt x="3" y="2"/>
                          <a:pt x="4" y="2"/>
                        </a:cubicBezTo>
                        <a:cubicBezTo>
                          <a:pt x="2" y="2"/>
                          <a:pt x="0" y="2"/>
                          <a:pt x="0" y="5"/>
                        </a:cubicBezTo>
                        <a:cubicBezTo>
                          <a:pt x="0" y="6"/>
                          <a:pt x="3" y="6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94" name="Freeform 284"/>
                  <p:cNvSpPr/>
                  <p:nvPr/>
                </p:nvSpPr>
                <p:spPr bwMode="auto">
                  <a:xfrm>
                    <a:off x="849" y="1350"/>
                    <a:ext cx="8" cy="7"/>
                  </a:xfrm>
                  <a:custGeom>
                    <a:avLst/>
                    <a:gdLst>
                      <a:gd name="T0" fmla="*/ 3 w 12"/>
                      <a:gd name="T1" fmla="*/ 6 h 11"/>
                      <a:gd name="T2" fmla="*/ 9 w 12"/>
                      <a:gd name="T3" fmla="*/ 9 h 11"/>
                      <a:gd name="T4" fmla="*/ 11 w 12"/>
                      <a:gd name="T5" fmla="*/ 8 h 11"/>
                      <a:gd name="T6" fmla="*/ 1 w 12"/>
                      <a:gd name="T7" fmla="*/ 5 h 11"/>
                      <a:gd name="T8" fmla="*/ 3 w 12"/>
                      <a:gd name="T9" fmla="*/ 6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11">
                        <a:moveTo>
                          <a:pt x="3" y="6"/>
                        </a:moveTo>
                        <a:cubicBezTo>
                          <a:pt x="5" y="3"/>
                          <a:pt x="8" y="7"/>
                          <a:pt x="9" y="9"/>
                        </a:cubicBezTo>
                        <a:cubicBezTo>
                          <a:pt x="10" y="11"/>
                          <a:pt x="12" y="9"/>
                          <a:pt x="11" y="8"/>
                        </a:cubicBezTo>
                        <a:cubicBezTo>
                          <a:pt x="9" y="4"/>
                          <a:pt x="3" y="0"/>
                          <a:pt x="1" y="5"/>
                        </a:cubicBezTo>
                        <a:cubicBezTo>
                          <a:pt x="0" y="7"/>
                          <a:pt x="2" y="8"/>
                          <a:pt x="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95" name="Freeform 285"/>
                  <p:cNvSpPr/>
                  <p:nvPr/>
                </p:nvSpPr>
                <p:spPr bwMode="auto">
                  <a:xfrm>
                    <a:off x="901" y="1608"/>
                    <a:ext cx="54" cy="49"/>
                  </a:xfrm>
                  <a:custGeom>
                    <a:avLst/>
                    <a:gdLst>
                      <a:gd name="T0" fmla="*/ 44 w 80"/>
                      <a:gd name="T1" fmla="*/ 67 h 74"/>
                      <a:gd name="T2" fmla="*/ 6 w 80"/>
                      <a:gd name="T3" fmla="*/ 44 h 74"/>
                      <a:gd name="T4" fmla="*/ 27 w 80"/>
                      <a:gd name="T5" fmla="*/ 11 h 74"/>
                      <a:gd name="T6" fmla="*/ 39 w 80"/>
                      <a:gd name="T7" fmla="*/ 66 h 74"/>
                      <a:gd name="T8" fmla="*/ 39 w 80"/>
                      <a:gd name="T9" fmla="*/ 69 h 74"/>
                      <a:gd name="T10" fmla="*/ 66 w 80"/>
                      <a:gd name="T11" fmla="*/ 34 h 74"/>
                      <a:gd name="T12" fmla="*/ 32 w 80"/>
                      <a:gd name="T13" fmla="*/ 8 h 74"/>
                      <a:gd name="T14" fmla="*/ 3 w 80"/>
                      <a:gd name="T15" fmla="*/ 42 h 74"/>
                      <a:gd name="T16" fmla="*/ 44 w 80"/>
                      <a:gd name="T17" fmla="*/ 69 h 74"/>
                      <a:gd name="T18" fmla="*/ 44 w 80"/>
                      <a:gd name="T19" fmla="*/ 67 h 7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80" h="74">
                        <a:moveTo>
                          <a:pt x="44" y="67"/>
                        </a:moveTo>
                        <a:cubicBezTo>
                          <a:pt x="29" y="71"/>
                          <a:pt x="11" y="57"/>
                          <a:pt x="6" y="44"/>
                        </a:cubicBezTo>
                        <a:cubicBezTo>
                          <a:pt x="0" y="29"/>
                          <a:pt x="13" y="16"/>
                          <a:pt x="27" y="11"/>
                        </a:cubicBezTo>
                        <a:cubicBezTo>
                          <a:pt x="66" y="0"/>
                          <a:pt x="80" y="63"/>
                          <a:pt x="39" y="66"/>
                        </a:cubicBezTo>
                        <a:cubicBezTo>
                          <a:pt x="37" y="66"/>
                          <a:pt x="37" y="69"/>
                          <a:pt x="39" y="69"/>
                        </a:cubicBezTo>
                        <a:cubicBezTo>
                          <a:pt x="58" y="67"/>
                          <a:pt x="69" y="51"/>
                          <a:pt x="66" y="34"/>
                        </a:cubicBezTo>
                        <a:cubicBezTo>
                          <a:pt x="63" y="17"/>
                          <a:pt x="49" y="5"/>
                          <a:pt x="32" y="8"/>
                        </a:cubicBezTo>
                        <a:cubicBezTo>
                          <a:pt x="14" y="11"/>
                          <a:pt x="1" y="24"/>
                          <a:pt x="3" y="42"/>
                        </a:cubicBezTo>
                        <a:cubicBezTo>
                          <a:pt x="6" y="58"/>
                          <a:pt x="28" y="74"/>
                          <a:pt x="44" y="69"/>
                        </a:cubicBezTo>
                        <a:cubicBezTo>
                          <a:pt x="46" y="68"/>
                          <a:pt x="45" y="66"/>
                          <a:pt x="44" y="6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96" name="Freeform 286"/>
                  <p:cNvSpPr/>
                  <p:nvPr/>
                </p:nvSpPr>
                <p:spPr bwMode="auto">
                  <a:xfrm>
                    <a:off x="929" y="1652"/>
                    <a:ext cx="12" cy="8"/>
                  </a:xfrm>
                  <a:custGeom>
                    <a:avLst/>
                    <a:gdLst>
                      <a:gd name="T0" fmla="*/ 1 w 18"/>
                      <a:gd name="T1" fmla="*/ 2 h 12"/>
                      <a:gd name="T2" fmla="*/ 16 w 18"/>
                      <a:gd name="T3" fmla="*/ 11 h 12"/>
                      <a:gd name="T4" fmla="*/ 16 w 18"/>
                      <a:gd name="T5" fmla="*/ 9 h 12"/>
                      <a:gd name="T6" fmla="*/ 3 w 18"/>
                      <a:gd name="T7" fmla="*/ 1 h 12"/>
                      <a:gd name="T8" fmla="*/ 1 w 18"/>
                      <a:gd name="T9" fmla="*/ 2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8" h="12">
                        <a:moveTo>
                          <a:pt x="1" y="2"/>
                        </a:moveTo>
                        <a:cubicBezTo>
                          <a:pt x="4" y="8"/>
                          <a:pt x="10" y="12"/>
                          <a:pt x="16" y="11"/>
                        </a:cubicBezTo>
                        <a:cubicBezTo>
                          <a:pt x="18" y="11"/>
                          <a:pt x="18" y="9"/>
                          <a:pt x="16" y="9"/>
                        </a:cubicBezTo>
                        <a:cubicBezTo>
                          <a:pt x="10" y="9"/>
                          <a:pt x="6" y="6"/>
                          <a:pt x="3" y="1"/>
                        </a:cubicBezTo>
                        <a:cubicBezTo>
                          <a:pt x="2" y="0"/>
                          <a:pt x="0" y="1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97" name="Freeform 287"/>
                  <p:cNvSpPr/>
                  <p:nvPr/>
                </p:nvSpPr>
                <p:spPr bwMode="auto">
                  <a:xfrm>
                    <a:off x="933" y="1651"/>
                    <a:ext cx="8" cy="8"/>
                  </a:xfrm>
                  <a:custGeom>
                    <a:avLst/>
                    <a:gdLst>
                      <a:gd name="T0" fmla="*/ 0 w 12"/>
                      <a:gd name="T1" fmla="*/ 2 h 12"/>
                      <a:gd name="T2" fmla="*/ 10 w 12"/>
                      <a:gd name="T3" fmla="*/ 12 h 12"/>
                      <a:gd name="T4" fmla="*/ 10 w 12"/>
                      <a:gd name="T5" fmla="*/ 10 h 12"/>
                      <a:gd name="T6" fmla="*/ 2 w 12"/>
                      <a:gd name="T7" fmla="*/ 2 h 12"/>
                      <a:gd name="T8" fmla="*/ 0 w 12"/>
                      <a:gd name="T9" fmla="*/ 2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12">
                        <a:moveTo>
                          <a:pt x="0" y="2"/>
                        </a:moveTo>
                        <a:cubicBezTo>
                          <a:pt x="0" y="7"/>
                          <a:pt x="4" y="12"/>
                          <a:pt x="10" y="12"/>
                        </a:cubicBezTo>
                        <a:cubicBezTo>
                          <a:pt x="12" y="12"/>
                          <a:pt x="12" y="10"/>
                          <a:pt x="10" y="10"/>
                        </a:cubicBezTo>
                        <a:cubicBezTo>
                          <a:pt x="6" y="10"/>
                          <a:pt x="2" y="6"/>
                          <a:pt x="2" y="2"/>
                        </a:cubicBezTo>
                        <a:cubicBezTo>
                          <a:pt x="2" y="0"/>
                          <a:pt x="0" y="0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98" name="Freeform 288"/>
                  <p:cNvSpPr/>
                  <p:nvPr/>
                </p:nvSpPr>
                <p:spPr bwMode="auto">
                  <a:xfrm>
                    <a:off x="930" y="1651"/>
                    <a:ext cx="7" cy="7"/>
                  </a:xfrm>
                  <a:custGeom>
                    <a:avLst/>
                    <a:gdLst>
                      <a:gd name="T0" fmla="*/ 2 w 10"/>
                      <a:gd name="T1" fmla="*/ 3 h 10"/>
                      <a:gd name="T2" fmla="*/ 7 w 10"/>
                      <a:gd name="T3" fmla="*/ 7 h 10"/>
                      <a:gd name="T4" fmla="*/ 8 w 10"/>
                      <a:gd name="T5" fmla="*/ 6 h 10"/>
                      <a:gd name="T6" fmla="*/ 5 w 10"/>
                      <a:gd name="T7" fmla="*/ 3 h 10"/>
                      <a:gd name="T8" fmla="*/ 3 w 10"/>
                      <a:gd name="T9" fmla="*/ 5 h 10"/>
                      <a:gd name="T10" fmla="*/ 8 w 10"/>
                      <a:gd name="T11" fmla="*/ 9 h 10"/>
                      <a:gd name="T12" fmla="*/ 9 w 10"/>
                      <a:gd name="T13" fmla="*/ 7 h 10"/>
                      <a:gd name="T14" fmla="*/ 5 w 10"/>
                      <a:gd name="T15" fmla="*/ 4 h 10"/>
                      <a:gd name="T16" fmla="*/ 3 w 10"/>
                      <a:gd name="T17" fmla="*/ 6 h 10"/>
                      <a:gd name="T18" fmla="*/ 8 w 10"/>
                      <a:gd name="T19" fmla="*/ 10 h 10"/>
                      <a:gd name="T20" fmla="*/ 9 w 10"/>
                      <a:gd name="T21" fmla="*/ 8 h 10"/>
                      <a:gd name="T22" fmla="*/ 2 w 10"/>
                      <a:gd name="T23" fmla="*/ 2 h 10"/>
                      <a:gd name="T24" fmla="*/ 2 w 10"/>
                      <a:gd name="T25" fmla="*/ 3 h 10"/>
                      <a:gd name="T26" fmla="*/ 5 w 10"/>
                      <a:gd name="T27" fmla="*/ 4 h 10"/>
                      <a:gd name="T28" fmla="*/ 6 w 10"/>
                      <a:gd name="T29" fmla="*/ 3 h 10"/>
                      <a:gd name="T30" fmla="*/ 6 w 10"/>
                      <a:gd name="T31" fmla="*/ 1 h 10"/>
                      <a:gd name="T32" fmla="*/ 4 w 10"/>
                      <a:gd name="T33" fmla="*/ 2 h 10"/>
                      <a:gd name="T34" fmla="*/ 4 w 10"/>
                      <a:gd name="T35" fmla="*/ 3 h 10"/>
                      <a:gd name="T36" fmla="*/ 6 w 10"/>
                      <a:gd name="T37" fmla="*/ 2 h 10"/>
                      <a:gd name="T38" fmla="*/ 1 w 10"/>
                      <a:gd name="T39" fmla="*/ 1 h 10"/>
                      <a:gd name="T40" fmla="*/ 0 w 10"/>
                      <a:gd name="T41" fmla="*/ 3 h 10"/>
                      <a:gd name="T42" fmla="*/ 8 w 10"/>
                      <a:gd name="T43" fmla="*/ 10 h 10"/>
                      <a:gd name="T44" fmla="*/ 9 w 10"/>
                      <a:gd name="T45" fmla="*/ 8 h 10"/>
                      <a:gd name="T46" fmla="*/ 5 w 10"/>
                      <a:gd name="T47" fmla="*/ 4 h 10"/>
                      <a:gd name="T48" fmla="*/ 3 w 10"/>
                      <a:gd name="T49" fmla="*/ 6 h 10"/>
                      <a:gd name="T50" fmla="*/ 8 w 10"/>
                      <a:gd name="T51" fmla="*/ 9 h 10"/>
                      <a:gd name="T52" fmla="*/ 9 w 10"/>
                      <a:gd name="T53" fmla="*/ 8 h 10"/>
                      <a:gd name="T54" fmla="*/ 5 w 10"/>
                      <a:gd name="T55" fmla="*/ 4 h 10"/>
                      <a:gd name="T56" fmla="*/ 4 w 10"/>
                      <a:gd name="T57" fmla="*/ 5 h 10"/>
                      <a:gd name="T58" fmla="*/ 7 w 10"/>
                      <a:gd name="T59" fmla="*/ 8 h 10"/>
                      <a:gd name="T60" fmla="*/ 9 w 10"/>
                      <a:gd name="T61" fmla="*/ 6 h 10"/>
                      <a:gd name="T62" fmla="*/ 4 w 10"/>
                      <a:gd name="T63" fmla="*/ 1 h 10"/>
                      <a:gd name="T64" fmla="*/ 2 w 10"/>
                      <a:gd name="T65" fmla="*/ 3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10" h="10">
                        <a:moveTo>
                          <a:pt x="2" y="3"/>
                        </a:moveTo>
                        <a:cubicBezTo>
                          <a:pt x="4" y="5"/>
                          <a:pt x="5" y="6"/>
                          <a:pt x="7" y="7"/>
                        </a:cubicBezTo>
                        <a:cubicBezTo>
                          <a:pt x="8" y="7"/>
                          <a:pt x="8" y="6"/>
                          <a:pt x="8" y="6"/>
                        </a:cubicBezTo>
                        <a:cubicBezTo>
                          <a:pt x="7" y="5"/>
                          <a:pt x="6" y="4"/>
                          <a:pt x="5" y="3"/>
                        </a:cubicBezTo>
                        <a:cubicBezTo>
                          <a:pt x="4" y="3"/>
                          <a:pt x="2" y="4"/>
                          <a:pt x="3" y="5"/>
                        </a:cubicBezTo>
                        <a:cubicBezTo>
                          <a:pt x="4" y="7"/>
                          <a:pt x="6" y="8"/>
                          <a:pt x="8" y="9"/>
                        </a:cubicBezTo>
                        <a:cubicBezTo>
                          <a:pt x="8" y="9"/>
                          <a:pt x="9" y="8"/>
                          <a:pt x="9" y="7"/>
                        </a:cubicBezTo>
                        <a:cubicBezTo>
                          <a:pt x="7" y="7"/>
                          <a:pt x="6" y="5"/>
                          <a:pt x="5" y="4"/>
                        </a:cubicBezTo>
                        <a:cubicBezTo>
                          <a:pt x="4" y="5"/>
                          <a:pt x="4" y="5"/>
                          <a:pt x="3" y="6"/>
                        </a:cubicBezTo>
                        <a:cubicBezTo>
                          <a:pt x="5" y="7"/>
                          <a:pt x="6" y="8"/>
                          <a:pt x="8" y="10"/>
                        </a:cubicBezTo>
                        <a:cubicBezTo>
                          <a:pt x="8" y="9"/>
                          <a:pt x="9" y="9"/>
                          <a:pt x="9" y="8"/>
                        </a:cubicBezTo>
                        <a:cubicBezTo>
                          <a:pt x="6" y="7"/>
                          <a:pt x="4" y="4"/>
                          <a:pt x="2" y="2"/>
                        </a:cubicBezTo>
                        <a:cubicBezTo>
                          <a:pt x="2" y="2"/>
                          <a:pt x="2" y="3"/>
                          <a:pt x="2" y="3"/>
                        </a:cubicBezTo>
                        <a:cubicBezTo>
                          <a:pt x="3" y="3"/>
                          <a:pt x="4" y="3"/>
                          <a:pt x="5" y="4"/>
                        </a:cubicBezTo>
                        <a:cubicBezTo>
                          <a:pt x="5" y="4"/>
                          <a:pt x="6" y="3"/>
                          <a:pt x="6" y="3"/>
                        </a:cubicBezTo>
                        <a:cubicBezTo>
                          <a:pt x="6" y="2"/>
                          <a:pt x="6" y="2"/>
                          <a:pt x="6" y="1"/>
                        </a:cubicBezTo>
                        <a:cubicBezTo>
                          <a:pt x="6" y="0"/>
                          <a:pt x="4" y="0"/>
                          <a:pt x="4" y="2"/>
                        </a:cubicBezTo>
                        <a:cubicBezTo>
                          <a:pt x="4" y="2"/>
                          <a:pt x="4" y="2"/>
                          <a:pt x="4" y="3"/>
                        </a:cubicBezTo>
                        <a:cubicBezTo>
                          <a:pt x="5" y="2"/>
                          <a:pt x="5" y="2"/>
                          <a:pt x="6" y="2"/>
                        </a:cubicBezTo>
                        <a:cubicBezTo>
                          <a:pt x="4" y="1"/>
                          <a:pt x="3" y="1"/>
                          <a:pt x="1" y="1"/>
                        </a:cubicBezTo>
                        <a:cubicBezTo>
                          <a:pt x="0" y="2"/>
                          <a:pt x="0" y="2"/>
                          <a:pt x="0" y="3"/>
                        </a:cubicBezTo>
                        <a:cubicBezTo>
                          <a:pt x="2" y="6"/>
                          <a:pt x="5" y="9"/>
                          <a:pt x="8" y="10"/>
                        </a:cubicBezTo>
                        <a:cubicBezTo>
                          <a:pt x="9" y="10"/>
                          <a:pt x="10" y="9"/>
                          <a:pt x="9" y="8"/>
                        </a:cubicBezTo>
                        <a:cubicBezTo>
                          <a:pt x="8" y="7"/>
                          <a:pt x="6" y="5"/>
                          <a:pt x="5" y="4"/>
                        </a:cubicBezTo>
                        <a:cubicBezTo>
                          <a:pt x="4" y="3"/>
                          <a:pt x="2" y="5"/>
                          <a:pt x="3" y="6"/>
                        </a:cubicBezTo>
                        <a:cubicBezTo>
                          <a:pt x="5" y="7"/>
                          <a:pt x="6" y="9"/>
                          <a:pt x="8" y="9"/>
                        </a:cubicBezTo>
                        <a:cubicBezTo>
                          <a:pt x="9" y="10"/>
                          <a:pt x="10" y="9"/>
                          <a:pt x="9" y="8"/>
                        </a:cubicBezTo>
                        <a:cubicBezTo>
                          <a:pt x="8" y="6"/>
                          <a:pt x="6" y="5"/>
                          <a:pt x="5" y="4"/>
                        </a:cubicBezTo>
                        <a:cubicBezTo>
                          <a:pt x="5" y="4"/>
                          <a:pt x="4" y="5"/>
                          <a:pt x="4" y="5"/>
                        </a:cubicBezTo>
                        <a:cubicBezTo>
                          <a:pt x="5" y="6"/>
                          <a:pt x="6" y="7"/>
                          <a:pt x="7" y="8"/>
                        </a:cubicBezTo>
                        <a:cubicBezTo>
                          <a:pt x="8" y="8"/>
                          <a:pt x="10" y="7"/>
                          <a:pt x="9" y="6"/>
                        </a:cubicBezTo>
                        <a:cubicBezTo>
                          <a:pt x="7" y="4"/>
                          <a:pt x="5" y="3"/>
                          <a:pt x="4" y="1"/>
                        </a:cubicBezTo>
                        <a:cubicBezTo>
                          <a:pt x="3" y="0"/>
                          <a:pt x="1" y="2"/>
                          <a:pt x="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99" name="Freeform 289"/>
                  <p:cNvSpPr/>
                  <p:nvPr/>
                </p:nvSpPr>
                <p:spPr bwMode="auto">
                  <a:xfrm>
                    <a:off x="905" y="1627"/>
                    <a:ext cx="4" cy="7"/>
                  </a:xfrm>
                  <a:custGeom>
                    <a:avLst/>
                    <a:gdLst>
                      <a:gd name="T0" fmla="*/ 3 w 6"/>
                      <a:gd name="T1" fmla="*/ 1 h 11"/>
                      <a:gd name="T2" fmla="*/ 1 w 6"/>
                      <a:gd name="T3" fmla="*/ 10 h 11"/>
                      <a:gd name="T4" fmla="*/ 3 w 6"/>
                      <a:gd name="T5" fmla="*/ 11 h 11"/>
                      <a:gd name="T6" fmla="*/ 5 w 6"/>
                      <a:gd name="T7" fmla="*/ 5 h 11"/>
                      <a:gd name="T8" fmla="*/ 3 w 6"/>
                      <a:gd name="T9" fmla="*/ 5 h 11"/>
                      <a:gd name="T10" fmla="*/ 1 w 6"/>
                      <a:gd name="T11" fmla="*/ 9 h 11"/>
                      <a:gd name="T12" fmla="*/ 3 w 6"/>
                      <a:gd name="T13" fmla="*/ 10 h 11"/>
                      <a:gd name="T14" fmla="*/ 5 w 6"/>
                      <a:gd name="T15" fmla="*/ 2 h 11"/>
                      <a:gd name="T16" fmla="*/ 3 w 6"/>
                      <a:gd name="T17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6" h="11">
                        <a:moveTo>
                          <a:pt x="3" y="1"/>
                        </a:moveTo>
                        <a:cubicBezTo>
                          <a:pt x="2" y="4"/>
                          <a:pt x="0" y="7"/>
                          <a:pt x="1" y="10"/>
                        </a:cubicBezTo>
                        <a:cubicBezTo>
                          <a:pt x="1" y="11"/>
                          <a:pt x="2" y="11"/>
                          <a:pt x="3" y="11"/>
                        </a:cubicBezTo>
                        <a:cubicBezTo>
                          <a:pt x="4" y="9"/>
                          <a:pt x="5" y="7"/>
                          <a:pt x="5" y="5"/>
                        </a:cubicBezTo>
                        <a:cubicBezTo>
                          <a:pt x="6" y="4"/>
                          <a:pt x="3" y="3"/>
                          <a:pt x="3" y="5"/>
                        </a:cubicBezTo>
                        <a:cubicBezTo>
                          <a:pt x="2" y="6"/>
                          <a:pt x="2" y="8"/>
                          <a:pt x="1" y="9"/>
                        </a:cubicBezTo>
                        <a:cubicBezTo>
                          <a:pt x="2" y="10"/>
                          <a:pt x="2" y="10"/>
                          <a:pt x="3" y="10"/>
                        </a:cubicBezTo>
                        <a:cubicBezTo>
                          <a:pt x="2" y="7"/>
                          <a:pt x="4" y="4"/>
                          <a:pt x="5" y="2"/>
                        </a:cubicBezTo>
                        <a:cubicBezTo>
                          <a:pt x="6" y="0"/>
                          <a:pt x="3" y="0"/>
                          <a:pt x="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00" name="Freeform 290"/>
                  <p:cNvSpPr/>
                  <p:nvPr/>
                </p:nvSpPr>
                <p:spPr bwMode="auto">
                  <a:xfrm>
                    <a:off x="905" y="1623"/>
                    <a:ext cx="4" cy="11"/>
                  </a:xfrm>
                  <a:custGeom>
                    <a:avLst/>
                    <a:gdLst>
                      <a:gd name="T0" fmla="*/ 3 w 6"/>
                      <a:gd name="T1" fmla="*/ 2 h 17"/>
                      <a:gd name="T2" fmla="*/ 1 w 6"/>
                      <a:gd name="T3" fmla="*/ 15 h 17"/>
                      <a:gd name="T4" fmla="*/ 3 w 6"/>
                      <a:gd name="T5" fmla="*/ 15 h 17"/>
                      <a:gd name="T6" fmla="*/ 3 w 6"/>
                      <a:gd name="T7" fmla="*/ 12 h 17"/>
                      <a:gd name="T8" fmla="*/ 1 w 6"/>
                      <a:gd name="T9" fmla="*/ 12 h 17"/>
                      <a:gd name="T10" fmla="*/ 0 w 6"/>
                      <a:gd name="T11" fmla="*/ 15 h 17"/>
                      <a:gd name="T12" fmla="*/ 3 w 6"/>
                      <a:gd name="T13" fmla="*/ 15 h 17"/>
                      <a:gd name="T14" fmla="*/ 5 w 6"/>
                      <a:gd name="T15" fmla="*/ 3 h 17"/>
                      <a:gd name="T16" fmla="*/ 3 w 6"/>
                      <a:gd name="T17" fmla="*/ 2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6" h="17">
                        <a:moveTo>
                          <a:pt x="3" y="2"/>
                        </a:moveTo>
                        <a:cubicBezTo>
                          <a:pt x="1" y="6"/>
                          <a:pt x="1" y="10"/>
                          <a:pt x="1" y="15"/>
                        </a:cubicBezTo>
                        <a:cubicBezTo>
                          <a:pt x="1" y="15"/>
                          <a:pt x="2" y="15"/>
                          <a:pt x="3" y="15"/>
                        </a:cubicBezTo>
                        <a:cubicBezTo>
                          <a:pt x="3" y="14"/>
                          <a:pt x="3" y="13"/>
                          <a:pt x="3" y="12"/>
                        </a:cubicBezTo>
                        <a:cubicBezTo>
                          <a:pt x="3" y="11"/>
                          <a:pt x="1" y="10"/>
                          <a:pt x="1" y="12"/>
                        </a:cubicBezTo>
                        <a:cubicBezTo>
                          <a:pt x="1" y="13"/>
                          <a:pt x="0" y="14"/>
                          <a:pt x="0" y="15"/>
                        </a:cubicBezTo>
                        <a:cubicBezTo>
                          <a:pt x="1" y="16"/>
                          <a:pt x="3" y="17"/>
                          <a:pt x="3" y="15"/>
                        </a:cubicBezTo>
                        <a:cubicBezTo>
                          <a:pt x="4" y="11"/>
                          <a:pt x="3" y="7"/>
                          <a:pt x="5" y="3"/>
                        </a:cubicBezTo>
                        <a:cubicBezTo>
                          <a:pt x="6" y="2"/>
                          <a:pt x="4" y="0"/>
                          <a:pt x="3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01" name="Freeform 291"/>
                  <p:cNvSpPr/>
                  <p:nvPr/>
                </p:nvSpPr>
                <p:spPr bwMode="auto">
                  <a:xfrm>
                    <a:off x="905" y="1625"/>
                    <a:ext cx="3" cy="11"/>
                  </a:xfrm>
                  <a:custGeom>
                    <a:avLst/>
                    <a:gdLst>
                      <a:gd name="T0" fmla="*/ 2 w 5"/>
                      <a:gd name="T1" fmla="*/ 1 h 16"/>
                      <a:gd name="T2" fmla="*/ 0 w 5"/>
                      <a:gd name="T3" fmla="*/ 15 h 16"/>
                      <a:gd name="T4" fmla="*/ 2 w 5"/>
                      <a:gd name="T5" fmla="*/ 15 h 16"/>
                      <a:gd name="T6" fmla="*/ 3 w 5"/>
                      <a:gd name="T7" fmla="*/ 10 h 16"/>
                      <a:gd name="T8" fmla="*/ 0 w 5"/>
                      <a:gd name="T9" fmla="*/ 10 h 16"/>
                      <a:gd name="T10" fmla="*/ 0 w 5"/>
                      <a:gd name="T11" fmla="*/ 15 h 16"/>
                      <a:gd name="T12" fmla="*/ 2 w 5"/>
                      <a:gd name="T13" fmla="*/ 15 h 16"/>
                      <a:gd name="T14" fmla="*/ 4 w 5"/>
                      <a:gd name="T15" fmla="*/ 2 h 16"/>
                      <a:gd name="T16" fmla="*/ 2 w 5"/>
                      <a:gd name="T17" fmla="*/ 1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16">
                        <a:moveTo>
                          <a:pt x="2" y="1"/>
                        </a:moveTo>
                        <a:cubicBezTo>
                          <a:pt x="0" y="5"/>
                          <a:pt x="0" y="10"/>
                          <a:pt x="0" y="15"/>
                        </a:cubicBezTo>
                        <a:cubicBezTo>
                          <a:pt x="0" y="16"/>
                          <a:pt x="2" y="16"/>
                          <a:pt x="2" y="15"/>
                        </a:cubicBezTo>
                        <a:cubicBezTo>
                          <a:pt x="2" y="13"/>
                          <a:pt x="2" y="11"/>
                          <a:pt x="3" y="10"/>
                        </a:cubicBezTo>
                        <a:cubicBezTo>
                          <a:pt x="3" y="8"/>
                          <a:pt x="0" y="8"/>
                          <a:pt x="0" y="10"/>
                        </a:cubicBezTo>
                        <a:cubicBezTo>
                          <a:pt x="0" y="11"/>
                          <a:pt x="0" y="13"/>
                          <a:pt x="0" y="15"/>
                        </a:cubicBezTo>
                        <a:cubicBezTo>
                          <a:pt x="1" y="15"/>
                          <a:pt x="1" y="15"/>
                          <a:pt x="2" y="15"/>
                        </a:cubicBezTo>
                        <a:cubicBezTo>
                          <a:pt x="2" y="10"/>
                          <a:pt x="2" y="6"/>
                          <a:pt x="4" y="2"/>
                        </a:cubicBezTo>
                        <a:cubicBezTo>
                          <a:pt x="5" y="1"/>
                          <a:pt x="3" y="0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02" name="Freeform 292"/>
                  <p:cNvSpPr/>
                  <p:nvPr/>
                </p:nvSpPr>
                <p:spPr bwMode="auto">
                  <a:xfrm>
                    <a:off x="903" y="1627"/>
                    <a:ext cx="4" cy="8"/>
                  </a:xfrm>
                  <a:custGeom>
                    <a:avLst/>
                    <a:gdLst>
                      <a:gd name="T0" fmla="*/ 2 w 5"/>
                      <a:gd name="T1" fmla="*/ 1 h 11"/>
                      <a:gd name="T2" fmla="*/ 2 w 5"/>
                      <a:gd name="T3" fmla="*/ 11 h 11"/>
                      <a:gd name="T4" fmla="*/ 4 w 5"/>
                      <a:gd name="T5" fmla="*/ 11 h 11"/>
                      <a:gd name="T6" fmla="*/ 4 w 5"/>
                      <a:gd name="T7" fmla="*/ 10 h 11"/>
                      <a:gd name="T8" fmla="*/ 2 w 5"/>
                      <a:gd name="T9" fmla="*/ 9 h 11"/>
                      <a:gd name="T10" fmla="*/ 2 w 5"/>
                      <a:gd name="T11" fmla="*/ 9 h 11"/>
                      <a:gd name="T12" fmla="*/ 4 w 5"/>
                      <a:gd name="T13" fmla="*/ 9 h 11"/>
                      <a:gd name="T14" fmla="*/ 4 w 5"/>
                      <a:gd name="T15" fmla="*/ 2 h 11"/>
                      <a:gd name="T16" fmla="*/ 2 w 5"/>
                      <a:gd name="T17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11">
                        <a:moveTo>
                          <a:pt x="2" y="1"/>
                        </a:moveTo>
                        <a:cubicBezTo>
                          <a:pt x="1" y="4"/>
                          <a:pt x="0" y="8"/>
                          <a:pt x="2" y="11"/>
                        </a:cubicBezTo>
                        <a:cubicBezTo>
                          <a:pt x="2" y="11"/>
                          <a:pt x="3" y="11"/>
                          <a:pt x="4" y="11"/>
                        </a:cubicBezTo>
                        <a:cubicBezTo>
                          <a:pt x="4" y="10"/>
                          <a:pt x="4" y="10"/>
                          <a:pt x="4" y="10"/>
                        </a:cubicBezTo>
                        <a:cubicBezTo>
                          <a:pt x="5" y="8"/>
                          <a:pt x="3" y="7"/>
                          <a:pt x="2" y="9"/>
                        </a:cubicBezTo>
                        <a:cubicBezTo>
                          <a:pt x="2" y="9"/>
                          <a:pt x="2" y="9"/>
                          <a:pt x="2" y="9"/>
                        </a:cubicBezTo>
                        <a:cubicBezTo>
                          <a:pt x="3" y="9"/>
                          <a:pt x="3" y="9"/>
                          <a:pt x="4" y="9"/>
                        </a:cubicBezTo>
                        <a:cubicBezTo>
                          <a:pt x="2" y="7"/>
                          <a:pt x="3" y="4"/>
                          <a:pt x="4" y="2"/>
                        </a:cubicBezTo>
                        <a:cubicBezTo>
                          <a:pt x="4" y="0"/>
                          <a:pt x="2" y="0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03" name="Freeform 293"/>
                  <p:cNvSpPr/>
                  <p:nvPr/>
                </p:nvSpPr>
                <p:spPr bwMode="auto">
                  <a:xfrm>
                    <a:off x="905" y="1627"/>
                    <a:ext cx="3" cy="10"/>
                  </a:xfrm>
                  <a:custGeom>
                    <a:avLst/>
                    <a:gdLst>
                      <a:gd name="T0" fmla="*/ 1 w 4"/>
                      <a:gd name="T1" fmla="*/ 1 h 16"/>
                      <a:gd name="T2" fmla="*/ 0 w 4"/>
                      <a:gd name="T3" fmla="*/ 14 h 16"/>
                      <a:gd name="T4" fmla="*/ 2 w 4"/>
                      <a:gd name="T5" fmla="*/ 14 h 16"/>
                      <a:gd name="T6" fmla="*/ 4 w 4"/>
                      <a:gd name="T7" fmla="*/ 7 h 16"/>
                      <a:gd name="T8" fmla="*/ 2 w 4"/>
                      <a:gd name="T9" fmla="*/ 6 h 16"/>
                      <a:gd name="T10" fmla="*/ 0 w 4"/>
                      <a:gd name="T11" fmla="*/ 14 h 16"/>
                      <a:gd name="T12" fmla="*/ 2 w 4"/>
                      <a:gd name="T13" fmla="*/ 14 h 16"/>
                      <a:gd name="T14" fmla="*/ 4 w 4"/>
                      <a:gd name="T15" fmla="*/ 1 h 16"/>
                      <a:gd name="T16" fmla="*/ 1 w 4"/>
                      <a:gd name="T17" fmla="*/ 1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16">
                        <a:moveTo>
                          <a:pt x="1" y="1"/>
                        </a:moveTo>
                        <a:cubicBezTo>
                          <a:pt x="2" y="5"/>
                          <a:pt x="1" y="10"/>
                          <a:pt x="0" y="14"/>
                        </a:cubicBezTo>
                        <a:cubicBezTo>
                          <a:pt x="0" y="15"/>
                          <a:pt x="2" y="16"/>
                          <a:pt x="2" y="14"/>
                        </a:cubicBezTo>
                        <a:cubicBezTo>
                          <a:pt x="3" y="12"/>
                          <a:pt x="4" y="9"/>
                          <a:pt x="4" y="7"/>
                        </a:cubicBezTo>
                        <a:cubicBezTo>
                          <a:pt x="4" y="6"/>
                          <a:pt x="2" y="5"/>
                          <a:pt x="2" y="6"/>
                        </a:cubicBezTo>
                        <a:cubicBezTo>
                          <a:pt x="1" y="9"/>
                          <a:pt x="1" y="11"/>
                          <a:pt x="0" y="14"/>
                        </a:cubicBezTo>
                        <a:cubicBezTo>
                          <a:pt x="1" y="14"/>
                          <a:pt x="2" y="14"/>
                          <a:pt x="2" y="14"/>
                        </a:cubicBezTo>
                        <a:cubicBezTo>
                          <a:pt x="3" y="10"/>
                          <a:pt x="4" y="5"/>
                          <a:pt x="4" y="1"/>
                        </a:cubicBezTo>
                        <a:cubicBezTo>
                          <a:pt x="4" y="0"/>
                          <a:pt x="1" y="0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04" name="Freeform 294"/>
                  <p:cNvSpPr/>
                  <p:nvPr/>
                </p:nvSpPr>
                <p:spPr bwMode="auto">
                  <a:xfrm>
                    <a:off x="905" y="1626"/>
                    <a:ext cx="3" cy="13"/>
                  </a:xfrm>
                  <a:custGeom>
                    <a:avLst/>
                    <a:gdLst>
                      <a:gd name="T0" fmla="*/ 2 w 5"/>
                      <a:gd name="T1" fmla="*/ 2 h 20"/>
                      <a:gd name="T2" fmla="*/ 2 w 5"/>
                      <a:gd name="T3" fmla="*/ 18 h 20"/>
                      <a:gd name="T4" fmla="*/ 4 w 5"/>
                      <a:gd name="T5" fmla="*/ 18 h 20"/>
                      <a:gd name="T6" fmla="*/ 5 w 5"/>
                      <a:gd name="T7" fmla="*/ 10 h 20"/>
                      <a:gd name="T8" fmla="*/ 3 w 5"/>
                      <a:gd name="T9" fmla="*/ 9 h 20"/>
                      <a:gd name="T10" fmla="*/ 2 w 5"/>
                      <a:gd name="T11" fmla="*/ 18 h 20"/>
                      <a:gd name="T12" fmla="*/ 4 w 5"/>
                      <a:gd name="T13" fmla="*/ 18 h 20"/>
                      <a:gd name="T14" fmla="*/ 4 w 5"/>
                      <a:gd name="T15" fmla="*/ 15 h 20"/>
                      <a:gd name="T16" fmla="*/ 2 w 5"/>
                      <a:gd name="T17" fmla="*/ 15 h 20"/>
                      <a:gd name="T18" fmla="*/ 2 w 5"/>
                      <a:gd name="T19" fmla="*/ 18 h 20"/>
                      <a:gd name="T20" fmla="*/ 4 w 5"/>
                      <a:gd name="T21" fmla="*/ 18 h 20"/>
                      <a:gd name="T22" fmla="*/ 5 w 5"/>
                      <a:gd name="T23" fmla="*/ 10 h 20"/>
                      <a:gd name="T24" fmla="*/ 3 w 5"/>
                      <a:gd name="T25" fmla="*/ 10 h 20"/>
                      <a:gd name="T26" fmla="*/ 2 w 5"/>
                      <a:gd name="T27" fmla="*/ 17 h 20"/>
                      <a:gd name="T28" fmla="*/ 4 w 5"/>
                      <a:gd name="T29" fmla="*/ 17 h 20"/>
                      <a:gd name="T30" fmla="*/ 5 w 5"/>
                      <a:gd name="T31" fmla="*/ 2 h 20"/>
                      <a:gd name="T32" fmla="*/ 2 w 5"/>
                      <a:gd name="T33" fmla="*/ 2 h 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" h="20">
                        <a:moveTo>
                          <a:pt x="2" y="2"/>
                        </a:moveTo>
                        <a:cubicBezTo>
                          <a:pt x="3" y="7"/>
                          <a:pt x="0" y="13"/>
                          <a:pt x="2" y="18"/>
                        </a:cubicBezTo>
                        <a:cubicBezTo>
                          <a:pt x="3" y="19"/>
                          <a:pt x="4" y="18"/>
                          <a:pt x="4" y="18"/>
                        </a:cubicBezTo>
                        <a:cubicBezTo>
                          <a:pt x="5" y="15"/>
                          <a:pt x="5" y="12"/>
                          <a:pt x="5" y="10"/>
                        </a:cubicBezTo>
                        <a:cubicBezTo>
                          <a:pt x="5" y="9"/>
                          <a:pt x="3" y="8"/>
                          <a:pt x="3" y="9"/>
                        </a:cubicBezTo>
                        <a:cubicBezTo>
                          <a:pt x="3" y="12"/>
                          <a:pt x="2" y="15"/>
                          <a:pt x="2" y="18"/>
                        </a:cubicBezTo>
                        <a:cubicBezTo>
                          <a:pt x="2" y="18"/>
                          <a:pt x="3" y="18"/>
                          <a:pt x="4" y="18"/>
                        </a:cubicBezTo>
                        <a:cubicBezTo>
                          <a:pt x="4" y="17"/>
                          <a:pt x="4" y="16"/>
                          <a:pt x="4" y="15"/>
                        </a:cubicBezTo>
                        <a:cubicBezTo>
                          <a:pt x="4" y="14"/>
                          <a:pt x="2" y="14"/>
                          <a:pt x="2" y="15"/>
                        </a:cubicBezTo>
                        <a:cubicBezTo>
                          <a:pt x="1" y="16"/>
                          <a:pt x="2" y="17"/>
                          <a:pt x="2" y="18"/>
                        </a:cubicBezTo>
                        <a:cubicBezTo>
                          <a:pt x="2" y="19"/>
                          <a:pt x="4" y="20"/>
                          <a:pt x="4" y="18"/>
                        </a:cubicBezTo>
                        <a:cubicBezTo>
                          <a:pt x="4" y="15"/>
                          <a:pt x="5" y="13"/>
                          <a:pt x="5" y="10"/>
                        </a:cubicBezTo>
                        <a:cubicBezTo>
                          <a:pt x="5" y="10"/>
                          <a:pt x="4" y="10"/>
                          <a:pt x="3" y="10"/>
                        </a:cubicBezTo>
                        <a:cubicBezTo>
                          <a:pt x="3" y="12"/>
                          <a:pt x="3" y="15"/>
                          <a:pt x="2" y="17"/>
                        </a:cubicBezTo>
                        <a:cubicBezTo>
                          <a:pt x="3" y="17"/>
                          <a:pt x="4" y="17"/>
                          <a:pt x="4" y="17"/>
                        </a:cubicBezTo>
                        <a:cubicBezTo>
                          <a:pt x="2" y="12"/>
                          <a:pt x="5" y="6"/>
                          <a:pt x="5" y="2"/>
                        </a:cubicBezTo>
                        <a:cubicBezTo>
                          <a:pt x="5" y="0"/>
                          <a:pt x="2" y="0"/>
                          <a:pt x="2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05" name="Freeform 295"/>
                  <p:cNvSpPr/>
                  <p:nvPr/>
                </p:nvSpPr>
                <p:spPr bwMode="auto">
                  <a:xfrm>
                    <a:off x="905" y="1632"/>
                    <a:ext cx="2" cy="7"/>
                  </a:xfrm>
                  <a:custGeom>
                    <a:avLst/>
                    <a:gdLst>
                      <a:gd name="T0" fmla="*/ 1 w 4"/>
                      <a:gd name="T1" fmla="*/ 1 h 11"/>
                      <a:gd name="T2" fmla="*/ 1 w 4"/>
                      <a:gd name="T3" fmla="*/ 9 h 11"/>
                      <a:gd name="T4" fmla="*/ 3 w 4"/>
                      <a:gd name="T5" fmla="*/ 10 h 11"/>
                      <a:gd name="T6" fmla="*/ 4 w 4"/>
                      <a:gd name="T7" fmla="*/ 4 h 11"/>
                      <a:gd name="T8" fmla="*/ 2 w 4"/>
                      <a:gd name="T9" fmla="*/ 3 h 11"/>
                      <a:gd name="T10" fmla="*/ 1 w 4"/>
                      <a:gd name="T11" fmla="*/ 8 h 11"/>
                      <a:gd name="T12" fmla="*/ 3 w 4"/>
                      <a:gd name="T13" fmla="*/ 9 h 11"/>
                      <a:gd name="T14" fmla="*/ 3 w 4"/>
                      <a:gd name="T15" fmla="*/ 2 h 11"/>
                      <a:gd name="T16" fmla="*/ 1 w 4"/>
                      <a:gd name="T17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11">
                        <a:moveTo>
                          <a:pt x="1" y="1"/>
                        </a:moveTo>
                        <a:cubicBezTo>
                          <a:pt x="0" y="4"/>
                          <a:pt x="0" y="7"/>
                          <a:pt x="1" y="9"/>
                        </a:cubicBezTo>
                        <a:cubicBezTo>
                          <a:pt x="1" y="10"/>
                          <a:pt x="2" y="11"/>
                          <a:pt x="3" y="10"/>
                        </a:cubicBezTo>
                        <a:cubicBezTo>
                          <a:pt x="4" y="8"/>
                          <a:pt x="4" y="6"/>
                          <a:pt x="4" y="4"/>
                        </a:cubicBezTo>
                        <a:cubicBezTo>
                          <a:pt x="4" y="3"/>
                          <a:pt x="2" y="2"/>
                          <a:pt x="2" y="3"/>
                        </a:cubicBezTo>
                        <a:cubicBezTo>
                          <a:pt x="2" y="5"/>
                          <a:pt x="1" y="7"/>
                          <a:pt x="1" y="8"/>
                        </a:cubicBezTo>
                        <a:cubicBezTo>
                          <a:pt x="1" y="9"/>
                          <a:pt x="2" y="9"/>
                          <a:pt x="3" y="9"/>
                        </a:cubicBezTo>
                        <a:cubicBezTo>
                          <a:pt x="2" y="6"/>
                          <a:pt x="2" y="4"/>
                          <a:pt x="3" y="2"/>
                        </a:cubicBezTo>
                        <a:cubicBezTo>
                          <a:pt x="3" y="0"/>
                          <a:pt x="1" y="0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06" name="Freeform 296"/>
                  <p:cNvSpPr/>
                  <p:nvPr/>
                </p:nvSpPr>
                <p:spPr bwMode="auto">
                  <a:xfrm>
                    <a:off x="905" y="1616"/>
                    <a:ext cx="32" cy="38"/>
                  </a:xfrm>
                  <a:custGeom>
                    <a:avLst/>
                    <a:gdLst>
                      <a:gd name="T0" fmla="*/ 15 w 48"/>
                      <a:gd name="T1" fmla="*/ 44 h 57"/>
                      <a:gd name="T2" fmla="*/ 3 w 48"/>
                      <a:gd name="T3" fmla="*/ 35 h 57"/>
                      <a:gd name="T4" fmla="*/ 26 w 48"/>
                      <a:gd name="T5" fmla="*/ 53 h 57"/>
                      <a:gd name="T6" fmla="*/ 22 w 48"/>
                      <a:gd name="T7" fmla="*/ 51 h 57"/>
                      <a:gd name="T8" fmla="*/ 20 w 48"/>
                      <a:gd name="T9" fmla="*/ 48 h 57"/>
                      <a:gd name="T10" fmla="*/ 12 w 48"/>
                      <a:gd name="T11" fmla="*/ 15 h 57"/>
                      <a:gd name="T12" fmla="*/ 10 w 48"/>
                      <a:gd name="T13" fmla="*/ 26 h 57"/>
                      <a:gd name="T14" fmla="*/ 18 w 48"/>
                      <a:gd name="T15" fmla="*/ 44 h 57"/>
                      <a:gd name="T16" fmla="*/ 6 w 48"/>
                      <a:gd name="T17" fmla="*/ 34 h 57"/>
                      <a:gd name="T18" fmla="*/ 13 w 48"/>
                      <a:gd name="T19" fmla="*/ 10 h 57"/>
                      <a:gd name="T20" fmla="*/ 19 w 48"/>
                      <a:gd name="T21" fmla="*/ 14 h 57"/>
                      <a:gd name="T22" fmla="*/ 10 w 48"/>
                      <a:gd name="T23" fmla="*/ 21 h 57"/>
                      <a:gd name="T24" fmla="*/ 20 w 48"/>
                      <a:gd name="T25" fmla="*/ 17 h 57"/>
                      <a:gd name="T26" fmla="*/ 31 w 48"/>
                      <a:gd name="T27" fmla="*/ 22 h 57"/>
                      <a:gd name="T28" fmla="*/ 33 w 48"/>
                      <a:gd name="T29" fmla="*/ 17 h 57"/>
                      <a:gd name="T30" fmla="*/ 19 w 48"/>
                      <a:gd name="T31" fmla="*/ 38 h 57"/>
                      <a:gd name="T32" fmla="*/ 15 w 48"/>
                      <a:gd name="T33" fmla="*/ 22 h 57"/>
                      <a:gd name="T34" fmla="*/ 24 w 48"/>
                      <a:gd name="T35" fmla="*/ 44 h 57"/>
                      <a:gd name="T36" fmla="*/ 32 w 48"/>
                      <a:gd name="T37" fmla="*/ 37 h 57"/>
                      <a:gd name="T38" fmla="*/ 35 w 48"/>
                      <a:gd name="T39" fmla="*/ 53 h 57"/>
                      <a:gd name="T40" fmla="*/ 34 w 48"/>
                      <a:gd name="T41" fmla="*/ 52 h 57"/>
                      <a:gd name="T42" fmla="*/ 42 w 48"/>
                      <a:gd name="T43" fmla="*/ 35 h 57"/>
                      <a:gd name="T44" fmla="*/ 40 w 48"/>
                      <a:gd name="T45" fmla="*/ 52 h 57"/>
                      <a:gd name="T46" fmla="*/ 43 w 48"/>
                      <a:gd name="T47" fmla="*/ 28 h 57"/>
                      <a:gd name="T48" fmla="*/ 37 w 48"/>
                      <a:gd name="T49" fmla="*/ 35 h 57"/>
                      <a:gd name="T50" fmla="*/ 37 w 48"/>
                      <a:gd name="T51" fmla="*/ 10 h 57"/>
                      <a:gd name="T52" fmla="*/ 26 w 48"/>
                      <a:gd name="T53" fmla="*/ 27 h 57"/>
                      <a:gd name="T54" fmla="*/ 23 w 48"/>
                      <a:gd name="T55" fmla="*/ 7 h 57"/>
                      <a:gd name="T56" fmla="*/ 21 w 48"/>
                      <a:gd name="T57" fmla="*/ 24 h 57"/>
                      <a:gd name="T58" fmla="*/ 32 w 48"/>
                      <a:gd name="T59" fmla="*/ 13 h 57"/>
                      <a:gd name="T60" fmla="*/ 35 w 48"/>
                      <a:gd name="T61" fmla="*/ 32 h 57"/>
                      <a:gd name="T62" fmla="*/ 43 w 48"/>
                      <a:gd name="T63" fmla="*/ 19 h 57"/>
                      <a:gd name="T64" fmla="*/ 44 w 48"/>
                      <a:gd name="T65" fmla="*/ 49 h 57"/>
                      <a:gd name="T66" fmla="*/ 44 w 48"/>
                      <a:gd name="T67" fmla="*/ 37 h 57"/>
                      <a:gd name="T68" fmla="*/ 39 w 48"/>
                      <a:gd name="T69" fmla="*/ 44 h 57"/>
                      <a:gd name="T70" fmla="*/ 25 w 48"/>
                      <a:gd name="T71" fmla="*/ 44 h 57"/>
                      <a:gd name="T72" fmla="*/ 35 w 48"/>
                      <a:gd name="T73" fmla="*/ 37 h 57"/>
                      <a:gd name="T74" fmla="*/ 27 w 48"/>
                      <a:gd name="T75" fmla="*/ 37 h 57"/>
                      <a:gd name="T76" fmla="*/ 20 w 48"/>
                      <a:gd name="T77" fmla="*/ 21 h 57"/>
                      <a:gd name="T78" fmla="*/ 24 w 48"/>
                      <a:gd name="T79" fmla="*/ 15 h 57"/>
                      <a:gd name="T80" fmla="*/ 32 w 48"/>
                      <a:gd name="T81" fmla="*/ 17 h 57"/>
                      <a:gd name="T82" fmla="*/ 23 w 48"/>
                      <a:gd name="T83" fmla="*/ 38 h 57"/>
                      <a:gd name="T84" fmla="*/ 20 w 48"/>
                      <a:gd name="T85" fmla="*/ 28 h 57"/>
                      <a:gd name="T86" fmla="*/ 20 w 48"/>
                      <a:gd name="T87" fmla="*/ 19 h 57"/>
                      <a:gd name="T88" fmla="*/ 17 w 48"/>
                      <a:gd name="T89" fmla="*/ 8 h 57"/>
                      <a:gd name="T90" fmla="*/ 16 w 48"/>
                      <a:gd name="T91" fmla="*/ 35 h 57"/>
                      <a:gd name="T92" fmla="*/ 20 w 48"/>
                      <a:gd name="T93" fmla="*/ 3 h 57"/>
                      <a:gd name="T94" fmla="*/ 5 w 48"/>
                      <a:gd name="T95" fmla="*/ 20 h 57"/>
                      <a:gd name="T96" fmla="*/ 8 w 48"/>
                      <a:gd name="T97" fmla="*/ 33 h 57"/>
                      <a:gd name="T98" fmla="*/ 16 w 48"/>
                      <a:gd name="T99" fmla="*/ 46 h 57"/>
                      <a:gd name="T100" fmla="*/ 7 w 48"/>
                      <a:gd name="T101" fmla="*/ 19 h 57"/>
                      <a:gd name="T102" fmla="*/ 7 w 48"/>
                      <a:gd name="T103" fmla="*/ 31 h 57"/>
                      <a:gd name="T104" fmla="*/ 16 w 48"/>
                      <a:gd name="T105" fmla="*/ 25 h 57"/>
                      <a:gd name="T106" fmla="*/ 23 w 48"/>
                      <a:gd name="T107" fmla="*/ 48 h 57"/>
                      <a:gd name="T108" fmla="*/ 27 w 48"/>
                      <a:gd name="T109" fmla="*/ 52 h 57"/>
                      <a:gd name="T110" fmla="*/ 15 w 48"/>
                      <a:gd name="T111" fmla="*/ 48 h 57"/>
                      <a:gd name="T112" fmla="*/ 16 w 48"/>
                      <a:gd name="T113" fmla="*/ 45 h 57"/>
                      <a:gd name="T114" fmla="*/ 3 w 48"/>
                      <a:gd name="T115" fmla="*/ 37 h 5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</a:cxnLst>
                    <a:rect l="0" t="0" r="r" b="b"/>
                    <a:pathLst>
                      <a:path w="48" h="57">
                        <a:moveTo>
                          <a:pt x="1" y="26"/>
                        </a:moveTo>
                        <a:cubicBezTo>
                          <a:pt x="1" y="30"/>
                          <a:pt x="1" y="33"/>
                          <a:pt x="3" y="37"/>
                        </a:cubicBezTo>
                        <a:cubicBezTo>
                          <a:pt x="3" y="39"/>
                          <a:pt x="5" y="38"/>
                          <a:pt x="5" y="37"/>
                        </a:cubicBezTo>
                        <a:cubicBezTo>
                          <a:pt x="5" y="35"/>
                          <a:pt x="5" y="33"/>
                          <a:pt x="5" y="31"/>
                        </a:cubicBezTo>
                        <a:cubicBezTo>
                          <a:pt x="4" y="31"/>
                          <a:pt x="4" y="31"/>
                          <a:pt x="3" y="31"/>
                        </a:cubicBezTo>
                        <a:cubicBezTo>
                          <a:pt x="4" y="34"/>
                          <a:pt x="5" y="37"/>
                          <a:pt x="7" y="40"/>
                        </a:cubicBezTo>
                        <a:cubicBezTo>
                          <a:pt x="8" y="41"/>
                          <a:pt x="10" y="40"/>
                          <a:pt x="9" y="39"/>
                        </a:cubicBezTo>
                        <a:cubicBezTo>
                          <a:pt x="8" y="37"/>
                          <a:pt x="7" y="35"/>
                          <a:pt x="7" y="33"/>
                        </a:cubicBezTo>
                        <a:cubicBezTo>
                          <a:pt x="6" y="33"/>
                          <a:pt x="5" y="34"/>
                          <a:pt x="5" y="34"/>
                        </a:cubicBezTo>
                        <a:cubicBezTo>
                          <a:pt x="8" y="37"/>
                          <a:pt x="11" y="41"/>
                          <a:pt x="15" y="44"/>
                        </a:cubicBezTo>
                        <a:cubicBezTo>
                          <a:pt x="16" y="45"/>
                          <a:pt x="17" y="44"/>
                          <a:pt x="16" y="43"/>
                        </a:cubicBezTo>
                        <a:cubicBezTo>
                          <a:pt x="14" y="40"/>
                          <a:pt x="12" y="38"/>
                          <a:pt x="8" y="36"/>
                        </a:cubicBezTo>
                        <a:cubicBezTo>
                          <a:pt x="7" y="36"/>
                          <a:pt x="6" y="37"/>
                          <a:pt x="7" y="38"/>
                        </a:cubicBezTo>
                        <a:cubicBezTo>
                          <a:pt x="8" y="42"/>
                          <a:pt x="12" y="44"/>
                          <a:pt x="15" y="47"/>
                        </a:cubicBezTo>
                        <a:cubicBezTo>
                          <a:pt x="16" y="46"/>
                          <a:pt x="16" y="45"/>
                          <a:pt x="16" y="45"/>
                        </a:cubicBezTo>
                        <a:cubicBezTo>
                          <a:pt x="13" y="43"/>
                          <a:pt x="11" y="41"/>
                          <a:pt x="8" y="39"/>
                        </a:cubicBezTo>
                        <a:cubicBezTo>
                          <a:pt x="8" y="39"/>
                          <a:pt x="7" y="40"/>
                          <a:pt x="7" y="41"/>
                        </a:cubicBezTo>
                        <a:cubicBezTo>
                          <a:pt x="10" y="42"/>
                          <a:pt x="13" y="44"/>
                          <a:pt x="15" y="47"/>
                        </a:cubicBezTo>
                        <a:cubicBezTo>
                          <a:pt x="16" y="46"/>
                          <a:pt x="16" y="45"/>
                          <a:pt x="17" y="45"/>
                        </a:cubicBezTo>
                        <a:cubicBezTo>
                          <a:pt x="11" y="43"/>
                          <a:pt x="8" y="38"/>
                          <a:pt x="3" y="35"/>
                        </a:cubicBezTo>
                        <a:cubicBezTo>
                          <a:pt x="2" y="34"/>
                          <a:pt x="1" y="36"/>
                          <a:pt x="2" y="37"/>
                        </a:cubicBezTo>
                        <a:cubicBezTo>
                          <a:pt x="7" y="45"/>
                          <a:pt x="14" y="49"/>
                          <a:pt x="23" y="52"/>
                        </a:cubicBezTo>
                        <a:cubicBezTo>
                          <a:pt x="25" y="52"/>
                          <a:pt x="26" y="51"/>
                          <a:pt x="24" y="50"/>
                        </a:cubicBezTo>
                        <a:cubicBezTo>
                          <a:pt x="22" y="49"/>
                          <a:pt x="19" y="48"/>
                          <a:pt x="17" y="46"/>
                        </a:cubicBezTo>
                        <a:cubicBezTo>
                          <a:pt x="16" y="47"/>
                          <a:pt x="16" y="47"/>
                          <a:pt x="16" y="48"/>
                        </a:cubicBezTo>
                        <a:cubicBezTo>
                          <a:pt x="20" y="49"/>
                          <a:pt x="23" y="51"/>
                          <a:pt x="27" y="53"/>
                        </a:cubicBezTo>
                        <a:cubicBezTo>
                          <a:pt x="27" y="52"/>
                          <a:pt x="28" y="52"/>
                          <a:pt x="28" y="51"/>
                        </a:cubicBezTo>
                        <a:cubicBezTo>
                          <a:pt x="25" y="51"/>
                          <a:pt x="22" y="50"/>
                          <a:pt x="19" y="48"/>
                        </a:cubicBezTo>
                        <a:cubicBezTo>
                          <a:pt x="19" y="48"/>
                          <a:pt x="18" y="49"/>
                          <a:pt x="18" y="50"/>
                        </a:cubicBezTo>
                        <a:cubicBezTo>
                          <a:pt x="21" y="51"/>
                          <a:pt x="23" y="52"/>
                          <a:pt x="26" y="53"/>
                        </a:cubicBezTo>
                        <a:cubicBezTo>
                          <a:pt x="28" y="54"/>
                          <a:pt x="28" y="52"/>
                          <a:pt x="27" y="51"/>
                        </a:cubicBezTo>
                        <a:cubicBezTo>
                          <a:pt x="25" y="50"/>
                          <a:pt x="26" y="50"/>
                          <a:pt x="23" y="49"/>
                        </a:cubicBezTo>
                        <a:cubicBezTo>
                          <a:pt x="21" y="49"/>
                          <a:pt x="21" y="51"/>
                          <a:pt x="22" y="52"/>
                        </a:cubicBezTo>
                        <a:cubicBezTo>
                          <a:pt x="23" y="53"/>
                          <a:pt x="24" y="53"/>
                          <a:pt x="26" y="54"/>
                        </a:cubicBezTo>
                        <a:cubicBezTo>
                          <a:pt x="26" y="53"/>
                          <a:pt x="27" y="53"/>
                          <a:pt x="27" y="52"/>
                        </a:cubicBezTo>
                        <a:cubicBezTo>
                          <a:pt x="23" y="51"/>
                          <a:pt x="24" y="51"/>
                          <a:pt x="21" y="51"/>
                        </a:cubicBezTo>
                        <a:cubicBezTo>
                          <a:pt x="20" y="51"/>
                          <a:pt x="19" y="52"/>
                          <a:pt x="20" y="53"/>
                        </a:cubicBezTo>
                        <a:cubicBezTo>
                          <a:pt x="22" y="55"/>
                          <a:pt x="23" y="55"/>
                          <a:pt x="25" y="55"/>
                        </a:cubicBezTo>
                        <a:cubicBezTo>
                          <a:pt x="27" y="55"/>
                          <a:pt x="27" y="54"/>
                          <a:pt x="26" y="53"/>
                        </a:cubicBezTo>
                        <a:cubicBezTo>
                          <a:pt x="24" y="52"/>
                          <a:pt x="24" y="52"/>
                          <a:pt x="22" y="51"/>
                        </a:cubicBezTo>
                        <a:cubicBezTo>
                          <a:pt x="21" y="52"/>
                          <a:pt x="21" y="53"/>
                          <a:pt x="21" y="54"/>
                        </a:cubicBezTo>
                        <a:cubicBezTo>
                          <a:pt x="26" y="54"/>
                          <a:pt x="29" y="55"/>
                          <a:pt x="33" y="56"/>
                        </a:cubicBezTo>
                        <a:cubicBezTo>
                          <a:pt x="35" y="56"/>
                          <a:pt x="35" y="54"/>
                          <a:pt x="34" y="54"/>
                        </a:cubicBezTo>
                        <a:cubicBezTo>
                          <a:pt x="31" y="52"/>
                          <a:pt x="29" y="52"/>
                          <a:pt x="26" y="52"/>
                        </a:cubicBezTo>
                        <a:cubicBezTo>
                          <a:pt x="25" y="52"/>
                          <a:pt x="24" y="54"/>
                          <a:pt x="26" y="54"/>
                        </a:cubicBezTo>
                        <a:cubicBezTo>
                          <a:pt x="29" y="56"/>
                          <a:pt x="28" y="55"/>
                          <a:pt x="32" y="56"/>
                        </a:cubicBezTo>
                        <a:cubicBezTo>
                          <a:pt x="33" y="56"/>
                          <a:pt x="34" y="55"/>
                          <a:pt x="33" y="54"/>
                        </a:cubicBezTo>
                        <a:cubicBezTo>
                          <a:pt x="30" y="49"/>
                          <a:pt x="23" y="47"/>
                          <a:pt x="20" y="41"/>
                        </a:cubicBezTo>
                        <a:cubicBezTo>
                          <a:pt x="19" y="40"/>
                          <a:pt x="17" y="41"/>
                          <a:pt x="18" y="42"/>
                        </a:cubicBezTo>
                        <a:cubicBezTo>
                          <a:pt x="19" y="44"/>
                          <a:pt x="19" y="46"/>
                          <a:pt x="20" y="48"/>
                        </a:cubicBezTo>
                        <a:cubicBezTo>
                          <a:pt x="21" y="49"/>
                          <a:pt x="23" y="49"/>
                          <a:pt x="23" y="47"/>
                        </a:cubicBezTo>
                        <a:cubicBezTo>
                          <a:pt x="21" y="42"/>
                          <a:pt x="19" y="38"/>
                          <a:pt x="18" y="33"/>
                        </a:cubicBezTo>
                        <a:cubicBezTo>
                          <a:pt x="17" y="33"/>
                          <a:pt x="16" y="33"/>
                          <a:pt x="16" y="34"/>
                        </a:cubicBezTo>
                        <a:cubicBezTo>
                          <a:pt x="18" y="39"/>
                          <a:pt x="18" y="39"/>
                          <a:pt x="16" y="36"/>
                        </a:cubicBezTo>
                        <a:cubicBezTo>
                          <a:pt x="15" y="32"/>
                          <a:pt x="15" y="29"/>
                          <a:pt x="16" y="25"/>
                        </a:cubicBezTo>
                        <a:cubicBezTo>
                          <a:pt x="16" y="24"/>
                          <a:pt x="14" y="23"/>
                          <a:pt x="13" y="25"/>
                        </a:cubicBezTo>
                        <a:cubicBezTo>
                          <a:pt x="10" y="28"/>
                          <a:pt x="9" y="27"/>
                          <a:pt x="10" y="22"/>
                        </a:cubicBezTo>
                        <a:cubicBezTo>
                          <a:pt x="12" y="20"/>
                          <a:pt x="13" y="21"/>
                          <a:pt x="11" y="25"/>
                        </a:cubicBezTo>
                        <a:cubicBezTo>
                          <a:pt x="10" y="28"/>
                          <a:pt x="9" y="28"/>
                          <a:pt x="10" y="25"/>
                        </a:cubicBezTo>
                        <a:cubicBezTo>
                          <a:pt x="10" y="21"/>
                          <a:pt x="10" y="18"/>
                          <a:pt x="12" y="15"/>
                        </a:cubicBezTo>
                        <a:cubicBezTo>
                          <a:pt x="11" y="14"/>
                          <a:pt x="10" y="14"/>
                          <a:pt x="10" y="14"/>
                        </a:cubicBezTo>
                        <a:cubicBezTo>
                          <a:pt x="9" y="20"/>
                          <a:pt x="9" y="25"/>
                          <a:pt x="7" y="30"/>
                        </a:cubicBezTo>
                        <a:cubicBezTo>
                          <a:pt x="8" y="30"/>
                          <a:pt x="9" y="30"/>
                          <a:pt x="10" y="31"/>
                        </a:cubicBezTo>
                        <a:cubicBezTo>
                          <a:pt x="10" y="26"/>
                          <a:pt x="11" y="21"/>
                          <a:pt x="11" y="16"/>
                        </a:cubicBezTo>
                        <a:cubicBezTo>
                          <a:pt x="11" y="15"/>
                          <a:pt x="9" y="14"/>
                          <a:pt x="8" y="16"/>
                        </a:cubicBezTo>
                        <a:cubicBezTo>
                          <a:pt x="7" y="21"/>
                          <a:pt x="7" y="26"/>
                          <a:pt x="6" y="31"/>
                        </a:cubicBezTo>
                        <a:cubicBezTo>
                          <a:pt x="7" y="31"/>
                          <a:pt x="7" y="31"/>
                          <a:pt x="8" y="31"/>
                        </a:cubicBezTo>
                        <a:cubicBezTo>
                          <a:pt x="8" y="29"/>
                          <a:pt x="7" y="26"/>
                          <a:pt x="7" y="23"/>
                        </a:cubicBezTo>
                        <a:cubicBezTo>
                          <a:pt x="7" y="21"/>
                          <a:pt x="9" y="12"/>
                          <a:pt x="9" y="22"/>
                        </a:cubicBezTo>
                        <a:cubicBezTo>
                          <a:pt x="9" y="35"/>
                          <a:pt x="2" y="13"/>
                          <a:pt x="10" y="26"/>
                        </a:cubicBezTo>
                        <a:cubicBezTo>
                          <a:pt x="13" y="30"/>
                          <a:pt x="14" y="35"/>
                          <a:pt x="15" y="39"/>
                        </a:cubicBezTo>
                        <a:cubicBezTo>
                          <a:pt x="16" y="39"/>
                          <a:pt x="17" y="38"/>
                          <a:pt x="17" y="38"/>
                        </a:cubicBezTo>
                        <a:cubicBezTo>
                          <a:pt x="14" y="35"/>
                          <a:pt x="12" y="31"/>
                          <a:pt x="10" y="27"/>
                        </a:cubicBezTo>
                        <a:cubicBezTo>
                          <a:pt x="9" y="27"/>
                          <a:pt x="8" y="28"/>
                          <a:pt x="8" y="28"/>
                        </a:cubicBezTo>
                        <a:cubicBezTo>
                          <a:pt x="11" y="32"/>
                          <a:pt x="16" y="37"/>
                          <a:pt x="18" y="41"/>
                        </a:cubicBezTo>
                        <a:cubicBezTo>
                          <a:pt x="19" y="41"/>
                          <a:pt x="19" y="40"/>
                          <a:pt x="20" y="39"/>
                        </a:cubicBezTo>
                        <a:cubicBezTo>
                          <a:pt x="16" y="36"/>
                          <a:pt x="13" y="33"/>
                          <a:pt x="10" y="29"/>
                        </a:cubicBezTo>
                        <a:cubicBezTo>
                          <a:pt x="9" y="28"/>
                          <a:pt x="7" y="29"/>
                          <a:pt x="8" y="30"/>
                        </a:cubicBezTo>
                        <a:cubicBezTo>
                          <a:pt x="10" y="35"/>
                          <a:pt x="14" y="40"/>
                          <a:pt x="16" y="46"/>
                        </a:cubicBezTo>
                        <a:cubicBezTo>
                          <a:pt x="17" y="45"/>
                          <a:pt x="17" y="45"/>
                          <a:pt x="18" y="44"/>
                        </a:cubicBezTo>
                        <a:cubicBezTo>
                          <a:pt x="14" y="41"/>
                          <a:pt x="12" y="37"/>
                          <a:pt x="10" y="33"/>
                        </a:cubicBezTo>
                        <a:cubicBezTo>
                          <a:pt x="9" y="33"/>
                          <a:pt x="9" y="34"/>
                          <a:pt x="8" y="34"/>
                        </a:cubicBezTo>
                        <a:cubicBezTo>
                          <a:pt x="14" y="38"/>
                          <a:pt x="17" y="43"/>
                          <a:pt x="21" y="48"/>
                        </a:cubicBezTo>
                        <a:cubicBezTo>
                          <a:pt x="21" y="47"/>
                          <a:pt x="22" y="47"/>
                          <a:pt x="22" y="47"/>
                        </a:cubicBezTo>
                        <a:cubicBezTo>
                          <a:pt x="17" y="42"/>
                          <a:pt x="13" y="37"/>
                          <a:pt x="9" y="31"/>
                        </a:cubicBezTo>
                        <a:cubicBezTo>
                          <a:pt x="8" y="31"/>
                          <a:pt x="8" y="32"/>
                          <a:pt x="7" y="32"/>
                        </a:cubicBezTo>
                        <a:cubicBezTo>
                          <a:pt x="10" y="36"/>
                          <a:pt x="14" y="39"/>
                          <a:pt x="16" y="44"/>
                        </a:cubicBezTo>
                        <a:cubicBezTo>
                          <a:pt x="17" y="43"/>
                          <a:pt x="17" y="43"/>
                          <a:pt x="18" y="42"/>
                        </a:cubicBezTo>
                        <a:cubicBezTo>
                          <a:pt x="14" y="40"/>
                          <a:pt x="11" y="36"/>
                          <a:pt x="8" y="33"/>
                        </a:cubicBezTo>
                        <a:cubicBezTo>
                          <a:pt x="8" y="31"/>
                          <a:pt x="6" y="32"/>
                          <a:pt x="6" y="34"/>
                        </a:cubicBezTo>
                        <a:cubicBezTo>
                          <a:pt x="8" y="35"/>
                          <a:pt x="9" y="37"/>
                          <a:pt x="10" y="40"/>
                        </a:cubicBezTo>
                        <a:cubicBezTo>
                          <a:pt x="10" y="39"/>
                          <a:pt x="11" y="39"/>
                          <a:pt x="12" y="38"/>
                        </a:cubicBezTo>
                        <a:cubicBezTo>
                          <a:pt x="5" y="33"/>
                          <a:pt x="5" y="25"/>
                          <a:pt x="7" y="18"/>
                        </a:cubicBezTo>
                        <a:cubicBezTo>
                          <a:pt x="7" y="18"/>
                          <a:pt x="6" y="17"/>
                          <a:pt x="5" y="17"/>
                        </a:cubicBezTo>
                        <a:cubicBezTo>
                          <a:pt x="5" y="21"/>
                          <a:pt x="4" y="24"/>
                          <a:pt x="3" y="27"/>
                        </a:cubicBezTo>
                        <a:cubicBezTo>
                          <a:pt x="3" y="27"/>
                          <a:pt x="4" y="27"/>
                          <a:pt x="5" y="27"/>
                        </a:cubicBezTo>
                        <a:cubicBezTo>
                          <a:pt x="5" y="26"/>
                          <a:pt x="5" y="24"/>
                          <a:pt x="5" y="22"/>
                        </a:cubicBezTo>
                        <a:cubicBezTo>
                          <a:pt x="5" y="18"/>
                          <a:pt x="9" y="11"/>
                          <a:pt x="5" y="20"/>
                        </a:cubicBezTo>
                        <a:cubicBezTo>
                          <a:pt x="6" y="20"/>
                          <a:pt x="7" y="20"/>
                          <a:pt x="7" y="21"/>
                        </a:cubicBezTo>
                        <a:cubicBezTo>
                          <a:pt x="9" y="17"/>
                          <a:pt x="9" y="12"/>
                          <a:pt x="13" y="10"/>
                        </a:cubicBezTo>
                        <a:cubicBezTo>
                          <a:pt x="12" y="10"/>
                          <a:pt x="12" y="9"/>
                          <a:pt x="11" y="9"/>
                        </a:cubicBezTo>
                        <a:cubicBezTo>
                          <a:pt x="9" y="11"/>
                          <a:pt x="7" y="13"/>
                          <a:pt x="5" y="15"/>
                        </a:cubicBezTo>
                        <a:cubicBezTo>
                          <a:pt x="9" y="9"/>
                          <a:pt x="11" y="5"/>
                          <a:pt x="19" y="3"/>
                        </a:cubicBezTo>
                        <a:cubicBezTo>
                          <a:pt x="19" y="3"/>
                          <a:pt x="19" y="2"/>
                          <a:pt x="18" y="1"/>
                        </a:cubicBezTo>
                        <a:cubicBezTo>
                          <a:pt x="12" y="4"/>
                          <a:pt x="6" y="10"/>
                          <a:pt x="7" y="18"/>
                        </a:cubicBezTo>
                        <a:cubicBezTo>
                          <a:pt x="7" y="19"/>
                          <a:pt x="9" y="19"/>
                          <a:pt x="9" y="19"/>
                        </a:cubicBezTo>
                        <a:cubicBezTo>
                          <a:pt x="12" y="16"/>
                          <a:pt x="23" y="0"/>
                          <a:pt x="17" y="13"/>
                        </a:cubicBezTo>
                        <a:cubicBezTo>
                          <a:pt x="14" y="18"/>
                          <a:pt x="13" y="23"/>
                          <a:pt x="12" y="29"/>
                        </a:cubicBezTo>
                        <a:cubicBezTo>
                          <a:pt x="12" y="30"/>
                          <a:pt x="14" y="30"/>
                          <a:pt x="15" y="29"/>
                        </a:cubicBezTo>
                        <a:cubicBezTo>
                          <a:pt x="18" y="25"/>
                          <a:pt x="18" y="19"/>
                          <a:pt x="19" y="14"/>
                        </a:cubicBezTo>
                        <a:cubicBezTo>
                          <a:pt x="19" y="12"/>
                          <a:pt x="17" y="12"/>
                          <a:pt x="17" y="13"/>
                        </a:cubicBezTo>
                        <a:cubicBezTo>
                          <a:pt x="14" y="21"/>
                          <a:pt x="12" y="28"/>
                          <a:pt x="14" y="36"/>
                        </a:cubicBezTo>
                        <a:cubicBezTo>
                          <a:pt x="14" y="37"/>
                          <a:pt x="15" y="37"/>
                          <a:pt x="16" y="36"/>
                        </a:cubicBezTo>
                        <a:cubicBezTo>
                          <a:pt x="19" y="29"/>
                          <a:pt x="18" y="19"/>
                          <a:pt x="18" y="12"/>
                        </a:cubicBezTo>
                        <a:cubicBezTo>
                          <a:pt x="18" y="11"/>
                          <a:pt x="17" y="11"/>
                          <a:pt x="17" y="11"/>
                        </a:cubicBezTo>
                        <a:cubicBezTo>
                          <a:pt x="12" y="11"/>
                          <a:pt x="11" y="15"/>
                          <a:pt x="10" y="19"/>
                        </a:cubicBezTo>
                        <a:cubicBezTo>
                          <a:pt x="9" y="20"/>
                          <a:pt x="11" y="21"/>
                          <a:pt x="12" y="20"/>
                        </a:cubicBezTo>
                        <a:cubicBezTo>
                          <a:pt x="15" y="17"/>
                          <a:pt x="17" y="13"/>
                          <a:pt x="19" y="9"/>
                        </a:cubicBezTo>
                        <a:cubicBezTo>
                          <a:pt x="19" y="9"/>
                          <a:pt x="18" y="9"/>
                          <a:pt x="17" y="8"/>
                        </a:cubicBezTo>
                        <a:cubicBezTo>
                          <a:pt x="15" y="12"/>
                          <a:pt x="12" y="17"/>
                          <a:pt x="10" y="21"/>
                        </a:cubicBezTo>
                        <a:cubicBezTo>
                          <a:pt x="11" y="21"/>
                          <a:pt x="11" y="22"/>
                          <a:pt x="12" y="22"/>
                        </a:cubicBezTo>
                        <a:cubicBezTo>
                          <a:pt x="14" y="18"/>
                          <a:pt x="16" y="13"/>
                          <a:pt x="19" y="9"/>
                        </a:cubicBezTo>
                        <a:cubicBezTo>
                          <a:pt x="19" y="9"/>
                          <a:pt x="18" y="8"/>
                          <a:pt x="17" y="8"/>
                        </a:cubicBezTo>
                        <a:cubicBezTo>
                          <a:pt x="17" y="16"/>
                          <a:pt x="14" y="22"/>
                          <a:pt x="13" y="29"/>
                        </a:cubicBezTo>
                        <a:cubicBezTo>
                          <a:pt x="13" y="30"/>
                          <a:pt x="14" y="31"/>
                          <a:pt x="15" y="30"/>
                        </a:cubicBezTo>
                        <a:cubicBezTo>
                          <a:pt x="17" y="26"/>
                          <a:pt x="18" y="23"/>
                          <a:pt x="18" y="19"/>
                        </a:cubicBezTo>
                        <a:cubicBezTo>
                          <a:pt x="18" y="21"/>
                          <a:pt x="17" y="25"/>
                          <a:pt x="17" y="29"/>
                        </a:cubicBezTo>
                        <a:cubicBezTo>
                          <a:pt x="17" y="33"/>
                          <a:pt x="17" y="38"/>
                          <a:pt x="21" y="39"/>
                        </a:cubicBezTo>
                        <a:cubicBezTo>
                          <a:pt x="30" y="42"/>
                          <a:pt x="24" y="19"/>
                          <a:pt x="22" y="17"/>
                        </a:cubicBezTo>
                        <a:cubicBezTo>
                          <a:pt x="22" y="16"/>
                          <a:pt x="20" y="16"/>
                          <a:pt x="20" y="17"/>
                        </a:cubicBezTo>
                        <a:cubicBezTo>
                          <a:pt x="17" y="23"/>
                          <a:pt x="20" y="41"/>
                          <a:pt x="28" y="43"/>
                        </a:cubicBezTo>
                        <a:cubicBezTo>
                          <a:pt x="28" y="44"/>
                          <a:pt x="29" y="43"/>
                          <a:pt x="29" y="43"/>
                        </a:cubicBezTo>
                        <a:cubicBezTo>
                          <a:pt x="33" y="36"/>
                          <a:pt x="29" y="25"/>
                          <a:pt x="24" y="19"/>
                        </a:cubicBezTo>
                        <a:cubicBezTo>
                          <a:pt x="24" y="18"/>
                          <a:pt x="23" y="18"/>
                          <a:pt x="22" y="19"/>
                        </a:cubicBezTo>
                        <a:cubicBezTo>
                          <a:pt x="19" y="25"/>
                          <a:pt x="19" y="41"/>
                          <a:pt x="28" y="44"/>
                        </a:cubicBezTo>
                        <a:cubicBezTo>
                          <a:pt x="28" y="44"/>
                          <a:pt x="29" y="44"/>
                          <a:pt x="29" y="43"/>
                        </a:cubicBezTo>
                        <a:cubicBezTo>
                          <a:pt x="34" y="38"/>
                          <a:pt x="32" y="16"/>
                          <a:pt x="22" y="19"/>
                        </a:cubicBezTo>
                        <a:cubicBezTo>
                          <a:pt x="12" y="21"/>
                          <a:pt x="21" y="39"/>
                          <a:pt x="24" y="43"/>
                        </a:cubicBezTo>
                        <a:cubicBezTo>
                          <a:pt x="26" y="45"/>
                          <a:pt x="29" y="45"/>
                          <a:pt x="31" y="43"/>
                        </a:cubicBezTo>
                        <a:cubicBezTo>
                          <a:pt x="36" y="39"/>
                          <a:pt x="34" y="27"/>
                          <a:pt x="31" y="22"/>
                        </a:cubicBezTo>
                        <a:cubicBezTo>
                          <a:pt x="30" y="20"/>
                          <a:pt x="25" y="13"/>
                          <a:pt x="21" y="18"/>
                        </a:cubicBezTo>
                        <a:cubicBezTo>
                          <a:pt x="17" y="23"/>
                          <a:pt x="17" y="31"/>
                          <a:pt x="20" y="37"/>
                        </a:cubicBezTo>
                        <a:cubicBezTo>
                          <a:pt x="22" y="40"/>
                          <a:pt x="26" y="48"/>
                          <a:pt x="31" y="46"/>
                        </a:cubicBezTo>
                        <a:cubicBezTo>
                          <a:pt x="37" y="43"/>
                          <a:pt x="37" y="35"/>
                          <a:pt x="37" y="29"/>
                        </a:cubicBezTo>
                        <a:cubicBezTo>
                          <a:pt x="36" y="16"/>
                          <a:pt x="20" y="14"/>
                          <a:pt x="19" y="28"/>
                        </a:cubicBezTo>
                        <a:cubicBezTo>
                          <a:pt x="18" y="38"/>
                          <a:pt x="30" y="57"/>
                          <a:pt x="38" y="42"/>
                        </a:cubicBezTo>
                        <a:cubicBezTo>
                          <a:pt x="42" y="36"/>
                          <a:pt x="41" y="27"/>
                          <a:pt x="37" y="22"/>
                        </a:cubicBezTo>
                        <a:cubicBezTo>
                          <a:pt x="33" y="17"/>
                          <a:pt x="27" y="16"/>
                          <a:pt x="23" y="20"/>
                        </a:cubicBezTo>
                        <a:cubicBezTo>
                          <a:pt x="19" y="25"/>
                          <a:pt x="26" y="45"/>
                          <a:pt x="34" y="43"/>
                        </a:cubicBezTo>
                        <a:cubicBezTo>
                          <a:pt x="41" y="41"/>
                          <a:pt x="35" y="21"/>
                          <a:pt x="33" y="17"/>
                        </a:cubicBezTo>
                        <a:cubicBezTo>
                          <a:pt x="33" y="16"/>
                          <a:pt x="31" y="16"/>
                          <a:pt x="31" y="17"/>
                        </a:cubicBezTo>
                        <a:cubicBezTo>
                          <a:pt x="32" y="24"/>
                          <a:pt x="32" y="30"/>
                          <a:pt x="33" y="37"/>
                        </a:cubicBezTo>
                        <a:cubicBezTo>
                          <a:pt x="33" y="39"/>
                          <a:pt x="35" y="39"/>
                          <a:pt x="35" y="37"/>
                        </a:cubicBezTo>
                        <a:cubicBezTo>
                          <a:pt x="35" y="30"/>
                          <a:pt x="35" y="24"/>
                          <a:pt x="34" y="17"/>
                        </a:cubicBezTo>
                        <a:cubicBezTo>
                          <a:pt x="34" y="16"/>
                          <a:pt x="32" y="15"/>
                          <a:pt x="32" y="16"/>
                        </a:cubicBezTo>
                        <a:cubicBezTo>
                          <a:pt x="31" y="22"/>
                          <a:pt x="31" y="27"/>
                          <a:pt x="30" y="33"/>
                        </a:cubicBezTo>
                        <a:cubicBezTo>
                          <a:pt x="30" y="41"/>
                          <a:pt x="29" y="28"/>
                          <a:pt x="28" y="26"/>
                        </a:cubicBezTo>
                        <a:cubicBezTo>
                          <a:pt x="28" y="22"/>
                          <a:pt x="28" y="16"/>
                          <a:pt x="24" y="14"/>
                        </a:cubicBezTo>
                        <a:cubicBezTo>
                          <a:pt x="23" y="14"/>
                          <a:pt x="23" y="14"/>
                          <a:pt x="22" y="15"/>
                        </a:cubicBezTo>
                        <a:cubicBezTo>
                          <a:pt x="20" y="23"/>
                          <a:pt x="19" y="30"/>
                          <a:pt x="19" y="38"/>
                        </a:cubicBezTo>
                        <a:cubicBezTo>
                          <a:pt x="19" y="39"/>
                          <a:pt x="21" y="40"/>
                          <a:pt x="21" y="38"/>
                        </a:cubicBezTo>
                        <a:cubicBezTo>
                          <a:pt x="23" y="30"/>
                          <a:pt x="23" y="22"/>
                          <a:pt x="24" y="15"/>
                        </a:cubicBezTo>
                        <a:cubicBezTo>
                          <a:pt x="24" y="13"/>
                          <a:pt x="22" y="13"/>
                          <a:pt x="22" y="14"/>
                        </a:cubicBezTo>
                        <a:cubicBezTo>
                          <a:pt x="20" y="20"/>
                          <a:pt x="20" y="26"/>
                          <a:pt x="17" y="31"/>
                        </a:cubicBezTo>
                        <a:cubicBezTo>
                          <a:pt x="17" y="31"/>
                          <a:pt x="18" y="31"/>
                          <a:pt x="19" y="31"/>
                        </a:cubicBezTo>
                        <a:cubicBezTo>
                          <a:pt x="18" y="24"/>
                          <a:pt x="20" y="17"/>
                          <a:pt x="21" y="10"/>
                        </a:cubicBezTo>
                        <a:cubicBezTo>
                          <a:pt x="22" y="9"/>
                          <a:pt x="20" y="8"/>
                          <a:pt x="19" y="9"/>
                        </a:cubicBezTo>
                        <a:cubicBezTo>
                          <a:pt x="18" y="11"/>
                          <a:pt x="17" y="14"/>
                          <a:pt x="16" y="16"/>
                        </a:cubicBezTo>
                        <a:cubicBezTo>
                          <a:pt x="15" y="20"/>
                          <a:pt x="14" y="23"/>
                          <a:pt x="13" y="27"/>
                        </a:cubicBezTo>
                        <a:cubicBezTo>
                          <a:pt x="14" y="25"/>
                          <a:pt x="15" y="23"/>
                          <a:pt x="15" y="22"/>
                        </a:cubicBezTo>
                        <a:cubicBezTo>
                          <a:pt x="16" y="19"/>
                          <a:pt x="17" y="17"/>
                          <a:pt x="18" y="14"/>
                        </a:cubicBezTo>
                        <a:cubicBezTo>
                          <a:pt x="20" y="11"/>
                          <a:pt x="19" y="9"/>
                          <a:pt x="18" y="15"/>
                        </a:cubicBezTo>
                        <a:cubicBezTo>
                          <a:pt x="17" y="21"/>
                          <a:pt x="15" y="25"/>
                          <a:pt x="15" y="31"/>
                        </a:cubicBezTo>
                        <a:cubicBezTo>
                          <a:pt x="15" y="32"/>
                          <a:pt x="16" y="32"/>
                          <a:pt x="17" y="32"/>
                        </a:cubicBezTo>
                        <a:cubicBezTo>
                          <a:pt x="20" y="30"/>
                          <a:pt x="20" y="28"/>
                          <a:pt x="21" y="25"/>
                        </a:cubicBezTo>
                        <a:cubicBezTo>
                          <a:pt x="19" y="31"/>
                          <a:pt x="21" y="39"/>
                          <a:pt x="22" y="46"/>
                        </a:cubicBezTo>
                        <a:cubicBezTo>
                          <a:pt x="22" y="46"/>
                          <a:pt x="23" y="47"/>
                          <a:pt x="24" y="46"/>
                        </a:cubicBezTo>
                        <a:cubicBezTo>
                          <a:pt x="28" y="43"/>
                          <a:pt x="27" y="35"/>
                          <a:pt x="27" y="31"/>
                        </a:cubicBezTo>
                        <a:cubicBezTo>
                          <a:pt x="27" y="30"/>
                          <a:pt x="25" y="29"/>
                          <a:pt x="25" y="30"/>
                        </a:cubicBezTo>
                        <a:cubicBezTo>
                          <a:pt x="24" y="35"/>
                          <a:pt x="24" y="39"/>
                          <a:pt x="24" y="44"/>
                        </a:cubicBezTo>
                        <a:cubicBezTo>
                          <a:pt x="24" y="45"/>
                          <a:pt x="26" y="45"/>
                          <a:pt x="26" y="44"/>
                        </a:cubicBezTo>
                        <a:cubicBezTo>
                          <a:pt x="27" y="40"/>
                          <a:pt x="28" y="36"/>
                          <a:pt x="26" y="32"/>
                        </a:cubicBezTo>
                        <a:cubicBezTo>
                          <a:pt x="25" y="31"/>
                          <a:pt x="24" y="31"/>
                          <a:pt x="24" y="32"/>
                        </a:cubicBezTo>
                        <a:cubicBezTo>
                          <a:pt x="22" y="37"/>
                          <a:pt x="22" y="42"/>
                          <a:pt x="24" y="47"/>
                        </a:cubicBezTo>
                        <a:cubicBezTo>
                          <a:pt x="24" y="48"/>
                          <a:pt x="25" y="48"/>
                          <a:pt x="26" y="48"/>
                        </a:cubicBezTo>
                        <a:cubicBezTo>
                          <a:pt x="29" y="45"/>
                          <a:pt x="29" y="40"/>
                          <a:pt x="30" y="35"/>
                        </a:cubicBezTo>
                        <a:cubicBezTo>
                          <a:pt x="29" y="35"/>
                          <a:pt x="29" y="35"/>
                          <a:pt x="28" y="35"/>
                        </a:cubicBezTo>
                        <a:cubicBezTo>
                          <a:pt x="28" y="40"/>
                          <a:pt x="28" y="46"/>
                          <a:pt x="28" y="51"/>
                        </a:cubicBezTo>
                        <a:cubicBezTo>
                          <a:pt x="29" y="52"/>
                          <a:pt x="30" y="52"/>
                          <a:pt x="31" y="51"/>
                        </a:cubicBezTo>
                        <a:cubicBezTo>
                          <a:pt x="32" y="47"/>
                          <a:pt x="32" y="42"/>
                          <a:pt x="32" y="37"/>
                        </a:cubicBezTo>
                        <a:cubicBezTo>
                          <a:pt x="32" y="37"/>
                          <a:pt x="31" y="37"/>
                          <a:pt x="30" y="37"/>
                        </a:cubicBezTo>
                        <a:cubicBezTo>
                          <a:pt x="30" y="42"/>
                          <a:pt x="30" y="46"/>
                          <a:pt x="31" y="51"/>
                        </a:cubicBezTo>
                        <a:cubicBezTo>
                          <a:pt x="31" y="52"/>
                          <a:pt x="33" y="52"/>
                          <a:pt x="33" y="51"/>
                        </a:cubicBezTo>
                        <a:cubicBezTo>
                          <a:pt x="34" y="46"/>
                          <a:pt x="34" y="42"/>
                          <a:pt x="35" y="38"/>
                        </a:cubicBezTo>
                        <a:cubicBezTo>
                          <a:pt x="34" y="38"/>
                          <a:pt x="33" y="37"/>
                          <a:pt x="32" y="37"/>
                        </a:cubicBezTo>
                        <a:cubicBezTo>
                          <a:pt x="33" y="42"/>
                          <a:pt x="32" y="47"/>
                          <a:pt x="33" y="52"/>
                        </a:cubicBezTo>
                        <a:cubicBezTo>
                          <a:pt x="34" y="54"/>
                          <a:pt x="35" y="54"/>
                          <a:pt x="36" y="52"/>
                        </a:cubicBezTo>
                        <a:cubicBezTo>
                          <a:pt x="36" y="48"/>
                          <a:pt x="36" y="44"/>
                          <a:pt x="36" y="40"/>
                        </a:cubicBezTo>
                        <a:cubicBezTo>
                          <a:pt x="36" y="38"/>
                          <a:pt x="34" y="38"/>
                          <a:pt x="34" y="40"/>
                        </a:cubicBezTo>
                        <a:cubicBezTo>
                          <a:pt x="34" y="44"/>
                          <a:pt x="34" y="48"/>
                          <a:pt x="35" y="53"/>
                        </a:cubicBezTo>
                        <a:cubicBezTo>
                          <a:pt x="35" y="54"/>
                          <a:pt x="37" y="54"/>
                          <a:pt x="37" y="53"/>
                        </a:cubicBezTo>
                        <a:cubicBezTo>
                          <a:pt x="38" y="49"/>
                          <a:pt x="38" y="46"/>
                          <a:pt x="37" y="42"/>
                        </a:cubicBezTo>
                        <a:cubicBezTo>
                          <a:pt x="37" y="41"/>
                          <a:pt x="36" y="41"/>
                          <a:pt x="35" y="41"/>
                        </a:cubicBezTo>
                        <a:cubicBezTo>
                          <a:pt x="33" y="43"/>
                          <a:pt x="30" y="46"/>
                          <a:pt x="27" y="47"/>
                        </a:cubicBezTo>
                        <a:cubicBezTo>
                          <a:pt x="26" y="47"/>
                          <a:pt x="31" y="50"/>
                          <a:pt x="32" y="51"/>
                        </a:cubicBezTo>
                        <a:cubicBezTo>
                          <a:pt x="32" y="50"/>
                          <a:pt x="33" y="50"/>
                          <a:pt x="33" y="49"/>
                        </a:cubicBezTo>
                        <a:cubicBezTo>
                          <a:pt x="31" y="47"/>
                          <a:pt x="29" y="45"/>
                          <a:pt x="27" y="43"/>
                        </a:cubicBezTo>
                        <a:cubicBezTo>
                          <a:pt x="26" y="43"/>
                          <a:pt x="26" y="44"/>
                          <a:pt x="25" y="44"/>
                        </a:cubicBezTo>
                        <a:cubicBezTo>
                          <a:pt x="28" y="47"/>
                          <a:pt x="30" y="50"/>
                          <a:pt x="32" y="53"/>
                        </a:cubicBezTo>
                        <a:cubicBezTo>
                          <a:pt x="33" y="53"/>
                          <a:pt x="34" y="52"/>
                          <a:pt x="34" y="52"/>
                        </a:cubicBezTo>
                        <a:cubicBezTo>
                          <a:pt x="29" y="47"/>
                          <a:pt x="24" y="42"/>
                          <a:pt x="18" y="38"/>
                        </a:cubicBezTo>
                        <a:cubicBezTo>
                          <a:pt x="17" y="37"/>
                          <a:pt x="16" y="38"/>
                          <a:pt x="16" y="39"/>
                        </a:cubicBezTo>
                        <a:cubicBezTo>
                          <a:pt x="20" y="45"/>
                          <a:pt x="26" y="49"/>
                          <a:pt x="32" y="52"/>
                        </a:cubicBezTo>
                        <a:cubicBezTo>
                          <a:pt x="32" y="53"/>
                          <a:pt x="34" y="52"/>
                          <a:pt x="33" y="51"/>
                        </a:cubicBezTo>
                        <a:cubicBezTo>
                          <a:pt x="34" y="54"/>
                          <a:pt x="38" y="50"/>
                          <a:pt x="39" y="50"/>
                        </a:cubicBezTo>
                        <a:cubicBezTo>
                          <a:pt x="41" y="48"/>
                          <a:pt x="40" y="44"/>
                          <a:pt x="39" y="42"/>
                        </a:cubicBezTo>
                        <a:cubicBezTo>
                          <a:pt x="38" y="42"/>
                          <a:pt x="38" y="42"/>
                          <a:pt x="37" y="42"/>
                        </a:cubicBezTo>
                        <a:cubicBezTo>
                          <a:pt x="32" y="44"/>
                          <a:pt x="33" y="52"/>
                          <a:pt x="36" y="56"/>
                        </a:cubicBezTo>
                        <a:cubicBezTo>
                          <a:pt x="36" y="56"/>
                          <a:pt x="37" y="56"/>
                          <a:pt x="37" y="56"/>
                        </a:cubicBezTo>
                        <a:cubicBezTo>
                          <a:pt x="43" y="52"/>
                          <a:pt x="42" y="41"/>
                          <a:pt x="42" y="35"/>
                        </a:cubicBezTo>
                        <a:cubicBezTo>
                          <a:pt x="41" y="34"/>
                          <a:pt x="39" y="33"/>
                          <a:pt x="39" y="35"/>
                        </a:cubicBezTo>
                        <a:cubicBezTo>
                          <a:pt x="38" y="41"/>
                          <a:pt x="36" y="47"/>
                          <a:pt x="37" y="53"/>
                        </a:cubicBezTo>
                        <a:cubicBezTo>
                          <a:pt x="38" y="54"/>
                          <a:pt x="39" y="54"/>
                          <a:pt x="40" y="53"/>
                        </a:cubicBezTo>
                        <a:cubicBezTo>
                          <a:pt x="41" y="46"/>
                          <a:pt x="41" y="39"/>
                          <a:pt x="42" y="32"/>
                        </a:cubicBezTo>
                        <a:cubicBezTo>
                          <a:pt x="42" y="32"/>
                          <a:pt x="41" y="32"/>
                          <a:pt x="40" y="32"/>
                        </a:cubicBezTo>
                        <a:cubicBezTo>
                          <a:pt x="42" y="39"/>
                          <a:pt x="39" y="46"/>
                          <a:pt x="39" y="53"/>
                        </a:cubicBezTo>
                        <a:cubicBezTo>
                          <a:pt x="39" y="55"/>
                          <a:pt x="41" y="55"/>
                          <a:pt x="41" y="54"/>
                        </a:cubicBezTo>
                        <a:cubicBezTo>
                          <a:pt x="42" y="48"/>
                          <a:pt x="43" y="42"/>
                          <a:pt x="44" y="37"/>
                        </a:cubicBezTo>
                        <a:cubicBezTo>
                          <a:pt x="43" y="37"/>
                          <a:pt x="42" y="37"/>
                          <a:pt x="42" y="37"/>
                        </a:cubicBezTo>
                        <a:cubicBezTo>
                          <a:pt x="41" y="42"/>
                          <a:pt x="41" y="47"/>
                          <a:pt x="40" y="52"/>
                        </a:cubicBezTo>
                        <a:cubicBezTo>
                          <a:pt x="40" y="54"/>
                          <a:pt x="42" y="54"/>
                          <a:pt x="43" y="53"/>
                        </a:cubicBezTo>
                        <a:cubicBezTo>
                          <a:pt x="44" y="47"/>
                          <a:pt x="44" y="42"/>
                          <a:pt x="46" y="37"/>
                        </a:cubicBezTo>
                        <a:cubicBezTo>
                          <a:pt x="45" y="37"/>
                          <a:pt x="44" y="37"/>
                          <a:pt x="44" y="36"/>
                        </a:cubicBezTo>
                        <a:cubicBezTo>
                          <a:pt x="43" y="41"/>
                          <a:pt x="43" y="46"/>
                          <a:pt x="42" y="50"/>
                        </a:cubicBezTo>
                        <a:cubicBezTo>
                          <a:pt x="43" y="50"/>
                          <a:pt x="44" y="50"/>
                          <a:pt x="45" y="50"/>
                        </a:cubicBezTo>
                        <a:cubicBezTo>
                          <a:pt x="45" y="45"/>
                          <a:pt x="45" y="40"/>
                          <a:pt x="47" y="35"/>
                        </a:cubicBezTo>
                        <a:cubicBezTo>
                          <a:pt x="46" y="35"/>
                          <a:pt x="46" y="35"/>
                          <a:pt x="45" y="34"/>
                        </a:cubicBezTo>
                        <a:cubicBezTo>
                          <a:pt x="45" y="39"/>
                          <a:pt x="44" y="44"/>
                          <a:pt x="44" y="49"/>
                        </a:cubicBezTo>
                        <a:cubicBezTo>
                          <a:pt x="44" y="49"/>
                          <a:pt x="45" y="49"/>
                          <a:pt x="46" y="49"/>
                        </a:cubicBezTo>
                        <a:cubicBezTo>
                          <a:pt x="47" y="44"/>
                          <a:pt x="48" y="32"/>
                          <a:pt x="43" y="28"/>
                        </a:cubicBezTo>
                        <a:cubicBezTo>
                          <a:pt x="42" y="28"/>
                          <a:pt x="42" y="28"/>
                          <a:pt x="41" y="29"/>
                        </a:cubicBezTo>
                        <a:cubicBezTo>
                          <a:pt x="39" y="32"/>
                          <a:pt x="38" y="35"/>
                          <a:pt x="38" y="39"/>
                        </a:cubicBezTo>
                        <a:cubicBezTo>
                          <a:pt x="38" y="41"/>
                          <a:pt x="40" y="41"/>
                          <a:pt x="40" y="40"/>
                        </a:cubicBezTo>
                        <a:cubicBezTo>
                          <a:pt x="42" y="34"/>
                          <a:pt x="42" y="29"/>
                          <a:pt x="43" y="24"/>
                        </a:cubicBezTo>
                        <a:cubicBezTo>
                          <a:pt x="42" y="24"/>
                          <a:pt x="41" y="24"/>
                          <a:pt x="40" y="24"/>
                        </a:cubicBezTo>
                        <a:cubicBezTo>
                          <a:pt x="41" y="30"/>
                          <a:pt x="39" y="36"/>
                          <a:pt x="38" y="42"/>
                        </a:cubicBezTo>
                        <a:cubicBezTo>
                          <a:pt x="38" y="44"/>
                          <a:pt x="40" y="44"/>
                          <a:pt x="41" y="43"/>
                        </a:cubicBezTo>
                        <a:cubicBezTo>
                          <a:pt x="43" y="35"/>
                          <a:pt x="43" y="27"/>
                          <a:pt x="43" y="19"/>
                        </a:cubicBezTo>
                        <a:cubicBezTo>
                          <a:pt x="43" y="17"/>
                          <a:pt x="40" y="17"/>
                          <a:pt x="40" y="19"/>
                        </a:cubicBezTo>
                        <a:cubicBezTo>
                          <a:pt x="40" y="24"/>
                          <a:pt x="39" y="29"/>
                          <a:pt x="37" y="35"/>
                        </a:cubicBezTo>
                        <a:cubicBezTo>
                          <a:pt x="38" y="35"/>
                          <a:pt x="39" y="35"/>
                          <a:pt x="40" y="35"/>
                        </a:cubicBezTo>
                        <a:cubicBezTo>
                          <a:pt x="40" y="29"/>
                          <a:pt x="39" y="22"/>
                          <a:pt x="41" y="16"/>
                        </a:cubicBezTo>
                        <a:cubicBezTo>
                          <a:pt x="40" y="16"/>
                          <a:pt x="39" y="16"/>
                          <a:pt x="39" y="16"/>
                        </a:cubicBezTo>
                        <a:cubicBezTo>
                          <a:pt x="39" y="22"/>
                          <a:pt x="38" y="27"/>
                          <a:pt x="37" y="33"/>
                        </a:cubicBezTo>
                        <a:cubicBezTo>
                          <a:pt x="38" y="33"/>
                          <a:pt x="38" y="33"/>
                          <a:pt x="39" y="33"/>
                        </a:cubicBezTo>
                        <a:cubicBezTo>
                          <a:pt x="39" y="26"/>
                          <a:pt x="40" y="20"/>
                          <a:pt x="40" y="13"/>
                        </a:cubicBezTo>
                        <a:cubicBezTo>
                          <a:pt x="40" y="11"/>
                          <a:pt x="38" y="11"/>
                          <a:pt x="38" y="12"/>
                        </a:cubicBezTo>
                        <a:cubicBezTo>
                          <a:pt x="37" y="19"/>
                          <a:pt x="36" y="25"/>
                          <a:pt x="35" y="32"/>
                        </a:cubicBezTo>
                        <a:cubicBezTo>
                          <a:pt x="36" y="32"/>
                          <a:pt x="37" y="32"/>
                          <a:pt x="38" y="32"/>
                        </a:cubicBezTo>
                        <a:cubicBezTo>
                          <a:pt x="37" y="25"/>
                          <a:pt x="37" y="17"/>
                          <a:pt x="37" y="10"/>
                        </a:cubicBezTo>
                        <a:cubicBezTo>
                          <a:pt x="37" y="9"/>
                          <a:pt x="35" y="9"/>
                          <a:pt x="34" y="10"/>
                        </a:cubicBezTo>
                        <a:cubicBezTo>
                          <a:pt x="34" y="17"/>
                          <a:pt x="33" y="24"/>
                          <a:pt x="32" y="31"/>
                        </a:cubicBezTo>
                        <a:cubicBezTo>
                          <a:pt x="32" y="31"/>
                          <a:pt x="33" y="31"/>
                          <a:pt x="34" y="31"/>
                        </a:cubicBezTo>
                        <a:cubicBezTo>
                          <a:pt x="33" y="25"/>
                          <a:pt x="34" y="18"/>
                          <a:pt x="34" y="12"/>
                        </a:cubicBezTo>
                        <a:cubicBezTo>
                          <a:pt x="34" y="10"/>
                          <a:pt x="32" y="10"/>
                          <a:pt x="32" y="12"/>
                        </a:cubicBezTo>
                        <a:cubicBezTo>
                          <a:pt x="31" y="18"/>
                          <a:pt x="30" y="24"/>
                          <a:pt x="29" y="31"/>
                        </a:cubicBezTo>
                        <a:cubicBezTo>
                          <a:pt x="30" y="31"/>
                          <a:pt x="30" y="31"/>
                          <a:pt x="31" y="31"/>
                        </a:cubicBezTo>
                        <a:cubicBezTo>
                          <a:pt x="31" y="25"/>
                          <a:pt x="32" y="19"/>
                          <a:pt x="32" y="13"/>
                        </a:cubicBezTo>
                        <a:cubicBezTo>
                          <a:pt x="32" y="11"/>
                          <a:pt x="30" y="11"/>
                          <a:pt x="30" y="12"/>
                        </a:cubicBezTo>
                        <a:cubicBezTo>
                          <a:pt x="29" y="17"/>
                          <a:pt x="28" y="23"/>
                          <a:pt x="26" y="27"/>
                        </a:cubicBezTo>
                        <a:cubicBezTo>
                          <a:pt x="27" y="28"/>
                          <a:pt x="28" y="28"/>
                          <a:pt x="29" y="28"/>
                        </a:cubicBezTo>
                        <a:cubicBezTo>
                          <a:pt x="29" y="22"/>
                          <a:pt x="29" y="17"/>
                          <a:pt x="30" y="11"/>
                        </a:cubicBezTo>
                        <a:cubicBezTo>
                          <a:pt x="30" y="10"/>
                          <a:pt x="28" y="10"/>
                          <a:pt x="28" y="11"/>
                        </a:cubicBezTo>
                        <a:cubicBezTo>
                          <a:pt x="27" y="17"/>
                          <a:pt x="26" y="22"/>
                          <a:pt x="25" y="28"/>
                        </a:cubicBezTo>
                        <a:cubicBezTo>
                          <a:pt x="25" y="28"/>
                          <a:pt x="26" y="28"/>
                          <a:pt x="27" y="28"/>
                        </a:cubicBezTo>
                        <a:cubicBezTo>
                          <a:pt x="27" y="22"/>
                          <a:pt x="27" y="17"/>
                          <a:pt x="27" y="11"/>
                        </a:cubicBezTo>
                        <a:cubicBezTo>
                          <a:pt x="27" y="10"/>
                          <a:pt x="25" y="9"/>
                          <a:pt x="25" y="10"/>
                        </a:cubicBezTo>
                        <a:cubicBezTo>
                          <a:pt x="23" y="14"/>
                          <a:pt x="22" y="19"/>
                          <a:pt x="21" y="23"/>
                        </a:cubicBezTo>
                        <a:cubicBezTo>
                          <a:pt x="22" y="23"/>
                          <a:pt x="23" y="23"/>
                          <a:pt x="23" y="23"/>
                        </a:cubicBezTo>
                        <a:cubicBezTo>
                          <a:pt x="22" y="18"/>
                          <a:pt x="24" y="13"/>
                          <a:pt x="23" y="7"/>
                        </a:cubicBezTo>
                        <a:cubicBezTo>
                          <a:pt x="22" y="6"/>
                          <a:pt x="21" y="6"/>
                          <a:pt x="20" y="7"/>
                        </a:cubicBezTo>
                        <a:cubicBezTo>
                          <a:pt x="19" y="12"/>
                          <a:pt x="18" y="16"/>
                          <a:pt x="17" y="21"/>
                        </a:cubicBezTo>
                        <a:cubicBezTo>
                          <a:pt x="17" y="22"/>
                          <a:pt x="19" y="23"/>
                          <a:pt x="19" y="22"/>
                        </a:cubicBezTo>
                        <a:cubicBezTo>
                          <a:pt x="20" y="20"/>
                          <a:pt x="20" y="19"/>
                          <a:pt x="20" y="18"/>
                        </a:cubicBezTo>
                        <a:cubicBezTo>
                          <a:pt x="21" y="16"/>
                          <a:pt x="18" y="16"/>
                          <a:pt x="18" y="17"/>
                        </a:cubicBezTo>
                        <a:cubicBezTo>
                          <a:pt x="18" y="18"/>
                          <a:pt x="17" y="20"/>
                          <a:pt x="17" y="21"/>
                        </a:cubicBezTo>
                        <a:cubicBezTo>
                          <a:pt x="18" y="21"/>
                          <a:pt x="19" y="21"/>
                          <a:pt x="19" y="22"/>
                        </a:cubicBezTo>
                        <a:cubicBezTo>
                          <a:pt x="20" y="17"/>
                          <a:pt x="21" y="12"/>
                          <a:pt x="23" y="8"/>
                        </a:cubicBezTo>
                        <a:cubicBezTo>
                          <a:pt x="22" y="8"/>
                          <a:pt x="21" y="8"/>
                          <a:pt x="20" y="8"/>
                        </a:cubicBezTo>
                        <a:cubicBezTo>
                          <a:pt x="22" y="13"/>
                          <a:pt x="20" y="19"/>
                          <a:pt x="21" y="24"/>
                        </a:cubicBezTo>
                        <a:cubicBezTo>
                          <a:pt x="21" y="25"/>
                          <a:pt x="23" y="25"/>
                          <a:pt x="23" y="24"/>
                        </a:cubicBezTo>
                        <a:cubicBezTo>
                          <a:pt x="24" y="20"/>
                          <a:pt x="25" y="15"/>
                          <a:pt x="27" y="11"/>
                        </a:cubicBezTo>
                        <a:cubicBezTo>
                          <a:pt x="26" y="11"/>
                          <a:pt x="25" y="11"/>
                          <a:pt x="25" y="11"/>
                        </a:cubicBezTo>
                        <a:cubicBezTo>
                          <a:pt x="25" y="17"/>
                          <a:pt x="25" y="22"/>
                          <a:pt x="25" y="28"/>
                        </a:cubicBezTo>
                        <a:cubicBezTo>
                          <a:pt x="25" y="29"/>
                          <a:pt x="27" y="30"/>
                          <a:pt x="27" y="28"/>
                        </a:cubicBezTo>
                        <a:cubicBezTo>
                          <a:pt x="28" y="23"/>
                          <a:pt x="29" y="17"/>
                          <a:pt x="30" y="12"/>
                        </a:cubicBezTo>
                        <a:cubicBezTo>
                          <a:pt x="29" y="12"/>
                          <a:pt x="28" y="12"/>
                          <a:pt x="28" y="11"/>
                        </a:cubicBezTo>
                        <a:cubicBezTo>
                          <a:pt x="27" y="17"/>
                          <a:pt x="26" y="22"/>
                          <a:pt x="26" y="28"/>
                        </a:cubicBezTo>
                        <a:cubicBezTo>
                          <a:pt x="26" y="29"/>
                          <a:pt x="28" y="29"/>
                          <a:pt x="29" y="28"/>
                        </a:cubicBezTo>
                        <a:cubicBezTo>
                          <a:pt x="31" y="23"/>
                          <a:pt x="31" y="18"/>
                          <a:pt x="32" y="13"/>
                        </a:cubicBezTo>
                        <a:cubicBezTo>
                          <a:pt x="32" y="13"/>
                          <a:pt x="31" y="13"/>
                          <a:pt x="30" y="13"/>
                        </a:cubicBezTo>
                        <a:cubicBezTo>
                          <a:pt x="30" y="19"/>
                          <a:pt x="29" y="25"/>
                          <a:pt x="29" y="31"/>
                        </a:cubicBezTo>
                        <a:cubicBezTo>
                          <a:pt x="29" y="32"/>
                          <a:pt x="31" y="32"/>
                          <a:pt x="31" y="31"/>
                        </a:cubicBezTo>
                        <a:cubicBezTo>
                          <a:pt x="33" y="25"/>
                          <a:pt x="34" y="18"/>
                          <a:pt x="34" y="12"/>
                        </a:cubicBezTo>
                        <a:cubicBezTo>
                          <a:pt x="33" y="12"/>
                          <a:pt x="32" y="12"/>
                          <a:pt x="32" y="12"/>
                        </a:cubicBezTo>
                        <a:cubicBezTo>
                          <a:pt x="32" y="18"/>
                          <a:pt x="31" y="25"/>
                          <a:pt x="32" y="31"/>
                        </a:cubicBezTo>
                        <a:cubicBezTo>
                          <a:pt x="32" y="32"/>
                          <a:pt x="34" y="33"/>
                          <a:pt x="34" y="31"/>
                        </a:cubicBezTo>
                        <a:cubicBezTo>
                          <a:pt x="35" y="24"/>
                          <a:pt x="36" y="17"/>
                          <a:pt x="37" y="10"/>
                        </a:cubicBezTo>
                        <a:cubicBezTo>
                          <a:pt x="36" y="10"/>
                          <a:pt x="35" y="10"/>
                          <a:pt x="34" y="10"/>
                        </a:cubicBezTo>
                        <a:cubicBezTo>
                          <a:pt x="35" y="17"/>
                          <a:pt x="35" y="25"/>
                          <a:pt x="35" y="32"/>
                        </a:cubicBezTo>
                        <a:cubicBezTo>
                          <a:pt x="35" y="33"/>
                          <a:pt x="37" y="34"/>
                          <a:pt x="38" y="32"/>
                        </a:cubicBezTo>
                        <a:cubicBezTo>
                          <a:pt x="39" y="26"/>
                          <a:pt x="39" y="19"/>
                          <a:pt x="40" y="13"/>
                        </a:cubicBezTo>
                        <a:cubicBezTo>
                          <a:pt x="39" y="13"/>
                          <a:pt x="38" y="13"/>
                          <a:pt x="38" y="13"/>
                        </a:cubicBezTo>
                        <a:cubicBezTo>
                          <a:pt x="37" y="20"/>
                          <a:pt x="37" y="26"/>
                          <a:pt x="37" y="33"/>
                        </a:cubicBezTo>
                        <a:cubicBezTo>
                          <a:pt x="37" y="35"/>
                          <a:pt x="39" y="35"/>
                          <a:pt x="39" y="34"/>
                        </a:cubicBezTo>
                        <a:cubicBezTo>
                          <a:pt x="40" y="28"/>
                          <a:pt x="41" y="22"/>
                          <a:pt x="41" y="16"/>
                        </a:cubicBezTo>
                        <a:cubicBezTo>
                          <a:pt x="41" y="14"/>
                          <a:pt x="39" y="14"/>
                          <a:pt x="39" y="15"/>
                        </a:cubicBezTo>
                        <a:cubicBezTo>
                          <a:pt x="37" y="22"/>
                          <a:pt x="38" y="29"/>
                          <a:pt x="37" y="35"/>
                        </a:cubicBezTo>
                        <a:cubicBezTo>
                          <a:pt x="37" y="36"/>
                          <a:pt x="39" y="37"/>
                          <a:pt x="40" y="35"/>
                        </a:cubicBezTo>
                        <a:cubicBezTo>
                          <a:pt x="41" y="30"/>
                          <a:pt x="42" y="24"/>
                          <a:pt x="43" y="19"/>
                        </a:cubicBezTo>
                        <a:cubicBezTo>
                          <a:pt x="42" y="19"/>
                          <a:pt x="41" y="19"/>
                          <a:pt x="40" y="19"/>
                        </a:cubicBezTo>
                        <a:cubicBezTo>
                          <a:pt x="40" y="27"/>
                          <a:pt x="41" y="35"/>
                          <a:pt x="38" y="42"/>
                        </a:cubicBezTo>
                        <a:cubicBezTo>
                          <a:pt x="39" y="43"/>
                          <a:pt x="40" y="43"/>
                          <a:pt x="41" y="43"/>
                        </a:cubicBezTo>
                        <a:cubicBezTo>
                          <a:pt x="42" y="36"/>
                          <a:pt x="43" y="30"/>
                          <a:pt x="43" y="24"/>
                        </a:cubicBezTo>
                        <a:cubicBezTo>
                          <a:pt x="43" y="22"/>
                          <a:pt x="40" y="22"/>
                          <a:pt x="40" y="24"/>
                        </a:cubicBezTo>
                        <a:cubicBezTo>
                          <a:pt x="40" y="29"/>
                          <a:pt x="40" y="34"/>
                          <a:pt x="38" y="39"/>
                        </a:cubicBezTo>
                        <a:cubicBezTo>
                          <a:pt x="39" y="39"/>
                          <a:pt x="39" y="39"/>
                          <a:pt x="40" y="39"/>
                        </a:cubicBezTo>
                        <a:cubicBezTo>
                          <a:pt x="40" y="36"/>
                          <a:pt x="41" y="34"/>
                          <a:pt x="43" y="32"/>
                        </a:cubicBezTo>
                        <a:cubicBezTo>
                          <a:pt x="44" y="35"/>
                          <a:pt x="44" y="38"/>
                          <a:pt x="44" y="40"/>
                        </a:cubicBezTo>
                        <a:cubicBezTo>
                          <a:pt x="44" y="43"/>
                          <a:pt x="44" y="46"/>
                          <a:pt x="44" y="49"/>
                        </a:cubicBezTo>
                        <a:cubicBezTo>
                          <a:pt x="44" y="50"/>
                          <a:pt x="46" y="51"/>
                          <a:pt x="46" y="49"/>
                        </a:cubicBezTo>
                        <a:cubicBezTo>
                          <a:pt x="47" y="44"/>
                          <a:pt x="47" y="40"/>
                          <a:pt x="47" y="34"/>
                        </a:cubicBezTo>
                        <a:cubicBezTo>
                          <a:pt x="47" y="33"/>
                          <a:pt x="45" y="33"/>
                          <a:pt x="45" y="34"/>
                        </a:cubicBezTo>
                        <a:cubicBezTo>
                          <a:pt x="42" y="39"/>
                          <a:pt x="42" y="45"/>
                          <a:pt x="42" y="50"/>
                        </a:cubicBezTo>
                        <a:cubicBezTo>
                          <a:pt x="42" y="52"/>
                          <a:pt x="44" y="52"/>
                          <a:pt x="45" y="50"/>
                        </a:cubicBezTo>
                        <a:cubicBezTo>
                          <a:pt x="45" y="46"/>
                          <a:pt x="46" y="41"/>
                          <a:pt x="46" y="36"/>
                        </a:cubicBezTo>
                        <a:cubicBezTo>
                          <a:pt x="46" y="35"/>
                          <a:pt x="44" y="35"/>
                          <a:pt x="44" y="36"/>
                        </a:cubicBezTo>
                        <a:cubicBezTo>
                          <a:pt x="42" y="41"/>
                          <a:pt x="42" y="47"/>
                          <a:pt x="40" y="52"/>
                        </a:cubicBezTo>
                        <a:cubicBezTo>
                          <a:pt x="41" y="52"/>
                          <a:pt x="42" y="52"/>
                          <a:pt x="43" y="52"/>
                        </a:cubicBezTo>
                        <a:cubicBezTo>
                          <a:pt x="43" y="47"/>
                          <a:pt x="44" y="42"/>
                          <a:pt x="44" y="37"/>
                        </a:cubicBezTo>
                        <a:cubicBezTo>
                          <a:pt x="44" y="35"/>
                          <a:pt x="42" y="35"/>
                          <a:pt x="42" y="36"/>
                        </a:cubicBezTo>
                        <a:cubicBezTo>
                          <a:pt x="40" y="42"/>
                          <a:pt x="40" y="48"/>
                          <a:pt x="39" y="53"/>
                        </a:cubicBezTo>
                        <a:cubicBezTo>
                          <a:pt x="40" y="53"/>
                          <a:pt x="40" y="53"/>
                          <a:pt x="41" y="53"/>
                        </a:cubicBezTo>
                        <a:cubicBezTo>
                          <a:pt x="42" y="46"/>
                          <a:pt x="44" y="39"/>
                          <a:pt x="42" y="32"/>
                        </a:cubicBezTo>
                        <a:cubicBezTo>
                          <a:pt x="42" y="31"/>
                          <a:pt x="40" y="31"/>
                          <a:pt x="40" y="32"/>
                        </a:cubicBezTo>
                        <a:cubicBezTo>
                          <a:pt x="39" y="39"/>
                          <a:pt x="39" y="46"/>
                          <a:pt x="37" y="52"/>
                        </a:cubicBezTo>
                        <a:cubicBezTo>
                          <a:pt x="38" y="52"/>
                          <a:pt x="39" y="52"/>
                          <a:pt x="40" y="52"/>
                        </a:cubicBezTo>
                        <a:cubicBezTo>
                          <a:pt x="38" y="47"/>
                          <a:pt x="40" y="41"/>
                          <a:pt x="41" y="35"/>
                        </a:cubicBezTo>
                        <a:cubicBezTo>
                          <a:pt x="41" y="35"/>
                          <a:pt x="40" y="35"/>
                          <a:pt x="39" y="35"/>
                        </a:cubicBezTo>
                        <a:cubicBezTo>
                          <a:pt x="39" y="38"/>
                          <a:pt x="39" y="41"/>
                          <a:pt x="39" y="44"/>
                        </a:cubicBezTo>
                        <a:cubicBezTo>
                          <a:pt x="39" y="46"/>
                          <a:pt x="39" y="48"/>
                          <a:pt x="39" y="50"/>
                        </a:cubicBezTo>
                        <a:cubicBezTo>
                          <a:pt x="38" y="50"/>
                          <a:pt x="37" y="50"/>
                          <a:pt x="36" y="51"/>
                        </a:cubicBezTo>
                        <a:cubicBezTo>
                          <a:pt x="37" y="46"/>
                          <a:pt x="36" y="45"/>
                          <a:pt x="33" y="50"/>
                        </a:cubicBezTo>
                        <a:cubicBezTo>
                          <a:pt x="32" y="49"/>
                          <a:pt x="31" y="50"/>
                          <a:pt x="31" y="51"/>
                        </a:cubicBezTo>
                        <a:cubicBezTo>
                          <a:pt x="31" y="47"/>
                          <a:pt x="21" y="42"/>
                          <a:pt x="18" y="38"/>
                        </a:cubicBezTo>
                        <a:cubicBezTo>
                          <a:pt x="18" y="38"/>
                          <a:pt x="17" y="39"/>
                          <a:pt x="17" y="39"/>
                        </a:cubicBezTo>
                        <a:cubicBezTo>
                          <a:pt x="22" y="44"/>
                          <a:pt x="27" y="49"/>
                          <a:pt x="33" y="53"/>
                        </a:cubicBezTo>
                        <a:cubicBezTo>
                          <a:pt x="34" y="54"/>
                          <a:pt x="35" y="53"/>
                          <a:pt x="34" y="52"/>
                        </a:cubicBezTo>
                        <a:cubicBezTo>
                          <a:pt x="32" y="49"/>
                          <a:pt x="30" y="46"/>
                          <a:pt x="27" y="43"/>
                        </a:cubicBezTo>
                        <a:cubicBezTo>
                          <a:pt x="26" y="42"/>
                          <a:pt x="24" y="43"/>
                          <a:pt x="25" y="44"/>
                        </a:cubicBezTo>
                        <a:cubicBezTo>
                          <a:pt x="27" y="47"/>
                          <a:pt x="29" y="49"/>
                          <a:pt x="32" y="51"/>
                        </a:cubicBezTo>
                        <a:cubicBezTo>
                          <a:pt x="33" y="52"/>
                          <a:pt x="34" y="50"/>
                          <a:pt x="33" y="49"/>
                        </a:cubicBezTo>
                        <a:cubicBezTo>
                          <a:pt x="31" y="47"/>
                          <a:pt x="23" y="40"/>
                          <a:pt x="23" y="47"/>
                        </a:cubicBezTo>
                        <a:cubicBezTo>
                          <a:pt x="23" y="55"/>
                          <a:pt x="39" y="37"/>
                          <a:pt x="35" y="52"/>
                        </a:cubicBezTo>
                        <a:cubicBezTo>
                          <a:pt x="36" y="52"/>
                          <a:pt x="36" y="52"/>
                          <a:pt x="37" y="52"/>
                        </a:cubicBezTo>
                        <a:cubicBezTo>
                          <a:pt x="36" y="48"/>
                          <a:pt x="36" y="44"/>
                          <a:pt x="36" y="40"/>
                        </a:cubicBezTo>
                        <a:cubicBezTo>
                          <a:pt x="35" y="40"/>
                          <a:pt x="35" y="40"/>
                          <a:pt x="34" y="40"/>
                        </a:cubicBezTo>
                        <a:cubicBezTo>
                          <a:pt x="34" y="44"/>
                          <a:pt x="34" y="48"/>
                          <a:pt x="33" y="52"/>
                        </a:cubicBezTo>
                        <a:cubicBezTo>
                          <a:pt x="34" y="52"/>
                          <a:pt x="35" y="52"/>
                          <a:pt x="36" y="52"/>
                        </a:cubicBezTo>
                        <a:cubicBezTo>
                          <a:pt x="34" y="47"/>
                          <a:pt x="35" y="42"/>
                          <a:pt x="35" y="37"/>
                        </a:cubicBezTo>
                        <a:cubicBezTo>
                          <a:pt x="34" y="36"/>
                          <a:pt x="32" y="36"/>
                          <a:pt x="32" y="37"/>
                        </a:cubicBezTo>
                        <a:cubicBezTo>
                          <a:pt x="32" y="41"/>
                          <a:pt x="32" y="46"/>
                          <a:pt x="31" y="50"/>
                        </a:cubicBezTo>
                        <a:cubicBezTo>
                          <a:pt x="32" y="50"/>
                          <a:pt x="32" y="50"/>
                          <a:pt x="33" y="51"/>
                        </a:cubicBezTo>
                        <a:cubicBezTo>
                          <a:pt x="33" y="46"/>
                          <a:pt x="33" y="42"/>
                          <a:pt x="32" y="37"/>
                        </a:cubicBezTo>
                        <a:cubicBezTo>
                          <a:pt x="32" y="36"/>
                          <a:pt x="30" y="36"/>
                          <a:pt x="30" y="37"/>
                        </a:cubicBezTo>
                        <a:cubicBezTo>
                          <a:pt x="30" y="42"/>
                          <a:pt x="29" y="46"/>
                          <a:pt x="28" y="50"/>
                        </a:cubicBezTo>
                        <a:cubicBezTo>
                          <a:pt x="29" y="51"/>
                          <a:pt x="30" y="51"/>
                          <a:pt x="31" y="51"/>
                        </a:cubicBezTo>
                        <a:cubicBezTo>
                          <a:pt x="30" y="46"/>
                          <a:pt x="30" y="40"/>
                          <a:pt x="30" y="35"/>
                        </a:cubicBezTo>
                        <a:cubicBezTo>
                          <a:pt x="30" y="34"/>
                          <a:pt x="28" y="34"/>
                          <a:pt x="28" y="35"/>
                        </a:cubicBezTo>
                        <a:cubicBezTo>
                          <a:pt x="28" y="36"/>
                          <a:pt x="28" y="36"/>
                          <a:pt x="27" y="37"/>
                        </a:cubicBezTo>
                        <a:cubicBezTo>
                          <a:pt x="28" y="41"/>
                          <a:pt x="27" y="42"/>
                          <a:pt x="25" y="41"/>
                        </a:cubicBezTo>
                        <a:cubicBezTo>
                          <a:pt x="26" y="35"/>
                          <a:pt x="26" y="33"/>
                          <a:pt x="25" y="38"/>
                        </a:cubicBezTo>
                        <a:cubicBezTo>
                          <a:pt x="24" y="40"/>
                          <a:pt x="24" y="42"/>
                          <a:pt x="24" y="44"/>
                        </a:cubicBezTo>
                        <a:cubicBezTo>
                          <a:pt x="25" y="44"/>
                          <a:pt x="25" y="44"/>
                          <a:pt x="26" y="44"/>
                        </a:cubicBezTo>
                        <a:cubicBezTo>
                          <a:pt x="26" y="39"/>
                          <a:pt x="26" y="35"/>
                          <a:pt x="27" y="31"/>
                        </a:cubicBezTo>
                        <a:cubicBezTo>
                          <a:pt x="26" y="31"/>
                          <a:pt x="26" y="31"/>
                          <a:pt x="25" y="31"/>
                        </a:cubicBezTo>
                        <a:cubicBezTo>
                          <a:pt x="25" y="34"/>
                          <a:pt x="25" y="38"/>
                          <a:pt x="24" y="42"/>
                        </a:cubicBezTo>
                        <a:cubicBezTo>
                          <a:pt x="23" y="39"/>
                          <a:pt x="23" y="36"/>
                          <a:pt x="23" y="33"/>
                        </a:cubicBezTo>
                        <a:cubicBezTo>
                          <a:pt x="23" y="29"/>
                          <a:pt x="23" y="25"/>
                          <a:pt x="22" y="21"/>
                        </a:cubicBezTo>
                        <a:cubicBezTo>
                          <a:pt x="22" y="21"/>
                          <a:pt x="21" y="20"/>
                          <a:pt x="20" y="21"/>
                        </a:cubicBezTo>
                        <a:cubicBezTo>
                          <a:pt x="19" y="22"/>
                          <a:pt x="18" y="27"/>
                          <a:pt x="18" y="25"/>
                        </a:cubicBezTo>
                        <a:cubicBezTo>
                          <a:pt x="19" y="20"/>
                          <a:pt x="21" y="15"/>
                          <a:pt x="21" y="10"/>
                        </a:cubicBezTo>
                        <a:cubicBezTo>
                          <a:pt x="21" y="9"/>
                          <a:pt x="20" y="8"/>
                          <a:pt x="19" y="9"/>
                        </a:cubicBezTo>
                        <a:cubicBezTo>
                          <a:pt x="15" y="12"/>
                          <a:pt x="9" y="25"/>
                          <a:pt x="11" y="30"/>
                        </a:cubicBezTo>
                        <a:cubicBezTo>
                          <a:pt x="11" y="30"/>
                          <a:pt x="13" y="31"/>
                          <a:pt x="13" y="30"/>
                        </a:cubicBezTo>
                        <a:cubicBezTo>
                          <a:pt x="16" y="23"/>
                          <a:pt x="18" y="16"/>
                          <a:pt x="21" y="10"/>
                        </a:cubicBezTo>
                        <a:cubicBezTo>
                          <a:pt x="21" y="10"/>
                          <a:pt x="20" y="9"/>
                          <a:pt x="19" y="9"/>
                        </a:cubicBezTo>
                        <a:cubicBezTo>
                          <a:pt x="18" y="17"/>
                          <a:pt x="16" y="24"/>
                          <a:pt x="17" y="31"/>
                        </a:cubicBezTo>
                        <a:cubicBezTo>
                          <a:pt x="17" y="32"/>
                          <a:pt x="18" y="33"/>
                          <a:pt x="19" y="32"/>
                        </a:cubicBezTo>
                        <a:cubicBezTo>
                          <a:pt x="22" y="27"/>
                          <a:pt x="23" y="21"/>
                          <a:pt x="24" y="15"/>
                        </a:cubicBezTo>
                        <a:cubicBezTo>
                          <a:pt x="23" y="15"/>
                          <a:pt x="22" y="15"/>
                          <a:pt x="22" y="15"/>
                        </a:cubicBezTo>
                        <a:cubicBezTo>
                          <a:pt x="21" y="22"/>
                          <a:pt x="20" y="30"/>
                          <a:pt x="19" y="38"/>
                        </a:cubicBezTo>
                        <a:cubicBezTo>
                          <a:pt x="20" y="38"/>
                          <a:pt x="21" y="38"/>
                          <a:pt x="22" y="38"/>
                        </a:cubicBezTo>
                        <a:cubicBezTo>
                          <a:pt x="21" y="34"/>
                          <a:pt x="22" y="29"/>
                          <a:pt x="22" y="25"/>
                        </a:cubicBezTo>
                        <a:cubicBezTo>
                          <a:pt x="22" y="25"/>
                          <a:pt x="24" y="16"/>
                          <a:pt x="25" y="19"/>
                        </a:cubicBezTo>
                        <a:cubicBezTo>
                          <a:pt x="26" y="23"/>
                          <a:pt x="26" y="27"/>
                          <a:pt x="27" y="32"/>
                        </a:cubicBezTo>
                        <a:cubicBezTo>
                          <a:pt x="27" y="34"/>
                          <a:pt x="27" y="40"/>
                          <a:pt x="31" y="41"/>
                        </a:cubicBezTo>
                        <a:cubicBezTo>
                          <a:pt x="31" y="41"/>
                          <a:pt x="32" y="40"/>
                          <a:pt x="32" y="40"/>
                        </a:cubicBezTo>
                        <a:cubicBezTo>
                          <a:pt x="33" y="32"/>
                          <a:pt x="33" y="25"/>
                          <a:pt x="34" y="17"/>
                        </a:cubicBezTo>
                        <a:cubicBezTo>
                          <a:pt x="33" y="17"/>
                          <a:pt x="33" y="17"/>
                          <a:pt x="32" y="17"/>
                        </a:cubicBezTo>
                        <a:cubicBezTo>
                          <a:pt x="32" y="24"/>
                          <a:pt x="33" y="30"/>
                          <a:pt x="33" y="37"/>
                        </a:cubicBezTo>
                        <a:cubicBezTo>
                          <a:pt x="34" y="37"/>
                          <a:pt x="34" y="37"/>
                          <a:pt x="35" y="37"/>
                        </a:cubicBezTo>
                        <a:cubicBezTo>
                          <a:pt x="34" y="30"/>
                          <a:pt x="34" y="24"/>
                          <a:pt x="34" y="17"/>
                        </a:cubicBezTo>
                        <a:cubicBezTo>
                          <a:pt x="33" y="17"/>
                          <a:pt x="32" y="17"/>
                          <a:pt x="31" y="17"/>
                        </a:cubicBezTo>
                        <a:cubicBezTo>
                          <a:pt x="34" y="24"/>
                          <a:pt x="36" y="33"/>
                          <a:pt x="34" y="40"/>
                        </a:cubicBezTo>
                        <a:cubicBezTo>
                          <a:pt x="33" y="46"/>
                          <a:pt x="25" y="29"/>
                          <a:pt x="26" y="31"/>
                        </a:cubicBezTo>
                        <a:cubicBezTo>
                          <a:pt x="25" y="30"/>
                          <a:pt x="25" y="30"/>
                          <a:pt x="25" y="29"/>
                        </a:cubicBezTo>
                        <a:cubicBezTo>
                          <a:pt x="22" y="22"/>
                          <a:pt x="26" y="21"/>
                          <a:pt x="37" y="26"/>
                        </a:cubicBezTo>
                        <a:cubicBezTo>
                          <a:pt x="38" y="30"/>
                          <a:pt x="38" y="35"/>
                          <a:pt x="37" y="39"/>
                        </a:cubicBezTo>
                        <a:cubicBezTo>
                          <a:pt x="30" y="43"/>
                          <a:pt x="25" y="43"/>
                          <a:pt x="23" y="38"/>
                        </a:cubicBezTo>
                        <a:cubicBezTo>
                          <a:pt x="23" y="37"/>
                          <a:pt x="22" y="35"/>
                          <a:pt x="22" y="33"/>
                        </a:cubicBezTo>
                        <a:cubicBezTo>
                          <a:pt x="21" y="32"/>
                          <a:pt x="21" y="31"/>
                          <a:pt x="21" y="30"/>
                        </a:cubicBezTo>
                        <a:cubicBezTo>
                          <a:pt x="20" y="24"/>
                          <a:pt x="24" y="22"/>
                          <a:pt x="33" y="24"/>
                        </a:cubicBezTo>
                        <a:cubicBezTo>
                          <a:pt x="35" y="26"/>
                          <a:pt x="35" y="30"/>
                          <a:pt x="35" y="33"/>
                        </a:cubicBezTo>
                        <a:cubicBezTo>
                          <a:pt x="35" y="36"/>
                          <a:pt x="33" y="47"/>
                          <a:pt x="26" y="42"/>
                        </a:cubicBezTo>
                        <a:cubicBezTo>
                          <a:pt x="22" y="39"/>
                          <a:pt x="21" y="31"/>
                          <a:pt x="20" y="27"/>
                        </a:cubicBezTo>
                        <a:cubicBezTo>
                          <a:pt x="20" y="26"/>
                          <a:pt x="20" y="25"/>
                          <a:pt x="20" y="25"/>
                        </a:cubicBezTo>
                        <a:cubicBezTo>
                          <a:pt x="28" y="22"/>
                          <a:pt x="32" y="25"/>
                          <a:pt x="31" y="31"/>
                        </a:cubicBezTo>
                        <a:cubicBezTo>
                          <a:pt x="31" y="32"/>
                          <a:pt x="31" y="46"/>
                          <a:pt x="26" y="41"/>
                        </a:cubicBezTo>
                        <a:cubicBezTo>
                          <a:pt x="22" y="38"/>
                          <a:pt x="21" y="32"/>
                          <a:pt x="20" y="28"/>
                        </a:cubicBezTo>
                        <a:cubicBezTo>
                          <a:pt x="20" y="27"/>
                          <a:pt x="20" y="26"/>
                          <a:pt x="20" y="26"/>
                        </a:cubicBezTo>
                        <a:cubicBezTo>
                          <a:pt x="20" y="22"/>
                          <a:pt x="22" y="22"/>
                          <a:pt x="27" y="24"/>
                        </a:cubicBezTo>
                        <a:cubicBezTo>
                          <a:pt x="28" y="26"/>
                          <a:pt x="29" y="29"/>
                          <a:pt x="29" y="32"/>
                        </a:cubicBezTo>
                        <a:cubicBezTo>
                          <a:pt x="29" y="32"/>
                          <a:pt x="29" y="33"/>
                          <a:pt x="30" y="34"/>
                        </a:cubicBezTo>
                        <a:cubicBezTo>
                          <a:pt x="30" y="37"/>
                          <a:pt x="29" y="38"/>
                          <a:pt x="24" y="37"/>
                        </a:cubicBezTo>
                        <a:cubicBezTo>
                          <a:pt x="23" y="34"/>
                          <a:pt x="23" y="30"/>
                          <a:pt x="23" y="27"/>
                        </a:cubicBezTo>
                        <a:cubicBezTo>
                          <a:pt x="23" y="18"/>
                          <a:pt x="25" y="23"/>
                          <a:pt x="26" y="28"/>
                        </a:cubicBezTo>
                        <a:cubicBezTo>
                          <a:pt x="27" y="31"/>
                          <a:pt x="28" y="34"/>
                          <a:pt x="28" y="37"/>
                        </a:cubicBezTo>
                        <a:cubicBezTo>
                          <a:pt x="28" y="43"/>
                          <a:pt x="24" y="34"/>
                          <a:pt x="23" y="33"/>
                        </a:cubicBezTo>
                        <a:cubicBezTo>
                          <a:pt x="22" y="28"/>
                          <a:pt x="23" y="22"/>
                          <a:pt x="20" y="19"/>
                        </a:cubicBezTo>
                        <a:cubicBezTo>
                          <a:pt x="23" y="22"/>
                          <a:pt x="24" y="29"/>
                          <a:pt x="23" y="34"/>
                        </a:cubicBezTo>
                        <a:cubicBezTo>
                          <a:pt x="22" y="33"/>
                          <a:pt x="21" y="33"/>
                          <a:pt x="19" y="33"/>
                        </a:cubicBezTo>
                        <a:cubicBezTo>
                          <a:pt x="19" y="31"/>
                          <a:pt x="19" y="30"/>
                          <a:pt x="19" y="29"/>
                        </a:cubicBezTo>
                        <a:cubicBezTo>
                          <a:pt x="19" y="27"/>
                          <a:pt x="20" y="25"/>
                          <a:pt x="20" y="22"/>
                        </a:cubicBezTo>
                        <a:cubicBezTo>
                          <a:pt x="20" y="20"/>
                          <a:pt x="21" y="17"/>
                          <a:pt x="19" y="15"/>
                        </a:cubicBezTo>
                        <a:cubicBezTo>
                          <a:pt x="19" y="14"/>
                          <a:pt x="17" y="14"/>
                          <a:pt x="17" y="15"/>
                        </a:cubicBezTo>
                        <a:cubicBezTo>
                          <a:pt x="16" y="20"/>
                          <a:pt x="15" y="25"/>
                          <a:pt x="13" y="29"/>
                        </a:cubicBezTo>
                        <a:cubicBezTo>
                          <a:pt x="14" y="29"/>
                          <a:pt x="14" y="30"/>
                          <a:pt x="15" y="30"/>
                        </a:cubicBezTo>
                        <a:cubicBezTo>
                          <a:pt x="16" y="22"/>
                          <a:pt x="20" y="16"/>
                          <a:pt x="20" y="8"/>
                        </a:cubicBezTo>
                        <a:cubicBezTo>
                          <a:pt x="20" y="7"/>
                          <a:pt x="18" y="7"/>
                          <a:pt x="17" y="8"/>
                        </a:cubicBezTo>
                        <a:cubicBezTo>
                          <a:pt x="14" y="12"/>
                          <a:pt x="12" y="16"/>
                          <a:pt x="10" y="21"/>
                        </a:cubicBezTo>
                        <a:cubicBezTo>
                          <a:pt x="9" y="22"/>
                          <a:pt x="11" y="23"/>
                          <a:pt x="12" y="22"/>
                        </a:cubicBezTo>
                        <a:cubicBezTo>
                          <a:pt x="14" y="18"/>
                          <a:pt x="17" y="14"/>
                          <a:pt x="19" y="9"/>
                        </a:cubicBezTo>
                        <a:cubicBezTo>
                          <a:pt x="20" y="8"/>
                          <a:pt x="18" y="7"/>
                          <a:pt x="17" y="8"/>
                        </a:cubicBezTo>
                        <a:cubicBezTo>
                          <a:pt x="15" y="12"/>
                          <a:pt x="13" y="15"/>
                          <a:pt x="10" y="18"/>
                        </a:cubicBezTo>
                        <a:cubicBezTo>
                          <a:pt x="11" y="18"/>
                          <a:pt x="11" y="19"/>
                          <a:pt x="12" y="19"/>
                        </a:cubicBezTo>
                        <a:cubicBezTo>
                          <a:pt x="12" y="16"/>
                          <a:pt x="13" y="15"/>
                          <a:pt x="16" y="15"/>
                        </a:cubicBezTo>
                        <a:cubicBezTo>
                          <a:pt x="16" y="17"/>
                          <a:pt x="16" y="19"/>
                          <a:pt x="15" y="21"/>
                        </a:cubicBezTo>
                        <a:cubicBezTo>
                          <a:pt x="15" y="26"/>
                          <a:pt x="15" y="31"/>
                          <a:pt x="14" y="35"/>
                        </a:cubicBezTo>
                        <a:cubicBezTo>
                          <a:pt x="14" y="35"/>
                          <a:pt x="15" y="35"/>
                          <a:pt x="16" y="35"/>
                        </a:cubicBezTo>
                        <a:cubicBezTo>
                          <a:pt x="15" y="28"/>
                          <a:pt x="17" y="21"/>
                          <a:pt x="19" y="14"/>
                        </a:cubicBezTo>
                        <a:cubicBezTo>
                          <a:pt x="18" y="14"/>
                          <a:pt x="17" y="14"/>
                          <a:pt x="17" y="14"/>
                        </a:cubicBezTo>
                        <a:cubicBezTo>
                          <a:pt x="16" y="19"/>
                          <a:pt x="16" y="24"/>
                          <a:pt x="13" y="28"/>
                        </a:cubicBezTo>
                        <a:cubicBezTo>
                          <a:pt x="13" y="29"/>
                          <a:pt x="14" y="29"/>
                          <a:pt x="15" y="29"/>
                        </a:cubicBezTo>
                        <a:cubicBezTo>
                          <a:pt x="15" y="20"/>
                          <a:pt x="20" y="14"/>
                          <a:pt x="22" y="6"/>
                        </a:cubicBezTo>
                        <a:cubicBezTo>
                          <a:pt x="22" y="5"/>
                          <a:pt x="21" y="4"/>
                          <a:pt x="21" y="4"/>
                        </a:cubicBezTo>
                        <a:cubicBezTo>
                          <a:pt x="18" y="5"/>
                          <a:pt x="16" y="5"/>
                          <a:pt x="14" y="7"/>
                        </a:cubicBezTo>
                        <a:cubicBezTo>
                          <a:pt x="13" y="8"/>
                          <a:pt x="12" y="10"/>
                          <a:pt x="11" y="12"/>
                        </a:cubicBezTo>
                        <a:cubicBezTo>
                          <a:pt x="9" y="16"/>
                          <a:pt x="9" y="14"/>
                          <a:pt x="13" y="7"/>
                        </a:cubicBezTo>
                        <a:cubicBezTo>
                          <a:pt x="15" y="5"/>
                          <a:pt x="17" y="4"/>
                          <a:pt x="20" y="3"/>
                        </a:cubicBezTo>
                        <a:cubicBezTo>
                          <a:pt x="21" y="3"/>
                          <a:pt x="20" y="1"/>
                          <a:pt x="19" y="1"/>
                        </a:cubicBezTo>
                        <a:cubicBezTo>
                          <a:pt x="11" y="2"/>
                          <a:pt x="0" y="10"/>
                          <a:pt x="3" y="19"/>
                        </a:cubicBezTo>
                        <a:cubicBezTo>
                          <a:pt x="3" y="20"/>
                          <a:pt x="4" y="20"/>
                          <a:pt x="5" y="19"/>
                        </a:cubicBezTo>
                        <a:cubicBezTo>
                          <a:pt x="7" y="16"/>
                          <a:pt x="10" y="13"/>
                          <a:pt x="13" y="10"/>
                        </a:cubicBezTo>
                        <a:cubicBezTo>
                          <a:pt x="14" y="9"/>
                          <a:pt x="13" y="8"/>
                          <a:pt x="12" y="8"/>
                        </a:cubicBezTo>
                        <a:cubicBezTo>
                          <a:pt x="8" y="10"/>
                          <a:pt x="7" y="12"/>
                          <a:pt x="5" y="15"/>
                        </a:cubicBezTo>
                        <a:cubicBezTo>
                          <a:pt x="5" y="16"/>
                          <a:pt x="5" y="17"/>
                          <a:pt x="6" y="17"/>
                        </a:cubicBezTo>
                        <a:cubicBezTo>
                          <a:pt x="10" y="17"/>
                          <a:pt x="13" y="14"/>
                          <a:pt x="16" y="11"/>
                        </a:cubicBezTo>
                        <a:cubicBezTo>
                          <a:pt x="16" y="10"/>
                          <a:pt x="15" y="9"/>
                          <a:pt x="15" y="9"/>
                        </a:cubicBezTo>
                        <a:cubicBezTo>
                          <a:pt x="9" y="8"/>
                          <a:pt x="7" y="16"/>
                          <a:pt x="5" y="20"/>
                        </a:cubicBezTo>
                        <a:cubicBezTo>
                          <a:pt x="4" y="21"/>
                          <a:pt x="7" y="22"/>
                          <a:pt x="7" y="21"/>
                        </a:cubicBezTo>
                        <a:cubicBezTo>
                          <a:pt x="9" y="17"/>
                          <a:pt x="10" y="14"/>
                          <a:pt x="9" y="11"/>
                        </a:cubicBezTo>
                        <a:cubicBezTo>
                          <a:pt x="9" y="10"/>
                          <a:pt x="8" y="9"/>
                          <a:pt x="8" y="10"/>
                        </a:cubicBezTo>
                        <a:cubicBezTo>
                          <a:pt x="2" y="12"/>
                          <a:pt x="2" y="22"/>
                          <a:pt x="3" y="27"/>
                        </a:cubicBezTo>
                        <a:cubicBezTo>
                          <a:pt x="3" y="28"/>
                          <a:pt x="4" y="29"/>
                          <a:pt x="5" y="28"/>
                        </a:cubicBezTo>
                        <a:cubicBezTo>
                          <a:pt x="6" y="24"/>
                          <a:pt x="7" y="21"/>
                          <a:pt x="7" y="17"/>
                        </a:cubicBezTo>
                        <a:cubicBezTo>
                          <a:pt x="8" y="16"/>
                          <a:pt x="5" y="16"/>
                          <a:pt x="5" y="17"/>
                        </a:cubicBezTo>
                        <a:cubicBezTo>
                          <a:pt x="3" y="25"/>
                          <a:pt x="3" y="34"/>
                          <a:pt x="10" y="40"/>
                        </a:cubicBezTo>
                        <a:cubicBezTo>
                          <a:pt x="11" y="41"/>
                          <a:pt x="12" y="40"/>
                          <a:pt x="12" y="39"/>
                        </a:cubicBezTo>
                        <a:cubicBezTo>
                          <a:pt x="11" y="36"/>
                          <a:pt x="10" y="35"/>
                          <a:pt x="8" y="33"/>
                        </a:cubicBezTo>
                        <a:cubicBezTo>
                          <a:pt x="8" y="33"/>
                          <a:pt x="7" y="33"/>
                          <a:pt x="6" y="34"/>
                        </a:cubicBezTo>
                        <a:cubicBezTo>
                          <a:pt x="9" y="38"/>
                          <a:pt x="12" y="41"/>
                          <a:pt x="17" y="44"/>
                        </a:cubicBezTo>
                        <a:cubicBezTo>
                          <a:pt x="18" y="45"/>
                          <a:pt x="19" y="43"/>
                          <a:pt x="18" y="42"/>
                        </a:cubicBezTo>
                        <a:cubicBezTo>
                          <a:pt x="16" y="38"/>
                          <a:pt x="12" y="35"/>
                          <a:pt x="9" y="31"/>
                        </a:cubicBezTo>
                        <a:cubicBezTo>
                          <a:pt x="8" y="30"/>
                          <a:pt x="6" y="31"/>
                          <a:pt x="7" y="32"/>
                        </a:cubicBezTo>
                        <a:cubicBezTo>
                          <a:pt x="11" y="38"/>
                          <a:pt x="15" y="44"/>
                          <a:pt x="21" y="48"/>
                        </a:cubicBezTo>
                        <a:cubicBezTo>
                          <a:pt x="22" y="49"/>
                          <a:pt x="23" y="48"/>
                          <a:pt x="23" y="47"/>
                        </a:cubicBezTo>
                        <a:cubicBezTo>
                          <a:pt x="19" y="41"/>
                          <a:pt x="15" y="36"/>
                          <a:pt x="10" y="32"/>
                        </a:cubicBezTo>
                        <a:cubicBezTo>
                          <a:pt x="9" y="32"/>
                          <a:pt x="7" y="33"/>
                          <a:pt x="8" y="34"/>
                        </a:cubicBezTo>
                        <a:cubicBezTo>
                          <a:pt x="10" y="38"/>
                          <a:pt x="12" y="42"/>
                          <a:pt x="16" y="46"/>
                        </a:cubicBezTo>
                        <a:cubicBezTo>
                          <a:pt x="17" y="47"/>
                          <a:pt x="19" y="46"/>
                          <a:pt x="18" y="44"/>
                        </a:cubicBezTo>
                        <a:cubicBezTo>
                          <a:pt x="16" y="39"/>
                          <a:pt x="12" y="34"/>
                          <a:pt x="10" y="29"/>
                        </a:cubicBezTo>
                        <a:cubicBezTo>
                          <a:pt x="9" y="29"/>
                          <a:pt x="9" y="30"/>
                          <a:pt x="8" y="30"/>
                        </a:cubicBezTo>
                        <a:cubicBezTo>
                          <a:pt x="11" y="34"/>
                          <a:pt x="14" y="38"/>
                          <a:pt x="18" y="41"/>
                        </a:cubicBezTo>
                        <a:cubicBezTo>
                          <a:pt x="19" y="42"/>
                          <a:pt x="21" y="41"/>
                          <a:pt x="20" y="40"/>
                        </a:cubicBezTo>
                        <a:cubicBezTo>
                          <a:pt x="17" y="35"/>
                          <a:pt x="13" y="31"/>
                          <a:pt x="9" y="27"/>
                        </a:cubicBezTo>
                        <a:cubicBezTo>
                          <a:pt x="8" y="26"/>
                          <a:pt x="7" y="27"/>
                          <a:pt x="8" y="28"/>
                        </a:cubicBezTo>
                        <a:cubicBezTo>
                          <a:pt x="10" y="32"/>
                          <a:pt x="12" y="36"/>
                          <a:pt x="16" y="40"/>
                        </a:cubicBezTo>
                        <a:cubicBezTo>
                          <a:pt x="16" y="41"/>
                          <a:pt x="18" y="40"/>
                          <a:pt x="18" y="39"/>
                        </a:cubicBezTo>
                        <a:cubicBezTo>
                          <a:pt x="16" y="31"/>
                          <a:pt x="13" y="24"/>
                          <a:pt x="7" y="19"/>
                        </a:cubicBezTo>
                        <a:cubicBezTo>
                          <a:pt x="6" y="18"/>
                          <a:pt x="5" y="18"/>
                          <a:pt x="5" y="19"/>
                        </a:cubicBezTo>
                        <a:cubicBezTo>
                          <a:pt x="4" y="23"/>
                          <a:pt x="5" y="26"/>
                          <a:pt x="6" y="29"/>
                        </a:cubicBezTo>
                        <a:cubicBezTo>
                          <a:pt x="7" y="30"/>
                          <a:pt x="8" y="30"/>
                          <a:pt x="8" y="30"/>
                        </a:cubicBezTo>
                        <a:cubicBezTo>
                          <a:pt x="13" y="26"/>
                          <a:pt x="13" y="18"/>
                          <a:pt x="9" y="13"/>
                        </a:cubicBezTo>
                        <a:cubicBezTo>
                          <a:pt x="9" y="13"/>
                          <a:pt x="8" y="13"/>
                          <a:pt x="7" y="13"/>
                        </a:cubicBezTo>
                        <a:cubicBezTo>
                          <a:pt x="2" y="18"/>
                          <a:pt x="5" y="26"/>
                          <a:pt x="6" y="32"/>
                        </a:cubicBezTo>
                        <a:cubicBezTo>
                          <a:pt x="6" y="33"/>
                          <a:pt x="8" y="33"/>
                          <a:pt x="8" y="32"/>
                        </a:cubicBezTo>
                        <a:cubicBezTo>
                          <a:pt x="9" y="27"/>
                          <a:pt x="9" y="21"/>
                          <a:pt x="11" y="16"/>
                        </a:cubicBezTo>
                        <a:cubicBezTo>
                          <a:pt x="10" y="16"/>
                          <a:pt x="9" y="16"/>
                          <a:pt x="8" y="16"/>
                        </a:cubicBezTo>
                        <a:cubicBezTo>
                          <a:pt x="8" y="21"/>
                          <a:pt x="8" y="26"/>
                          <a:pt x="7" y="31"/>
                        </a:cubicBezTo>
                        <a:cubicBezTo>
                          <a:pt x="7" y="32"/>
                          <a:pt x="9" y="32"/>
                          <a:pt x="10" y="31"/>
                        </a:cubicBezTo>
                        <a:cubicBezTo>
                          <a:pt x="11" y="25"/>
                          <a:pt x="12" y="20"/>
                          <a:pt x="12" y="14"/>
                        </a:cubicBezTo>
                        <a:cubicBezTo>
                          <a:pt x="12" y="13"/>
                          <a:pt x="10" y="13"/>
                          <a:pt x="10" y="14"/>
                        </a:cubicBezTo>
                        <a:cubicBezTo>
                          <a:pt x="7" y="19"/>
                          <a:pt x="7" y="24"/>
                          <a:pt x="8" y="30"/>
                        </a:cubicBezTo>
                        <a:cubicBezTo>
                          <a:pt x="8" y="31"/>
                          <a:pt x="9" y="31"/>
                          <a:pt x="9" y="31"/>
                        </a:cubicBezTo>
                        <a:cubicBezTo>
                          <a:pt x="14" y="28"/>
                          <a:pt x="14" y="22"/>
                          <a:pt x="14" y="17"/>
                        </a:cubicBezTo>
                        <a:cubicBezTo>
                          <a:pt x="14" y="17"/>
                          <a:pt x="13" y="16"/>
                          <a:pt x="12" y="17"/>
                        </a:cubicBezTo>
                        <a:cubicBezTo>
                          <a:pt x="7" y="20"/>
                          <a:pt x="6" y="28"/>
                          <a:pt x="9" y="33"/>
                        </a:cubicBezTo>
                        <a:cubicBezTo>
                          <a:pt x="10" y="33"/>
                          <a:pt x="11" y="33"/>
                          <a:pt x="11" y="33"/>
                        </a:cubicBezTo>
                        <a:cubicBezTo>
                          <a:pt x="14" y="31"/>
                          <a:pt x="15" y="29"/>
                          <a:pt x="16" y="25"/>
                        </a:cubicBezTo>
                        <a:cubicBezTo>
                          <a:pt x="15" y="25"/>
                          <a:pt x="14" y="25"/>
                          <a:pt x="13" y="25"/>
                        </a:cubicBezTo>
                        <a:cubicBezTo>
                          <a:pt x="12" y="32"/>
                          <a:pt x="14" y="38"/>
                          <a:pt x="19" y="43"/>
                        </a:cubicBezTo>
                        <a:cubicBezTo>
                          <a:pt x="19" y="44"/>
                          <a:pt x="21" y="44"/>
                          <a:pt x="21" y="43"/>
                        </a:cubicBezTo>
                        <a:cubicBezTo>
                          <a:pt x="20" y="39"/>
                          <a:pt x="20" y="36"/>
                          <a:pt x="18" y="32"/>
                        </a:cubicBezTo>
                        <a:cubicBezTo>
                          <a:pt x="17" y="31"/>
                          <a:pt x="15" y="32"/>
                          <a:pt x="15" y="33"/>
                        </a:cubicBezTo>
                        <a:cubicBezTo>
                          <a:pt x="17" y="38"/>
                          <a:pt x="18" y="43"/>
                          <a:pt x="20" y="48"/>
                        </a:cubicBezTo>
                        <a:cubicBezTo>
                          <a:pt x="21" y="48"/>
                          <a:pt x="22" y="47"/>
                          <a:pt x="23" y="47"/>
                        </a:cubicBezTo>
                        <a:cubicBezTo>
                          <a:pt x="21" y="44"/>
                          <a:pt x="21" y="44"/>
                          <a:pt x="20" y="41"/>
                        </a:cubicBezTo>
                        <a:cubicBezTo>
                          <a:pt x="19" y="41"/>
                          <a:pt x="18" y="42"/>
                          <a:pt x="18" y="42"/>
                        </a:cubicBezTo>
                        <a:cubicBezTo>
                          <a:pt x="19" y="44"/>
                          <a:pt x="20" y="46"/>
                          <a:pt x="23" y="48"/>
                        </a:cubicBezTo>
                        <a:cubicBezTo>
                          <a:pt x="23" y="48"/>
                          <a:pt x="33" y="54"/>
                          <a:pt x="26" y="52"/>
                        </a:cubicBezTo>
                        <a:cubicBezTo>
                          <a:pt x="26" y="53"/>
                          <a:pt x="26" y="54"/>
                          <a:pt x="26" y="55"/>
                        </a:cubicBezTo>
                        <a:cubicBezTo>
                          <a:pt x="28" y="55"/>
                          <a:pt x="31" y="55"/>
                          <a:pt x="33" y="56"/>
                        </a:cubicBezTo>
                        <a:cubicBezTo>
                          <a:pt x="33" y="55"/>
                          <a:pt x="34" y="54"/>
                          <a:pt x="34" y="54"/>
                        </a:cubicBezTo>
                        <a:cubicBezTo>
                          <a:pt x="30" y="53"/>
                          <a:pt x="26" y="52"/>
                          <a:pt x="21" y="51"/>
                        </a:cubicBezTo>
                        <a:cubicBezTo>
                          <a:pt x="20" y="51"/>
                          <a:pt x="20" y="53"/>
                          <a:pt x="21" y="54"/>
                        </a:cubicBezTo>
                        <a:cubicBezTo>
                          <a:pt x="22" y="54"/>
                          <a:pt x="24" y="55"/>
                          <a:pt x="25" y="55"/>
                        </a:cubicBezTo>
                        <a:cubicBezTo>
                          <a:pt x="25" y="54"/>
                          <a:pt x="25" y="54"/>
                          <a:pt x="25" y="53"/>
                        </a:cubicBezTo>
                        <a:cubicBezTo>
                          <a:pt x="26" y="53"/>
                          <a:pt x="26" y="54"/>
                          <a:pt x="26" y="54"/>
                        </a:cubicBezTo>
                        <a:cubicBezTo>
                          <a:pt x="28" y="54"/>
                          <a:pt x="28" y="53"/>
                          <a:pt x="27" y="52"/>
                        </a:cubicBezTo>
                        <a:cubicBezTo>
                          <a:pt x="26" y="51"/>
                          <a:pt x="24" y="51"/>
                          <a:pt x="23" y="50"/>
                        </a:cubicBezTo>
                        <a:cubicBezTo>
                          <a:pt x="23" y="50"/>
                          <a:pt x="22" y="51"/>
                          <a:pt x="22" y="52"/>
                        </a:cubicBezTo>
                        <a:cubicBezTo>
                          <a:pt x="23" y="52"/>
                          <a:pt x="25" y="53"/>
                          <a:pt x="26" y="53"/>
                        </a:cubicBezTo>
                        <a:cubicBezTo>
                          <a:pt x="26" y="52"/>
                          <a:pt x="27" y="52"/>
                          <a:pt x="27" y="51"/>
                        </a:cubicBezTo>
                        <a:cubicBezTo>
                          <a:pt x="24" y="50"/>
                          <a:pt x="22" y="49"/>
                          <a:pt x="19" y="48"/>
                        </a:cubicBezTo>
                        <a:cubicBezTo>
                          <a:pt x="18" y="47"/>
                          <a:pt x="17" y="49"/>
                          <a:pt x="18" y="50"/>
                        </a:cubicBezTo>
                        <a:cubicBezTo>
                          <a:pt x="21" y="52"/>
                          <a:pt x="24" y="52"/>
                          <a:pt x="27" y="53"/>
                        </a:cubicBezTo>
                        <a:cubicBezTo>
                          <a:pt x="29" y="53"/>
                          <a:pt x="30" y="52"/>
                          <a:pt x="28" y="51"/>
                        </a:cubicBezTo>
                        <a:cubicBezTo>
                          <a:pt x="24" y="49"/>
                          <a:pt x="21" y="47"/>
                          <a:pt x="16" y="46"/>
                        </a:cubicBezTo>
                        <a:cubicBezTo>
                          <a:pt x="15" y="45"/>
                          <a:pt x="14" y="47"/>
                          <a:pt x="15" y="48"/>
                        </a:cubicBezTo>
                        <a:cubicBezTo>
                          <a:pt x="18" y="49"/>
                          <a:pt x="21" y="51"/>
                          <a:pt x="23" y="52"/>
                        </a:cubicBezTo>
                        <a:cubicBezTo>
                          <a:pt x="23" y="51"/>
                          <a:pt x="24" y="51"/>
                          <a:pt x="24" y="50"/>
                        </a:cubicBezTo>
                        <a:cubicBezTo>
                          <a:pt x="15" y="47"/>
                          <a:pt x="9" y="43"/>
                          <a:pt x="4" y="36"/>
                        </a:cubicBezTo>
                        <a:cubicBezTo>
                          <a:pt x="3" y="36"/>
                          <a:pt x="3" y="37"/>
                          <a:pt x="2" y="37"/>
                        </a:cubicBezTo>
                        <a:cubicBezTo>
                          <a:pt x="7" y="41"/>
                          <a:pt x="10" y="45"/>
                          <a:pt x="16" y="47"/>
                        </a:cubicBezTo>
                        <a:cubicBezTo>
                          <a:pt x="17" y="47"/>
                          <a:pt x="18" y="46"/>
                          <a:pt x="17" y="45"/>
                        </a:cubicBezTo>
                        <a:cubicBezTo>
                          <a:pt x="14" y="42"/>
                          <a:pt x="12" y="41"/>
                          <a:pt x="8" y="39"/>
                        </a:cubicBezTo>
                        <a:cubicBezTo>
                          <a:pt x="7" y="38"/>
                          <a:pt x="6" y="40"/>
                          <a:pt x="7" y="41"/>
                        </a:cubicBezTo>
                        <a:cubicBezTo>
                          <a:pt x="10" y="43"/>
                          <a:pt x="12" y="45"/>
                          <a:pt x="15" y="47"/>
                        </a:cubicBezTo>
                        <a:cubicBezTo>
                          <a:pt x="16" y="47"/>
                          <a:pt x="18" y="45"/>
                          <a:pt x="16" y="45"/>
                        </a:cubicBezTo>
                        <a:cubicBezTo>
                          <a:pt x="14" y="43"/>
                          <a:pt x="13" y="42"/>
                          <a:pt x="11" y="40"/>
                        </a:cubicBezTo>
                        <a:cubicBezTo>
                          <a:pt x="8" y="38"/>
                          <a:pt x="9" y="39"/>
                          <a:pt x="14" y="44"/>
                        </a:cubicBezTo>
                        <a:cubicBezTo>
                          <a:pt x="15" y="43"/>
                          <a:pt x="16" y="43"/>
                          <a:pt x="16" y="42"/>
                        </a:cubicBezTo>
                        <a:cubicBezTo>
                          <a:pt x="13" y="39"/>
                          <a:pt x="10" y="35"/>
                          <a:pt x="6" y="32"/>
                        </a:cubicBezTo>
                        <a:cubicBezTo>
                          <a:pt x="5" y="32"/>
                          <a:pt x="4" y="32"/>
                          <a:pt x="4" y="33"/>
                        </a:cubicBezTo>
                        <a:cubicBezTo>
                          <a:pt x="6" y="37"/>
                          <a:pt x="5" y="37"/>
                          <a:pt x="7" y="40"/>
                        </a:cubicBezTo>
                        <a:cubicBezTo>
                          <a:pt x="8" y="40"/>
                          <a:pt x="8" y="39"/>
                          <a:pt x="9" y="39"/>
                        </a:cubicBezTo>
                        <a:cubicBezTo>
                          <a:pt x="7" y="36"/>
                          <a:pt x="6" y="34"/>
                          <a:pt x="5" y="31"/>
                        </a:cubicBezTo>
                        <a:cubicBezTo>
                          <a:pt x="5" y="30"/>
                          <a:pt x="3" y="30"/>
                          <a:pt x="3" y="31"/>
                        </a:cubicBezTo>
                        <a:cubicBezTo>
                          <a:pt x="3" y="33"/>
                          <a:pt x="3" y="35"/>
                          <a:pt x="3" y="37"/>
                        </a:cubicBezTo>
                        <a:cubicBezTo>
                          <a:pt x="4" y="37"/>
                          <a:pt x="4" y="37"/>
                          <a:pt x="5" y="37"/>
                        </a:cubicBezTo>
                        <a:cubicBezTo>
                          <a:pt x="4" y="33"/>
                          <a:pt x="4" y="29"/>
                          <a:pt x="3" y="25"/>
                        </a:cubicBezTo>
                        <a:cubicBezTo>
                          <a:pt x="3" y="24"/>
                          <a:pt x="0" y="24"/>
                          <a:pt x="1" y="2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07" name="Freeform 297"/>
                  <p:cNvSpPr/>
                  <p:nvPr/>
                </p:nvSpPr>
                <p:spPr bwMode="auto">
                  <a:xfrm>
                    <a:off x="911" y="1613"/>
                    <a:ext cx="35" cy="39"/>
                  </a:xfrm>
                  <a:custGeom>
                    <a:avLst/>
                    <a:gdLst>
                      <a:gd name="T0" fmla="*/ 11 w 52"/>
                      <a:gd name="T1" fmla="*/ 10 h 59"/>
                      <a:gd name="T2" fmla="*/ 1 w 52"/>
                      <a:gd name="T3" fmla="*/ 13 h 59"/>
                      <a:gd name="T4" fmla="*/ 20 w 52"/>
                      <a:gd name="T5" fmla="*/ 9 h 59"/>
                      <a:gd name="T6" fmla="*/ 12 w 52"/>
                      <a:gd name="T7" fmla="*/ 8 h 59"/>
                      <a:gd name="T8" fmla="*/ 15 w 52"/>
                      <a:gd name="T9" fmla="*/ 4 h 59"/>
                      <a:gd name="T10" fmla="*/ 18 w 52"/>
                      <a:gd name="T11" fmla="*/ 18 h 59"/>
                      <a:gd name="T12" fmla="*/ 15 w 52"/>
                      <a:gd name="T13" fmla="*/ 7 h 59"/>
                      <a:gd name="T14" fmla="*/ 18 w 52"/>
                      <a:gd name="T15" fmla="*/ 7 h 59"/>
                      <a:gd name="T16" fmla="*/ 18 w 52"/>
                      <a:gd name="T17" fmla="*/ 15 h 59"/>
                      <a:gd name="T18" fmla="*/ 22 w 52"/>
                      <a:gd name="T19" fmla="*/ 17 h 59"/>
                      <a:gd name="T20" fmla="*/ 31 w 52"/>
                      <a:gd name="T21" fmla="*/ 18 h 59"/>
                      <a:gd name="T22" fmla="*/ 33 w 52"/>
                      <a:gd name="T23" fmla="*/ 22 h 59"/>
                      <a:gd name="T24" fmla="*/ 34 w 52"/>
                      <a:gd name="T25" fmla="*/ 38 h 59"/>
                      <a:gd name="T26" fmla="*/ 35 w 52"/>
                      <a:gd name="T27" fmla="*/ 48 h 59"/>
                      <a:gd name="T28" fmla="*/ 38 w 52"/>
                      <a:gd name="T29" fmla="*/ 49 h 59"/>
                      <a:gd name="T30" fmla="*/ 38 w 52"/>
                      <a:gd name="T31" fmla="*/ 54 h 59"/>
                      <a:gd name="T32" fmla="*/ 30 w 52"/>
                      <a:gd name="T33" fmla="*/ 16 h 59"/>
                      <a:gd name="T34" fmla="*/ 37 w 52"/>
                      <a:gd name="T35" fmla="*/ 38 h 59"/>
                      <a:gd name="T36" fmla="*/ 38 w 52"/>
                      <a:gd name="T37" fmla="*/ 33 h 59"/>
                      <a:gd name="T38" fmla="*/ 32 w 52"/>
                      <a:gd name="T39" fmla="*/ 10 h 59"/>
                      <a:gd name="T40" fmla="*/ 38 w 52"/>
                      <a:gd name="T41" fmla="*/ 15 h 59"/>
                      <a:gd name="T42" fmla="*/ 45 w 52"/>
                      <a:gd name="T43" fmla="*/ 39 h 59"/>
                      <a:gd name="T44" fmla="*/ 40 w 52"/>
                      <a:gd name="T45" fmla="*/ 15 h 59"/>
                      <a:gd name="T46" fmla="*/ 45 w 52"/>
                      <a:gd name="T47" fmla="*/ 35 h 59"/>
                      <a:gd name="T48" fmla="*/ 43 w 52"/>
                      <a:gd name="T49" fmla="*/ 41 h 59"/>
                      <a:gd name="T50" fmla="*/ 44 w 52"/>
                      <a:gd name="T51" fmla="*/ 44 h 59"/>
                      <a:gd name="T52" fmla="*/ 48 w 52"/>
                      <a:gd name="T53" fmla="*/ 38 h 59"/>
                      <a:gd name="T54" fmla="*/ 45 w 52"/>
                      <a:gd name="T55" fmla="*/ 43 h 59"/>
                      <a:gd name="T56" fmla="*/ 47 w 52"/>
                      <a:gd name="T57" fmla="*/ 38 h 59"/>
                      <a:gd name="T58" fmla="*/ 43 w 52"/>
                      <a:gd name="T59" fmla="*/ 41 h 59"/>
                      <a:gd name="T60" fmla="*/ 45 w 52"/>
                      <a:gd name="T61" fmla="*/ 35 h 59"/>
                      <a:gd name="T62" fmla="*/ 47 w 52"/>
                      <a:gd name="T63" fmla="*/ 36 h 59"/>
                      <a:gd name="T64" fmla="*/ 40 w 52"/>
                      <a:gd name="T65" fmla="*/ 15 h 59"/>
                      <a:gd name="T66" fmla="*/ 43 w 52"/>
                      <a:gd name="T67" fmla="*/ 40 h 59"/>
                      <a:gd name="T68" fmla="*/ 44 w 52"/>
                      <a:gd name="T69" fmla="*/ 42 h 59"/>
                      <a:gd name="T70" fmla="*/ 36 w 52"/>
                      <a:gd name="T71" fmla="*/ 16 h 59"/>
                      <a:gd name="T72" fmla="*/ 30 w 52"/>
                      <a:gd name="T73" fmla="*/ 13 h 59"/>
                      <a:gd name="T74" fmla="*/ 42 w 52"/>
                      <a:gd name="T75" fmla="*/ 40 h 59"/>
                      <a:gd name="T76" fmla="*/ 36 w 52"/>
                      <a:gd name="T77" fmla="*/ 24 h 59"/>
                      <a:gd name="T78" fmla="*/ 38 w 52"/>
                      <a:gd name="T79" fmla="*/ 29 h 59"/>
                      <a:gd name="T80" fmla="*/ 40 w 52"/>
                      <a:gd name="T81" fmla="*/ 48 h 59"/>
                      <a:gd name="T82" fmla="*/ 31 w 52"/>
                      <a:gd name="T83" fmla="*/ 58 h 59"/>
                      <a:gd name="T84" fmla="*/ 38 w 52"/>
                      <a:gd name="T85" fmla="*/ 39 h 59"/>
                      <a:gd name="T86" fmla="*/ 35 w 52"/>
                      <a:gd name="T87" fmla="*/ 47 h 59"/>
                      <a:gd name="T88" fmla="*/ 34 w 52"/>
                      <a:gd name="T89" fmla="*/ 24 h 59"/>
                      <a:gd name="T90" fmla="*/ 34 w 52"/>
                      <a:gd name="T91" fmla="*/ 37 h 59"/>
                      <a:gd name="T92" fmla="*/ 28 w 52"/>
                      <a:gd name="T93" fmla="*/ 11 h 59"/>
                      <a:gd name="T94" fmla="*/ 27 w 52"/>
                      <a:gd name="T95" fmla="*/ 5 h 59"/>
                      <a:gd name="T96" fmla="*/ 27 w 52"/>
                      <a:gd name="T97" fmla="*/ 8 h 59"/>
                      <a:gd name="T98" fmla="*/ 22 w 52"/>
                      <a:gd name="T99" fmla="*/ 20 h 59"/>
                      <a:gd name="T100" fmla="*/ 16 w 52"/>
                      <a:gd name="T101" fmla="*/ 14 h 59"/>
                      <a:gd name="T102" fmla="*/ 21 w 52"/>
                      <a:gd name="T103" fmla="*/ 7 h 59"/>
                      <a:gd name="T104" fmla="*/ 9 w 52"/>
                      <a:gd name="T105" fmla="*/ 18 h 59"/>
                      <a:gd name="T106" fmla="*/ 16 w 52"/>
                      <a:gd name="T107" fmla="*/ 17 h 59"/>
                      <a:gd name="T108" fmla="*/ 15 w 52"/>
                      <a:gd name="T109" fmla="*/ 7 h 59"/>
                      <a:gd name="T110" fmla="*/ 8 w 52"/>
                      <a:gd name="T111" fmla="*/ 8 h 59"/>
                      <a:gd name="T112" fmla="*/ 20 w 52"/>
                      <a:gd name="T113" fmla="*/ 9 h 59"/>
                      <a:gd name="T114" fmla="*/ 0 w 52"/>
                      <a:gd name="T115" fmla="*/ 13 h 59"/>
                      <a:gd name="T116" fmla="*/ 11 w 52"/>
                      <a:gd name="T117" fmla="*/ 10 h 59"/>
                      <a:gd name="T118" fmla="*/ 3 w 52"/>
                      <a:gd name="T119" fmla="*/ 15 h 5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</a:cxnLst>
                    <a:rect l="0" t="0" r="r" b="b"/>
                    <a:pathLst>
                      <a:path w="52" h="59">
                        <a:moveTo>
                          <a:pt x="4" y="17"/>
                        </a:moveTo>
                        <a:cubicBezTo>
                          <a:pt x="8" y="15"/>
                          <a:pt x="11" y="14"/>
                          <a:pt x="16" y="13"/>
                        </a:cubicBezTo>
                        <a:cubicBezTo>
                          <a:pt x="17" y="12"/>
                          <a:pt x="16" y="10"/>
                          <a:pt x="15" y="11"/>
                        </a:cubicBezTo>
                        <a:cubicBezTo>
                          <a:pt x="10" y="12"/>
                          <a:pt x="6" y="13"/>
                          <a:pt x="2" y="15"/>
                        </a:cubicBezTo>
                        <a:cubicBezTo>
                          <a:pt x="2" y="15"/>
                          <a:pt x="3" y="16"/>
                          <a:pt x="3" y="16"/>
                        </a:cubicBezTo>
                        <a:cubicBezTo>
                          <a:pt x="6" y="14"/>
                          <a:pt x="8" y="12"/>
                          <a:pt x="11" y="10"/>
                        </a:cubicBezTo>
                        <a:cubicBezTo>
                          <a:pt x="12" y="9"/>
                          <a:pt x="11" y="7"/>
                          <a:pt x="9" y="8"/>
                        </a:cubicBezTo>
                        <a:cubicBezTo>
                          <a:pt x="6" y="10"/>
                          <a:pt x="3" y="12"/>
                          <a:pt x="1" y="15"/>
                        </a:cubicBezTo>
                        <a:cubicBezTo>
                          <a:pt x="0" y="16"/>
                          <a:pt x="1" y="18"/>
                          <a:pt x="2" y="17"/>
                        </a:cubicBezTo>
                        <a:cubicBezTo>
                          <a:pt x="5" y="14"/>
                          <a:pt x="8" y="11"/>
                          <a:pt x="11" y="8"/>
                        </a:cubicBezTo>
                        <a:cubicBezTo>
                          <a:pt x="12" y="7"/>
                          <a:pt x="11" y="6"/>
                          <a:pt x="10" y="7"/>
                        </a:cubicBezTo>
                        <a:cubicBezTo>
                          <a:pt x="7" y="9"/>
                          <a:pt x="4" y="11"/>
                          <a:pt x="1" y="13"/>
                        </a:cubicBezTo>
                        <a:cubicBezTo>
                          <a:pt x="1" y="14"/>
                          <a:pt x="2" y="14"/>
                          <a:pt x="2" y="15"/>
                        </a:cubicBezTo>
                        <a:cubicBezTo>
                          <a:pt x="6" y="12"/>
                          <a:pt x="10" y="10"/>
                          <a:pt x="14" y="8"/>
                        </a:cubicBezTo>
                        <a:cubicBezTo>
                          <a:pt x="16" y="7"/>
                          <a:pt x="15" y="6"/>
                          <a:pt x="13" y="6"/>
                        </a:cubicBezTo>
                        <a:cubicBezTo>
                          <a:pt x="10" y="7"/>
                          <a:pt x="6" y="8"/>
                          <a:pt x="3" y="9"/>
                        </a:cubicBezTo>
                        <a:cubicBezTo>
                          <a:pt x="1" y="9"/>
                          <a:pt x="2" y="11"/>
                          <a:pt x="3" y="11"/>
                        </a:cubicBezTo>
                        <a:cubicBezTo>
                          <a:pt x="9" y="12"/>
                          <a:pt x="14" y="10"/>
                          <a:pt x="20" y="9"/>
                        </a:cubicBezTo>
                        <a:cubicBezTo>
                          <a:pt x="21" y="9"/>
                          <a:pt x="21" y="7"/>
                          <a:pt x="19" y="7"/>
                        </a:cubicBezTo>
                        <a:cubicBezTo>
                          <a:pt x="16" y="8"/>
                          <a:pt x="12" y="8"/>
                          <a:pt x="8" y="8"/>
                        </a:cubicBezTo>
                        <a:cubicBezTo>
                          <a:pt x="7" y="8"/>
                          <a:pt x="7" y="10"/>
                          <a:pt x="8" y="10"/>
                        </a:cubicBezTo>
                        <a:cubicBezTo>
                          <a:pt x="12" y="10"/>
                          <a:pt x="15" y="10"/>
                          <a:pt x="19" y="10"/>
                        </a:cubicBezTo>
                        <a:cubicBezTo>
                          <a:pt x="19" y="9"/>
                          <a:pt x="19" y="8"/>
                          <a:pt x="19" y="8"/>
                        </a:cubicBezTo>
                        <a:cubicBezTo>
                          <a:pt x="17" y="8"/>
                          <a:pt x="14" y="8"/>
                          <a:pt x="12" y="8"/>
                        </a:cubicBezTo>
                        <a:cubicBezTo>
                          <a:pt x="14" y="7"/>
                          <a:pt x="16" y="6"/>
                          <a:pt x="19" y="6"/>
                        </a:cubicBezTo>
                        <a:cubicBezTo>
                          <a:pt x="19" y="6"/>
                          <a:pt x="19" y="5"/>
                          <a:pt x="18" y="4"/>
                        </a:cubicBezTo>
                        <a:cubicBezTo>
                          <a:pt x="15" y="6"/>
                          <a:pt x="12" y="7"/>
                          <a:pt x="9" y="6"/>
                        </a:cubicBezTo>
                        <a:cubicBezTo>
                          <a:pt x="9" y="7"/>
                          <a:pt x="9" y="8"/>
                          <a:pt x="9" y="8"/>
                        </a:cubicBezTo>
                        <a:cubicBezTo>
                          <a:pt x="11" y="8"/>
                          <a:pt x="13" y="7"/>
                          <a:pt x="15" y="7"/>
                        </a:cubicBezTo>
                        <a:cubicBezTo>
                          <a:pt x="17" y="6"/>
                          <a:pt x="16" y="4"/>
                          <a:pt x="15" y="4"/>
                        </a:cubicBezTo>
                        <a:cubicBezTo>
                          <a:pt x="12" y="5"/>
                          <a:pt x="10" y="5"/>
                          <a:pt x="7" y="6"/>
                        </a:cubicBezTo>
                        <a:cubicBezTo>
                          <a:pt x="7" y="7"/>
                          <a:pt x="8" y="7"/>
                          <a:pt x="8" y="8"/>
                        </a:cubicBezTo>
                        <a:cubicBezTo>
                          <a:pt x="13" y="5"/>
                          <a:pt x="19" y="5"/>
                          <a:pt x="25" y="3"/>
                        </a:cubicBezTo>
                        <a:cubicBezTo>
                          <a:pt x="24" y="4"/>
                          <a:pt x="23" y="5"/>
                          <a:pt x="22" y="6"/>
                        </a:cubicBezTo>
                        <a:cubicBezTo>
                          <a:pt x="19" y="9"/>
                          <a:pt x="17" y="13"/>
                          <a:pt x="16" y="17"/>
                        </a:cubicBezTo>
                        <a:cubicBezTo>
                          <a:pt x="15" y="19"/>
                          <a:pt x="17" y="19"/>
                          <a:pt x="18" y="18"/>
                        </a:cubicBezTo>
                        <a:cubicBezTo>
                          <a:pt x="20" y="15"/>
                          <a:pt x="21" y="12"/>
                          <a:pt x="20" y="8"/>
                        </a:cubicBezTo>
                        <a:cubicBezTo>
                          <a:pt x="19" y="8"/>
                          <a:pt x="19" y="7"/>
                          <a:pt x="18" y="8"/>
                        </a:cubicBezTo>
                        <a:cubicBezTo>
                          <a:pt x="15" y="9"/>
                          <a:pt x="13" y="11"/>
                          <a:pt x="11" y="13"/>
                        </a:cubicBezTo>
                        <a:cubicBezTo>
                          <a:pt x="11" y="14"/>
                          <a:pt x="12" y="14"/>
                          <a:pt x="12" y="15"/>
                        </a:cubicBezTo>
                        <a:cubicBezTo>
                          <a:pt x="14" y="13"/>
                          <a:pt x="16" y="10"/>
                          <a:pt x="17" y="8"/>
                        </a:cubicBezTo>
                        <a:cubicBezTo>
                          <a:pt x="17" y="8"/>
                          <a:pt x="16" y="7"/>
                          <a:pt x="15" y="7"/>
                        </a:cubicBezTo>
                        <a:cubicBezTo>
                          <a:pt x="13" y="11"/>
                          <a:pt x="11" y="14"/>
                          <a:pt x="9" y="17"/>
                        </a:cubicBezTo>
                        <a:cubicBezTo>
                          <a:pt x="10" y="18"/>
                          <a:pt x="10" y="18"/>
                          <a:pt x="11" y="18"/>
                        </a:cubicBezTo>
                        <a:cubicBezTo>
                          <a:pt x="11" y="10"/>
                          <a:pt x="13" y="17"/>
                          <a:pt x="13" y="19"/>
                        </a:cubicBezTo>
                        <a:cubicBezTo>
                          <a:pt x="13" y="20"/>
                          <a:pt x="14" y="21"/>
                          <a:pt x="15" y="20"/>
                        </a:cubicBezTo>
                        <a:cubicBezTo>
                          <a:pt x="17" y="16"/>
                          <a:pt x="19" y="12"/>
                          <a:pt x="21" y="8"/>
                        </a:cubicBezTo>
                        <a:cubicBezTo>
                          <a:pt x="20" y="7"/>
                          <a:pt x="19" y="7"/>
                          <a:pt x="18" y="7"/>
                        </a:cubicBezTo>
                        <a:cubicBezTo>
                          <a:pt x="17" y="11"/>
                          <a:pt x="14" y="16"/>
                          <a:pt x="13" y="20"/>
                        </a:cubicBezTo>
                        <a:cubicBezTo>
                          <a:pt x="13" y="20"/>
                          <a:pt x="14" y="21"/>
                          <a:pt x="15" y="21"/>
                        </a:cubicBezTo>
                        <a:cubicBezTo>
                          <a:pt x="17" y="16"/>
                          <a:pt x="18" y="11"/>
                          <a:pt x="22" y="8"/>
                        </a:cubicBezTo>
                        <a:cubicBezTo>
                          <a:pt x="21" y="8"/>
                          <a:pt x="20" y="7"/>
                          <a:pt x="20" y="7"/>
                        </a:cubicBezTo>
                        <a:cubicBezTo>
                          <a:pt x="19" y="9"/>
                          <a:pt x="18" y="12"/>
                          <a:pt x="16" y="14"/>
                        </a:cubicBezTo>
                        <a:cubicBezTo>
                          <a:pt x="17" y="14"/>
                          <a:pt x="18" y="14"/>
                          <a:pt x="18" y="15"/>
                        </a:cubicBezTo>
                        <a:cubicBezTo>
                          <a:pt x="19" y="12"/>
                          <a:pt x="24" y="6"/>
                          <a:pt x="22" y="13"/>
                        </a:cubicBezTo>
                        <a:cubicBezTo>
                          <a:pt x="22" y="18"/>
                          <a:pt x="20" y="12"/>
                          <a:pt x="22" y="8"/>
                        </a:cubicBezTo>
                        <a:cubicBezTo>
                          <a:pt x="23" y="9"/>
                          <a:pt x="25" y="10"/>
                          <a:pt x="26" y="11"/>
                        </a:cubicBezTo>
                        <a:cubicBezTo>
                          <a:pt x="26" y="12"/>
                          <a:pt x="25" y="14"/>
                          <a:pt x="24" y="16"/>
                        </a:cubicBezTo>
                        <a:cubicBezTo>
                          <a:pt x="23" y="8"/>
                          <a:pt x="23" y="8"/>
                          <a:pt x="22" y="14"/>
                        </a:cubicBezTo>
                        <a:cubicBezTo>
                          <a:pt x="22" y="15"/>
                          <a:pt x="22" y="16"/>
                          <a:pt x="22" y="17"/>
                        </a:cubicBezTo>
                        <a:cubicBezTo>
                          <a:pt x="22" y="17"/>
                          <a:pt x="23" y="18"/>
                          <a:pt x="24" y="18"/>
                        </a:cubicBezTo>
                        <a:cubicBezTo>
                          <a:pt x="24" y="14"/>
                          <a:pt x="27" y="4"/>
                          <a:pt x="25" y="15"/>
                        </a:cubicBezTo>
                        <a:cubicBezTo>
                          <a:pt x="25" y="12"/>
                          <a:pt x="28" y="9"/>
                          <a:pt x="28" y="13"/>
                        </a:cubicBezTo>
                        <a:cubicBezTo>
                          <a:pt x="28" y="16"/>
                          <a:pt x="28" y="18"/>
                          <a:pt x="27" y="21"/>
                        </a:cubicBezTo>
                        <a:cubicBezTo>
                          <a:pt x="27" y="25"/>
                          <a:pt x="28" y="23"/>
                          <a:pt x="28" y="18"/>
                        </a:cubicBezTo>
                        <a:cubicBezTo>
                          <a:pt x="29" y="18"/>
                          <a:pt x="30" y="18"/>
                          <a:pt x="31" y="18"/>
                        </a:cubicBezTo>
                        <a:cubicBezTo>
                          <a:pt x="31" y="20"/>
                          <a:pt x="31" y="23"/>
                          <a:pt x="30" y="25"/>
                        </a:cubicBezTo>
                        <a:cubicBezTo>
                          <a:pt x="29" y="32"/>
                          <a:pt x="32" y="14"/>
                          <a:pt x="32" y="24"/>
                        </a:cubicBezTo>
                        <a:cubicBezTo>
                          <a:pt x="33" y="28"/>
                          <a:pt x="32" y="32"/>
                          <a:pt x="32" y="37"/>
                        </a:cubicBezTo>
                        <a:cubicBezTo>
                          <a:pt x="32" y="36"/>
                          <a:pt x="33" y="36"/>
                          <a:pt x="34" y="36"/>
                        </a:cubicBezTo>
                        <a:cubicBezTo>
                          <a:pt x="33" y="34"/>
                          <a:pt x="33" y="32"/>
                          <a:pt x="33" y="30"/>
                        </a:cubicBezTo>
                        <a:cubicBezTo>
                          <a:pt x="32" y="28"/>
                          <a:pt x="34" y="23"/>
                          <a:pt x="33" y="22"/>
                        </a:cubicBezTo>
                        <a:cubicBezTo>
                          <a:pt x="36" y="27"/>
                          <a:pt x="33" y="35"/>
                          <a:pt x="32" y="40"/>
                        </a:cubicBezTo>
                        <a:cubicBezTo>
                          <a:pt x="33" y="40"/>
                          <a:pt x="34" y="40"/>
                          <a:pt x="34" y="40"/>
                        </a:cubicBezTo>
                        <a:cubicBezTo>
                          <a:pt x="34" y="37"/>
                          <a:pt x="35" y="33"/>
                          <a:pt x="35" y="29"/>
                        </a:cubicBezTo>
                        <a:cubicBezTo>
                          <a:pt x="35" y="32"/>
                          <a:pt x="34" y="35"/>
                          <a:pt x="34" y="37"/>
                        </a:cubicBezTo>
                        <a:cubicBezTo>
                          <a:pt x="32" y="46"/>
                          <a:pt x="35" y="30"/>
                          <a:pt x="34" y="32"/>
                        </a:cubicBezTo>
                        <a:cubicBezTo>
                          <a:pt x="36" y="25"/>
                          <a:pt x="35" y="36"/>
                          <a:pt x="34" y="38"/>
                        </a:cubicBezTo>
                        <a:cubicBezTo>
                          <a:pt x="34" y="40"/>
                          <a:pt x="33" y="43"/>
                          <a:pt x="32" y="46"/>
                        </a:cubicBezTo>
                        <a:cubicBezTo>
                          <a:pt x="33" y="46"/>
                          <a:pt x="34" y="46"/>
                          <a:pt x="35" y="46"/>
                        </a:cubicBezTo>
                        <a:cubicBezTo>
                          <a:pt x="35" y="43"/>
                          <a:pt x="35" y="40"/>
                          <a:pt x="37" y="36"/>
                        </a:cubicBezTo>
                        <a:cubicBezTo>
                          <a:pt x="38" y="39"/>
                          <a:pt x="37" y="41"/>
                          <a:pt x="35" y="43"/>
                        </a:cubicBezTo>
                        <a:cubicBezTo>
                          <a:pt x="34" y="44"/>
                          <a:pt x="34" y="46"/>
                          <a:pt x="33" y="47"/>
                        </a:cubicBezTo>
                        <a:cubicBezTo>
                          <a:pt x="33" y="47"/>
                          <a:pt x="34" y="47"/>
                          <a:pt x="35" y="48"/>
                        </a:cubicBezTo>
                        <a:cubicBezTo>
                          <a:pt x="34" y="50"/>
                          <a:pt x="32" y="51"/>
                          <a:pt x="30" y="53"/>
                        </a:cubicBezTo>
                        <a:cubicBezTo>
                          <a:pt x="29" y="54"/>
                          <a:pt x="30" y="55"/>
                          <a:pt x="31" y="55"/>
                        </a:cubicBezTo>
                        <a:cubicBezTo>
                          <a:pt x="38" y="54"/>
                          <a:pt x="39" y="47"/>
                          <a:pt x="41" y="41"/>
                        </a:cubicBezTo>
                        <a:cubicBezTo>
                          <a:pt x="40" y="41"/>
                          <a:pt x="39" y="41"/>
                          <a:pt x="39" y="41"/>
                        </a:cubicBezTo>
                        <a:cubicBezTo>
                          <a:pt x="39" y="46"/>
                          <a:pt x="31" y="59"/>
                          <a:pt x="39" y="51"/>
                        </a:cubicBezTo>
                        <a:cubicBezTo>
                          <a:pt x="39" y="50"/>
                          <a:pt x="38" y="50"/>
                          <a:pt x="38" y="49"/>
                        </a:cubicBezTo>
                        <a:cubicBezTo>
                          <a:pt x="36" y="51"/>
                          <a:pt x="34" y="52"/>
                          <a:pt x="33" y="54"/>
                        </a:cubicBezTo>
                        <a:cubicBezTo>
                          <a:pt x="32" y="55"/>
                          <a:pt x="33" y="57"/>
                          <a:pt x="34" y="56"/>
                        </a:cubicBezTo>
                        <a:cubicBezTo>
                          <a:pt x="38" y="55"/>
                          <a:pt x="40" y="53"/>
                          <a:pt x="42" y="49"/>
                        </a:cubicBezTo>
                        <a:cubicBezTo>
                          <a:pt x="42" y="48"/>
                          <a:pt x="41" y="46"/>
                          <a:pt x="40" y="48"/>
                        </a:cubicBezTo>
                        <a:cubicBezTo>
                          <a:pt x="37" y="50"/>
                          <a:pt x="38" y="49"/>
                          <a:pt x="36" y="53"/>
                        </a:cubicBezTo>
                        <a:cubicBezTo>
                          <a:pt x="35" y="54"/>
                          <a:pt x="37" y="55"/>
                          <a:pt x="38" y="54"/>
                        </a:cubicBezTo>
                        <a:cubicBezTo>
                          <a:pt x="41" y="50"/>
                          <a:pt x="43" y="46"/>
                          <a:pt x="43" y="41"/>
                        </a:cubicBezTo>
                        <a:cubicBezTo>
                          <a:pt x="44" y="33"/>
                          <a:pt x="38" y="28"/>
                          <a:pt x="35" y="21"/>
                        </a:cubicBezTo>
                        <a:cubicBezTo>
                          <a:pt x="34" y="21"/>
                          <a:pt x="34" y="22"/>
                          <a:pt x="33" y="22"/>
                        </a:cubicBezTo>
                        <a:cubicBezTo>
                          <a:pt x="34" y="25"/>
                          <a:pt x="35" y="27"/>
                          <a:pt x="36" y="29"/>
                        </a:cubicBezTo>
                        <a:cubicBezTo>
                          <a:pt x="37" y="31"/>
                          <a:pt x="39" y="30"/>
                          <a:pt x="38" y="29"/>
                        </a:cubicBezTo>
                        <a:cubicBezTo>
                          <a:pt x="37" y="25"/>
                          <a:pt x="36" y="16"/>
                          <a:pt x="30" y="16"/>
                        </a:cubicBezTo>
                        <a:cubicBezTo>
                          <a:pt x="29" y="16"/>
                          <a:pt x="29" y="17"/>
                          <a:pt x="29" y="17"/>
                        </a:cubicBezTo>
                        <a:cubicBezTo>
                          <a:pt x="30" y="26"/>
                          <a:pt x="33" y="34"/>
                          <a:pt x="34" y="42"/>
                        </a:cubicBezTo>
                        <a:cubicBezTo>
                          <a:pt x="34" y="44"/>
                          <a:pt x="36" y="43"/>
                          <a:pt x="36" y="42"/>
                        </a:cubicBezTo>
                        <a:cubicBezTo>
                          <a:pt x="37" y="36"/>
                          <a:pt x="39" y="30"/>
                          <a:pt x="38" y="24"/>
                        </a:cubicBezTo>
                        <a:cubicBezTo>
                          <a:pt x="37" y="24"/>
                          <a:pt x="37" y="24"/>
                          <a:pt x="36" y="24"/>
                        </a:cubicBezTo>
                        <a:cubicBezTo>
                          <a:pt x="37" y="29"/>
                          <a:pt x="38" y="33"/>
                          <a:pt x="37" y="38"/>
                        </a:cubicBezTo>
                        <a:cubicBezTo>
                          <a:pt x="38" y="38"/>
                          <a:pt x="39" y="38"/>
                          <a:pt x="40" y="37"/>
                        </a:cubicBezTo>
                        <a:cubicBezTo>
                          <a:pt x="40" y="38"/>
                          <a:pt x="40" y="39"/>
                          <a:pt x="40" y="40"/>
                        </a:cubicBezTo>
                        <a:cubicBezTo>
                          <a:pt x="41" y="40"/>
                          <a:pt x="41" y="40"/>
                          <a:pt x="42" y="40"/>
                        </a:cubicBezTo>
                        <a:cubicBezTo>
                          <a:pt x="41" y="30"/>
                          <a:pt x="40" y="22"/>
                          <a:pt x="32" y="15"/>
                        </a:cubicBezTo>
                        <a:cubicBezTo>
                          <a:pt x="32" y="15"/>
                          <a:pt x="32" y="16"/>
                          <a:pt x="31" y="17"/>
                        </a:cubicBezTo>
                        <a:cubicBezTo>
                          <a:pt x="38" y="18"/>
                          <a:pt x="38" y="28"/>
                          <a:pt x="38" y="33"/>
                        </a:cubicBezTo>
                        <a:cubicBezTo>
                          <a:pt x="38" y="33"/>
                          <a:pt x="38" y="26"/>
                          <a:pt x="38" y="24"/>
                        </a:cubicBezTo>
                        <a:cubicBezTo>
                          <a:pt x="38" y="18"/>
                          <a:pt x="36" y="14"/>
                          <a:pt x="31" y="11"/>
                        </a:cubicBezTo>
                        <a:cubicBezTo>
                          <a:pt x="30" y="10"/>
                          <a:pt x="28" y="12"/>
                          <a:pt x="30" y="13"/>
                        </a:cubicBezTo>
                        <a:cubicBezTo>
                          <a:pt x="37" y="19"/>
                          <a:pt x="39" y="23"/>
                          <a:pt x="42" y="32"/>
                        </a:cubicBezTo>
                        <a:cubicBezTo>
                          <a:pt x="41" y="29"/>
                          <a:pt x="41" y="24"/>
                          <a:pt x="40" y="20"/>
                        </a:cubicBezTo>
                        <a:cubicBezTo>
                          <a:pt x="39" y="16"/>
                          <a:pt x="37" y="11"/>
                          <a:pt x="32" y="10"/>
                        </a:cubicBezTo>
                        <a:cubicBezTo>
                          <a:pt x="31" y="10"/>
                          <a:pt x="30" y="11"/>
                          <a:pt x="31" y="12"/>
                        </a:cubicBezTo>
                        <a:cubicBezTo>
                          <a:pt x="36" y="20"/>
                          <a:pt x="41" y="27"/>
                          <a:pt x="43" y="37"/>
                        </a:cubicBezTo>
                        <a:cubicBezTo>
                          <a:pt x="42" y="31"/>
                          <a:pt x="41" y="26"/>
                          <a:pt x="37" y="20"/>
                        </a:cubicBezTo>
                        <a:cubicBezTo>
                          <a:pt x="39" y="23"/>
                          <a:pt x="41" y="26"/>
                          <a:pt x="42" y="29"/>
                        </a:cubicBezTo>
                        <a:cubicBezTo>
                          <a:pt x="42" y="32"/>
                          <a:pt x="43" y="42"/>
                          <a:pt x="43" y="33"/>
                        </a:cubicBezTo>
                        <a:cubicBezTo>
                          <a:pt x="43" y="26"/>
                          <a:pt x="41" y="21"/>
                          <a:pt x="38" y="15"/>
                        </a:cubicBezTo>
                        <a:cubicBezTo>
                          <a:pt x="37" y="15"/>
                          <a:pt x="36" y="16"/>
                          <a:pt x="36" y="16"/>
                        </a:cubicBezTo>
                        <a:cubicBezTo>
                          <a:pt x="43" y="22"/>
                          <a:pt x="45" y="31"/>
                          <a:pt x="43" y="39"/>
                        </a:cubicBezTo>
                        <a:cubicBezTo>
                          <a:pt x="44" y="39"/>
                          <a:pt x="45" y="40"/>
                          <a:pt x="46" y="40"/>
                        </a:cubicBezTo>
                        <a:cubicBezTo>
                          <a:pt x="44" y="29"/>
                          <a:pt x="46" y="21"/>
                          <a:pt x="38" y="13"/>
                        </a:cubicBezTo>
                        <a:cubicBezTo>
                          <a:pt x="37" y="12"/>
                          <a:pt x="35" y="14"/>
                          <a:pt x="36" y="15"/>
                        </a:cubicBezTo>
                        <a:cubicBezTo>
                          <a:pt x="43" y="22"/>
                          <a:pt x="47" y="30"/>
                          <a:pt x="45" y="39"/>
                        </a:cubicBezTo>
                        <a:cubicBezTo>
                          <a:pt x="46" y="39"/>
                          <a:pt x="46" y="39"/>
                          <a:pt x="47" y="40"/>
                        </a:cubicBezTo>
                        <a:cubicBezTo>
                          <a:pt x="46" y="30"/>
                          <a:pt x="47" y="22"/>
                          <a:pt x="40" y="15"/>
                        </a:cubicBezTo>
                        <a:cubicBezTo>
                          <a:pt x="39" y="14"/>
                          <a:pt x="37" y="15"/>
                          <a:pt x="38" y="16"/>
                        </a:cubicBezTo>
                        <a:cubicBezTo>
                          <a:pt x="42" y="20"/>
                          <a:pt x="44" y="24"/>
                          <a:pt x="45" y="28"/>
                        </a:cubicBezTo>
                        <a:cubicBezTo>
                          <a:pt x="48" y="36"/>
                          <a:pt x="47" y="28"/>
                          <a:pt x="47" y="26"/>
                        </a:cubicBezTo>
                        <a:cubicBezTo>
                          <a:pt x="46" y="21"/>
                          <a:pt x="44" y="18"/>
                          <a:pt x="40" y="15"/>
                        </a:cubicBezTo>
                        <a:cubicBezTo>
                          <a:pt x="40" y="15"/>
                          <a:pt x="39" y="16"/>
                          <a:pt x="39" y="16"/>
                        </a:cubicBezTo>
                        <a:cubicBezTo>
                          <a:pt x="46" y="20"/>
                          <a:pt x="46" y="28"/>
                          <a:pt x="47" y="36"/>
                        </a:cubicBezTo>
                        <a:cubicBezTo>
                          <a:pt x="48" y="36"/>
                          <a:pt x="48" y="36"/>
                          <a:pt x="49" y="35"/>
                        </a:cubicBezTo>
                        <a:cubicBezTo>
                          <a:pt x="48" y="29"/>
                          <a:pt x="45" y="23"/>
                          <a:pt x="43" y="16"/>
                        </a:cubicBezTo>
                        <a:cubicBezTo>
                          <a:pt x="42" y="17"/>
                          <a:pt x="41" y="17"/>
                          <a:pt x="41" y="18"/>
                        </a:cubicBezTo>
                        <a:cubicBezTo>
                          <a:pt x="46" y="22"/>
                          <a:pt x="45" y="29"/>
                          <a:pt x="45" y="35"/>
                        </a:cubicBezTo>
                        <a:cubicBezTo>
                          <a:pt x="45" y="40"/>
                          <a:pt x="42" y="42"/>
                          <a:pt x="42" y="47"/>
                        </a:cubicBezTo>
                        <a:cubicBezTo>
                          <a:pt x="42" y="43"/>
                          <a:pt x="44" y="39"/>
                          <a:pt x="45" y="36"/>
                        </a:cubicBezTo>
                        <a:cubicBezTo>
                          <a:pt x="45" y="36"/>
                          <a:pt x="44" y="35"/>
                          <a:pt x="43" y="35"/>
                        </a:cubicBezTo>
                        <a:cubicBezTo>
                          <a:pt x="43" y="39"/>
                          <a:pt x="42" y="42"/>
                          <a:pt x="40" y="45"/>
                        </a:cubicBezTo>
                        <a:cubicBezTo>
                          <a:pt x="41" y="46"/>
                          <a:pt x="42" y="46"/>
                          <a:pt x="42" y="46"/>
                        </a:cubicBezTo>
                        <a:cubicBezTo>
                          <a:pt x="43" y="45"/>
                          <a:pt x="43" y="43"/>
                          <a:pt x="43" y="41"/>
                        </a:cubicBezTo>
                        <a:cubicBezTo>
                          <a:pt x="44" y="41"/>
                          <a:pt x="44" y="42"/>
                          <a:pt x="45" y="42"/>
                        </a:cubicBezTo>
                        <a:cubicBezTo>
                          <a:pt x="44" y="43"/>
                          <a:pt x="43" y="44"/>
                          <a:pt x="43" y="45"/>
                        </a:cubicBezTo>
                        <a:cubicBezTo>
                          <a:pt x="43" y="45"/>
                          <a:pt x="44" y="46"/>
                          <a:pt x="45" y="46"/>
                        </a:cubicBezTo>
                        <a:cubicBezTo>
                          <a:pt x="46" y="43"/>
                          <a:pt x="46" y="41"/>
                          <a:pt x="47" y="39"/>
                        </a:cubicBezTo>
                        <a:cubicBezTo>
                          <a:pt x="46" y="39"/>
                          <a:pt x="46" y="38"/>
                          <a:pt x="45" y="38"/>
                        </a:cubicBezTo>
                        <a:cubicBezTo>
                          <a:pt x="44" y="40"/>
                          <a:pt x="44" y="42"/>
                          <a:pt x="44" y="44"/>
                        </a:cubicBezTo>
                        <a:cubicBezTo>
                          <a:pt x="44" y="44"/>
                          <a:pt x="45" y="44"/>
                          <a:pt x="46" y="44"/>
                        </a:cubicBezTo>
                        <a:cubicBezTo>
                          <a:pt x="47" y="42"/>
                          <a:pt x="48" y="39"/>
                          <a:pt x="49" y="36"/>
                        </a:cubicBezTo>
                        <a:cubicBezTo>
                          <a:pt x="48" y="36"/>
                          <a:pt x="47" y="35"/>
                          <a:pt x="47" y="35"/>
                        </a:cubicBezTo>
                        <a:cubicBezTo>
                          <a:pt x="46" y="38"/>
                          <a:pt x="46" y="40"/>
                          <a:pt x="45" y="43"/>
                        </a:cubicBezTo>
                        <a:cubicBezTo>
                          <a:pt x="46" y="43"/>
                          <a:pt x="46" y="44"/>
                          <a:pt x="47" y="44"/>
                        </a:cubicBezTo>
                        <a:cubicBezTo>
                          <a:pt x="47" y="42"/>
                          <a:pt x="48" y="40"/>
                          <a:pt x="48" y="38"/>
                        </a:cubicBezTo>
                        <a:cubicBezTo>
                          <a:pt x="49" y="37"/>
                          <a:pt x="46" y="36"/>
                          <a:pt x="46" y="38"/>
                        </a:cubicBezTo>
                        <a:cubicBezTo>
                          <a:pt x="45" y="42"/>
                          <a:pt x="43" y="45"/>
                          <a:pt x="39" y="48"/>
                        </a:cubicBezTo>
                        <a:cubicBezTo>
                          <a:pt x="38" y="49"/>
                          <a:pt x="39" y="51"/>
                          <a:pt x="41" y="50"/>
                        </a:cubicBezTo>
                        <a:cubicBezTo>
                          <a:pt x="45" y="47"/>
                          <a:pt x="47" y="43"/>
                          <a:pt x="48" y="38"/>
                        </a:cubicBezTo>
                        <a:cubicBezTo>
                          <a:pt x="47" y="38"/>
                          <a:pt x="47" y="38"/>
                          <a:pt x="46" y="38"/>
                        </a:cubicBezTo>
                        <a:cubicBezTo>
                          <a:pt x="45" y="39"/>
                          <a:pt x="45" y="41"/>
                          <a:pt x="45" y="43"/>
                        </a:cubicBezTo>
                        <a:cubicBezTo>
                          <a:pt x="45" y="44"/>
                          <a:pt x="47" y="45"/>
                          <a:pt x="47" y="44"/>
                        </a:cubicBezTo>
                        <a:cubicBezTo>
                          <a:pt x="48" y="41"/>
                          <a:pt x="48" y="39"/>
                          <a:pt x="49" y="36"/>
                        </a:cubicBezTo>
                        <a:cubicBezTo>
                          <a:pt x="49" y="35"/>
                          <a:pt x="47" y="34"/>
                          <a:pt x="47" y="35"/>
                        </a:cubicBezTo>
                        <a:cubicBezTo>
                          <a:pt x="45" y="38"/>
                          <a:pt x="44" y="41"/>
                          <a:pt x="44" y="44"/>
                        </a:cubicBezTo>
                        <a:cubicBezTo>
                          <a:pt x="43" y="46"/>
                          <a:pt x="45" y="46"/>
                          <a:pt x="46" y="45"/>
                        </a:cubicBezTo>
                        <a:cubicBezTo>
                          <a:pt x="47" y="41"/>
                          <a:pt x="47" y="42"/>
                          <a:pt x="47" y="38"/>
                        </a:cubicBezTo>
                        <a:cubicBezTo>
                          <a:pt x="47" y="37"/>
                          <a:pt x="46" y="37"/>
                          <a:pt x="45" y="38"/>
                        </a:cubicBezTo>
                        <a:cubicBezTo>
                          <a:pt x="43" y="40"/>
                          <a:pt x="43" y="43"/>
                          <a:pt x="42" y="46"/>
                        </a:cubicBezTo>
                        <a:cubicBezTo>
                          <a:pt x="42" y="47"/>
                          <a:pt x="44" y="47"/>
                          <a:pt x="45" y="46"/>
                        </a:cubicBezTo>
                        <a:cubicBezTo>
                          <a:pt x="46" y="44"/>
                          <a:pt x="47" y="42"/>
                          <a:pt x="47" y="39"/>
                        </a:cubicBezTo>
                        <a:cubicBezTo>
                          <a:pt x="47" y="38"/>
                          <a:pt x="46" y="37"/>
                          <a:pt x="45" y="38"/>
                        </a:cubicBezTo>
                        <a:cubicBezTo>
                          <a:pt x="43" y="39"/>
                          <a:pt x="44" y="39"/>
                          <a:pt x="43" y="41"/>
                        </a:cubicBezTo>
                        <a:cubicBezTo>
                          <a:pt x="43" y="43"/>
                          <a:pt x="44" y="43"/>
                          <a:pt x="45" y="42"/>
                        </a:cubicBezTo>
                        <a:cubicBezTo>
                          <a:pt x="47" y="40"/>
                          <a:pt x="47" y="38"/>
                          <a:pt x="47" y="35"/>
                        </a:cubicBezTo>
                        <a:cubicBezTo>
                          <a:pt x="48" y="34"/>
                          <a:pt x="46" y="34"/>
                          <a:pt x="45" y="34"/>
                        </a:cubicBezTo>
                        <a:cubicBezTo>
                          <a:pt x="42" y="38"/>
                          <a:pt x="41" y="41"/>
                          <a:pt x="40" y="46"/>
                        </a:cubicBezTo>
                        <a:cubicBezTo>
                          <a:pt x="40" y="47"/>
                          <a:pt x="41" y="48"/>
                          <a:pt x="42" y="47"/>
                        </a:cubicBezTo>
                        <a:cubicBezTo>
                          <a:pt x="44" y="43"/>
                          <a:pt x="45" y="39"/>
                          <a:pt x="45" y="35"/>
                        </a:cubicBezTo>
                        <a:cubicBezTo>
                          <a:pt x="45" y="34"/>
                          <a:pt x="44" y="34"/>
                          <a:pt x="43" y="35"/>
                        </a:cubicBezTo>
                        <a:cubicBezTo>
                          <a:pt x="41" y="39"/>
                          <a:pt x="40" y="44"/>
                          <a:pt x="39" y="49"/>
                        </a:cubicBezTo>
                        <a:cubicBezTo>
                          <a:pt x="39" y="50"/>
                          <a:pt x="40" y="51"/>
                          <a:pt x="41" y="51"/>
                        </a:cubicBezTo>
                        <a:cubicBezTo>
                          <a:pt x="49" y="44"/>
                          <a:pt x="52" y="23"/>
                          <a:pt x="42" y="16"/>
                        </a:cubicBezTo>
                        <a:cubicBezTo>
                          <a:pt x="41" y="15"/>
                          <a:pt x="40" y="16"/>
                          <a:pt x="40" y="18"/>
                        </a:cubicBezTo>
                        <a:cubicBezTo>
                          <a:pt x="43" y="24"/>
                          <a:pt x="46" y="30"/>
                          <a:pt x="47" y="36"/>
                        </a:cubicBezTo>
                        <a:cubicBezTo>
                          <a:pt x="47" y="37"/>
                          <a:pt x="49" y="37"/>
                          <a:pt x="49" y="36"/>
                        </a:cubicBezTo>
                        <a:cubicBezTo>
                          <a:pt x="49" y="28"/>
                          <a:pt x="48" y="19"/>
                          <a:pt x="40" y="15"/>
                        </a:cubicBezTo>
                        <a:cubicBezTo>
                          <a:pt x="39" y="14"/>
                          <a:pt x="38" y="15"/>
                          <a:pt x="39" y="16"/>
                        </a:cubicBezTo>
                        <a:cubicBezTo>
                          <a:pt x="46" y="23"/>
                          <a:pt x="42" y="29"/>
                          <a:pt x="45" y="37"/>
                        </a:cubicBezTo>
                        <a:cubicBezTo>
                          <a:pt x="45" y="38"/>
                          <a:pt x="47" y="38"/>
                          <a:pt x="47" y="37"/>
                        </a:cubicBezTo>
                        <a:cubicBezTo>
                          <a:pt x="49" y="28"/>
                          <a:pt x="46" y="21"/>
                          <a:pt x="40" y="15"/>
                        </a:cubicBezTo>
                        <a:cubicBezTo>
                          <a:pt x="39" y="15"/>
                          <a:pt x="39" y="16"/>
                          <a:pt x="38" y="16"/>
                        </a:cubicBezTo>
                        <a:cubicBezTo>
                          <a:pt x="45" y="23"/>
                          <a:pt x="44" y="31"/>
                          <a:pt x="45" y="40"/>
                        </a:cubicBezTo>
                        <a:cubicBezTo>
                          <a:pt x="45" y="41"/>
                          <a:pt x="47" y="41"/>
                          <a:pt x="47" y="40"/>
                        </a:cubicBezTo>
                        <a:cubicBezTo>
                          <a:pt x="49" y="30"/>
                          <a:pt x="45" y="21"/>
                          <a:pt x="38" y="13"/>
                        </a:cubicBezTo>
                        <a:cubicBezTo>
                          <a:pt x="37" y="14"/>
                          <a:pt x="37" y="14"/>
                          <a:pt x="36" y="15"/>
                        </a:cubicBezTo>
                        <a:cubicBezTo>
                          <a:pt x="44" y="23"/>
                          <a:pt x="42" y="30"/>
                          <a:pt x="43" y="40"/>
                        </a:cubicBezTo>
                        <a:cubicBezTo>
                          <a:pt x="43" y="41"/>
                          <a:pt x="45" y="41"/>
                          <a:pt x="46" y="40"/>
                        </a:cubicBezTo>
                        <a:cubicBezTo>
                          <a:pt x="48" y="30"/>
                          <a:pt x="45" y="21"/>
                          <a:pt x="37" y="14"/>
                        </a:cubicBezTo>
                        <a:cubicBezTo>
                          <a:pt x="36" y="14"/>
                          <a:pt x="35" y="15"/>
                          <a:pt x="36" y="16"/>
                        </a:cubicBezTo>
                        <a:cubicBezTo>
                          <a:pt x="39" y="21"/>
                          <a:pt x="41" y="26"/>
                          <a:pt x="41" y="33"/>
                        </a:cubicBezTo>
                        <a:cubicBezTo>
                          <a:pt x="41" y="36"/>
                          <a:pt x="41" y="39"/>
                          <a:pt x="42" y="42"/>
                        </a:cubicBezTo>
                        <a:cubicBezTo>
                          <a:pt x="42" y="44"/>
                          <a:pt x="43" y="43"/>
                          <a:pt x="44" y="42"/>
                        </a:cubicBezTo>
                        <a:cubicBezTo>
                          <a:pt x="48" y="33"/>
                          <a:pt x="43" y="19"/>
                          <a:pt x="35" y="13"/>
                        </a:cubicBezTo>
                        <a:cubicBezTo>
                          <a:pt x="34" y="13"/>
                          <a:pt x="33" y="13"/>
                          <a:pt x="33" y="14"/>
                        </a:cubicBezTo>
                        <a:cubicBezTo>
                          <a:pt x="33" y="17"/>
                          <a:pt x="34" y="19"/>
                          <a:pt x="35" y="21"/>
                        </a:cubicBezTo>
                        <a:cubicBezTo>
                          <a:pt x="39" y="28"/>
                          <a:pt x="40" y="34"/>
                          <a:pt x="42" y="41"/>
                        </a:cubicBezTo>
                        <a:cubicBezTo>
                          <a:pt x="42" y="42"/>
                          <a:pt x="44" y="42"/>
                          <a:pt x="44" y="41"/>
                        </a:cubicBezTo>
                        <a:cubicBezTo>
                          <a:pt x="46" y="31"/>
                          <a:pt x="42" y="24"/>
                          <a:pt x="36" y="16"/>
                        </a:cubicBezTo>
                        <a:cubicBezTo>
                          <a:pt x="34" y="12"/>
                          <a:pt x="34" y="12"/>
                          <a:pt x="36" y="16"/>
                        </a:cubicBezTo>
                        <a:cubicBezTo>
                          <a:pt x="37" y="18"/>
                          <a:pt x="38" y="21"/>
                          <a:pt x="38" y="23"/>
                        </a:cubicBezTo>
                        <a:cubicBezTo>
                          <a:pt x="39" y="27"/>
                          <a:pt x="39" y="31"/>
                          <a:pt x="41" y="34"/>
                        </a:cubicBezTo>
                        <a:cubicBezTo>
                          <a:pt x="41" y="35"/>
                          <a:pt x="43" y="35"/>
                          <a:pt x="43" y="34"/>
                        </a:cubicBezTo>
                        <a:cubicBezTo>
                          <a:pt x="45" y="24"/>
                          <a:pt x="39" y="18"/>
                          <a:pt x="31" y="11"/>
                        </a:cubicBezTo>
                        <a:cubicBezTo>
                          <a:pt x="31" y="12"/>
                          <a:pt x="30" y="12"/>
                          <a:pt x="30" y="13"/>
                        </a:cubicBezTo>
                        <a:cubicBezTo>
                          <a:pt x="38" y="18"/>
                          <a:pt x="36" y="30"/>
                          <a:pt x="37" y="38"/>
                        </a:cubicBezTo>
                        <a:cubicBezTo>
                          <a:pt x="37" y="39"/>
                          <a:pt x="39" y="39"/>
                          <a:pt x="39" y="38"/>
                        </a:cubicBezTo>
                        <a:cubicBezTo>
                          <a:pt x="42" y="31"/>
                          <a:pt x="41" y="17"/>
                          <a:pt x="32" y="14"/>
                        </a:cubicBezTo>
                        <a:cubicBezTo>
                          <a:pt x="31" y="14"/>
                          <a:pt x="30" y="16"/>
                          <a:pt x="31" y="16"/>
                        </a:cubicBezTo>
                        <a:cubicBezTo>
                          <a:pt x="38" y="23"/>
                          <a:pt x="39" y="30"/>
                          <a:pt x="40" y="40"/>
                        </a:cubicBezTo>
                        <a:cubicBezTo>
                          <a:pt x="40" y="41"/>
                          <a:pt x="42" y="41"/>
                          <a:pt x="42" y="40"/>
                        </a:cubicBezTo>
                        <a:cubicBezTo>
                          <a:pt x="42" y="36"/>
                          <a:pt x="42" y="34"/>
                          <a:pt x="40" y="30"/>
                        </a:cubicBezTo>
                        <a:cubicBezTo>
                          <a:pt x="40" y="30"/>
                          <a:pt x="39" y="30"/>
                          <a:pt x="38" y="30"/>
                        </a:cubicBezTo>
                        <a:cubicBezTo>
                          <a:pt x="37" y="33"/>
                          <a:pt x="37" y="35"/>
                          <a:pt x="37" y="38"/>
                        </a:cubicBezTo>
                        <a:cubicBezTo>
                          <a:pt x="38" y="39"/>
                          <a:pt x="40" y="39"/>
                          <a:pt x="40" y="38"/>
                        </a:cubicBezTo>
                        <a:cubicBezTo>
                          <a:pt x="40" y="33"/>
                          <a:pt x="40" y="28"/>
                          <a:pt x="38" y="24"/>
                        </a:cubicBezTo>
                        <a:cubicBezTo>
                          <a:pt x="38" y="22"/>
                          <a:pt x="36" y="23"/>
                          <a:pt x="36" y="24"/>
                        </a:cubicBezTo>
                        <a:cubicBezTo>
                          <a:pt x="36" y="30"/>
                          <a:pt x="35" y="36"/>
                          <a:pt x="34" y="42"/>
                        </a:cubicBezTo>
                        <a:cubicBezTo>
                          <a:pt x="35" y="42"/>
                          <a:pt x="36" y="42"/>
                          <a:pt x="36" y="42"/>
                        </a:cubicBezTo>
                        <a:cubicBezTo>
                          <a:pt x="36" y="36"/>
                          <a:pt x="35" y="31"/>
                          <a:pt x="33" y="26"/>
                        </a:cubicBezTo>
                        <a:cubicBezTo>
                          <a:pt x="33" y="24"/>
                          <a:pt x="31" y="15"/>
                          <a:pt x="34" y="24"/>
                        </a:cubicBezTo>
                        <a:cubicBezTo>
                          <a:pt x="35" y="26"/>
                          <a:pt x="36" y="28"/>
                          <a:pt x="36" y="29"/>
                        </a:cubicBezTo>
                        <a:cubicBezTo>
                          <a:pt x="37" y="29"/>
                          <a:pt x="38" y="29"/>
                          <a:pt x="38" y="29"/>
                        </a:cubicBezTo>
                        <a:cubicBezTo>
                          <a:pt x="37" y="26"/>
                          <a:pt x="36" y="24"/>
                          <a:pt x="35" y="21"/>
                        </a:cubicBezTo>
                        <a:cubicBezTo>
                          <a:pt x="34" y="20"/>
                          <a:pt x="32" y="21"/>
                          <a:pt x="33" y="22"/>
                        </a:cubicBezTo>
                        <a:cubicBezTo>
                          <a:pt x="38" y="33"/>
                          <a:pt x="46" y="41"/>
                          <a:pt x="36" y="53"/>
                        </a:cubicBezTo>
                        <a:cubicBezTo>
                          <a:pt x="37" y="53"/>
                          <a:pt x="37" y="53"/>
                          <a:pt x="38" y="54"/>
                        </a:cubicBezTo>
                        <a:cubicBezTo>
                          <a:pt x="39" y="52"/>
                          <a:pt x="40" y="51"/>
                          <a:pt x="41" y="49"/>
                        </a:cubicBezTo>
                        <a:cubicBezTo>
                          <a:pt x="41" y="49"/>
                          <a:pt x="40" y="48"/>
                          <a:pt x="40" y="48"/>
                        </a:cubicBezTo>
                        <a:cubicBezTo>
                          <a:pt x="39" y="51"/>
                          <a:pt x="37" y="53"/>
                          <a:pt x="33" y="54"/>
                        </a:cubicBezTo>
                        <a:cubicBezTo>
                          <a:pt x="34" y="55"/>
                          <a:pt x="34" y="55"/>
                          <a:pt x="35" y="56"/>
                        </a:cubicBezTo>
                        <a:cubicBezTo>
                          <a:pt x="36" y="54"/>
                          <a:pt x="38" y="52"/>
                          <a:pt x="39" y="51"/>
                        </a:cubicBezTo>
                        <a:cubicBezTo>
                          <a:pt x="40" y="50"/>
                          <a:pt x="39" y="48"/>
                          <a:pt x="38" y="49"/>
                        </a:cubicBezTo>
                        <a:cubicBezTo>
                          <a:pt x="35" y="52"/>
                          <a:pt x="32" y="53"/>
                          <a:pt x="30" y="56"/>
                        </a:cubicBezTo>
                        <a:cubicBezTo>
                          <a:pt x="30" y="57"/>
                          <a:pt x="31" y="58"/>
                          <a:pt x="31" y="58"/>
                        </a:cubicBezTo>
                        <a:cubicBezTo>
                          <a:pt x="38" y="57"/>
                          <a:pt x="42" y="46"/>
                          <a:pt x="41" y="41"/>
                        </a:cubicBezTo>
                        <a:cubicBezTo>
                          <a:pt x="41" y="40"/>
                          <a:pt x="39" y="39"/>
                          <a:pt x="39" y="41"/>
                        </a:cubicBezTo>
                        <a:cubicBezTo>
                          <a:pt x="37" y="45"/>
                          <a:pt x="36" y="52"/>
                          <a:pt x="31" y="53"/>
                        </a:cubicBezTo>
                        <a:cubicBezTo>
                          <a:pt x="31" y="53"/>
                          <a:pt x="31" y="54"/>
                          <a:pt x="32" y="54"/>
                        </a:cubicBezTo>
                        <a:cubicBezTo>
                          <a:pt x="36" y="51"/>
                          <a:pt x="43" y="46"/>
                          <a:pt x="40" y="40"/>
                        </a:cubicBezTo>
                        <a:cubicBezTo>
                          <a:pt x="39" y="39"/>
                          <a:pt x="38" y="39"/>
                          <a:pt x="38" y="39"/>
                        </a:cubicBezTo>
                        <a:cubicBezTo>
                          <a:pt x="35" y="42"/>
                          <a:pt x="34" y="44"/>
                          <a:pt x="33" y="47"/>
                        </a:cubicBezTo>
                        <a:cubicBezTo>
                          <a:pt x="32" y="48"/>
                          <a:pt x="34" y="49"/>
                          <a:pt x="35" y="48"/>
                        </a:cubicBezTo>
                        <a:cubicBezTo>
                          <a:pt x="38" y="43"/>
                          <a:pt x="41" y="38"/>
                          <a:pt x="39" y="33"/>
                        </a:cubicBezTo>
                        <a:cubicBezTo>
                          <a:pt x="39" y="32"/>
                          <a:pt x="38" y="32"/>
                          <a:pt x="38" y="32"/>
                        </a:cubicBezTo>
                        <a:cubicBezTo>
                          <a:pt x="33" y="35"/>
                          <a:pt x="32" y="41"/>
                          <a:pt x="32" y="46"/>
                        </a:cubicBezTo>
                        <a:cubicBezTo>
                          <a:pt x="32" y="48"/>
                          <a:pt x="34" y="48"/>
                          <a:pt x="35" y="47"/>
                        </a:cubicBezTo>
                        <a:cubicBezTo>
                          <a:pt x="36" y="42"/>
                          <a:pt x="41" y="30"/>
                          <a:pt x="36" y="26"/>
                        </a:cubicBezTo>
                        <a:cubicBezTo>
                          <a:pt x="35" y="25"/>
                          <a:pt x="34" y="25"/>
                          <a:pt x="34" y="26"/>
                        </a:cubicBezTo>
                        <a:cubicBezTo>
                          <a:pt x="32" y="32"/>
                          <a:pt x="31" y="37"/>
                          <a:pt x="32" y="43"/>
                        </a:cubicBezTo>
                        <a:cubicBezTo>
                          <a:pt x="32" y="44"/>
                          <a:pt x="34" y="44"/>
                          <a:pt x="34" y="43"/>
                        </a:cubicBezTo>
                        <a:cubicBezTo>
                          <a:pt x="36" y="37"/>
                          <a:pt x="38" y="30"/>
                          <a:pt x="36" y="24"/>
                        </a:cubicBezTo>
                        <a:cubicBezTo>
                          <a:pt x="36" y="23"/>
                          <a:pt x="34" y="23"/>
                          <a:pt x="34" y="24"/>
                        </a:cubicBezTo>
                        <a:cubicBezTo>
                          <a:pt x="32" y="29"/>
                          <a:pt x="31" y="35"/>
                          <a:pt x="32" y="40"/>
                        </a:cubicBezTo>
                        <a:cubicBezTo>
                          <a:pt x="32" y="42"/>
                          <a:pt x="34" y="42"/>
                          <a:pt x="34" y="41"/>
                        </a:cubicBezTo>
                        <a:cubicBezTo>
                          <a:pt x="36" y="34"/>
                          <a:pt x="38" y="26"/>
                          <a:pt x="35" y="19"/>
                        </a:cubicBezTo>
                        <a:cubicBezTo>
                          <a:pt x="34" y="18"/>
                          <a:pt x="33" y="18"/>
                          <a:pt x="33" y="19"/>
                        </a:cubicBezTo>
                        <a:cubicBezTo>
                          <a:pt x="29" y="24"/>
                          <a:pt x="30" y="31"/>
                          <a:pt x="32" y="37"/>
                        </a:cubicBezTo>
                        <a:cubicBezTo>
                          <a:pt x="32" y="38"/>
                          <a:pt x="34" y="38"/>
                          <a:pt x="34" y="37"/>
                        </a:cubicBezTo>
                        <a:cubicBezTo>
                          <a:pt x="34" y="32"/>
                          <a:pt x="38" y="19"/>
                          <a:pt x="31" y="17"/>
                        </a:cubicBezTo>
                        <a:cubicBezTo>
                          <a:pt x="31" y="17"/>
                          <a:pt x="30" y="17"/>
                          <a:pt x="30" y="18"/>
                        </a:cubicBezTo>
                        <a:cubicBezTo>
                          <a:pt x="28" y="22"/>
                          <a:pt x="28" y="26"/>
                          <a:pt x="28" y="30"/>
                        </a:cubicBezTo>
                        <a:cubicBezTo>
                          <a:pt x="29" y="31"/>
                          <a:pt x="30" y="31"/>
                          <a:pt x="31" y="30"/>
                        </a:cubicBezTo>
                        <a:cubicBezTo>
                          <a:pt x="34" y="25"/>
                          <a:pt x="35" y="16"/>
                          <a:pt x="30" y="11"/>
                        </a:cubicBezTo>
                        <a:cubicBezTo>
                          <a:pt x="30" y="10"/>
                          <a:pt x="29" y="10"/>
                          <a:pt x="28" y="11"/>
                        </a:cubicBezTo>
                        <a:cubicBezTo>
                          <a:pt x="25" y="14"/>
                          <a:pt x="25" y="20"/>
                          <a:pt x="26" y="25"/>
                        </a:cubicBezTo>
                        <a:cubicBezTo>
                          <a:pt x="27" y="26"/>
                          <a:pt x="28" y="26"/>
                          <a:pt x="29" y="25"/>
                        </a:cubicBezTo>
                        <a:cubicBezTo>
                          <a:pt x="31" y="20"/>
                          <a:pt x="33" y="9"/>
                          <a:pt x="28" y="6"/>
                        </a:cubicBezTo>
                        <a:cubicBezTo>
                          <a:pt x="23" y="2"/>
                          <a:pt x="22" y="16"/>
                          <a:pt x="23" y="19"/>
                        </a:cubicBezTo>
                        <a:cubicBezTo>
                          <a:pt x="24" y="19"/>
                          <a:pt x="25" y="19"/>
                          <a:pt x="26" y="18"/>
                        </a:cubicBezTo>
                        <a:cubicBezTo>
                          <a:pt x="28" y="13"/>
                          <a:pt x="28" y="10"/>
                          <a:pt x="27" y="5"/>
                        </a:cubicBezTo>
                        <a:cubicBezTo>
                          <a:pt x="27" y="4"/>
                          <a:pt x="26" y="4"/>
                          <a:pt x="25" y="5"/>
                        </a:cubicBezTo>
                        <a:cubicBezTo>
                          <a:pt x="22" y="9"/>
                          <a:pt x="22" y="13"/>
                          <a:pt x="22" y="18"/>
                        </a:cubicBezTo>
                        <a:cubicBezTo>
                          <a:pt x="22" y="19"/>
                          <a:pt x="24" y="19"/>
                          <a:pt x="24" y="18"/>
                        </a:cubicBezTo>
                        <a:cubicBezTo>
                          <a:pt x="25" y="14"/>
                          <a:pt x="27" y="7"/>
                          <a:pt x="24" y="4"/>
                        </a:cubicBezTo>
                        <a:cubicBezTo>
                          <a:pt x="22" y="2"/>
                          <a:pt x="18" y="3"/>
                          <a:pt x="17" y="5"/>
                        </a:cubicBezTo>
                        <a:cubicBezTo>
                          <a:pt x="15" y="13"/>
                          <a:pt x="28" y="18"/>
                          <a:pt x="27" y="8"/>
                        </a:cubicBezTo>
                        <a:cubicBezTo>
                          <a:pt x="26" y="7"/>
                          <a:pt x="26" y="7"/>
                          <a:pt x="25" y="7"/>
                        </a:cubicBezTo>
                        <a:cubicBezTo>
                          <a:pt x="19" y="8"/>
                          <a:pt x="19" y="16"/>
                          <a:pt x="23" y="19"/>
                        </a:cubicBezTo>
                        <a:cubicBezTo>
                          <a:pt x="23" y="20"/>
                          <a:pt x="24" y="20"/>
                          <a:pt x="24" y="19"/>
                        </a:cubicBezTo>
                        <a:cubicBezTo>
                          <a:pt x="27" y="16"/>
                          <a:pt x="32" y="6"/>
                          <a:pt x="26" y="4"/>
                        </a:cubicBezTo>
                        <a:cubicBezTo>
                          <a:pt x="18" y="2"/>
                          <a:pt x="18" y="16"/>
                          <a:pt x="20" y="20"/>
                        </a:cubicBezTo>
                        <a:cubicBezTo>
                          <a:pt x="20" y="20"/>
                          <a:pt x="21" y="21"/>
                          <a:pt x="22" y="20"/>
                        </a:cubicBezTo>
                        <a:cubicBezTo>
                          <a:pt x="25" y="17"/>
                          <a:pt x="27" y="9"/>
                          <a:pt x="24" y="5"/>
                        </a:cubicBezTo>
                        <a:cubicBezTo>
                          <a:pt x="20" y="0"/>
                          <a:pt x="18" y="13"/>
                          <a:pt x="18" y="15"/>
                        </a:cubicBezTo>
                        <a:cubicBezTo>
                          <a:pt x="19" y="16"/>
                          <a:pt x="20" y="16"/>
                          <a:pt x="21" y="15"/>
                        </a:cubicBezTo>
                        <a:cubicBezTo>
                          <a:pt x="23" y="12"/>
                          <a:pt x="24" y="10"/>
                          <a:pt x="22" y="6"/>
                        </a:cubicBezTo>
                        <a:cubicBezTo>
                          <a:pt x="22" y="5"/>
                          <a:pt x="21" y="5"/>
                          <a:pt x="20" y="5"/>
                        </a:cubicBezTo>
                        <a:cubicBezTo>
                          <a:pt x="18" y="8"/>
                          <a:pt x="17" y="11"/>
                          <a:pt x="16" y="14"/>
                        </a:cubicBezTo>
                        <a:cubicBezTo>
                          <a:pt x="16" y="15"/>
                          <a:pt x="17" y="16"/>
                          <a:pt x="18" y="15"/>
                        </a:cubicBezTo>
                        <a:cubicBezTo>
                          <a:pt x="20" y="12"/>
                          <a:pt x="21" y="10"/>
                          <a:pt x="22" y="7"/>
                        </a:cubicBezTo>
                        <a:cubicBezTo>
                          <a:pt x="22" y="6"/>
                          <a:pt x="21" y="6"/>
                          <a:pt x="20" y="6"/>
                        </a:cubicBezTo>
                        <a:cubicBezTo>
                          <a:pt x="16" y="10"/>
                          <a:pt x="14" y="15"/>
                          <a:pt x="12" y="20"/>
                        </a:cubicBezTo>
                        <a:cubicBezTo>
                          <a:pt x="12" y="22"/>
                          <a:pt x="14" y="22"/>
                          <a:pt x="15" y="21"/>
                        </a:cubicBezTo>
                        <a:cubicBezTo>
                          <a:pt x="17" y="17"/>
                          <a:pt x="19" y="12"/>
                          <a:pt x="21" y="7"/>
                        </a:cubicBezTo>
                        <a:cubicBezTo>
                          <a:pt x="21" y="6"/>
                          <a:pt x="19" y="5"/>
                          <a:pt x="19" y="7"/>
                        </a:cubicBezTo>
                        <a:cubicBezTo>
                          <a:pt x="16" y="10"/>
                          <a:pt x="15" y="15"/>
                          <a:pt x="13" y="18"/>
                        </a:cubicBezTo>
                        <a:cubicBezTo>
                          <a:pt x="14" y="19"/>
                          <a:pt x="14" y="19"/>
                          <a:pt x="15" y="19"/>
                        </a:cubicBezTo>
                        <a:cubicBezTo>
                          <a:pt x="16" y="15"/>
                          <a:pt x="16" y="12"/>
                          <a:pt x="15" y="8"/>
                        </a:cubicBezTo>
                        <a:cubicBezTo>
                          <a:pt x="15" y="7"/>
                          <a:pt x="14" y="7"/>
                          <a:pt x="13" y="8"/>
                        </a:cubicBezTo>
                        <a:cubicBezTo>
                          <a:pt x="10" y="11"/>
                          <a:pt x="9" y="14"/>
                          <a:pt x="9" y="18"/>
                        </a:cubicBezTo>
                        <a:cubicBezTo>
                          <a:pt x="9" y="19"/>
                          <a:pt x="10" y="19"/>
                          <a:pt x="11" y="19"/>
                        </a:cubicBezTo>
                        <a:cubicBezTo>
                          <a:pt x="13" y="15"/>
                          <a:pt x="15" y="12"/>
                          <a:pt x="17" y="8"/>
                        </a:cubicBezTo>
                        <a:cubicBezTo>
                          <a:pt x="18" y="7"/>
                          <a:pt x="16" y="5"/>
                          <a:pt x="15" y="7"/>
                        </a:cubicBezTo>
                        <a:cubicBezTo>
                          <a:pt x="14" y="9"/>
                          <a:pt x="13" y="11"/>
                          <a:pt x="11" y="13"/>
                        </a:cubicBezTo>
                        <a:cubicBezTo>
                          <a:pt x="10" y="14"/>
                          <a:pt x="11" y="16"/>
                          <a:pt x="12" y="15"/>
                        </a:cubicBezTo>
                        <a:cubicBezTo>
                          <a:pt x="15" y="11"/>
                          <a:pt x="16" y="12"/>
                          <a:pt x="16" y="17"/>
                        </a:cubicBezTo>
                        <a:cubicBezTo>
                          <a:pt x="16" y="17"/>
                          <a:pt x="17" y="18"/>
                          <a:pt x="18" y="18"/>
                        </a:cubicBezTo>
                        <a:cubicBezTo>
                          <a:pt x="19" y="14"/>
                          <a:pt x="22" y="7"/>
                          <a:pt x="27" y="5"/>
                        </a:cubicBezTo>
                        <a:cubicBezTo>
                          <a:pt x="28" y="5"/>
                          <a:pt x="28" y="3"/>
                          <a:pt x="27" y="3"/>
                        </a:cubicBezTo>
                        <a:cubicBezTo>
                          <a:pt x="19" y="1"/>
                          <a:pt x="13" y="2"/>
                          <a:pt x="7" y="6"/>
                        </a:cubicBezTo>
                        <a:cubicBezTo>
                          <a:pt x="6" y="7"/>
                          <a:pt x="6" y="8"/>
                          <a:pt x="8" y="8"/>
                        </a:cubicBezTo>
                        <a:cubicBezTo>
                          <a:pt x="10" y="8"/>
                          <a:pt x="13" y="7"/>
                          <a:pt x="15" y="7"/>
                        </a:cubicBezTo>
                        <a:cubicBezTo>
                          <a:pt x="15" y="6"/>
                          <a:pt x="15" y="5"/>
                          <a:pt x="15" y="4"/>
                        </a:cubicBezTo>
                        <a:cubicBezTo>
                          <a:pt x="13" y="5"/>
                          <a:pt x="11" y="6"/>
                          <a:pt x="8" y="6"/>
                        </a:cubicBezTo>
                        <a:cubicBezTo>
                          <a:pt x="7" y="7"/>
                          <a:pt x="7" y="9"/>
                          <a:pt x="9" y="9"/>
                        </a:cubicBezTo>
                        <a:cubicBezTo>
                          <a:pt x="13" y="9"/>
                          <a:pt x="16" y="8"/>
                          <a:pt x="19" y="6"/>
                        </a:cubicBezTo>
                        <a:cubicBezTo>
                          <a:pt x="20" y="6"/>
                          <a:pt x="20" y="4"/>
                          <a:pt x="19" y="4"/>
                        </a:cubicBezTo>
                        <a:cubicBezTo>
                          <a:pt x="15" y="4"/>
                          <a:pt x="11" y="5"/>
                          <a:pt x="8" y="8"/>
                        </a:cubicBezTo>
                        <a:cubicBezTo>
                          <a:pt x="7" y="9"/>
                          <a:pt x="8" y="10"/>
                          <a:pt x="9" y="10"/>
                        </a:cubicBezTo>
                        <a:cubicBezTo>
                          <a:pt x="12" y="10"/>
                          <a:pt x="15" y="10"/>
                          <a:pt x="19" y="10"/>
                        </a:cubicBezTo>
                        <a:cubicBezTo>
                          <a:pt x="20" y="10"/>
                          <a:pt x="20" y="8"/>
                          <a:pt x="19" y="8"/>
                        </a:cubicBezTo>
                        <a:cubicBezTo>
                          <a:pt x="15" y="8"/>
                          <a:pt x="12" y="8"/>
                          <a:pt x="8" y="8"/>
                        </a:cubicBezTo>
                        <a:cubicBezTo>
                          <a:pt x="8" y="9"/>
                          <a:pt x="8" y="9"/>
                          <a:pt x="8" y="10"/>
                        </a:cubicBezTo>
                        <a:cubicBezTo>
                          <a:pt x="12" y="10"/>
                          <a:pt x="16" y="10"/>
                          <a:pt x="20" y="9"/>
                        </a:cubicBezTo>
                        <a:cubicBezTo>
                          <a:pt x="20" y="8"/>
                          <a:pt x="19" y="8"/>
                          <a:pt x="19" y="7"/>
                        </a:cubicBezTo>
                        <a:cubicBezTo>
                          <a:pt x="14" y="8"/>
                          <a:pt x="9" y="9"/>
                          <a:pt x="3" y="9"/>
                        </a:cubicBezTo>
                        <a:cubicBezTo>
                          <a:pt x="3" y="9"/>
                          <a:pt x="3" y="10"/>
                          <a:pt x="3" y="11"/>
                        </a:cubicBezTo>
                        <a:cubicBezTo>
                          <a:pt x="7" y="10"/>
                          <a:pt x="10" y="9"/>
                          <a:pt x="14" y="8"/>
                        </a:cubicBezTo>
                        <a:cubicBezTo>
                          <a:pt x="14" y="7"/>
                          <a:pt x="13" y="7"/>
                          <a:pt x="13" y="6"/>
                        </a:cubicBezTo>
                        <a:cubicBezTo>
                          <a:pt x="8" y="8"/>
                          <a:pt x="4" y="10"/>
                          <a:pt x="0" y="13"/>
                        </a:cubicBezTo>
                        <a:cubicBezTo>
                          <a:pt x="0" y="14"/>
                          <a:pt x="1" y="16"/>
                          <a:pt x="2" y="15"/>
                        </a:cubicBezTo>
                        <a:cubicBezTo>
                          <a:pt x="5" y="13"/>
                          <a:pt x="8" y="11"/>
                          <a:pt x="11" y="9"/>
                        </a:cubicBezTo>
                        <a:cubicBezTo>
                          <a:pt x="11" y="8"/>
                          <a:pt x="10" y="7"/>
                          <a:pt x="10" y="7"/>
                        </a:cubicBezTo>
                        <a:cubicBezTo>
                          <a:pt x="7" y="10"/>
                          <a:pt x="4" y="12"/>
                          <a:pt x="1" y="15"/>
                        </a:cubicBezTo>
                        <a:cubicBezTo>
                          <a:pt x="1" y="16"/>
                          <a:pt x="2" y="16"/>
                          <a:pt x="2" y="17"/>
                        </a:cubicBezTo>
                        <a:cubicBezTo>
                          <a:pt x="5" y="14"/>
                          <a:pt x="8" y="12"/>
                          <a:pt x="11" y="10"/>
                        </a:cubicBezTo>
                        <a:cubicBezTo>
                          <a:pt x="10" y="9"/>
                          <a:pt x="10" y="9"/>
                          <a:pt x="9" y="8"/>
                        </a:cubicBezTo>
                        <a:cubicBezTo>
                          <a:pt x="7" y="10"/>
                          <a:pt x="4" y="13"/>
                          <a:pt x="2" y="15"/>
                        </a:cubicBezTo>
                        <a:cubicBezTo>
                          <a:pt x="0" y="16"/>
                          <a:pt x="2" y="17"/>
                          <a:pt x="3" y="17"/>
                        </a:cubicBezTo>
                        <a:cubicBezTo>
                          <a:pt x="7" y="15"/>
                          <a:pt x="11" y="14"/>
                          <a:pt x="16" y="13"/>
                        </a:cubicBezTo>
                        <a:cubicBezTo>
                          <a:pt x="15" y="12"/>
                          <a:pt x="15" y="11"/>
                          <a:pt x="15" y="11"/>
                        </a:cubicBezTo>
                        <a:cubicBezTo>
                          <a:pt x="11" y="12"/>
                          <a:pt x="7" y="13"/>
                          <a:pt x="3" y="15"/>
                        </a:cubicBezTo>
                        <a:cubicBezTo>
                          <a:pt x="1" y="16"/>
                          <a:pt x="3" y="18"/>
                          <a:pt x="4" y="1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08" name="Freeform 298"/>
                  <p:cNvSpPr/>
                  <p:nvPr/>
                </p:nvSpPr>
                <p:spPr bwMode="auto">
                  <a:xfrm>
                    <a:off x="927" y="1615"/>
                    <a:ext cx="18" cy="36"/>
                  </a:xfrm>
                  <a:custGeom>
                    <a:avLst/>
                    <a:gdLst>
                      <a:gd name="T0" fmla="*/ 12 w 26"/>
                      <a:gd name="T1" fmla="*/ 48 h 53"/>
                      <a:gd name="T2" fmla="*/ 22 w 26"/>
                      <a:gd name="T3" fmla="*/ 42 h 53"/>
                      <a:gd name="T4" fmla="*/ 10 w 26"/>
                      <a:gd name="T5" fmla="*/ 50 h 53"/>
                      <a:gd name="T6" fmla="*/ 23 w 26"/>
                      <a:gd name="T7" fmla="*/ 40 h 53"/>
                      <a:gd name="T8" fmla="*/ 20 w 26"/>
                      <a:gd name="T9" fmla="*/ 41 h 53"/>
                      <a:gd name="T10" fmla="*/ 23 w 26"/>
                      <a:gd name="T11" fmla="*/ 23 h 53"/>
                      <a:gd name="T12" fmla="*/ 13 w 26"/>
                      <a:gd name="T13" fmla="*/ 10 h 53"/>
                      <a:gd name="T14" fmla="*/ 19 w 26"/>
                      <a:gd name="T15" fmla="*/ 10 h 53"/>
                      <a:gd name="T16" fmla="*/ 6 w 26"/>
                      <a:gd name="T17" fmla="*/ 7 h 53"/>
                      <a:gd name="T18" fmla="*/ 14 w 26"/>
                      <a:gd name="T19" fmla="*/ 9 h 53"/>
                      <a:gd name="T20" fmla="*/ 5 w 26"/>
                      <a:gd name="T21" fmla="*/ 4 h 53"/>
                      <a:gd name="T22" fmla="*/ 11 w 26"/>
                      <a:gd name="T23" fmla="*/ 5 h 53"/>
                      <a:gd name="T24" fmla="*/ 5 w 26"/>
                      <a:gd name="T25" fmla="*/ 2 h 53"/>
                      <a:gd name="T26" fmla="*/ 11 w 26"/>
                      <a:gd name="T27" fmla="*/ 2 h 53"/>
                      <a:gd name="T28" fmla="*/ 2 w 26"/>
                      <a:gd name="T29" fmla="*/ 3 h 53"/>
                      <a:gd name="T30" fmla="*/ 16 w 26"/>
                      <a:gd name="T31" fmla="*/ 9 h 53"/>
                      <a:gd name="T32" fmla="*/ 16 w 26"/>
                      <a:gd name="T33" fmla="*/ 9 h 53"/>
                      <a:gd name="T34" fmla="*/ 10 w 26"/>
                      <a:gd name="T35" fmla="*/ 7 h 53"/>
                      <a:gd name="T36" fmla="*/ 20 w 26"/>
                      <a:gd name="T37" fmla="*/ 13 h 53"/>
                      <a:gd name="T38" fmla="*/ 18 w 26"/>
                      <a:gd name="T39" fmla="*/ 15 h 53"/>
                      <a:gd name="T40" fmla="*/ 25 w 26"/>
                      <a:gd name="T41" fmla="*/ 21 h 53"/>
                      <a:gd name="T42" fmla="*/ 18 w 26"/>
                      <a:gd name="T43" fmla="*/ 15 h 53"/>
                      <a:gd name="T44" fmla="*/ 20 w 26"/>
                      <a:gd name="T45" fmla="*/ 14 h 53"/>
                      <a:gd name="T46" fmla="*/ 10 w 26"/>
                      <a:gd name="T47" fmla="*/ 6 h 53"/>
                      <a:gd name="T48" fmla="*/ 17 w 26"/>
                      <a:gd name="T49" fmla="*/ 9 h 53"/>
                      <a:gd name="T50" fmla="*/ 9 w 26"/>
                      <a:gd name="T51" fmla="*/ 5 h 53"/>
                      <a:gd name="T52" fmla="*/ 16 w 26"/>
                      <a:gd name="T53" fmla="*/ 9 h 53"/>
                      <a:gd name="T54" fmla="*/ 2 w 26"/>
                      <a:gd name="T55" fmla="*/ 3 h 53"/>
                      <a:gd name="T56" fmla="*/ 11 w 26"/>
                      <a:gd name="T57" fmla="*/ 2 h 53"/>
                      <a:gd name="T58" fmla="*/ 4 w 26"/>
                      <a:gd name="T59" fmla="*/ 2 h 53"/>
                      <a:gd name="T60" fmla="*/ 11 w 26"/>
                      <a:gd name="T61" fmla="*/ 5 h 53"/>
                      <a:gd name="T62" fmla="*/ 4 w 26"/>
                      <a:gd name="T63" fmla="*/ 4 h 53"/>
                      <a:gd name="T64" fmla="*/ 14 w 26"/>
                      <a:gd name="T65" fmla="*/ 9 h 53"/>
                      <a:gd name="T66" fmla="*/ 7 w 26"/>
                      <a:gd name="T67" fmla="*/ 7 h 53"/>
                      <a:gd name="T68" fmla="*/ 19 w 26"/>
                      <a:gd name="T69" fmla="*/ 10 h 53"/>
                      <a:gd name="T70" fmla="*/ 13 w 26"/>
                      <a:gd name="T71" fmla="*/ 10 h 53"/>
                      <a:gd name="T72" fmla="*/ 20 w 26"/>
                      <a:gd name="T73" fmla="*/ 41 h 53"/>
                      <a:gd name="T74" fmla="*/ 23 w 26"/>
                      <a:gd name="T75" fmla="*/ 40 h 53"/>
                      <a:gd name="T76" fmla="*/ 10 w 26"/>
                      <a:gd name="T77" fmla="*/ 50 h 53"/>
                      <a:gd name="T78" fmla="*/ 22 w 26"/>
                      <a:gd name="T79" fmla="*/ 41 h 53"/>
                      <a:gd name="T80" fmla="*/ 12 w 26"/>
                      <a:gd name="T81" fmla="*/ 48 h 53"/>
                      <a:gd name="T82" fmla="*/ 23 w 26"/>
                      <a:gd name="T83" fmla="*/ 38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</a:cxnLst>
                    <a:rect l="0" t="0" r="r" b="b"/>
                    <a:pathLst>
                      <a:path w="26" h="53">
                        <a:moveTo>
                          <a:pt x="20" y="37"/>
                        </a:moveTo>
                        <a:cubicBezTo>
                          <a:pt x="19" y="42"/>
                          <a:pt x="16" y="45"/>
                          <a:pt x="12" y="48"/>
                        </a:cubicBezTo>
                        <a:cubicBezTo>
                          <a:pt x="11" y="49"/>
                          <a:pt x="13" y="50"/>
                          <a:pt x="14" y="50"/>
                        </a:cubicBezTo>
                        <a:cubicBezTo>
                          <a:pt x="17" y="47"/>
                          <a:pt x="19" y="44"/>
                          <a:pt x="22" y="42"/>
                        </a:cubicBezTo>
                        <a:cubicBezTo>
                          <a:pt x="21" y="41"/>
                          <a:pt x="20" y="41"/>
                          <a:pt x="20" y="41"/>
                        </a:cubicBezTo>
                        <a:cubicBezTo>
                          <a:pt x="18" y="46"/>
                          <a:pt x="15" y="48"/>
                          <a:pt x="10" y="50"/>
                        </a:cubicBezTo>
                        <a:cubicBezTo>
                          <a:pt x="11" y="51"/>
                          <a:pt x="11" y="52"/>
                          <a:pt x="11" y="52"/>
                        </a:cubicBezTo>
                        <a:cubicBezTo>
                          <a:pt x="16" y="49"/>
                          <a:pt x="20" y="45"/>
                          <a:pt x="23" y="40"/>
                        </a:cubicBezTo>
                        <a:cubicBezTo>
                          <a:pt x="24" y="39"/>
                          <a:pt x="22" y="38"/>
                          <a:pt x="21" y="39"/>
                        </a:cubicBezTo>
                        <a:cubicBezTo>
                          <a:pt x="21" y="40"/>
                          <a:pt x="20" y="40"/>
                          <a:pt x="20" y="41"/>
                        </a:cubicBezTo>
                        <a:cubicBezTo>
                          <a:pt x="21" y="41"/>
                          <a:pt x="22" y="41"/>
                          <a:pt x="22" y="41"/>
                        </a:cubicBezTo>
                        <a:cubicBezTo>
                          <a:pt x="23" y="34"/>
                          <a:pt x="26" y="30"/>
                          <a:pt x="23" y="23"/>
                        </a:cubicBezTo>
                        <a:cubicBezTo>
                          <a:pt x="21" y="18"/>
                          <a:pt x="19" y="13"/>
                          <a:pt x="15" y="9"/>
                        </a:cubicBezTo>
                        <a:cubicBezTo>
                          <a:pt x="14" y="9"/>
                          <a:pt x="14" y="10"/>
                          <a:pt x="13" y="10"/>
                        </a:cubicBezTo>
                        <a:cubicBezTo>
                          <a:pt x="16" y="12"/>
                          <a:pt x="15" y="12"/>
                          <a:pt x="18" y="13"/>
                        </a:cubicBezTo>
                        <a:cubicBezTo>
                          <a:pt x="20" y="13"/>
                          <a:pt x="20" y="11"/>
                          <a:pt x="19" y="10"/>
                        </a:cubicBezTo>
                        <a:cubicBezTo>
                          <a:pt x="15" y="8"/>
                          <a:pt x="12" y="6"/>
                          <a:pt x="7" y="5"/>
                        </a:cubicBezTo>
                        <a:cubicBezTo>
                          <a:pt x="6" y="4"/>
                          <a:pt x="5" y="6"/>
                          <a:pt x="6" y="7"/>
                        </a:cubicBezTo>
                        <a:cubicBezTo>
                          <a:pt x="8" y="8"/>
                          <a:pt x="10" y="9"/>
                          <a:pt x="13" y="11"/>
                        </a:cubicBezTo>
                        <a:cubicBezTo>
                          <a:pt x="14" y="11"/>
                          <a:pt x="15" y="10"/>
                          <a:pt x="14" y="9"/>
                        </a:cubicBezTo>
                        <a:cubicBezTo>
                          <a:pt x="11" y="7"/>
                          <a:pt x="8" y="5"/>
                          <a:pt x="6" y="2"/>
                        </a:cubicBezTo>
                        <a:cubicBezTo>
                          <a:pt x="6" y="3"/>
                          <a:pt x="5" y="3"/>
                          <a:pt x="5" y="4"/>
                        </a:cubicBezTo>
                        <a:cubicBezTo>
                          <a:pt x="6" y="5"/>
                          <a:pt x="8" y="6"/>
                          <a:pt x="10" y="7"/>
                        </a:cubicBezTo>
                        <a:cubicBezTo>
                          <a:pt x="11" y="8"/>
                          <a:pt x="12" y="6"/>
                          <a:pt x="11" y="5"/>
                        </a:cubicBezTo>
                        <a:cubicBezTo>
                          <a:pt x="9" y="4"/>
                          <a:pt x="7" y="2"/>
                          <a:pt x="6" y="1"/>
                        </a:cubicBezTo>
                        <a:cubicBezTo>
                          <a:pt x="5" y="1"/>
                          <a:pt x="5" y="2"/>
                          <a:pt x="5" y="2"/>
                        </a:cubicBezTo>
                        <a:cubicBezTo>
                          <a:pt x="6" y="3"/>
                          <a:pt x="8" y="3"/>
                          <a:pt x="10" y="4"/>
                        </a:cubicBezTo>
                        <a:cubicBezTo>
                          <a:pt x="10" y="3"/>
                          <a:pt x="10" y="2"/>
                          <a:pt x="11" y="2"/>
                        </a:cubicBezTo>
                        <a:cubicBezTo>
                          <a:pt x="7" y="1"/>
                          <a:pt x="5" y="1"/>
                          <a:pt x="2" y="1"/>
                        </a:cubicBezTo>
                        <a:cubicBezTo>
                          <a:pt x="2" y="1"/>
                          <a:pt x="2" y="2"/>
                          <a:pt x="2" y="3"/>
                        </a:cubicBezTo>
                        <a:cubicBezTo>
                          <a:pt x="9" y="3"/>
                          <a:pt x="11" y="7"/>
                          <a:pt x="14" y="11"/>
                        </a:cubicBezTo>
                        <a:cubicBezTo>
                          <a:pt x="15" y="10"/>
                          <a:pt x="15" y="10"/>
                          <a:pt x="16" y="9"/>
                        </a:cubicBezTo>
                        <a:cubicBezTo>
                          <a:pt x="13" y="7"/>
                          <a:pt x="13" y="7"/>
                          <a:pt x="15" y="10"/>
                        </a:cubicBezTo>
                        <a:cubicBezTo>
                          <a:pt x="15" y="10"/>
                          <a:pt x="16" y="9"/>
                          <a:pt x="16" y="9"/>
                        </a:cubicBezTo>
                        <a:cubicBezTo>
                          <a:pt x="15" y="7"/>
                          <a:pt x="13" y="6"/>
                          <a:pt x="12" y="5"/>
                        </a:cubicBezTo>
                        <a:cubicBezTo>
                          <a:pt x="11" y="5"/>
                          <a:pt x="11" y="6"/>
                          <a:pt x="10" y="7"/>
                        </a:cubicBezTo>
                        <a:cubicBezTo>
                          <a:pt x="14" y="9"/>
                          <a:pt x="16" y="11"/>
                          <a:pt x="18" y="15"/>
                        </a:cubicBezTo>
                        <a:cubicBezTo>
                          <a:pt x="19" y="14"/>
                          <a:pt x="19" y="14"/>
                          <a:pt x="20" y="13"/>
                        </a:cubicBezTo>
                        <a:cubicBezTo>
                          <a:pt x="20" y="13"/>
                          <a:pt x="19" y="13"/>
                          <a:pt x="19" y="13"/>
                        </a:cubicBezTo>
                        <a:cubicBezTo>
                          <a:pt x="18" y="12"/>
                          <a:pt x="16" y="14"/>
                          <a:pt x="18" y="15"/>
                        </a:cubicBezTo>
                        <a:cubicBezTo>
                          <a:pt x="19" y="17"/>
                          <a:pt x="21" y="19"/>
                          <a:pt x="22" y="21"/>
                        </a:cubicBezTo>
                        <a:cubicBezTo>
                          <a:pt x="22" y="22"/>
                          <a:pt x="25" y="22"/>
                          <a:pt x="25" y="21"/>
                        </a:cubicBezTo>
                        <a:cubicBezTo>
                          <a:pt x="25" y="17"/>
                          <a:pt x="23" y="15"/>
                          <a:pt x="19" y="13"/>
                        </a:cubicBezTo>
                        <a:cubicBezTo>
                          <a:pt x="19" y="14"/>
                          <a:pt x="18" y="14"/>
                          <a:pt x="18" y="15"/>
                        </a:cubicBezTo>
                        <a:cubicBezTo>
                          <a:pt x="18" y="15"/>
                          <a:pt x="18" y="15"/>
                          <a:pt x="19" y="15"/>
                        </a:cubicBezTo>
                        <a:cubicBezTo>
                          <a:pt x="20" y="16"/>
                          <a:pt x="21" y="15"/>
                          <a:pt x="20" y="14"/>
                        </a:cubicBezTo>
                        <a:cubicBezTo>
                          <a:pt x="18" y="10"/>
                          <a:pt x="15" y="7"/>
                          <a:pt x="11" y="5"/>
                        </a:cubicBezTo>
                        <a:cubicBezTo>
                          <a:pt x="10" y="4"/>
                          <a:pt x="9" y="5"/>
                          <a:pt x="10" y="6"/>
                        </a:cubicBezTo>
                        <a:cubicBezTo>
                          <a:pt x="13" y="10"/>
                          <a:pt x="11" y="9"/>
                          <a:pt x="15" y="11"/>
                        </a:cubicBezTo>
                        <a:cubicBezTo>
                          <a:pt x="16" y="11"/>
                          <a:pt x="17" y="10"/>
                          <a:pt x="17" y="9"/>
                        </a:cubicBezTo>
                        <a:cubicBezTo>
                          <a:pt x="15" y="6"/>
                          <a:pt x="13" y="5"/>
                          <a:pt x="10" y="4"/>
                        </a:cubicBezTo>
                        <a:cubicBezTo>
                          <a:pt x="9" y="3"/>
                          <a:pt x="8" y="4"/>
                          <a:pt x="9" y="5"/>
                        </a:cubicBezTo>
                        <a:cubicBezTo>
                          <a:pt x="10" y="8"/>
                          <a:pt x="12" y="9"/>
                          <a:pt x="14" y="11"/>
                        </a:cubicBezTo>
                        <a:cubicBezTo>
                          <a:pt x="15" y="12"/>
                          <a:pt x="17" y="10"/>
                          <a:pt x="16" y="9"/>
                        </a:cubicBezTo>
                        <a:cubicBezTo>
                          <a:pt x="12" y="4"/>
                          <a:pt x="9" y="1"/>
                          <a:pt x="2" y="1"/>
                        </a:cubicBezTo>
                        <a:cubicBezTo>
                          <a:pt x="0" y="1"/>
                          <a:pt x="0" y="3"/>
                          <a:pt x="2" y="3"/>
                        </a:cubicBezTo>
                        <a:cubicBezTo>
                          <a:pt x="4" y="3"/>
                          <a:pt x="7" y="3"/>
                          <a:pt x="10" y="4"/>
                        </a:cubicBezTo>
                        <a:cubicBezTo>
                          <a:pt x="11" y="4"/>
                          <a:pt x="12" y="2"/>
                          <a:pt x="11" y="2"/>
                        </a:cubicBezTo>
                        <a:cubicBezTo>
                          <a:pt x="9" y="1"/>
                          <a:pt x="7" y="1"/>
                          <a:pt x="5" y="0"/>
                        </a:cubicBezTo>
                        <a:cubicBezTo>
                          <a:pt x="4" y="0"/>
                          <a:pt x="3" y="1"/>
                          <a:pt x="4" y="2"/>
                        </a:cubicBezTo>
                        <a:cubicBezTo>
                          <a:pt x="6" y="4"/>
                          <a:pt x="8" y="5"/>
                          <a:pt x="9" y="7"/>
                        </a:cubicBezTo>
                        <a:cubicBezTo>
                          <a:pt x="10" y="6"/>
                          <a:pt x="10" y="6"/>
                          <a:pt x="11" y="5"/>
                        </a:cubicBezTo>
                        <a:cubicBezTo>
                          <a:pt x="9" y="4"/>
                          <a:pt x="8" y="3"/>
                          <a:pt x="6" y="2"/>
                        </a:cubicBezTo>
                        <a:cubicBezTo>
                          <a:pt x="5" y="1"/>
                          <a:pt x="4" y="3"/>
                          <a:pt x="4" y="4"/>
                        </a:cubicBezTo>
                        <a:cubicBezTo>
                          <a:pt x="7" y="7"/>
                          <a:pt x="10" y="8"/>
                          <a:pt x="12" y="10"/>
                        </a:cubicBezTo>
                        <a:cubicBezTo>
                          <a:pt x="13" y="10"/>
                          <a:pt x="13" y="9"/>
                          <a:pt x="14" y="9"/>
                        </a:cubicBezTo>
                        <a:cubicBezTo>
                          <a:pt x="12" y="8"/>
                          <a:pt x="10" y="6"/>
                          <a:pt x="8" y="5"/>
                        </a:cubicBezTo>
                        <a:cubicBezTo>
                          <a:pt x="7" y="6"/>
                          <a:pt x="7" y="6"/>
                          <a:pt x="7" y="7"/>
                        </a:cubicBezTo>
                        <a:cubicBezTo>
                          <a:pt x="11" y="8"/>
                          <a:pt x="14" y="10"/>
                          <a:pt x="18" y="12"/>
                        </a:cubicBezTo>
                        <a:cubicBezTo>
                          <a:pt x="18" y="12"/>
                          <a:pt x="19" y="11"/>
                          <a:pt x="19" y="10"/>
                        </a:cubicBezTo>
                        <a:cubicBezTo>
                          <a:pt x="17" y="10"/>
                          <a:pt x="16" y="9"/>
                          <a:pt x="14" y="8"/>
                        </a:cubicBezTo>
                        <a:cubicBezTo>
                          <a:pt x="13" y="8"/>
                          <a:pt x="12" y="9"/>
                          <a:pt x="13" y="10"/>
                        </a:cubicBezTo>
                        <a:cubicBezTo>
                          <a:pt x="18" y="15"/>
                          <a:pt x="20" y="20"/>
                          <a:pt x="22" y="26"/>
                        </a:cubicBezTo>
                        <a:cubicBezTo>
                          <a:pt x="23" y="31"/>
                          <a:pt x="20" y="36"/>
                          <a:pt x="20" y="41"/>
                        </a:cubicBezTo>
                        <a:cubicBezTo>
                          <a:pt x="20" y="42"/>
                          <a:pt x="22" y="43"/>
                          <a:pt x="22" y="42"/>
                        </a:cubicBezTo>
                        <a:cubicBezTo>
                          <a:pt x="22" y="41"/>
                          <a:pt x="23" y="41"/>
                          <a:pt x="23" y="40"/>
                        </a:cubicBezTo>
                        <a:cubicBezTo>
                          <a:pt x="22" y="40"/>
                          <a:pt x="22" y="39"/>
                          <a:pt x="21" y="39"/>
                        </a:cubicBezTo>
                        <a:cubicBezTo>
                          <a:pt x="18" y="44"/>
                          <a:pt x="15" y="47"/>
                          <a:pt x="10" y="50"/>
                        </a:cubicBezTo>
                        <a:cubicBezTo>
                          <a:pt x="9" y="51"/>
                          <a:pt x="10" y="53"/>
                          <a:pt x="11" y="52"/>
                        </a:cubicBezTo>
                        <a:cubicBezTo>
                          <a:pt x="16" y="49"/>
                          <a:pt x="20" y="47"/>
                          <a:pt x="22" y="41"/>
                        </a:cubicBezTo>
                        <a:cubicBezTo>
                          <a:pt x="22" y="40"/>
                          <a:pt x="21" y="39"/>
                          <a:pt x="20" y="40"/>
                        </a:cubicBezTo>
                        <a:cubicBezTo>
                          <a:pt x="17" y="42"/>
                          <a:pt x="15" y="46"/>
                          <a:pt x="12" y="48"/>
                        </a:cubicBezTo>
                        <a:cubicBezTo>
                          <a:pt x="13" y="48"/>
                          <a:pt x="13" y="49"/>
                          <a:pt x="14" y="50"/>
                        </a:cubicBezTo>
                        <a:cubicBezTo>
                          <a:pt x="18" y="46"/>
                          <a:pt x="21" y="43"/>
                          <a:pt x="23" y="38"/>
                        </a:cubicBezTo>
                        <a:cubicBezTo>
                          <a:pt x="23" y="36"/>
                          <a:pt x="21" y="36"/>
                          <a:pt x="20" y="3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09" name="Freeform 299"/>
                  <p:cNvSpPr/>
                  <p:nvPr/>
                </p:nvSpPr>
                <p:spPr bwMode="auto">
                  <a:xfrm>
                    <a:off x="895" y="1695"/>
                    <a:ext cx="10" cy="10"/>
                  </a:xfrm>
                  <a:custGeom>
                    <a:avLst/>
                    <a:gdLst>
                      <a:gd name="T0" fmla="*/ 8 w 14"/>
                      <a:gd name="T1" fmla="*/ 1 h 14"/>
                      <a:gd name="T2" fmla="*/ 1 w 14"/>
                      <a:gd name="T3" fmla="*/ 4 h 14"/>
                      <a:gd name="T4" fmla="*/ 1 w 14"/>
                      <a:gd name="T5" fmla="*/ 10 h 14"/>
                      <a:gd name="T6" fmla="*/ 13 w 14"/>
                      <a:gd name="T7" fmla="*/ 9 h 14"/>
                      <a:gd name="T8" fmla="*/ 4 w 14"/>
                      <a:gd name="T9" fmla="*/ 1 h 14"/>
                      <a:gd name="T10" fmla="*/ 1 w 14"/>
                      <a:gd name="T11" fmla="*/ 9 h 14"/>
                      <a:gd name="T12" fmla="*/ 8 w 14"/>
                      <a:gd name="T13" fmla="*/ 12 h 14"/>
                      <a:gd name="T14" fmla="*/ 11 w 14"/>
                      <a:gd name="T15" fmla="*/ 5 h 14"/>
                      <a:gd name="T16" fmla="*/ 4 w 14"/>
                      <a:gd name="T17" fmla="*/ 4 h 14"/>
                      <a:gd name="T18" fmla="*/ 8 w 14"/>
                      <a:gd name="T19" fmla="*/ 9 h 14"/>
                      <a:gd name="T20" fmla="*/ 7 w 14"/>
                      <a:gd name="T21" fmla="*/ 3 h 14"/>
                      <a:gd name="T22" fmla="*/ 3 w 14"/>
                      <a:gd name="T23" fmla="*/ 8 h 14"/>
                      <a:gd name="T24" fmla="*/ 8 w 14"/>
                      <a:gd name="T25" fmla="*/ 8 h 14"/>
                      <a:gd name="T26" fmla="*/ 4 w 14"/>
                      <a:gd name="T27" fmla="*/ 5 h 14"/>
                      <a:gd name="T28" fmla="*/ 6 w 14"/>
                      <a:gd name="T29" fmla="*/ 9 h 14"/>
                      <a:gd name="T30" fmla="*/ 10 w 14"/>
                      <a:gd name="T31" fmla="*/ 6 h 14"/>
                      <a:gd name="T32" fmla="*/ 10 w 14"/>
                      <a:gd name="T33" fmla="*/ 5 h 14"/>
                      <a:gd name="T34" fmla="*/ 7 w 14"/>
                      <a:gd name="T35" fmla="*/ 5 h 14"/>
                      <a:gd name="T36" fmla="*/ 8 w 14"/>
                      <a:gd name="T37" fmla="*/ 7 h 14"/>
                      <a:gd name="T38" fmla="*/ 9 w 14"/>
                      <a:gd name="T39" fmla="*/ 7 h 14"/>
                      <a:gd name="T40" fmla="*/ 8 w 14"/>
                      <a:gd name="T41" fmla="*/ 5 h 14"/>
                      <a:gd name="T42" fmla="*/ 5 w 14"/>
                      <a:gd name="T43" fmla="*/ 7 h 14"/>
                      <a:gd name="T44" fmla="*/ 6 w 14"/>
                      <a:gd name="T45" fmla="*/ 8 h 14"/>
                      <a:gd name="T46" fmla="*/ 6 w 14"/>
                      <a:gd name="T47" fmla="*/ 7 h 14"/>
                      <a:gd name="T48" fmla="*/ 6 w 14"/>
                      <a:gd name="T49" fmla="*/ 7 h 14"/>
                      <a:gd name="T50" fmla="*/ 5 w 14"/>
                      <a:gd name="T51" fmla="*/ 7 h 14"/>
                      <a:gd name="T52" fmla="*/ 7 w 14"/>
                      <a:gd name="T53" fmla="*/ 5 h 14"/>
                      <a:gd name="T54" fmla="*/ 6 w 14"/>
                      <a:gd name="T55" fmla="*/ 7 h 14"/>
                      <a:gd name="T56" fmla="*/ 7 w 14"/>
                      <a:gd name="T57" fmla="*/ 5 h 14"/>
                      <a:gd name="T58" fmla="*/ 9 w 14"/>
                      <a:gd name="T59" fmla="*/ 8 h 14"/>
                      <a:gd name="T60" fmla="*/ 5 w 14"/>
                      <a:gd name="T61" fmla="*/ 10 h 14"/>
                      <a:gd name="T62" fmla="*/ 6 w 14"/>
                      <a:gd name="T63" fmla="*/ 3 h 14"/>
                      <a:gd name="T64" fmla="*/ 10 w 14"/>
                      <a:gd name="T65" fmla="*/ 7 h 14"/>
                      <a:gd name="T66" fmla="*/ 6 w 14"/>
                      <a:gd name="T67" fmla="*/ 11 h 14"/>
                      <a:gd name="T68" fmla="*/ 2 w 14"/>
                      <a:gd name="T69" fmla="*/ 7 h 14"/>
                      <a:gd name="T70" fmla="*/ 8 w 14"/>
                      <a:gd name="T71" fmla="*/ 3 h 14"/>
                      <a:gd name="T72" fmla="*/ 8 w 14"/>
                      <a:gd name="T73" fmla="*/ 1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14" h="14">
                        <a:moveTo>
                          <a:pt x="8" y="1"/>
                        </a:moveTo>
                        <a:cubicBezTo>
                          <a:pt x="5" y="1"/>
                          <a:pt x="2" y="2"/>
                          <a:pt x="1" y="4"/>
                        </a:cubicBezTo>
                        <a:cubicBezTo>
                          <a:pt x="0" y="6"/>
                          <a:pt x="0" y="8"/>
                          <a:pt x="1" y="10"/>
                        </a:cubicBezTo>
                        <a:cubicBezTo>
                          <a:pt x="4" y="14"/>
                          <a:pt x="11" y="14"/>
                          <a:pt x="13" y="9"/>
                        </a:cubicBezTo>
                        <a:cubicBezTo>
                          <a:pt x="14" y="4"/>
                          <a:pt x="8" y="0"/>
                          <a:pt x="4" y="1"/>
                        </a:cubicBezTo>
                        <a:cubicBezTo>
                          <a:pt x="2" y="3"/>
                          <a:pt x="0" y="6"/>
                          <a:pt x="1" y="9"/>
                        </a:cubicBezTo>
                        <a:cubicBezTo>
                          <a:pt x="2" y="11"/>
                          <a:pt x="5" y="13"/>
                          <a:pt x="8" y="12"/>
                        </a:cubicBezTo>
                        <a:cubicBezTo>
                          <a:pt x="11" y="11"/>
                          <a:pt x="12" y="8"/>
                          <a:pt x="11" y="5"/>
                        </a:cubicBezTo>
                        <a:cubicBezTo>
                          <a:pt x="10" y="3"/>
                          <a:pt x="6" y="1"/>
                          <a:pt x="4" y="4"/>
                        </a:cubicBezTo>
                        <a:cubicBezTo>
                          <a:pt x="3" y="7"/>
                          <a:pt x="5" y="10"/>
                          <a:pt x="8" y="9"/>
                        </a:cubicBezTo>
                        <a:cubicBezTo>
                          <a:pt x="11" y="7"/>
                          <a:pt x="10" y="3"/>
                          <a:pt x="7" y="3"/>
                        </a:cubicBezTo>
                        <a:cubicBezTo>
                          <a:pt x="4" y="3"/>
                          <a:pt x="3" y="5"/>
                          <a:pt x="3" y="8"/>
                        </a:cubicBezTo>
                        <a:cubicBezTo>
                          <a:pt x="3" y="11"/>
                          <a:pt x="7" y="10"/>
                          <a:pt x="8" y="8"/>
                        </a:cubicBezTo>
                        <a:cubicBezTo>
                          <a:pt x="10" y="6"/>
                          <a:pt x="7" y="3"/>
                          <a:pt x="4" y="5"/>
                        </a:cubicBezTo>
                        <a:cubicBezTo>
                          <a:pt x="2" y="7"/>
                          <a:pt x="3" y="10"/>
                          <a:pt x="6" y="9"/>
                        </a:cubicBezTo>
                        <a:cubicBezTo>
                          <a:pt x="8" y="9"/>
                          <a:pt x="10" y="8"/>
                          <a:pt x="10" y="6"/>
                        </a:cubicBezTo>
                        <a:cubicBezTo>
                          <a:pt x="11" y="6"/>
                          <a:pt x="10" y="5"/>
                          <a:pt x="10" y="5"/>
                        </a:cubicBezTo>
                        <a:cubicBezTo>
                          <a:pt x="9" y="4"/>
                          <a:pt x="8" y="5"/>
                          <a:pt x="7" y="5"/>
                        </a:cubicBezTo>
                        <a:cubicBezTo>
                          <a:pt x="6" y="5"/>
                          <a:pt x="6" y="7"/>
                          <a:pt x="8" y="7"/>
                        </a:cubicBezTo>
                        <a:cubicBezTo>
                          <a:pt x="8" y="7"/>
                          <a:pt x="8" y="7"/>
                          <a:pt x="9" y="7"/>
                        </a:cubicBezTo>
                        <a:cubicBezTo>
                          <a:pt x="9" y="6"/>
                          <a:pt x="9" y="6"/>
                          <a:pt x="8" y="5"/>
                        </a:cubicBezTo>
                        <a:cubicBezTo>
                          <a:pt x="8" y="6"/>
                          <a:pt x="7" y="7"/>
                          <a:pt x="5" y="7"/>
                        </a:cubicBezTo>
                        <a:cubicBezTo>
                          <a:pt x="5" y="7"/>
                          <a:pt x="5" y="7"/>
                          <a:pt x="6" y="8"/>
                        </a:cubicBezTo>
                        <a:cubicBezTo>
                          <a:pt x="6" y="7"/>
                          <a:pt x="6" y="7"/>
                          <a:pt x="6" y="7"/>
                        </a:cubicBezTo>
                        <a:cubicBezTo>
                          <a:pt x="6" y="6"/>
                          <a:pt x="7" y="7"/>
                          <a:pt x="6" y="7"/>
                        </a:cubicBezTo>
                        <a:cubicBezTo>
                          <a:pt x="6" y="8"/>
                          <a:pt x="5" y="8"/>
                          <a:pt x="5" y="7"/>
                        </a:cubicBezTo>
                        <a:cubicBezTo>
                          <a:pt x="5" y="6"/>
                          <a:pt x="6" y="5"/>
                          <a:pt x="7" y="5"/>
                        </a:cubicBezTo>
                        <a:cubicBezTo>
                          <a:pt x="8" y="6"/>
                          <a:pt x="7" y="7"/>
                          <a:pt x="6" y="7"/>
                        </a:cubicBezTo>
                        <a:cubicBezTo>
                          <a:pt x="6" y="6"/>
                          <a:pt x="6" y="5"/>
                          <a:pt x="7" y="5"/>
                        </a:cubicBezTo>
                        <a:cubicBezTo>
                          <a:pt x="9" y="4"/>
                          <a:pt x="9" y="7"/>
                          <a:pt x="9" y="8"/>
                        </a:cubicBezTo>
                        <a:cubicBezTo>
                          <a:pt x="9" y="10"/>
                          <a:pt x="7" y="10"/>
                          <a:pt x="5" y="10"/>
                        </a:cubicBezTo>
                        <a:cubicBezTo>
                          <a:pt x="2" y="8"/>
                          <a:pt x="3" y="4"/>
                          <a:pt x="6" y="3"/>
                        </a:cubicBezTo>
                        <a:cubicBezTo>
                          <a:pt x="8" y="3"/>
                          <a:pt x="10" y="5"/>
                          <a:pt x="10" y="7"/>
                        </a:cubicBezTo>
                        <a:cubicBezTo>
                          <a:pt x="11" y="9"/>
                          <a:pt x="8" y="11"/>
                          <a:pt x="6" y="11"/>
                        </a:cubicBezTo>
                        <a:cubicBezTo>
                          <a:pt x="4" y="11"/>
                          <a:pt x="2" y="9"/>
                          <a:pt x="2" y="7"/>
                        </a:cubicBezTo>
                        <a:cubicBezTo>
                          <a:pt x="2" y="4"/>
                          <a:pt x="5" y="3"/>
                          <a:pt x="8" y="3"/>
                        </a:cubicBezTo>
                        <a:cubicBezTo>
                          <a:pt x="9" y="4"/>
                          <a:pt x="9" y="1"/>
                          <a:pt x="8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10" name="Freeform 300"/>
                  <p:cNvSpPr/>
                  <p:nvPr/>
                </p:nvSpPr>
                <p:spPr bwMode="auto">
                  <a:xfrm>
                    <a:off x="896" y="1685"/>
                    <a:ext cx="20" cy="18"/>
                  </a:xfrm>
                  <a:custGeom>
                    <a:avLst/>
                    <a:gdLst>
                      <a:gd name="T0" fmla="*/ 22 w 30"/>
                      <a:gd name="T1" fmla="*/ 27 h 28"/>
                      <a:gd name="T2" fmla="*/ 30 w 30"/>
                      <a:gd name="T3" fmla="*/ 22 h 28"/>
                      <a:gd name="T4" fmla="*/ 1 w 30"/>
                      <a:gd name="T5" fmla="*/ 8 h 28"/>
                      <a:gd name="T6" fmla="*/ 3 w 30"/>
                      <a:gd name="T7" fmla="*/ 4 h 28"/>
                      <a:gd name="T8" fmla="*/ 5 w 30"/>
                      <a:gd name="T9" fmla="*/ 4 h 28"/>
                      <a:gd name="T10" fmla="*/ 6 w 30"/>
                      <a:gd name="T11" fmla="*/ 8 h 28"/>
                      <a:gd name="T12" fmla="*/ 5 w 30"/>
                      <a:gd name="T13" fmla="*/ 7 h 28"/>
                      <a:gd name="T14" fmla="*/ 6 w 30"/>
                      <a:gd name="T15" fmla="*/ 3 h 28"/>
                      <a:gd name="T16" fmla="*/ 10 w 30"/>
                      <a:gd name="T17" fmla="*/ 4 h 28"/>
                      <a:gd name="T18" fmla="*/ 10 w 30"/>
                      <a:gd name="T19" fmla="*/ 8 h 28"/>
                      <a:gd name="T20" fmla="*/ 10 w 30"/>
                      <a:gd name="T21" fmla="*/ 8 h 28"/>
                      <a:gd name="T22" fmla="*/ 12 w 30"/>
                      <a:gd name="T23" fmla="*/ 4 h 28"/>
                      <a:gd name="T24" fmla="*/ 15 w 30"/>
                      <a:gd name="T25" fmla="*/ 7 h 28"/>
                      <a:gd name="T26" fmla="*/ 14 w 30"/>
                      <a:gd name="T27" fmla="*/ 9 h 28"/>
                      <a:gd name="T28" fmla="*/ 13 w 30"/>
                      <a:gd name="T29" fmla="*/ 9 h 28"/>
                      <a:gd name="T30" fmla="*/ 15 w 30"/>
                      <a:gd name="T31" fmla="*/ 8 h 28"/>
                      <a:gd name="T32" fmla="*/ 18 w 30"/>
                      <a:gd name="T33" fmla="*/ 10 h 28"/>
                      <a:gd name="T34" fmla="*/ 17 w 30"/>
                      <a:gd name="T35" fmla="*/ 14 h 28"/>
                      <a:gd name="T36" fmla="*/ 17 w 30"/>
                      <a:gd name="T37" fmla="*/ 12 h 28"/>
                      <a:gd name="T38" fmla="*/ 20 w 30"/>
                      <a:gd name="T39" fmla="*/ 11 h 28"/>
                      <a:gd name="T40" fmla="*/ 23 w 30"/>
                      <a:gd name="T41" fmla="*/ 15 h 28"/>
                      <a:gd name="T42" fmla="*/ 21 w 30"/>
                      <a:gd name="T43" fmla="*/ 18 h 28"/>
                      <a:gd name="T44" fmla="*/ 21 w 30"/>
                      <a:gd name="T45" fmla="*/ 18 h 28"/>
                      <a:gd name="T46" fmla="*/ 23 w 30"/>
                      <a:gd name="T47" fmla="*/ 17 h 28"/>
                      <a:gd name="T48" fmla="*/ 25 w 30"/>
                      <a:gd name="T49" fmla="*/ 22 h 28"/>
                      <a:gd name="T50" fmla="*/ 23 w 30"/>
                      <a:gd name="T51" fmla="*/ 25 h 28"/>
                      <a:gd name="T52" fmla="*/ 23 w 30"/>
                      <a:gd name="T53" fmla="*/ 25 h 28"/>
                      <a:gd name="T54" fmla="*/ 24 w 30"/>
                      <a:gd name="T55" fmla="*/ 20 h 28"/>
                      <a:gd name="T56" fmla="*/ 19 w 30"/>
                      <a:gd name="T57" fmla="*/ 9 h 28"/>
                      <a:gd name="T58" fmla="*/ 22 w 30"/>
                      <a:gd name="T59" fmla="*/ 11 h 28"/>
                      <a:gd name="T60" fmla="*/ 20 w 30"/>
                      <a:gd name="T61" fmla="*/ 12 h 28"/>
                      <a:gd name="T62" fmla="*/ 17 w 30"/>
                      <a:gd name="T63" fmla="*/ 10 h 28"/>
                      <a:gd name="T64" fmla="*/ 26 w 30"/>
                      <a:gd name="T65" fmla="*/ 18 h 28"/>
                      <a:gd name="T66" fmla="*/ 24 w 30"/>
                      <a:gd name="T67" fmla="*/ 26 h 28"/>
                      <a:gd name="T68" fmla="*/ 23 w 30"/>
                      <a:gd name="T69" fmla="*/ 23 h 28"/>
                      <a:gd name="T70" fmla="*/ 24 w 30"/>
                      <a:gd name="T71" fmla="*/ 20 h 28"/>
                      <a:gd name="T72" fmla="*/ 25 w 30"/>
                      <a:gd name="T73" fmla="*/ 18 h 28"/>
                      <a:gd name="T74" fmla="*/ 23 w 30"/>
                      <a:gd name="T75" fmla="*/ 19 h 28"/>
                      <a:gd name="T76" fmla="*/ 21 w 30"/>
                      <a:gd name="T77" fmla="*/ 16 h 28"/>
                      <a:gd name="T78" fmla="*/ 22 w 30"/>
                      <a:gd name="T79" fmla="*/ 13 h 28"/>
                      <a:gd name="T80" fmla="*/ 22 w 30"/>
                      <a:gd name="T81" fmla="*/ 12 h 28"/>
                      <a:gd name="T82" fmla="*/ 19 w 30"/>
                      <a:gd name="T83" fmla="*/ 14 h 28"/>
                      <a:gd name="T84" fmla="*/ 16 w 30"/>
                      <a:gd name="T85" fmla="*/ 12 h 28"/>
                      <a:gd name="T86" fmla="*/ 17 w 30"/>
                      <a:gd name="T87" fmla="*/ 9 h 28"/>
                      <a:gd name="T88" fmla="*/ 17 w 30"/>
                      <a:gd name="T89" fmla="*/ 8 h 28"/>
                      <a:gd name="T90" fmla="*/ 15 w 30"/>
                      <a:gd name="T91" fmla="*/ 10 h 28"/>
                      <a:gd name="T92" fmla="*/ 13 w 30"/>
                      <a:gd name="T93" fmla="*/ 7 h 28"/>
                      <a:gd name="T94" fmla="*/ 14 w 30"/>
                      <a:gd name="T95" fmla="*/ 6 h 28"/>
                      <a:gd name="T96" fmla="*/ 14 w 30"/>
                      <a:gd name="T97" fmla="*/ 4 h 28"/>
                      <a:gd name="T98" fmla="*/ 12 w 30"/>
                      <a:gd name="T99" fmla="*/ 8 h 28"/>
                      <a:gd name="T100" fmla="*/ 8 w 30"/>
                      <a:gd name="T101" fmla="*/ 7 h 28"/>
                      <a:gd name="T102" fmla="*/ 8 w 30"/>
                      <a:gd name="T103" fmla="*/ 4 h 28"/>
                      <a:gd name="T104" fmla="*/ 8 w 30"/>
                      <a:gd name="T105" fmla="*/ 3 h 28"/>
                      <a:gd name="T106" fmla="*/ 7 w 30"/>
                      <a:gd name="T107" fmla="*/ 7 h 28"/>
                      <a:gd name="T108" fmla="*/ 3 w 30"/>
                      <a:gd name="T109" fmla="*/ 8 h 28"/>
                      <a:gd name="T110" fmla="*/ 3 w 30"/>
                      <a:gd name="T111" fmla="*/ 4 h 28"/>
                      <a:gd name="T112" fmla="*/ 5 w 30"/>
                      <a:gd name="T113" fmla="*/ 4 h 28"/>
                      <a:gd name="T114" fmla="*/ 3 w 30"/>
                      <a:gd name="T115" fmla="*/ 8 h 28"/>
                      <a:gd name="T116" fmla="*/ 19 w 30"/>
                      <a:gd name="T117" fmla="*/ 9 h 28"/>
                      <a:gd name="T118" fmla="*/ 24 w 30"/>
                      <a:gd name="T119" fmla="*/ 26 h 28"/>
                      <a:gd name="T120" fmla="*/ 2 w 30"/>
                      <a:gd name="T121" fmla="*/ 10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</a:cxnLst>
                    <a:rect l="0" t="0" r="r" b="b"/>
                    <a:pathLst>
                      <a:path w="30" h="28">
                        <a:moveTo>
                          <a:pt x="2" y="10"/>
                        </a:moveTo>
                        <a:cubicBezTo>
                          <a:pt x="7" y="10"/>
                          <a:pt x="11" y="10"/>
                          <a:pt x="14" y="13"/>
                        </a:cubicBezTo>
                        <a:cubicBezTo>
                          <a:pt x="20" y="16"/>
                          <a:pt x="21" y="22"/>
                          <a:pt x="22" y="27"/>
                        </a:cubicBezTo>
                        <a:cubicBezTo>
                          <a:pt x="22" y="28"/>
                          <a:pt x="23" y="28"/>
                          <a:pt x="24" y="27"/>
                        </a:cubicBezTo>
                        <a:cubicBezTo>
                          <a:pt x="26" y="26"/>
                          <a:pt x="27" y="24"/>
                          <a:pt x="29" y="23"/>
                        </a:cubicBezTo>
                        <a:cubicBezTo>
                          <a:pt x="30" y="23"/>
                          <a:pt x="30" y="23"/>
                          <a:pt x="30" y="22"/>
                        </a:cubicBezTo>
                        <a:cubicBezTo>
                          <a:pt x="29" y="14"/>
                          <a:pt x="21" y="6"/>
                          <a:pt x="14" y="3"/>
                        </a:cubicBezTo>
                        <a:cubicBezTo>
                          <a:pt x="11" y="1"/>
                          <a:pt x="6" y="0"/>
                          <a:pt x="2" y="1"/>
                        </a:cubicBezTo>
                        <a:cubicBezTo>
                          <a:pt x="0" y="2"/>
                          <a:pt x="1" y="7"/>
                          <a:pt x="1" y="8"/>
                        </a:cubicBezTo>
                        <a:cubicBezTo>
                          <a:pt x="1" y="10"/>
                          <a:pt x="3" y="10"/>
                          <a:pt x="3" y="9"/>
                        </a:cubicBezTo>
                        <a:cubicBezTo>
                          <a:pt x="3" y="7"/>
                          <a:pt x="4" y="6"/>
                          <a:pt x="5" y="4"/>
                        </a:cubicBezTo>
                        <a:cubicBezTo>
                          <a:pt x="4" y="4"/>
                          <a:pt x="3" y="4"/>
                          <a:pt x="3" y="4"/>
                        </a:cubicBezTo>
                        <a:cubicBezTo>
                          <a:pt x="3" y="5"/>
                          <a:pt x="3" y="6"/>
                          <a:pt x="3" y="7"/>
                        </a:cubicBezTo>
                        <a:cubicBezTo>
                          <a:pt x="3" y="9"/>
                          <a:pt x="5" y="9"/>
                          <a:pt x="5" y="7"/>
                        </a:cubicBezTo>
                        <a:cubicBezTo>
                          <a:pt x="5" y="6"/>
                          <a:pt x="5" y="5"/>
                          <a:pt x="5" y="4"/>
                        </a:cubicBezTo>
                        <a:cubicBezTo>
                          <a:pt x="4" y="4"/>
                          <a:pt x="4" y="4"/>
                          <a:pt x="3" y="4"/>
                        </a:cubicBezTo>
                        <a:cubicBezTo>
                          <a:pt x="3" y="5"/>
                          <a:pt x="3" y="7"/>
                          <a:pt x="3" y="8"/>
                        </a:cubicBezTo>
                        <a:cubicBezTo>
                          <a:pt x="4" y="9"/>
                          <a:pt x="5" y="9"/>
                          <a:pt x="6" y="8"/>
                        </a:cubicBezTo>
                        <a:cubicBezTo>
                          <a:pt x="6" y="7"/>
                          <a:pt x="6" y="6"/>
                          <a:pt x="7" y="4"/>
                        </a:cubicBezTo>
                        <a:cubicBezTo>
                          <a:pt x="6" y="4"/>
                          <a:pt x="5" y="4"/>
                          <a:pt x="5" y="4"/>
                        </a:cubicBezTo>
                        <a:cubicBezTo>
                          <a:pt x="5" y="5"/>
                          <a:pt x="5" y="6"/>
                          <a:pt x="5" y="7"/>
                        </a:cubicBezTo>
                        <a:cubicBezTo>
                          <a:pt x="5" y="8"/>
                          <a:pt x="7" y="9"/>
                          <a:pt x="7" y="8"/>
                        </a:cubicBezTo>
                        <a:cubicBezTo>
                          <a:pt x="8" y="6"/>
                          <a:pt x="8" y="5"/>
                          <a:pt x="8" y="3"/>
                        </a:cubicBezTo>
                        <a:cubicBezTo>
                          <a:pt x="8" y="3"/>
                          <a:pt x="7" y="3"/>
                          <a:pt x="6" y="3"/>
                        </a:cubicBezTo>
                        <a:cubicBezTo>
                          <a:pt x="6" y="5"/>
                          <a:pt x="6" y="6"/>
                          <a:pt x="6" y="8"/>
                        </a:cubicBezTo>
                        <a:cubicBezTo>
                          <a:pt x="6" y="9"/>
                          <a:pt x="8" y="10"/>
                          <a:pt x="9" y="9"/>
                        </a:cubicBezTo>
                        <a:cubicBezTo>
                          <a:pt x="9" y="7"/>
                          <a:pt x="10" y="6"/>
                          <a:pt x="10" y="4"/>
                        </a:cubicBezTo>
                        <a:cubicBezTo>
                          <a:pt x="9" y="4"/>
                          <a:pt x="9" y="4"/>
                          <a:pt x="8" y="4"/>
                        </a:cubicBezTo>
                        <a:cubicBezTo>
                          <a:pt x="8" y="5"/>
                          <a:pt x="8" y="6"/>
                          <a:pt x="8" y="8"/>
                        </a:cubicBezTo>
                        <a:cubicBezTo>
                          <a:pt x="8" y="9"/>
                          <a:pt x="10" y="9"/>
                          <a:pt x="10" y="8"/>
                        </a:cubicBezTo>
                        <a:cubicBezTo>
                          <a:pt x="11" y="6"/>
                          <a:pt x="11" y="5"/>
                          <a:pt x="12" y="3"/>
                        </a:cubicBezTo>
                        <a:cubicBezTo>
                          <a:pt x="11" y="3"/>
                          <a:pt x="10" y="3"/>
                          <a:pt x="10" y="3"/>
                        </a:cubicBezTo>
                        <a:cubicBezTo>
                          <a:pt x="10" y="5"/>
                          <a:pt x="10" y="6"/>
                          <a:pt x="10" y="8"/>
                        </a:cubicBezTo>
                        <a:cubicBezTo>
                          <a:pt x="10" y="9"/>
                          <a:pt x="11" y="10"/>
                          <a:pt x="12" y="9"/>
                        </a:cubicBezTo>
                        <a:cubicBezTo>
                          <a:pt x="12" y="7"/>
                          <a:pt x="13" y="6"/>
                          <a:pt x="14" y="5"/>
                        </a:cubicBezTo>
                        <a:cubicBezTo>
                          <a:pt x="13" y="5"/>
                          <a:pt x="12" y="4"/>
                          <a:pt x="12" y="4"/>
                        </a:cubicBezTo>
                        <a:cubicBezTo>
                          <a:pt x="12" y="5"/>
                          <a:pt x="12" y="6"/>
                          <a:pt x="11" y="8"/>
                        </a:cubicBezTo>
                        <a:cubicBezTo>
                          <a:pt x="11" y="9"/>
                          <a:pt x="12" y="9"/>
                          <a:pt x="13" y="9"/>
                        </a:cubicBezTo>
                        <a:cubicBezTo>
                          <a:pt x="14" y="8"/>
                          <a:pt x="15" y="8"/>
                          <a:pt x="15" y="7"/>
                        </a:cubicBezTo>
                        <a:cubicBezTo>
                          <a:pt x="15" y="7"/>
                          <a:pt x="14" y="6"/>
                          <a:pt x="13" y="6"/>
                        </a:cubicBezTo>
                        <a:cubicBezTo>
                          <a:pt x="13" y="7"/>
                          <a:pt x="13" y="7"/>
                          <a:pt x="13" y="8"/>
                        </a:cubicBezTo>
                        <a:cubicBezTo>
                          <a:pt x="12" y="9"/>
                          <a:pt x="13" y="10"/>
                          <a:pt x="14" y="9"/>
                        </a:cubicBezTo>
                        <a:cubicBezTo>
                          <a:pt x="15" y="8"/>
                          <a:pt x="16" y="8"/>
                          <a:pt x="17" y="7"/>
                        </a:cubicBezTo>
                        <a:cubicBezTo>
                          <a:pt x="17" y="7"/>
                          <a:pt x="16" y="6"/>
                          <a:pt x="16" y="5"/>
                        </a:cubicBezTo>
                        <a:cubicBezTo>
                          <a:pt x="15" y="7"/>
                          <a:pt x="14" y="7"/>
                          <a:pt x="13" y="9"/>
                        </a:cubicBezTo>
                        <a:cubicBezTo>
                          <a:pt x="13" y="9"/>
                          <a:pt x="14" y="11"/>
                          <a:pt x="15" y="10"/>
                        </a:cubicBezTo>
                        <a:cubicBezTo>
                          <a:pt x="15" y="10"/>
                          <a:pt x="16" y="9"/>
                          <a:pt x="16" y="9"/>
                        </a:cubicBezTo>
                        <a:cubicBezTo>
                          <a:pt x="16" y="9"/>
                          <a:pt x="15" y="8"/>
                          <a:pt x="15" y="8"/>
                        </a:cubicBezTo>
                        <a:cubicBezTo>
                          <a:pt x="14" y="9"/>
                          <a:pt x="14" y="10"/>
                          <a:pt x="14" y="11"/>
                        </a:cubicBezTo>
                        <a:cubicBezTo>
                          <a:pt x="13" y="11"/>
                          <a:pt x="14" y="12"/>
                          <a:pt x="15" y="12"/>
                        </a:cubicBezTo>
                        <a:cubicBezTo>
                          <a:pt x="17" y="11"/>
                          <a:pt x="17" y="11"/>
                          <a:pt x="18" y="10"/>
                        </a:cubicBezTo>
                        <a:cubicBezTo>
                          <a:pt x="18" y="10"/>
                          <a:pt x="17" y="9"/>
                          <a:pt x="17" y="9"/>
                        </a:cubicBezTo>
                        <a:cubicBezTo>
                          <a:pt x="16" y="10"/>
                          <a:pt x="16" y="11"/>
                          <a:pt x="15" y="12"/>
                        </a:cubicBezTo>
                        <a:cubicBezTo>
                          <a:pt x="15" y="13"/>
                          <a:pt x="16" y="14"/>
                          <a:pt x="17" y="14"/>
                        </a:cubicBezTo>
                        <a:cubicBezTo>
                          <a:pt x="18" y="13"/>
                          <a:pt x="19" y="12"/>
                          <a:pt x="20" y="12"/>
                        </a:cubicBezTo>
                        <a:cubicBezTo>
                          <a:pt x="20" y="11"/>
                          <a:pt x="20" y="11"/>
                          <a:pt x="19" y="10"/>
                        </a:cubicBezTo>
                        <a:cubicBezTo>
                          <a:pt x="18" y="11"/>
                          <a:pt x="18" y="11"/>
                          <a:pt x="17" y="12"/>
                        </a:cubicBezTo>
                        <a:cubicBezTo>
                          <a:pt x="16" y="13"/>
                          <a:pt x="17" y="14"/>
                          <a:pt x="18" y="14"/>
                        </a:cubicBezTo>
                        <a:cubicBezTo>
                          <a:pt x="19" y="13"/>
                          <a:pt x="20" y="13"/>
                          <a:pt x="21" y="13"/>
                        </a:cubicBezTo>
                        <a:cubicBezTo>
                          <a:pt x="21" y="12"/>
                          <a:pt x="20" y="12"/>
                          <a:pt x="20" y="11"/>
                        </a:cubicBezTo>
                        <a:cubicBezTo>
                          <a:pt x="19" y="12"/>
                          <a:pt x="19" y="13"/>
                          <a:pt x="18" y="15"/>
                        </a:cubicBezTo>
                        <a:cubicBezTo>
                          <a:pt x="18" y="15"/>
                          <a:pt x="18" y="17"/>
                          <a:pt x="19" y="16"/>
                        </a:cubicBezTo>
                        <a:cubicBezTo>
                          <a:pt x="21" y="16"/>
                          <a:pt x="21" y="15"/>
                          <a:pt x="23" y="15"/>
                        </a:cubicBezTo>
                        <a:cubicBezTo>
                          <a:pt x="22" y="14"/>
                          <a:pt x="22" y="14"/>
                          <a:pt x="21" y="13"/>
                        </a:cubicBezTo>
                        <a:cubicBezTo>
                          <a:pt x="21" y="14"/>
                          <a:pt x="20" y="15"/>
                          <a:pt x="20" y="16"/>
                        </a:cubicBezTo>
                        <a:cubicBezTo>
                          <a:pt x="19" y="17"/>
                          <a:pt x="20" y="18"/>
                          <a:pt x="21" y="18"/>
                        </a:cubicBezTo>
                        <a:cubicBezTo>
                          <a:pt x="23" y="17"/>
                          <a:pt x="23" y="17"/>
                          <a:pt x="24" y="16"/>
                        </a:cubicBezTo>
                        <a:cubicBezTo>
                          <a:pt x="24" y="16"/>
                          <a:pt x="24" y="15"/>
                          <a:pt x="23" y="15"/>
                        </a:cubicBezTo>
                        <a:cubicBezTo>
                          <a:pt x="22" y="16"/>
                          <a:pt x="22" y="17"/>
                          <a:pt x="21" y="18"/>
                        </a:cubicBezTo>
                        <a:cubicBezTo>
                          <a:pt x="20" y="19"/>
                          <a:pt x="21" y="20"/>
                          <a:pt x="22" y="20"/>
                        </a:cubicBezTo>
                        <a:cubicBezTo>
                          <a:pt x="23" y="19"/>
                          <a:pt x="24" y="19"/>
                          <a:pt x="25" y="19"/>
                        </a:cubicBezTo>
                        <a:cubicBezTo>
                          <a:pt x="24" y="18"/>
                          <a:pt x="24" y="18"/>
                          <a:pt x="23" y="17"/>
                        </a:cubicBezTo>
                        <a:cubicBezTo>
                          <a:pt x="23" y="18"/>
                          <a:pt x="22" y="19"/>
                          <a:pt x="22" y="20"/>
                        </a:cubicBezTo>
                        <a:cubicBezTo>
                          <a:pt x="22" y="21"/>
                          <a:pt x="22" y="22"/>
                          <a:pt x="23" y="22"/>
                        </a:cubicBezTo>
                        <a:cubicBezTo>
                          <a:pt x="24" y="22"/>
                          <a:pt x="24" y="22"/>
                          <a:pt x="25" y="22"/>
                        </a:cubicBezTo>
                        <a:cubicBezTo>
                          <a:pt x="25" y="21"/>
                          <a:pt x="24" y="21"/>
                          <a:pt x="24" y="20"/>
                        </a:cubicBezTo>
                        <a:cubicBezTo>
                          <a:pt x="23" y="21"/>
                          <a:pt x="23" y="22"/>
                          <a:pt x="22" y="23"/>
                        </a:cubicBezTo>
                        <a:cubicBezTo>
                          <a:pt x="22" y="24"/>
                          <a:pt x="23" y="25"/>
                          <a:pt x="23" y="25"/>
                        </a:cubicBezTo>
                        <a:cubicBezTo>
                          <a:pt x="24" y="24"/>
                          <a:pt x="25" y="24"/>
                          <a:pt x="25" y="24"/>
                        </a:cubicBezTo>
                        <a:cubicBezTo>
                          <a:pt x="25" y="24"/>
                          <a:pt x="25" y="23"/>
                          <a:pt x="24" y="23"/>
                        </a:cubicBezTo>
                        <a:cubicBezTo>
                          <a:pt x="24" y="23"/>
                          <a:pt x="23" y="24"/>
                          <a:pt x="23" y="25"/>
                        </a:cubicBezTo>
                        <a:cubicBezTo>
                          <a:pt x="22" y="26"/>
                          <a:pt x="23" y="27"/>
                          <a:pt x="24" y="26"/>
                        </a:cubicBezTo>
                        <a:cubicBezTo>
                          <a:pt x="26" y="24"/>
                          <a:pt x="26" y="22"/>
                          <a:pt x="26" y="19"/>
                        </a:cubicBezTo>
                        <a:cubicBezTo>
                          <a:pt x="26" y="19"/>
                          <a:pt x="25" y="20"/>
                          <a:pt x="24" y="20"/>
                        </a:cubicBezTo>
                        <a:cubicBezTo>
                          <a:pt x="25" y="20"/>
                          <a:pt x="25" y="21"/>
                          <a:pt x="26" y="22"/>
                        </a:cubicBezTo>
                        <a:cubicBezTo>
                          <a:pt x="26" y="21"/>
                          <a:pt x="27" y="21"/>
                          <a:pt x="27" y="20"/>
                        </a:cubicBezTo>
                        <a:cubicBezTo>
                          <a:pt x="25" y="16"/>
                          <a:pt x="23" y="12"/>
                          <a:pt x="19" y="9"/>
                        </a:cubicBezTo>
                        <a:cubicBezTo>
                          <a:pt x="18" y="9"/>
                          <a:pt x="18" y="10"/>
                          <a:pt x="17" y="10"/>
                        </a:cubicBezTo>
                        <a:cubicBezTo>
                          <a:pt x="18" y="11"/>
                          <a:pt x="20" y="12"/>
                          <a:pt x="21" y="12"/>
                        </a:cubicBezTo>
                        <a:cubicBezTo>
                          <a:pt x="22" y="13"/>
                          <a:pt x="23" y="11"/>
                          <a:pt x="22" y="11"/>
                        </a:cubicBezTo>
                        <a:cubicBezTo>
                          <a:pt x="20" y="9"/>
                          <a:pt x="19" y="9"/>
                          <a:pt x="17" y="8"/>
                        </a:cubicBezTo>
                        <a:cubicBezTo>
                          <a:pt x="16" y="7"/>
                          <a:pt x="15" y="9"/>
                          <a:pt x="17" y="10"/>
                        </a:cubicBezTo>
                        <a:cubicBezTo>
                          <a:pt x="18" y="11"/>
                          <a:pt x="19" y="11"/>
                          <a:pt x="20" y="12"/>
                        </a:cubicBezTo>
                        <a:cubicBezTo>
                          <a:pt x="21" y="12"/>
                          <a:pt x="21" y="11"/>
                          <a:pt x="21" y="10"/>
                        </a:cubicBezTo>
                        <a:cubicBezTo>
                          <a:pt x="21" y="10"/>
                          <a:pt x="20" y="9"/>
                          <a:pt x="19" y="9"/>
                        </a:cubicBezTo>
                        <a:cubicBezTo>
                          <a:pt x="18" y="8"/>
                          <a:pt x="16" y="9"/>
                          <a:pt x="17" y="10"/>
                        </a:cubicBezTo>
                        <a:cubicBezTo>
                          <a:pt x="21" y="14"/>
                          <a:pt x="23" y="17"/>
                          <a:pt x="26" y="22"/>
                        </a:cubicBezTo>
                        <a:cubicBezTo>
                          <a:pt x="26" y="23"/>
                          <a:pt x="28" y="22"/>
                          <a:pt x="27" y="20"/>
                        </a:cubicBezTo>
                        <a:cubicBezTo>
                          <a:pt x="27" y="19"/>
                          <a:pt x="27" y="19"/>
                          <a:pt x="26" y="18"/>
                        </a:cubicBezTo>
                        <a:cubicBezTo>
                          <a:pt x="25" y="18"/>
                          <a:pt x="24" y="18"/>
                          <a:pt x="24" y="19"/>
                        </a:cubicBezTo>
                        <a:cubicBezTo>
                          <a:pt x="24" y="21"/>
                          <a:pt x="24" y="23"/>
                          <a:pt x="23" y="25"/>
                        </a:cubicBezTo>
                        <a:cubicBezTo>
                          <a:pt x="23" y="25"/>
                          <a:pt x="24" y="26"/>
                          <a:pt x="24" y="26"/>
                        </a:cubicBezTo>
                        <a:cubicBezTo>
                          <a:pt x="25" y="25"/>
                          <a:pt x="25" y="25"/>
                          <a:pt x="26" y="24"/>
                        </a:cubicBezTo>
                        <a:cubicBezTo>
                          <a:pt x="26" y="23"/>
                          <a:pt x="26" y="22"/>
                          <a:pt x="25" y="22"/>
                        </a:cubicBezTo>
                        <a:cubicBezTo>
                          <a:pt x="24" y="22"/>
                          <a:pt x="24" y="22"/>
                          <a:pt x="23" y="23"/>
                        </a:cubicBezTo>
                        <a:cubicBezTo>
                          <a:pt x="23" y="23"/>
                          <a:pt x="24" y="24"/>
                          <a:pt x="24" y="24"/>
                        </a:cubicBezTo>
                        <a:cubicBezTo>
                          <a:pt x="25" y="23"/>
                          <a:pt x="25" y="23"/>
                          <a:pt x="26" y="21"/>
                        </a:cubicBezTo>
                        <a:cubicBezTo>
                          <a:pt x="26" y="20"/>
                          <a:pt x="25" y="19"/>
                          <a:pt x="24" y="20"/>
                        </a:cubicBezTo>
                        <a:cubicBezTo>
                          <a:pt x="24" y="20"/>
                          <a:pt x="23" y="20"/>
                          <a:pt x="23" y="20"/>
                        </a:cubicBezTo>
                        <a:cubicBezTo>
                          <a:pt x="23" y="20"/>
                          <a:pt x="23" y="21"/>
                          <a:pt x="24" y="22"/>
                        </a:cubicBezTo>
                        <a:cubicBezTo>
                          <a:pt x="25" y="20"/>
                          <a:pt x="25" y="20"/>
                          <a:pt x="25" y="18"/>
                        </a:cubicBezTo>
                        <a:cubicBezTo>
                          <a:pt x="26" y="17"/>
                          <a:pt x="24" y="16"/>
                          <a:pt x="24" y="17"/>
                        </a:cubicBezTo>
                        <a:cubicBezTo>
                          <a:pt x="23" y="17"/>
                          <a:pt x="22" y="17"/>
                          <a:pt x="22" y="17"/>
                        </a:cubicBezTo>
                        <a:cubicBezTo>
                          <a:pt x="22" y="18"/>
                          <a:pt x="22" y="19"/>
                          <a:pt x="23" y="19"/>
                        </a:cubicBezTo>
                        <a:cubicBezTo>
                          <a:pt x="23" y="18"/>
                          <a:pt x="24" y="17"/>
                          <a:pt x="25" y="16"/>
                        </a:cubicBezTo>
                        <a:cubicBezTo>
                          <a:pt x="25" y="15"/>
                          <a:pt x="24" y="14"/>
                          <a:pt x="23" y="14"/>
                        </a:cubicBezTo>
                        <a:cubicBezTo>
                          <a:pt x="22" y="15"/>
                          <a:pt x="22" y="15"/>
                          <a:pt x="21" y="16"/>
                        </a:cubicBezTo>
                        <a:cubicBezTo>
                          <a:pt x="21" y="16"/>
                          <a:pt x="22" y="17"/>
                          <a:pt x="22" y="17"/>
                        </a:cubicBezTo>
                        <a:cubicBezTo>
                          <a:pt x="23" y="15"/>
                          <a:pt x="23" y="16"/>
                          <a:pt x="23" y="14"/>
                        </a:cubicBezTo>
                        <a:cubicBezTo>
                          <a:pt x="24" y="13"/>
                          <a:pt x="23" y="12"/>
                          <a:pt x="22" y="13"/>
                        </a:cubicBezTo>
                        <a:cubicBezTo>
                          <a:pt x="21" y="13"/>
                          <a:pt x="20" y="14"/>
                          <a:pt x="19" y="14"/>
                        </a:cubicBezTo>
                        <a:cubicBezTo>
                          <a:pt x="19" y="15"/>
                          <a:pt x="19" y="15"/>
                          <a:pt x="20" y="16"/>
                        </a:cubicBezTo>
                        <a:cubicBezTo>
                          <a:pt x="21" y="15"/>
                          <a:pt x="21" y="13"/>
                          <a:pt x="22" y="12"/>
                        </a:cubicBezTo>
                        <a:cubicBezTo>
                          <a:pt x="22" y="11"/>
                          <a:pt x="22" y="10"/>
                          <a:pt x="21" y="11"/>
                        </a:cubicBezTo>
                        <a:cubicBezTo>
                          <a:pt x="19" y="11"/>
                          <a:pt x="18" y="11"/>
                          <a:pt x="17" y="12"/>
                        </a:cubicBezTo>
                        <a:cubicBezTo>
                          <a:pt x="18" y="13"/>
                          <a:pt x="18" y="13"/>
                          <a:pt x="19" y="14"/>
                        </a:cubicBezTo>
                        <a:cubicBezTo>
                          <a:pt x="19" y="13"/>
                          <a:pt x="20" y="12"/>
                          <a:pt x="21" y="12"/>
                        </a:cubicBezTo>
                        <a:cubicBezTo>
                          <a:pt x="21" y="11"/>
                          <a:pt x="21" y="9"/>
                          <a:pt x="20" y="10"/>
                        </a:cubicBezTo>
                        <a:cubicBezTo>
                          <a:pt x="18" y="10"/>
                          <a:pt x="17" y="11"/>
                          <a:pt x="16" y="12"/>
                        </a:cubicBezTo>
                        <a:cubicBezTo>
                          <a:pt x="16" y="12"/>
                          <a:pt x="17" y="13"/>
                          <a:pt x="17" y="13"/>
                        </a:cubicBezTo>
                        <a:cubicBezTo>
                          <a:pt x="18" y="12"/>
                          <a:pt x="18" y="11"/>
                          <a:pt x="19" y="10"/>
                        </a:cubicBezTo>
                        <a:cubicBezTo>
                          <a:pt x="19" y="9"/>
                          <a:pt x="18" y="8"/>
                          <a:pt x="17" y="9"/>
                        </a:cubicBezTo>
                        <a:cubicBezTo>
                          <a:pt x="16" y="9"/>
                          <a:pt x="15" y="10"/>
                          <a:pt x="14" y="10"/>
                        </a:cubicBezTo>
                        <a:cubicBezTo>
                          <a:pt x="15" y="10"/>
                          <a:pt x="15" y="11"/>
                          <a:pt x="16" y="11"/>
                        </a:cubicBezTo>
                        <a:cubicBezTo>
                          <a:pt x="16" y="10"/>
                          <a:pt x="17" y="9"/>
                          <a:pt x="17" y="8"/>
                        </a:cubicBezTo>
                        <a:cubicBezTo>
                          <a:pt x="17" y="7"/>
                          <a:pt x="16" y="7"/>
                          <a:pt x="15" y="7"/>
                        </a:cubicBezTo>
                        <a:cubicBezTo>
                          <a:pt x="15" y="7"/>
                          <a:pt x="14" y="8"/>
                          <a:pt x="14" y="8"/>
                        </a:cubicBezTo>
                        <a:cubicBezTo>
                          <a:pt x="14" y="9"/>
                          <a:pt x="15" y="9"/>
                          <a:pt x="15" y="10"/>
                        </a:cubicBezTo>
                        <a:cubicBezTo>
                          <a:pt x="16" y="9"/>
                          <a:pt x="17" y="8"/>
                          <a:pt x="17" y="7"/>
                        </a:cubicBezTo>
                        <a:cubicBezTo>
                          <a:pt x="18" y="6"/>
                          <a:pt x="17" y="5"/>
                          <a:pt x="16" y="5"/>
                        </a:cubicBezTo>
                        <a:cubicBezTo>
                          <a:pt x="15" y="6"/>
                          <a:pt x="14" y="7"/>
                          <a:pt x="13" y="7"/>
                        </a:cubicBezTo>
                        <a:cubicBezTo>
                          <a:pt x="14" y="8"/>
                          <a:pt x="14" y="8"/>
                          <a:pt x="15" y="8"/>
                        </a:cubicBezTo>
                        <a:cubicBezTo>
                          <a:pt x="15" y="8"/>
                          <a:pt x="15" y="7"/>
                          <a:pt x="15" y="7"/>
                        </a:cubicBezTo>
                        <a:cubicBezTo>
                          <a:pt x="16" y="5"/>
                          <a:pt x="14" y="5"/>
                          <a:pt x="14" y="6"/>
                        </a:cubicBezTo>
                        <a:cubicBezTo>
                          <a:pt x="13" y="6"/>
                          <a:pt x="12" y="7"/>
                          <a:pt x="12" y="7"/>
                        </a:cubicBezTo>
                        <a:cubicBezTo>
                          <a:pt x="12" y="7"/>
                          <a:pt x="13" y="8"/>
                          <a:pt x="14" y="8"/>
                        </a:cubicBezTo>
                        <a:cubicBezTo>
                          <a:pt x="14" y="6"/>
                          <a:pt x="14" y="6"/>
                          <a:pt x="14" y="4"/>
                        </a:cubicBezTo>
                        <a:cubicBezTo>
                          <a:pt x="14" y="3"/>
                          <a:pt x="12" y="3"/>
                          <a:pt x="12" y="4"/>
                        </a:cubicBezTo>
                        <a:cubicBezTo>
                          <a:pt x="11" y="5"/>
                          <a:pt x="11" y="6"/>
                          <a:pt x="10" y="8"/>
                        </a:cubicBezTo>
                        <a:cubicBezTo>
                          <a:pt x="11" y="8"/>
                          <a:pt x="11" y="8"/>
                          <a:pt x="12" y="8"/>
                        </a:cubicBezTo>
                        <a:cubicBezTo>
                          <a:pt x="12" y="6"/>
                          <a:pt x="12" y="5"/>
                          <a:pt x="12" y="3"/>
                        </a:cubicBezTo>
                        <a:cubicBezTo>
                          <a:pt x="12" y="2"/>
                          <a:pt x="10" y="2"/>
                          <a:pt x="10" y="3"/>
                        </a:cubicBezTo>
                        <a:cubicBezTo>
                          <a:pt x="9" y="4"/>
                          <a:pt x="9" y="6"/>
                          <a:pt x="8" y="7"/>
                        </a:cubicBezTo>
                        <a:cubicBezTo>
                          <a:pt x="9" y="7"/>
                          <a:pt x="10" y="7"/>
                          <a:pt x="10" y="8"/>
                        </a:cubicBezTo>
                        <a:cubicBezTo>
                          <a:pt x="11" y="6"/>
                          <a:pt x="10" y="5"/>
                          <a:pt x="10" y="4"/>
                        </a:cubicBezTo>
                        <a:cubicBezTo>
                          <a:pt x="10" y="3"/>
                          <a:pt x="9" y="2"/>
                          <a:pt x="8" y="4"/>
                        </a:cubicBezTo>
                        <a:cubicBezTo>
                          <a:pt x="7" y="5"/>
                          <a:pt x="7" y="7"/>
                          <a:pt x="6" y="8"/>
                        </a:cubicBezTo>
                        <a:cubicBezTo>
                          <a:pt x="7" y="8"/>
                          <a:pt x="8" y="8"/>
                          <a:pt x="9" y="8"/>
                        </a:cubicBezTo>
                        <a:cubicBezTo>
                          <a:pt x="9" y="6"/>
                          <a:pt x="9" y="5"/>
                          <a:pt x="8" y="3"/>
                        </a:cubicBezTo>
                        <a:cubicBezTo>
                          <a:pt x="8" y="2"/>
                          <a:pt x="7" y="2"/>
                          <a:pt x="6" y="3"/>
                        </a:cubicBezTo>
                        <a:cubicBezTo>
                          <a:pt x="6" y="4"/>
                          <a:pt x="5" y="6"/>
                          <a:pt x="5" y="7"/>
                        </a:cubicBezTo>
                        <a:cubicBezTo>
                          <a:pt x="6" y="7"/>
                          <a:pt x="6" y="7"/>
                          <a:pt x="7" y="7"/>
                        </a:cubicBezTo>
                        <a:cubicBezTo>
                          <a:pt x="7" y="6"/>
                          <a:pt x="7" y="5"/>
                          <a:pt x="7" y="4"/>
                        </a:cubicBezTo>
                        <a:cubicBezTo>
                          <a:pt x="7" y="3"/>
                          <a:pt x="5" y="3"/>
                          <a:pt x="5" y="3"/>
                        </a:cubicBezTo>
                        <a:cubicBezTo>
                          <a:pt x="4" y="5"/>
                          <a:pt x="4" y="6"/>
                          <a:pt x="3" y="8"/>
                        </a:cubicBezTo>
                        <a:cubicBezTo>
                          <a:pt x="4" y="8"/>
                          <a:pt x="5" y="8"/>
                          <a:pt x="6" y="8"/>
                        </a:cubicBezTo>
                        <a:cubicBezTo>
                          <a:pt x="5" y="6"/>
                          <a:pt x="5" y="5"/>
                          <a:pt x="5" y="4"/>
                        </a:cubicBezTo>
                        <a:cubicBezTo>
                          <a:pt x="5" y="2"/>
                          <a:pt x="3" y="3"/>
                          <a:pt x="3" y="4"/>
                        </a:cubicBezTo>
                        <a:cubicBezTo>
                          <a:pt x="3" y="5"/>
                          <a:pt x="3" y="6"/>
                          <a:pt x="3" y="7"/>
                        </a:cubicBezTo>
                        <a:cubicBezTo>
                          <a:pt x="3" y="7"/>
                          <a:pt x="4" y="7"/>
                          <a:pt x="5" y="7"/>
                        </a:cubicBezTo>
                        <a:cubicBezTo>
                          <a:pt x="5" y="6"/>
                          <a:pt x="5" y="5"/>
                          <a:pt x="5" y="4"/>
                        </a:cubicBezTo>
                        <a:cubicBezTo>
                          <a:pt x="5" y="3"/>
                          <a:pt x="3" y="3"/>
                          <a:pt x="3" y="4"/>
                        </a:cubicBezTo>
                        <a:cubicBezTo>
                          <a:pt x="2" y="6"/>
                          <a:pt x="1" y="6"/>
                          <a:pt x="1" y="8"/>
                        </a:cubicBezTo>
                        <a:cubicBezTo>
                          <a:pt x="2" y="8"/>
                          <a:pt x="2" y="8"/>
                          <a:pt x="3" y="8"/>
                        </a:cubicBezTo>
                        <a:cubicBezTo>
                          <a:pt x="3" y="7"/>
                          <a:pt x="3" y="5"/>
                          <a:pt x="3" y="3"/>
                        </a:cubicBezTo>
                        <a:cubicBezTo>
                          <a:pt x="3" y="2"/>
                          <a:pt x="9" y="3"/>
                          <a:pt x="9" y="3"/>
                        </a:cubicBezTo>
                        <a:cubicBezTo>
                          <a:pt x="13" y="4"/>
                          <a:pt x="16" y="6"/>
                          <a:pt x="19" y="9"/>
                        </a:cubicBezTo>
                        <a:cubicBezTo>
                          <a:pt x="22" y="11"/>
                          <a:pt x="24" y="14"/>
                          <a:pt x="26" y="17"/>
                        </a:cubicBezTo>
                        <a:cubicBezTo>
                          <a:pt x="29" y="22"/>
                          <a:pt x="26" y="23"/>
                          <a:pt x="22" y="26"/>
                        </a:cubicBezTo>
                        <a:cubicBezTo>
                          <a:pt x="23" y="26"/>
                          <a:pt x="24" y="26"/>
                          <a:pt x="24" y="26"/>
                        </a:cubicBezTo>
                        <a:cubicBezTo>
                          <a:pt x="23" y="21"/>
                          <a:pt x="21" y="16"/>
                          <a:pt x="17" y="12"/>
                        </a:cubicBezTo>
                        <a:cubicBezTo>
                          <a:pt x="13" y="8"/>
                          <a:pt x="8" y="8"/>
                          <a:pt x="2" y="7"/>
                        </a:cubicBezTo>
                        <a:cubicBezTo>
                          <a:pt x="1" y="7"/>
                          <a:pt x="1" y="10"/>
                          <a:pt x="2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11" name="Freeform 301"/>
                  <p:cNvSpPr/>
                  <p:nvPr/>
                </p:nvSpPr>
                <p:spPr bwMode="auto">
                  <a:xfrm>
                    <a:off x="893" y="1671"/>
                    <a:ext cx="36" cy="29"/>
                  </a:xfrm>
                  <a:custGeom>
                    <a:avLst/>
                    <a:gdLst>
                      <a:gd name="T0" fmla="*/ 5 w 53"/>
                      <a:gd name="T1" fmla="*/ 12 h 44"/>
                      <a:gd name="T2" fmla="*/ 10 w 53"/>
                      <a:gd name="T3" fmla="*/ 3 h 44"/>
                      <a:gd name="T4" fmla="*/ 33 w 53"/>
                      <a:gd name="T5" fmla="*/ 13 h 44"/>
                      <a:gd name="T6" fmla="*/ 45 w 53"/>
                      <a:gd name="T7" fmla="*/ 28 h 44"/>
                      <a:gd name="T8" fmla="*/ 49 w 53"/>
                      <a:gd name="T9" fmla="*/ 37 h 44"/>
                      <a:gd name="T10" fmla="*/ 44 w 53"/>
                      <a:gd name="T11" fmla="*/ 41 h 44"/>
                      <a:gd name="T12" fmla="*/ 38 w 53"/>
                      <a:gd name="T13" fmla="*/ 30 h 44"/>
                      <a:gd name="T14" fmla="*/ 27 w 53"/>
                      <a:gd name="T15" fmla="*/ 17 h 44"/>
                      <a:gd name="T16" fmla="*/ 3 w 53"/>
                      <a:gd name="T17" fmla="*/ 10 h 44"/>
                      <a:gd name="T18" fmla="*/ 4 w 53"/>
                      <a:gd name="T19" fmla="*/ 12 h 44"/>
                      <a:gd name="T20" fmla="*/ 42 w 53"/>
                      <a:gd name="T21" fmla="*/ 43 h 44"/>
                      <a:gd name="T22" fmla="*/ 43 w 53"/>
                      <a:gd name="T23" fmla="*/ 44 h 44"/>
                      <a:gd name="T24" fmla="*/ 52 w 53"/>
                      <a:gd name="T25" fmla="*/ 40 h 44"/>
                      <a:gd name="T26" fmla="*/ 35 w 53"/>
                      <a:gd name="T27" fmla="*/ 11 h 44"/>
                      <a:gd name="T28" fmla="*/ 8 w 53"/>
                      <a:gd name="T29" fmla="*/ 1 h 44"/>
                      <a:gd name="T30" fmla="*/ 3 w 53"/>
                      <a:gd name="T31" fmla="*/ 12 h 44"/>
                      <a:gd name="T32" fmla="*/ 5 w 53"/>
                      <a:gd name="T33" fmla="*/ 12 h 4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3" h="44">
                        <a:moveTo>
                          <a:pt x="5" y="12"/>
                        </a:moveTo>
                        <a:cubicBezTo>
                          <a:pt x="5" y="8"/>
                          <a:pt x="3" y="3"/>
                          <a:pt x="10" y="3"/>
                        </a:cubicBezTo>
                        <a:cubicBezTo>
                          <a:pt x="19" y="3"/>
                          <a:pt x="27" y="8"/>
                          <a:pt x="33" y="13"/>
                        </a:cubicBezTo>
                        <a:cubicBezTo>
                          <a:pt x="38" y="17"/>
                          <a:pt x="42" y="22"/>
                          <a:pt x="45" y="28"/>
                        </a:cubicBezTo>
                        <a:cubicBezTo>
                          <a:pt x="47" y="31"/>
                          <a:pt x="48" y="34"/>
                          <a:pt x="49" y="37"/>
                        </a:cubicBezTo>
                        <a:cubicBezTo>
                          <a:pt x="50" y="41"/>
                          <a:pt x="47" y="41"/>
                          <a:pt x="44" y="41"/>
                        </a:cubicBezTo>
                        <a:cubicBezTo>
                          <a:pt x="45" y="41"/>
                          <a:pt x="38" y="30"/>
                          <a:pt x="38" y="30"/>
                        </a:cubicBezTo>
                        <a:cubicBezTo>
                          <a:pt x="35" y="25"/>
                          <a:pt x="31" y="21"/>
                          <a:pt x="27" y="17"/>
                        </a:cubicBezTo>
                        <a:cubicBezTo>
                          <a:pt x="21" y="12"/>
                          <a:pt x="11" y="8"/>
                          <a:pt x="3" y="10"/>
                        </a:cubicBezTo>
                        <a:cubicBezTo>
                          <a:pt x="2" y="11"/>
                          <a:pt x="2" y="13"/>
                          <a:pt x="4" y="12"/>
                        </a:cubicBezTo>
                        <a:cubicBezTo>
                          <a:pt x="20" y="8"/>
                          <a:pt x="39" y="28"/>
                          <a:pt x="42" y="43"/>
                        </a:cubicBezTo>
                        <a:cubicBezTo>
                          <a:pt x="42" y="43"/>
                          <a:pt x="42" y="44"/>
                          <a:pt x="43" y="44"/>
                        </a:cubicBezTo>
                        <a:cubicBezTo>
                          <a:pt x="45" y="43"/>
                          <a:pt x="53" y="44"/>
                          <a:pt x="52" y="40"/>
                        </a:cubicBezTo>
                        <a:cubicBezTo>
                          <a:pt x="49" y="29"/>
                          <a:pt x="43" y="19"/>
                          <a:pt x="35" y="11"/>
                        </a:cubicBezTo>
                        <a:cubicBezTo>
                          <a:pt x="27" y="5"/>
                          <a:pt x="18" y="1"/>
                          <a:pt x="8" y="1"/>
                        </a:cubicBezTo>
                        <a:cubicBezTo>
                          <a:pt x="0" y="0"/>
                          <a:pt x="3" y="7"/>
                          <a:pt x="3" y="12"/>
                        </a:cubicBezTo>
                        <a:cubicBezTo>
                          <a:pt x="3" y="14"/>
                          <a:pt x="5" y="14"/>
                          <a:pt x="5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12" name="Freeform 302"/>
                  <p:cNvSpPr/>
                  <p:nvPr/>
                </p:nvSpPr>
                <p:spPr bwMode="auto">
                  <a:xfrm>
                    <a:off x="895" y="1672"/>
                    <a:ext cx="24" cy="17"/>
                  </a:xfrm>
                  <a:custGeom>
                    <a:avLst/>
                    <a:gdLst>
                      <a:gd name="T0" fmla="*/ 4 w 35"/>
                      <a:gd name="T1" fmla="*/ 4 h 25"/>
                      <a:gd name="T2" fmla="*/ 3 w 35"/>
                      <a:gd name="T3" fmla="*/ 3 h 25"/>
                      <a:gd name="T4" fmla="*/ 4 w 35"/>
                      <a:gd name="T5" fmla="*/ 2 h 25"/>
                      <a:gd name="T6" fmla="*/ 5 w 35"/>
                      <a:gd name="T7" fmla="*/ 2 h 25"/>
                      <a:gd name="T8" fmla="*/ 5 w 35"/>
                      <a:gd name="T9" fmla="*/ 6 h 25"/>
                      <a:gd name="T10" fmla="*/ 6 w 35"/>
                      <a:gd name="T11" fmla="*/ 6 h 25"/>
                      <a:gd name="T12" fmla="*/ 11 w 35"/>
                      <a:gd name="T13" fmla="*/ 7 h 25"/>
                      <a:gd name="T14" fmla="*/ 12 w 35"/>
                      <a:gd name="T15" fmla="*/ 9 h 25"/>
                      <a:gd name="T16" fmla="*/ 14 w 35"/>
                      <a:gd name="T17" fmla="*/ 9 h 25"/>
                      <a:gd name="T18" fmla="*/ 15 w 35"/>
                      <a:gd name="T19" fmla="*/ 11 h 25"/>
                      <a:gd name="T20" fmla="*/ 15 w 35"/>
                      <a:gd name="T21" fmla="*/ 9 h 25"/>
                      <a:gd name="T22" fmla="*/ 15 w 35"/>
                      <a:gd name="T23" fmla="*/ 8 h 25"/>
                      <a:gd name="T24" fmla="*/ 15 w 35"/>
                      <a:gd name="T25" fmla="*/ 6 h 25"/>
                      <a:gd name="T26" fmla="*/ 16 w 35"/>
                      <a:gd name="T27" fmla="*/ 5 h 25"/>
                      <a:gd name="T28" fmla="*/ 15 w 35"/>
                      <a:gd name="T29" fmla="*/ 5 h 25"/>
                      <a:gd name="T30" fmla="*/ 14 w 35"/>
                      <a:gd name="T31" fmla="*/ 2 h 25"/>
                      <a:gd name="T32" fmla="*/ 19 w 35"/>
                      <a:gd name="T33" fmla="*/ 5 h 25"/>
                      <a:gd name="T34" fmla="*/ 18 w 35"/>
                      <a:gd name="T35" fmla="*/ 7 h 25"/>
                      <a:gd name="T36" fmla="*/ 22 w 35"/>
                      <a:gd name="T37" fmla="*/ 13 h 25"/>
                      <a:gd name="T38" fmla="*/ 22 w 35"/>
                      <a:gd name="T39" fmla="*/ 14 h 25"/>
                      <a:gd name="T40" fmla="*/ 24 w 35"/>
                      <a:gd name="T41" fmla="*/ 15 h 25"/>
                      <a:gd name="T42" fmla="*/ 25 w 35"/>
                      <a:gd name="T43" fmla="*/ 17 h 25"/>
                      <a:gd name="T44" fmla="*/ 26 w 35"/>
                      <a:gd name="T45" fmla="*/ 15 h 25"/>
                      <a:gd name="T46" fmla="*/ 28 w 35"/>
                      <a:gd name="T47" fmla="*/ 18 h 25"/>
                      <a:gd name="T48" fmla="*/ 29 w 35"/>
                      <a:gd name="T49" fmla="*/ 13 h 25"/>
                      <a:gd name="T50" fmla="*/ 30 w 35"/>
                      <a:gd name="T51" fmla="*/ 16 h 25"/>
                      <a:gd name="T52" fmla="*/ 33 w 35"/>
                      <a:gd name="T53" fmla="*/ 24 h 25"/>
                      <a:gd name="T54" fmla="*/ 20 w 35"/>
                      <a:gd name="T55" fmla="*/ 6 h 25"/>
                      <a:gd name="T56" fmla="*/ 24 w 35"/>
                      <a:gd name="T57" fmla="*/ 9 h 25"/>
                      <a:gd name="T58" fmla="*/ 29 w 35"/>
                      <a:gd name="T59" fmla="*/ 19 h 25"/>
                      <a:gd name="T60" fmla="*/ 27 w 35"/>
                      <a:gd name="T61" fmla="*/ 16 h 25"/>
                      <a:gd name="T62" fmla="*/ 25 w 35"/>
                      <a:gd name="T63" fmla="*/ 18 h 25"/>
                      <a:gd name="T64" fmla="*/ 24 w 35"/>
                      <a:gd name="T65" fmla="*/ 15 h 25"/>
                      <a:gd name="T66" fmla="*/ 23 w 35"/>
                      <a:gd name="T67" fmla="*/ 14 h 25"/>
                      <a:gd name="T68" fmla="*/ 23 w 35"/>
                      <a:gd name="T69" fmla="*/ 13 h 25"/>
                      <a:gd name="T70" fmla="*/ 23 w 35"/>
                      <a:gd name="T71" fmla="*/ 11 h 25"/>
                      <a:gd name="T72" fmla="*/ 20 w 35"/>
                      <a:gd name="T73" fmla="*/ 6 h 25"/>
                      <a:gd name="T74" fmla="*/ 14 w 35"/>
                      <a:gd name="T75" fmla="*/ 2 h 25"/>
                      <a:gd name="T76" fmla="*/ 15 w 35"/>
                      <a:gd name="T77" fmla="*/ 5 h 25"/>
                      <a:gd name="T78" fmla="*/ 16 w 35"/>
                      <a:gd name="T79" fmla="*/ 5 h 25"/>
                      <a:gd name="T80" fmla="*/ 15 w 35"/>
                      <a:gd name="T81" fmla="*/ 7 h 25"/>
                      <a:gd name="T82" fmla="*/ 16 w 35"/>
                      <a:gd name="T83" fmla="*/ 8 h 25"/>
                      <a:gd name="T84" fmla="*/ 15 w 35"/>
                      <a:gd name="T85" fmla="*/ 8 h 25"/>
                      <a:gd name="T86" fmla="*/ 15 w 35"/>
                      <a:gd name="T87" fmla="*/ 11 h 25"/>
                      <a:gd name="T88" fmla="*/ 15 w 35"/>
                      <a:gd name="T89" fmla="*/ 9 h 25"/>
                      <a:gd name="T90" fmla="*/ 12 w 35"/>
                      <a:gd name="T91" fmla="*/ 9 h 25"/>
                      <a:gd name="T92" fmla="*/ 11 w 35"/>
                      <a:gd name="T93" fmla="*/ 7 h 25"/>
                      <a:gd name="T94" fmla="*/ 7 w 35"/>
                      <a:gd name="T95" fmla="*/ 5 h 25"/>
                      <a:gd name="T96" fmla="*/ 6 w 35"/>
                      <a:gd name="T97" fmla="*/ 8 h 25"/>
                      <a:gd name="T98" fmla="*/ 6 w 35"/>
                      <a:gd name="T99" fmla="*/ 8 h 25"/>
                      <a:gd name="T100" fmla="*/ 5 w 35"/>
                      <a:gd name="T101" fmla="*/ 1 h 25"/>
                      <a:gd name="T102" fmla="*/ 4 w 35"/>
                      <a:gd name="T103" fmla="*/ 1 h 25"/>
                      <a:gd name="T104" fmla="*/ 3 w 35"/>
                      <a:gd name="T105" fmla="*/ 3 h 25"/>
                      <a:gd name="T106" fmla="*/ 4 w 35"/>
                      <a:gd name="T107" fmla="*/ 4 h 25"/>
                      <a:gd name="T108" fmla="*/ 4 w 35"/>
                      <a:gd name="T109" fmla="*/ 5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35" h="25">
                        <a:moveTo>
                          <a:pt x="2" y="4"/>
                        </a:move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5"/>
                          <a:pt x="3" y="5"/>
                          <a:pt x="4" y="5"/>
                        </a:cubicBezTo>
                        <a:cubicBezTo>
                          <a:pt x="4" y="5"/>
                          <a:pt x="4" y="4"/>
                          <a:pt x="4" y="4"/>
                        </a:cubicBezTo>
                        <a:cubicBezTo>
                          <a:pt x="4" y="2"/>
                          <a:pt x="2" y="2"/>
                          <a:pt x="2" y="4"/>
                        </a:cubicBezTo>
                        <a:cubicBezTo>
                          <a:pt x="1" y="5"/>
                          <a:pt x="1" y="6"/>
                          <a:pt x="1" y="7"/>
                        </a:cubicBezTo>
                        <a:cubicBezTo>
                          <a:pt x="2" y="7"/>
                          <a:pt x="3" y="7"/>
                          <a:pt x="3" y="7"/>
                        </a:cubicBezTo>
                        <a:cubicBezTo>
                          <a:pt x="3" y="6"/>
                          <a:pt x="3" y="4"/>
                          <a:pt x="3" y="3"/>
                        </a:cubicBezTo>
                        <a:cubicBezTo>
                          <a:pt x="3" y="2"/>
                          <a:pt x="1" y="1"/>
                          <a:pt x="1" y="2"/>
                        </a:cubicBezTo>
                        <a:cubicBezTo>
                          <a:pt x="1" y="3"/>
                          <a:pt x="1" y="4"/>
                          <a:pt x="1" y="5"/>
                        </a:cubicBezTo>
                        <a:cubicBezTo>
                          <a:pt x="1" y="5"/>
                          <a:pt x="2" y="6"/>
                          <a:pt x="3" y="6"/>
                        </a:cubicBezTo>
                        <a:cubicBezTo>
                          <a:pt x="3" y="4"/>
                          <a:pt x="3" y="3"/>
                          <a:pt x="4" y="2"/>
                        </a:cubicBezTo>
                        <a:cubicBezTo>
                          <a:pt x="4" y="2"/>
                          <a:pt x="3" y="2"/>
                          <a:pt x="2" y="2"/>
                        </a:cubicBezTo>
                        <a:cubicBezTo>
                          <a:pt x="3" y="3"/>
                          <a:pt x="3" y="4"/>
                          <a:pt x="3" y="5"/>
                        </a:cubicBezTo>
                        <a:cubicBezTo>
                          <a:pt x="3" y="5"/>
                          <a:pt x="4" y="5"/>
                          <a:pt x="5" y="5"/>
                        </a:cubicBezTo>
                        <a:cubicBezTo>
                          <a:pt x="5" y="4"/>
                          <a:pt x="5" y="3"/>
                          <a:pt x="5" y="2"/>
                        </a:cubicBezTo>
                        <a:cubicBezTo>
                          <a:pt x="5" y="2"/>
                          <a:pt x="4" y="2"/>
                          <a:pt x="4" y="2"/>
                        </a:cubicBezTo>
                        <a:cubicBezTo>
                          <a:pt x="4" y="4"/>
                          <a:pt x="3" y="5"/>
                          <a:pt x="3" y="6"/>
                        </a:cubicBezTo>
                        <a:cubicBezTo>
                          <a:pt x="4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6" y="6"/>
                          <a:pt x="7" y="7"/>
                        </a:cubicBezTo>
                        <a:cubicBezTo>
                          <a:pt x="6" y="6"/>
                          <a:pt x="5" y="6"/>
                          <a:pt x="5" y="6"/>
                        </a:cubicBezTo>
                        <a:cubicBezTo>
                          <a:pt x="5" y="6"/>
                          <a:pt x="6" y="6"/>
                          <a:pt x="7" y="7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6" y="5"/>
                          <a:pt x="5" y="5"/>
                          <a:pt x="5" y="4"/>
                        </a:cubicBezTo>
                        <a:cubicBezTo>
                          <a:pt x="4" y="5"/>
                          <a:pt x="4" y="5"/>
                          <a:pt x="3" y="6"/>
                        </a:cubicBezTo>
                        <a:cubicBezTo>
                          <a:pt x="2" y="6"/>
                          <a:pt x="2" y="8"/>
                          <a:pt x="4" y="8"/>
                        </a:cubicBezTo>
                        <a:cubicBezTo>
                          <a:pt x="6" y="8"/>
                          <a:pt x="8" y="7"/>
                          <a:pt x="11" y="7"/>
                        </a:cubicBezTo>
                        <a:cubicBezTo>
                          <a:pt x="12" y="7"/>
                          <a:pt x="12" y="5"/>
                          <a:pt x="10" y="5"/>
                        </a:cubicBezTo>
                        <a:cubicBezTo>
                          <a:pt x="9" y="5"/>
                          <a:pt x="9" y="5"/>
                          <a:pt x="8" y="6"/>
                        </a:cubicBezTo>
                        <a:cubicBezTo>
                          <a:pt x="7" y="6"/>
                          <a:pt x="7" y="7"/>
                          <a:pt x="8" y="8"/>
                        </a:cubicBezTo>
                        <a:cubicBezTo>
                          <a:pt x="10" y="9"/>
                          <a:pt x="9" y="8"/>
                          <a:pt x="12" y="9"/>
                        </a:cubicBezTo>
                        <a:cubicBezTo>
                          <a:pt x="12" y="8"/>
                          <a:pt x="12" y="7"/>
                          <a:pt x="12" y="7"/>
                        </a:cubicBezTo>
                        <a:cubicBezTo>
                          <a:pt x="11" y="7"/>
                          <a:pt x="9" y="6"/>
                          <a:pt x="8" y="6"/>
                        </a:cubicBezTo>
                        <a:cubicBezTo>
                          <a:pt x="8" y="7"/>
                          <a:pt x="7" y="7"/>
                          <a:pt x="7" y="8"/>
                        </a:cubicBezTo>
                        <a:cubicBezTo>
                          <a:pt x="10" y="8"/>
                          <a:pt x="12" y="9"/>
                          <a:pt x="14" y="9"/>
                        </a:cubicBezTo>
                        <a:cubicBezTo>
                          <a:pt x="14" y="9"/>
                          <a:pt x="14" y="8"/>
                          <a:pt x="14" y="7"/>
                        </a:cubicBezTo>
                        <a:cubicBezTo>
                          <a:pt x="12" y="8"/>
                          <a:pt x="10" y="8"/>
                          <a:pt x="9" y="7"/>
                        </a:cubicBezTo>
                        <a:cubicBezTo>
                          <a:pt x="7" y="7"/>
                          <a:pt x="7" y="9"/>
                          <a:pt x="8" y="9"/>
                        </a:cubicBezTo>
                        <a:cubicBezTo>
                          <a:pt x="10" y="10"/>
                          <a:pt x="13" y="11"/>
                          <a:pt x="15" y="11"/>
                        </a:cubicBezTo>
                        <a:cubicBezTo>
                          <a:pt x="16" y="12"/>
                          <a:pt x="17" y="10"/>
                          <a:pt x="16" y="9"/>
                        </a:cubicBezTo>
                        <a:cubicBezTo>
                          <a:pt x="13" y="9"/>
                          <a:pt x="11" y="8"/>
                          <a:pt x="10" y="6"/>
                        </a:cubicBezTo>
                        <a:cubicBezTo>
                          <a:pt x="10" y="6"/>
                          <a:pt x="10" y="7"/>
                          <a:pt x="9" y="7"/>
                        </a:cubicBezTo>
                        <a:cubicBezTo>
                          <a:pt x="11" y="7"/>
                          <a:pt x="13" y="8"/>
                          <a:pt x="15" y="9"/>
                        </a:cubicBezTo>
                        <a:cubicBezTo>
                          <a:pt x="16" y="9"/>
                          <a:pt x="17" y="8"/>
                          <a:pt x="16" y="7"/>
                        </a:cubicBezTo>
                        <a:cubicBezTo>
                          <a:pt x="15" y="6"/>
                          <a:pt x="13" y="4"/>
                          <a:pt x="12" y="3"/>
                        </a:cubicBezTo>
                        <a:cubicBezTo>
                          <a:pt x="12" y="3"/>
                          <a:pt x="11" y="4"/>
                          <a:pt x="11" y="4"/>
                        </a:cubicBezTo>
                        <a:cubicBezTo>
                          <a:pt x="12" y="5"/>
                          <a:pt x="14" y="7"/>
                          <a:pt x="15" y="8"/>
                        </a:cubicBezTo>
                        <a:cubicBezTo>
                          <a:pt x="16" y="7"/>
                          <a:pt x="16" y="7"/>
                          <a:pt x="16" y="6"/>
                        </a:cubicBezTo>
                        <a:cubicBezTo>
                          <a:pt x="14" y="6"/>
                          <a:pt x="12" y="4"/>
                          <a:pt x="10" y="3"/>
                        </a:cubicBezTo>
                        <a:cubicBezTo>
                          <a:pt x="9" y="4"/>
                          <a:pt x="9" y="4"/>
                          <a:pt x="9" y="5"/>
                        </a:cubicBezTo>
                        <a:cubicBezTo>
                          <a:pt x="11" y="5"/>
                          <a:pt x="13" y="6"/>
                          <a:pt x="15" y="6"/>
                        </a:cubicBezTo>
                        <a:cubicBezTo>
                          <a:pt x="15" y="6"/>
                          <a:pt x="15" y="5"/>
                          <a:pt x="15" y="4"/>
                        </a:cubicBezTo>
                        <a:cubicBezTo>
                          <a:pt x="13" y="5"/>
                          <a:pt x="11" y="4"/>
                          <a:pt x="9" y="2"/>
                        </a:cubicBezTo>
                        <a:cubicBezTo>
                          <a:pt x="9" y="3"/>
                          <a:pt x="9" y="4"/>
                          <a:pt x="8" y="4"/>
                        </a:cubicBezTo>
                        <a:cubicBezTo>
                          <a:pt x="11" y="4"/>
                          <a:pt x="13" y="4"/>
                          <a:pt x="16" y="5"/>
                        </a:cubicBezTo>
                        <a:cubicBezTo>
                          <a:pt x="16" y="5"/>
                          <a:pt x="16" y="4"/>
                          <a:pt x="16" y="3"/>
                        </a:cubicBezTo>
                        <a:cubicBezTo>
                          <a:pt x="13" y="3"/>
                          <a:pt x="11" y="3"/>
                          <a:pt x="9" y="3"/>
                        </a:cubicBezTo>
                        <a:cubicBezTo>
                          <a:pt x="9" y="3"/>
                          <a:pt x="9" y="4"/>
                          <a:pt x="9" y="5"/>
                        </a:cubicBezTo>
                        <a:cubicBezTo>
                          <a:pt x="11" y="5"/>
                          <a:pt x="13" y="5"/>
                          <a:pt x="15" y="5"/>
                        </a:cubicBezTo>
                        <a:cubicBezTo>
                          <a:pt x="15" y="4"/>
                          <a:pt x="15" y="3"/>
                          <a:pt x="15" y="3"/>
                        </a:cubicBezTo>
                        <a:cubicBezTo>
                          <a:pt x="12" y="3"/>
                          <a:pt x="10" y="2"/>
                          <a:pt x="8" y="0"/>
                        </a:cubicBezTo>
                        <a:cubicBezTo>
                          <a:pt x="8" y="1"/>
                          <a:pt x="8" y="1"/>
                          <a:pt x="8" y="2"/>
                        </a:cubicBezTo>
                        <a:cubicBezTo>
                          <a:pt x="10" y="2"/>
                          <a:pt x="12" y="2"/>
                          <a:pt x="14" y="2"/>
                        </a:cubicBezTo>
                        <a:cubicBezTo>
                          <a:pt x="14" y="2"/>
                          <a:pt x="14" y="1"/>
                          <a:pt x="14" y="0"/>
                        </a:cubicBezTo>
                        <a:cubicBezTo>
                          <a:pt x="12" y="0"/>
                          <a:pt x="11" y="0"/>
                          <a:pt x="10" y="0"/>
                        </a:cubicBezTo>
                        <a:cubicBezTo>
                          <a:pt x="8" y="0"/>
                          <a:pt x="8" y="2"/>
                          <a:pt x="9" y="2"/>
                        </a:cubicBezTo>
                        <a:cubicBezTo>
                          <a:pt x="12" y="3"/>
                          <a:pt x="16" y="3"/>
                          <a:pt x="19" y="5"/>
                        </a:cubicBezTo>
                        <a:cubicBezTo>
                          <a:pt x="19" y="5"/>
                          <a:pt x="19" y="4"/>
                          <a:pt x="20" y="4"/>
                        </a:cubicBezTo>
                        <a:cubicBezTo>
                          <a:pt x="19" y="4"/>
                          <a:pt x="17" y="3"/>
                          <a:pt x="16" y="3"/>
                        </a:cubicBezTo>
                        <a:cubicBezTo>
                          <a:pt x="15" y="3"/>
                          <a:pt x="14" y="5"/>
                          <a:pt x="15" y="5"/>
                        </a:cubicBezTo>
                        <a:cubicBezTo>
                          <a:pt x="16" y="6"/>
                          <a:pt x="17" y="6"/>
                          <a:pt x="18" y="7"/>
                        </a:cubicBezTo>
                        <a:cubicBezTo>
                          <a:pt x="19" y="7"/>
                          <a:pt x="20" y="8"/>
                          <a:pt x="21" y="9"/>
                        </a:cubicBezTo>
                        <a:cubicBezTo>
                          <a:pt x="19" y="9"/>
                          <a:pt x="17" y="8"/>
                          <a:pt x="16" y="6"/>
                        </a:cubicBezTo>
                        <a:cubicBezTo>
                          <a:pt x="15" y="7"/>
                          <a:pt x="15" y="7"/>
                          <a:pt x="15" y="8"/>
                        </a:cubicBezTo>
                        <a:cubicBezTo>
                          <a:pt x="18" y="9"/>
                          <a:pt x="20" y="10"/>
                          <a:pt x="22" y="13"/>
                        </a:cubicBezTo>
                        <a:cubicBezTo>
                          <a:pt x="23" y="12"/>
                          <a:pt x="23" y="11"/>
                          <a:pt x="23" y="11"/>
                        </a:cubicBezTo>
                        <a:cubicBezTo>
                          <a:pt x="21" y="10"/>
                          <a:pt x="18" y="9"/>
                          <a:pt x="16" y="8"/>
                        </a:cubicBezTo>
                        <a:cubicBezTo>
                          <a:pt x="16" y="8"/>
                          <a:pt x="15" y="9"/>
                          <a:pt x="15" y="10"/>
                        </a:cubicBezTo>
                        <a:cubicBezTo>
                          <a:pt x="18" y="11"/>
                          <a:pt x="20" y="12"/>
                          <a:pt x="22" y="14"/>
                        </a:cubicBezTo>
                        <a:cubicBezTo>
                          <a:pt x="22" y="13"/>
                          <a:pt x="22" y="12"/>
                          <a:pt x="23" y="12"/>
                        </a:cubicBezTo>
                        <a:cubicBezTo>
                          <a:pt x="20" y="12"/>
                          <a:pt x="18" y="11"/>
                          <a:pt x="15" y="9"/>
                        </a:cubicBezTo>
                        <a:cubicBezTo>
                          <a:pt x="15" y="10"/>
                          <a:pt x="15" y="11"/>
                          <a:pt x="15" y="11"/>
                        </a:cubicBezTo>
                        <a:cubicBezTo>
                          <a:pt x="18" y="12"/>
                          <a:pt x="21" y="14"/>
                          <a:pt x="24" y="15"/>
                        </a:cubicBezTo>
                        <a:cubicBezTo>
                          <a:pt x="25" y="16"/>
                          <a:pt x="26" y="14"/>
                          <a:pt x="25" y="14"/>
                        </a:cubicBezTo>
                        <a:cubicBezTo>
                          <a:pt x="23" y="12"/>
                          <a:pt x="21" y="11"/>
                          <a:pt x="19" y="9"/>
                        </a:cubicBezTo>
                        <a:cubicBezTo>
                          <a:pt x="19" y="10"/>
                          <a:pt x="18" y="10"/>
                          <a:pt x="18" y="11"/>
                        </a:cubicBezTo>
                        <a:cubicBezTo>
                          <a:pt x="21" y="12"/>
                          <a:pt x="23" y="14"/>
                          <a:pt x="25" y="17"/>
                        </a:cubicBezTo>
                        <a:cubicBezTo>
                          <a:pt x="26" y="17"/>
                          <a:pt x="26" y="16"/>
                          <a:pt x="27" y="16"/>
                        </a:cubicBezTo>
                        <a:cubicBezTo>
                          <a:pt x="24" y="14"/>
                          <a:pt x="21" y="11"/>
                          <a:pt x="20" y="7"/>
                        </a:cubicBezTo>
                        <a:cubicBezTo>
                          <a:pt x="20" y="8"/>
                          <a:pt x="19" y="8"/>
                          <a:pt x="19" y="9"/>
                        </a:cubicBezTo>
                        <a:cubicBezTo>
                          <a:pt x="23" y="9"/>
                          <a:pt x="25" y="12"/>
                          <a:pt x="26" y="15"/>
                        </a:cubicBezTo>
                        <a:cubicBezTo>
                          <a:pt x="27" y="15"/>
                          <a:pt x="27" y="14"/>
                          <a:pt x="28" y="14"/>
                        </a:cubicBezTo>
                        <a:cubicBezTo>
                          <a:pt x="25" y="13"/>
                          <a:pt x="21" y="9"/>
                          <a:pt x="21" y="6"/>
                        </a:cubicBezTo>
                        <a:cubicBezTo>
                          <a:pt x="21" y="7"/>
                          <a:pt x="20" y="7"/>
                          <a:pt x="20" y="7"/>
                        </a:cubicBezTo>
                        <a:cubicBezTo>
                          <a:pt x="24" y="9"/>
                          <a:pt x="28" y="13"/>
                          <a:pt x="28" y="18"/>
                        </a:cubicBezTo>
                        <a:cubicBezTo>
                          <a:pt x="29" y="18"/>
                          <a:pt x="29" y="17"/>
                          <a:pt x="30" y="17"/>
                        </a:cubicBezTo>
                        <a:cubicBezTo>
                          <a:pt x="28" y="16"/>
                          <a:pt x="26" y="14"/>
                          <a:pt x="25" y="12"/>
                        </a:cubicBezTo>
                        <a:cubicBezTo>
                          <a:pt x="26" y="11"/>
                          <a:pt x="26" y="11"/>
                          <a:pt x="27" y="10"/>
                        </a:cubicBezTo>
                        <a:cubicBezTo>
                          <a:pt x="28" y="11"/>
                          <a:pt x="29" y="12"/>
                          <a:pt x="29" y="13"/>
                        </a:cubicBezTo>
                        <a:cubicBezTo>
                          <a:pt x="30" y="14"/>
                          <a:pt x="31" y="16"/>
                          <a:pt x="31" y="18"/>
                        </a:cubicBezTo>
                        <a:cubicBezTo>
                          <a:pt x="31" y="17"/>
                          <a:pt x="32" y="17"/>
                          <a:pt x="32" y="17"/>
                        </a:cubicBezTo>
                        <a:cubicBezTo>
                          <a:pt x="31" y="16"/>
                          <a:pt x="29" y="15"/>
                          <a:pt x="28" y="14"/>
                        </a:cubicBezTo>
                        <a:cubicBezTo>
                          <a:pt x="25" y="11"/>
                          <a:pt x="30" y="10"/>
                          <a:pt x="30" y="16"/>
                        </a:cubicBezTo>
                        <a:cubicBezTo>
                          <a:pt x="30" y="15"/>
                          <a:pt x="31" y="15"/>
                          <a:pt x="31" y="15"/>
                        </a:cubicBezTo>
                        <a:cubicBezTo>
                          <a:pt x="27" y="13"/>
                          <a:pt x="23" y="9"/>
                          <a:pt x="22" y="5"/>
                        </a:cubicBezTo>
                        <a:cubicBezTo>
                          <a:pt x="21" y="6"/>
                          <a:pt x="21" y="6"/>
                          <a:pt x="20" y="7"/>
                        </a:cubicBezTo>
                        <a:cubicBezTo>
                          <a:pt x="29" y="9"/>
                          <a:pt x="28" y="18"/>
                          <a:pt x="33" y="24"/>
                        </a:cubicBezTo>
                        <a:cubicBezTo>
                          <a:pt x="34" y="25"/>
                          <a:pt x="35" y="23"/>
                          <a:pt x="34" y="22"/>
                        </a:cubicBezTo>
                        <a:cubicBezTo>
                          <a:pt x="32" y="19"/>
                          <a:pt x="31" y="14"/>
                          <a:pt x="29" y="10"/>
                        </a:cubicBezTo>
                        <a:cubicBezTo>
                          <a:pt x="27" y="7"/>
                          <a:pt x="24" y="6"/>
                          <a:pt x="21" y="5"/>
                        </a:cubicBezTo>
                        <a:cubicBezTo>
                          <a:pt x="20" y="4"/>
                          <a:pt x="19" y="5"/>
                          <a:pt x="20" y="6"/>
                        </a:cubicBezTo>
                        <a:cubicBezTo>
                          <a:pt x="22" y="11"/>
                          <a:pt x="26" y="15"/>
                          <a:pt x="30" y="17"/>
                        </a:cubicBezTo>
                        <a:cubicBezTo>
                          <a:pt x="31" y="17"/>
                          <a:pt x="32" y="16"/>
                          <a:pt x="32" y="16"/>
                        </a:cubicBezTo>
                        <a:cubicBezTo>
                          <a:pt x="32" y="12"/>
                          <a:pt x="29" y="9"/>
                          <a:pt x="25" y="8"/>
                        </a:cubicBezTo>
                        <a:cubicBezTo>
                          <a:pt x="25" y="8"/>
                          <a:pt x="24" y="9"/>
                          <a:pt x="24" y="9"/>
                        </a:cubicBezTo>
                        <a:cubicBezTo>
                          <a:pt x="23" y="14"/>
                          <a:pt x="27" y="17"/>
                          <a:pt x="32" y="19"/>
                        </a:cubicBezTo>
                        <a:cubicBezTo>
                          <a:pt x="32" y="19"/>
                          <a:pt x="33" y="18"/>
                          <a:pt x="33" y="18"/>
                        </a:cubicBezTo>
                        <a:cubicBezTo>
                          <a:pt x="33" y="15"/>
                          <a:pt x="28" y="5"/>
                          <a:pt x="24" y="7"/>
                        </a:cubicBezTo>
                        <a:cubicBezTo>
                          <a:pt x="19" y="10"/>
                          <a:pt x="26" y="17"/>
                          <a:pt x="29" y="19"/>
                        </a:cubicBezTo>
                        <a:cubicBezTo>
                          <a:pt x="29" y="19"/>
                          <a:pt x="30" y="19"/>
                          <a:pt x="30" y="18"/>
                        </a:cubicBezTo>
                        <a:cubicBezTo>
                          <a:pt x="30" y="12"/>
                          <a:pt x="25" y="7"/>
                          <a:pt x="20" y="5"/>
                        </a:cubicBezTo>
                        <a:cubicBezTo>
                          <a:pt x="19" y="5"/>
                          <a:pt x="19" y="6"/>
                          <a:pt x="19" y="6"/>
                        </a:cubicBezTo>
                        <a:cubicBezTo>
                          <a:pt x="19" y="11"/>
                          <a:pt x="24" y="14"/>
                          <a:pt x="27" y="16"/>
                        </a:cubicBezTo>
                        <a:cubicBezTo>
                          <a:pt x="28" y="16"/>
                          <a:pt x="29" y="15"/>
                          <a:pt x="28" y="14"/>
                        </a:cubicBezTo>
                        <a:cubicBezTo>
                          <a:pt x="26" y="11"/>
                          <a:pt x="24" y="7"/>
                          <a:pt x="20" y="6"/>
                        </a:cubicBezTo>
                        <a:cubicBezTo>
                          <a:pt x="19" y="6"/>
                          <a:pt x="18" y="7"/>
                          <a:pt x="18" y="8"/>
                        </a:cubicBezTo>
                        <a:cubicBezTo>
                          <a:pt x="19" y="12"/>
                          <a:pt x="22" y="15"/>
                          <a:pt x="25" y="18"/>
                        </a:cubicBezTo>
                        <a:cubicBezTo>
                          <a:pt x="26" y="18"/>
                          <a:pt x="28" y="17"/>
                          <a:pt x="27" y="16"/>
                        </a:cubicBezTo>
                        <a:cubicBezTo>
                          <a:pt x="25" y="13"/>
                          <a:pt x="22" y="10"/>
                          <a:pt x="18" y="9"/>
                        </a:cubicBezTo>
                        <a:cubicBezTo>
                          <a:pt x="17" y="9"/>
                          <a:pt x="17" y="10"/>
                          <a:pt x="17" y="11"/>
                        </a:cubicBezTo>
                        <a:cubicBezTo>
                          <a:pt x="19" y="13"/>
                          <a:pt x="21" y="14"/>
                          <a:pt x="24" y="15"/>
                        </a:cubicBezTo>
                        <a:cubicBezTo>
                          <a:pt x="24" y="15"/>
                          <a:pt x="24" y="14"/>
                          <a:pt x="25" y="14"/>
                        </a:cubicBezTo>
                        <a:cubicBezTo>
                          <a:pt x="22" y="12"/>
                          <a:pt x="19" y="10"/>
                          <a:pt x="15" y="9"/>
                        </a:cubicBezTo>
                        <a:cubicBezTo>
                          <a:pt x="14" y="9"/>
                          <a:pt x="13" y="11"/>
                          <a:pt x="14" y="11"/>
                        </a:cubicBezTo>
                        <a:cubicBezTo>
                          <a:pt x="17" y="13"/>
                          <a:pt x="19" y="14"/>
                          <a:pt x="23" y="14"/>
                        </a:cubicBezTo>
                        <a:cubicBezTo>
                          <a:pt x="24" y="14"/>
                          <a:pt x="24" y="13"/>
                          <a:pt x="23" y="12"/>
                        </a:cubicBezTo>
                        <a:cubicBezTo>
                          <a:pt x="21" y="10"/>
                          <a:pt x="19" y="9"/>
                          <a:pt x="16" y="8"/>
                        </a:cubicBezTo>
                        <a:cubicBezTo>
                          <a:pt x="15" y="7"/>
                          <a:pt x="14" y="9"/>
                          <a:pt x="15" y="10"/>
                        </a:cubicBezTo>
                        <a:cubicBezTo>
                          <a:pt x="18" y="11"/>
                          <a:pt x="20" y="12"/>
                          <a:pt x="23" y="13"/>
                        </a:cubicBezTo>
                        <a:cubicBezTo>
                          <a:pt x="24" y="13"/>
                          <a:pt x="25" y="12"/>
                          <a:pt x="24" y="11"/>
                        </a:cubicBezTo>
                        <a:cubicBezTo>
                          <a:pt x="21" y="9"/>
                          <a:pt x="19" y="7"/>
                          <a:pt x="15" y="6"/>
                        </a:cubicBezTo>
                        <a:cubicBezTo>
                          <a:pt x="14" y="6"/>
                          <a:pt x="13" y="7"/>
                          <a:pt x="14" y="8"/>
                        </a:cubicBezTo>
                        <a:cubicBezTo>
                          <a:pt x="17" y="10"/>
                          <a:pt x="19" y="11"/>
                          <a:pt x="23" y="11"/>
                        </a:cubicBezTo>
                        <a:cubicBezTo>
                          <a:pt x="23" y="11"/>
                          <a:pt x="24" y="11"/>
                          <a:pt x="24" y="10"/>
                        </a:cubicBezTo>
                        <a:cubicBezTo>
                          <a:pt x="24" y="7"/>
                          <a:pt x="19" y="5"/>
                          <a:pt x="16" y="3"/>
                        </a:cubicBezTo>
                        <a:cubicBezTo>
                          <a:pt x="16" y="4"/>
                          <a:pt x="16" y="5"/>
                          <a:pt x="15" y="5"/>
                        </a:cubicBezTo>
                        <a:cubicBezTo>
                          <a:pt x="18" y="6"/>
                          <a:pt x="18" y="6"/>
                          <a:pt x="20" y="6"/>
                        </a:cubicBezTo>
                        <a:cubicBezTo>
                          <a:pt x="21" y="6"/>
                          <a:pt x="21" y="5"/>
                          <a:pt x="21" y="4"/>
                        </a:cubicBezTo>
                        <a:cubicBezTo>
                          <a:pt x="18" y="1"/>
                          <a:pt x="13" y="1"/>
                          <a:pt x="10" y="0"/>
                        </a:cubicBezTo>
                        <a:cubicBezTo>
                          <a:pt x="9" y="1"/>
                          <a:pt x="9" y="2"/>
                          <a:pt x="9" y="2"/>
                        </a:cubicBezTo>
                        <a:cubicBezTo>
                          <a:pt x="12" y="3"/>
                          <a:pt x="11" y="3"/>
                          <a:pt x="14" y="2"/>
                        </a:cubicBezTo>
                        <a:cubicBezTo>
                          <a:pt x="15" y="2"/>
                          <a:pt x="15" y="0"/>
                          <a:pt x="14" y="0"/>
                        </a:cubicBezTo>
                        <a:cubicBezTo>
                          <a:pt x="12" y="0"/>
                          <a:pt x="10" y="0"/>
                          <a:pt x="8" y="0"/>
                        </a:cubicBezTo>
                        <a:cubicBezTo>
                          <a:pt x="7" y="0"/>
                          <a:pt x="6" y="1"/>
                          <a:pt x="7" y="2"/>
                        </a:cubicBezTo>
                        <a:cubicBezTo>
                          <a:pt x="9" y="4"/>
                          <a:pt x="12" y="4"/>
                          <a:pt x="15" y="5"/>
                        </a:cubicBezTo>
                        <a:cubicBezTo>
                          <a:pt x="16" y="5"/>
                          <a:pt x="16" y="3"/>
                          <a:pt x="15" y="3"/>
                        </a:cubicBezTo>
                        <a:cubicBezTo>
                          <a:pt x="13" y="2"/>
                          <a:pt x="11" y="2"/>
                          <a:pt x="9" y="3"/>
                        </a:cubicBezTo>
                        <a:cubicBezTo>
                          <a:pt x="8" y="3"/>
                          <a:pt x="8" y="5"/>
                          <a:pt x="9" y="5"/>
                        </a:cubicBezTo>
                        <a:cubicBezTo>
                          <a:pt x="11" y="5"/>
                          <a:pt x="14" y="6"/>
                          <a:pt x="16" y="5"/>
                        </a:cubicBezTo>
                        <a:cubicBezTo>
                          <a:pt x="17" y="5"/>
                          <a:pt x="17" y="4"/>
                          <a:pt x="16" y="3"/>
                        </a:cubicBezTo>
                        <a:cubicBezTo>
                          <a:pt x="14" y="2"/>
                          <a:pt x="11" y="2"/>
                          <a:pt x="8" y="2"/>
                        </a:cubicBezTo>
                        <a:cubicBezTo>
                          <a:pt x="7" y="2"/>
                          <a:pt x="7" y="3"/>
                          <a:pt x="8" y="4"/>
                        </a:cubicBezTo>
                        <a:cubicBezTo>
                          <a:pt x="10" y="6"/>
                          <a:pt x="12" y="7"/>
                          <a:pt x="15" y="7"/>
                        </a:cubicBezTo>
                        <a:cubicBezTo>
                          <a:pt x="16" y="6"/>
                          <a:pt x="17" y="5"/>
                          <a:pt x="15" y="4"/>
                        </a:cubicBezTo>
                        <a:cubicBezTo>
                          <a:pt x="13" y="4"/>
                          <a:pt x="11" y="3"/>
                          <a:pt x="10" y="3"/>
                        </a:cubicBezTo>
                        <a:cubicBezTo>
                          <a:pt x="8" y="2"/>
                          <a:pt x="8" y="4"/>
                          <a:pt x="9" y="5"/>
                        </a:cubicBezTo>
                        <a:cubicBezTo>
                          <a:pt x="11" y="6"/>
                          <a:pt x="13" y="8"/>
                          <a:pt x="16" y="8"/>
                        </a:cubicBezTo>
                        <a:cubicBezTo>
                          <a:pt x="17" y="8"/>
                          <a:pt x="18" y="7"/>
                          <a:pt x="17" y="6"/>
                        </a:cubicBezTo>
                        <a:cubicBezTo>
                          <a:pt x="15" y="5"/>
                          <a:pt x="14" y="4"/>
                          <a:pt x="12" y="3"/>
                        </a:cubicBezTo>
                        <a:cubicBezTo>
                          <a:pt x="11" y="2"/>
                          <a:pt x="10" y="3"/>
                          <a:pt x="10" y="4"/>
                        </a:cubicBezTo>
                        <a:cubicBezTo>
                          <a:pt x="12" y="6"/>
                          <a:pt x="13" y="7"/>
                          <a:pt x="15" y="8"/>
                        </a:cubicBezTo>
                        <a:cubicBezTo>
                          <a:pt x="15" y="8"/>
                          <a:pt x="15" y="7"/>
                          <a:pt x="16" y="7"/>
                        </a:cubicBezTo>
                        <a:cubicBezTo>
                          <a:pt x="14" y="6"/>
                          <a:pt x="12" y="5"/>
                          <a:pt x="9" y="5"/>
                        </a:cubicBezTo>
                        <a:cubicBezTo>
                          <a:pt x="8" y="5"/>
                          <a:pt x="8" y="6"/>
                          <a:pt x="8" y="7"/>
                        </a:cubicBezTo>
                        <a:cubicBezTo>
                          <a:pt x="10" y="9"/>
                          <a:pt x="12" y="10"/>
                          <a:pt x="15" y="11"/>
                        </a:cubicBezTo>
                        <a:cubicBezTo>
                          <a:pt x="15" y="11"/>
                          <a:pt x="15" y="10"/>
                          <a:pt x="16" y="9"/>
                        </a:cubicBezTo>
                        <a:cubicBezTo>
                          <a:pt x="13" y="9"/>
                          <a:pt x="11" y="8"/>
                          <a:pt x="9" y="7"/>
                        </a:cubicBezTo>
                        <a:cubicBezTo>
                          <a:pt x="9" y="8"/>
                          <a:pt x="8" y="9"/>
                          <a:pt x="8" y="9"/>
                        </a:cubicBezTo>
                        <a:cubicBezTo>
                          <a:pt x="11" y="10"/>
                          <a:pt x="12" y="10"/>
                          <a:pt x="15" y="9"/>
                        </a:cubicBezTo>
                        <a:cubicBezTo>
                          <a:pt x="16" y="9"/>
                          <a:pt x="15" y="8"/>
                          <a:pt x="15" y="7"/>
                        </a:cubicBezTo>
                        <a:cubicBezTo>
                          <a:pt x="12" y="7"/>
                          <a:pt x="10" y="6"/>
                          <a:pt x="7" y="6"/>
                        </a:cubicBezTo>
                        <a:cubicBezTo>
                          <a:pt x="6" y="6"/>
                          <a:pt x="6" y="8"/>
                          <a:pt x="7" y="8"/>
                        </a:cubicBezTo>
                        <a:cubicBezTo>
                          <a:pt x="10" y="9"/>
                          <a:pt x="9" y="9"/>
                          <a:pt x="12" y="9"/>
                        </a:cubicBezTo>
                        <a:cubicBezTo>
                          <a:pt x="13" y="9"/>
                          <a:pt x="14" y="7"/>
                          <a:pt x="12" y="7"/>
                        </a:cubicBezTo>
                        <a:cubicBezTo>
                          <a:pt x="11" y="6"/>
                          <a:pt x="10" y="6"/>
                          <a:pt x="9" y="6"/>
                        </a:cubicBezTo>
                        <a:cubicBezTo>
                          <a:pt x="9" y="6"/>
                          <a:pt x="9" y="7"/>
                          <a:pt x="9" y="8"/>
                        </a:cubicBezTo>
                        <a:cubicBezTo>
                          <a:pt x="10" y="7"/>
                          <a:pt x="10" y="7"/>
                          <a:pt x="11" y="7"/>
                        </a:cubicBezTo>
                        <a:cubicBezTo>
                          <a:pt x="11" y="6"/>
                          <a:pt x="10" y="6"/>
                          <a:pt x="10" y="5"/>
                        </a:cubicBezTo>
                        <a:cubicBezTo>
                          <a:pt x="8" y="5"/>
                          <a:pt x="6" y="5"/>
                          <a:pt x="4" y="6"/>
                        </a:cubicBezTo>
                        <a:cubicBezTo>
                          <a:pt x="4" y="6"/>
                          <a:pt x="4" y="7"/>
                          <a:pt x="4" y="8"/>
                        </a:cubicBezTo>
                        <a:cubicBezTo>
                          <a:pt x="6" y="7"/>
                          <a:pt x="6" y="7"/>
                          <a:pt x="7" y="5"/>
                        </a:cubicBezTo>
                        <a:cubicBezTo>
                          <a:pt x="7" y="5"/>
                          <a:pt x="6" y="4"/>
                          <a:pt x="6" y="4"/>
                        </a:cubicBezTo>
                        <a:cubicBezTo>
                          <a:pt x="0" y="5"/>
                          <a:pt x="7" y="11"/>
                          <a:pt x="9" y="6"/>
                        </a:cubicBezTo>
                        <a:cubicBezTo>
                          <a:pt x="11" y="1"/>
                          <a:pt x="2" y="1"/>
                          <a:pt x="4" y="7"/>
                        </a:cubicBezTo>
                        <a:cubicBezTo>
                          <a:pt x="5" y="8"/>
                          <a:pt x="6" y="8"/>
                          <a:pt x="6" y="8"/>
                        </a:cubicBezTo>
                        <a:cubicBezTo>
                          <a:pt x="9" y="6"/>
                          <a:pt x="9" y="3"/>
                          <a:pt x="7" y="1"/>
                        </a:cubicBezTo>
                        <a:cubicBezTo>
                          <a:pt x="7" y="1"/>
                          <a:pt x="6" y="0"/>
                          <a:pt x="6" y="1"/>
                        </a:cubicBezTo>
                        <a:cubicBezTo>
                          <a:pt x="4" y="3"/>
                          <a:pt x="4" y="5"/>
                          <a:pt x="4" y="7"/>
                        </a:cubicBezTo>
                        <a:cubicBezTo>
                          <a:pt x="5" y="8"/>
                          <a:pt x="6" y="8"/>
                          <a:pt x="6" y="8"/>
                        </a:cubicBezTo>
                        <a:cubicBezTo>
                          <a:pt x="8" y="6"/>
                          <a:pt x="9" y="2"/>
                          <a:pt x="6" y="2"/>
                        </a:cubicBezTo>
                        <a:cubicBezTo>
                          <a:pt x="3" y="1"/>
                          <a:pt x="2" y="5"/>
                          <a:pt x="3" y="7"/>
                        </a:cubicBezTo>
                        <a:cubicBezTo>
                          <a:pt x="4" y="8"/>
                          <a:pt x="5" y="8"/>
                          <a:pt x="5" y="7"/>
                        </a:cubicBezTo>
                        <a:cubicBezTo>
                          <a:pt x="7" y="5"/>
                          <a:pt x="7" y="3"/>
                          <a:pt x="5" y="1"/>
                        </a:cubicBezTo>
                        <a:cubicBezTo>
                          <a:pt x="5" y="0"/>
                          <a:pt x="4" y="1"/>
                          <a:pt x="3" y="1"/>
                        </a:cubicBezTo>
                        <a:cubicBezTo>
                          <a:pt x="2" y="3"/>
                          <a:pt x="2" y="4"/>
                          <a:pt x="3" y="6"/>
                        </a:cubicBezTo>
                        <a:cubicBezTo>
                          <a:pt x="3" y="7"/>
                          <a:pt x="4" y="7"/>
                          <a:pt x="5" y="6"/>
                        </a:cubicBezTo>
                        <a:cubicBezTo>
                          <a:pt x="5" y="4"/>
                          <a:pt x="5" y="2"/>
                          <a:pt x="4" y="1"/>
                        </a:cubicBezTo>
                        <a:cubicBezTo>
                          <a:pt x="4" y="0"/>
                          <a:pt x="3" y="0"/>
                          <a:pt x="2" y="1"/>
                        </a:cubicBezTo>
                        <a:cubicBezTo>
                          <a:pt x="1" y="2"/>
                          <a:pt x="1" y="3"/>
                          <a:pt x="1" y="5"/>
                        </a:cubicBezTo>
                        <a:cubicBezTo>
                          <a:pt x="1" y="6"/>
                          <a:pt x="3" y="7"/>
                          <a:pt x="3" y="6"/>
                        </a:cubicBezTo>
                        <a:cubicBezTo>
                          <a:pt x="3" y="5"/>
                          <a:pt x="3" y="4"/>
                          <a:pt x="3" y="3"/>
                        </a:cubicBezTo>
                        <a:cubicBezTo>
                          <a:pt x="3" y="3"/>
                          <a:pt x="2" y="3"/>
                          <a:pt x="1" y="3"/>
                        </a:cubicBezTo>
                        <a:cubicBezTo>
                          <a:pt x="1" y="4"/>
                          <a:pt x="1" y="6"/>
                          <a:pt x="1" y="7"/>
                        </a:cubicBezTo>
                        <a:cubicBezTo>
                          <a:pt x="1" y="8"/>
                          <a:pt x="3" y="8"/>
                          <a:pt x="3" y="7"/>
                        </a:cubicBezTo>
                        <a:cubicBezTo>
                          <a:pt x="4" y="6"/>
                          <a:pt x="4" y="5"/>
                          <a:pt x="4" y="4"/>
                        </a:cubicBezTo>
                        <a:cubicBezTo>
                          <a:pt x="3" y="4"/>
                          <a:pt x="2" y="4"/>
                          <a:pt x="2" y="4"/>
                        </a:cubicBezTo>
                        <a:cubicBezTo>
                          <a:pt x="2" y="4"/>
                          <a:pt x="2" y="5"/>
                          <a:pt x="2" y="5"/>
                        </a:cubicBezTo>
                        <a:cubicBezTo>
                          <a:pt x="2" y="6"/>
                          <a:pt x="3" y="7"/>
                          <a:pt x="3" y="6"/>
                        </a:cubicBezTo>
                        <a:cubicBezTo>
                          <a:pt x="4" y="6"/>
                          <a:pt x="4" y="6"/>
                          <a:pt x="4" y="5"/>
                        </a:cubicBezTo>
                        <a:cubicBezTo>
                          <a:pt x="5" y="4"/>
                          <a:pt x="3" y="3"/>
                          <a:pt x="2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13" name="Freeform 303"/>
                  <p:cNvSpPr/>
                  <p:nvPr/>
                </p:nvSpPr>
                <p:spPr bwMode="auto">
                  <a:xfrm>
                    <a:off x="913" y="1677"/>
                    <a:ext cx="14" cy="22"/>
                  </a:xfrm>
                  <a:custGeom>
                    <a:avLst/>
                    <a:gdLst>
                      <a:gd name="T0" fmla="*/ 5 w 21"/>
                      <a:gd name="T1" fmla="*/ 13 h 34"/>
                      <a:gd name="T2" fmla="*/ 6 w 21"/>
                      <a:gd name="T3" fmla="*/ 13 h 34"/>
                      <a:gd name="T4" fmla="*/ 12 w 21"/>
                      <a:gd name="T5" fmla="*/ 21 h 34"/>
                      <a:gd name="T6" fmla="*/ 3 w 21"/>
                      <a:gd name="T7" fmla="*/ 15 h 34"/>
                      <a:gd name="T8" fmla="*/ 1 w 21"/>
                      <a:gd name="T9" fmla="*/ 12 h 34"/>
                      <a:gd name="T10" fmla="*/ 10 w 21"/>
                      <a:gd name="T11" fmla="*/ 17 h 34"/>
                      <a:gd name="T12" fmla="*/ 14 w 21"/>
                      <a:gd name="T13" fmla="*/ 26 h 34"/>
                      <a:gd name="T14" fmla="*/ 13 w 21"/>
                      <a:gd name="T15" fmla="*/ 28 h 34"/>
                      <a:gd name="T16" fmla="*/ 10 w 21"/>
                      <a:gd name="T17" fmla="*/ 23 h 34"/>
                      <a:gd name="T18" fmla="*/ 12 w 21"/>
                      <a:gd name="T19" fmla="*/ 25 h 34"/>
                      <a:gd name="T20" fmla="*/ 13 w 21"/>
                      <a:gd name="T21" fmla="*/ 32 h 34"/>
                      <a:gd name="T22" fmla="*/ 15 w 21"/>
                      <a:gd name="T23" fmla="*/ 24 h 34"/>
                      <a:gd name="T24" fmla="*/ 16 w 21"/>
                      <a:gd name="T25" fmla="*/ 32 h 34"/>
                      <a:gd name="T26" fmla="*/ 15 w 21"/>
                      <a:gd name="T27" fmla="*/ 24 h 34"/>
                      <a:gd name="T28" fmla="*/ 19 w 21"/>
                      <a:gd name="T29" fmla="*/ 31 h 34"/>
                      <a:gd name="T30" fmla="*/ 19 w 21"/>
                      <a:gd name="T31" fmla="*/ 30 h 34"/>
                      <a:gd name="T32" fmla="*/ 14 w 21"/>
                      <a:gd name="T33" fmla="*/ 21 h 34"/>
                      <a:gd name="T34" fmla="*/ 15 w 21"/>
                      <a:gd name="T35" fmla="*/ 18 h 34"/>
                      <a:gd name="T36" fmla="*/ 19 w 21"/>
                      <a:gd name="T37" fmla="*/ 26 h 34"/>
                      <a:gd name="T38" fmla="*/ 14 w 21"/>
                      <a:gd name="T39" fmla="*/ 23 h 34"/>
                      <a:gd name="T40" fmla="*/ 7 w 21"/>
                      <a:gd name="T41" fmla="*/ 13 h 34"/>
                      <a:gd name="T42" fmla="*/ 8 w 21"/>
                      <a:gd name="T43" fmla="*/ 8 h 34"/>
                      <a:gd name="T44" fmla="*/ 16 w 21"/>
                      <a:gd name="T45" fmla="*/ 18 h 34"/>
                      <a:gd name="T46" fmla="*/ 14 w 21"/>
                      <a:gd name="T47" fmla="*/ 19 h 34"/>
                      <a:gd name="T48" fmla="*/ 3 w 21"/>
                      <a:gd name="T49" fmla="*/ 6 h 34"/>
                      <a:gd name="T50" fmla="*/ 10 w 21"/>
                      <a:gd name="T51" fmla="*/ 13 h 34"/>
                      <a:gd name="T52" fmla="*/ 6 w 21"/>
                      <a:gd name="T53" fmla="*/ 8 h 34"/>
                      <a:gd name="T54" fmla="*/ 17 w 21"/>
                      <a:gd name="T55" fmla="*/ 26 h 34"/>
                      <a:gd name="T56" fmla="*/ 15 w 21"/>
                      <a:gd name="T57" fmla="*/ 26 h 34"/>
                      <a:gd name="T58" fmla="*/ 8 w 21"/>
                      <a:gd name="T59" fmla="*/ 6 h 34"/>
                      <a:gd name="T60" fmla="*/ 12 w 21"/>
                      <a:gd name="T61" fmla="*/ 11 h 34"/>
                      <a:gd name="T62" fmla="*/ 14 w 21"/>
                      <a:gd name="T63" fmla="*/ 20 h 34"/>
                      <a:gd name="T64" fmla="*/ 8 w 21"/>
                      <a:gd name="T65" fmla="*/ 9 h 34"/>
                      <a:gd name="T66" fmla="*/ 7 w 21"/>
                      <a:gd name="T67" fmla="*/ 8 h 34"/>
                      <a:gd name="T68" fmla="*/ 15 w 21"/>
                      <a:gd name="T69" fmla="*/ 19 h 34"/>
                      <a:gd name="T70" fmla="*/ 14 w 21"/>
                      <a:gd name="T71" fmla="*/ 23 h 34"/>
                      <a:gd name="T72" fmla="*/ 9 w 21"/>
                      <a:gd name="T73" fmla="*/ 15 h 34"/>
                      <a:gd name="T74" fmla="*/ 15 w 21"/>
                      <a:gd name="T75" fmla="*/ 18 h 34"/>
                      <a:gd name="T76" fmla="*/ 20 w 21"/>
                      <a:gd name="T77" fmla="*/ 28 h 34"/>
                      <a:gd name="T78" fmla="*/ 19 w 21"/>
                      <a:gd name="T79" fmla="*/ 30 h 34"/>
                      <a:gd name="T80" fmla="*/ 14 w 21"/>
                      <a:gd name="T81" fmla="*/ 23 h 34"/>
                      <a:gd name="T82" fmla="*/ 15 w 21"/>
                      <a:gd name="T83" fmla="*/ 24 h 34"/>
                      <a:gd name="T84" fmla="*/ 18 w 21"/>
                      <a:gd name="T85" fmla="*/ 28 h 34"/>
                      <a:gd name="T86" fmla="*/ 14 w 21"/>
                      <a:gd name="T87" fmla="*/ 33 h 34"/>
                      <a:gd name="T88" fmla="*/ 13 w 21"/>
                      <a:gd name="T89" fmla="*/ 25 h 34"/>
                      <a:gd name="T90" fmla="*/ 12 w 21"/>
                      <a:gd name="T91" fmla="*/ 25 h 34"/>
                      <a:gd name="T92" fmla="*/ 15 w 21"/>
                      <a:gd name="T93" fmla="*/ 31 h 34"/>
                      <a:gd name="T94" fmla="*/ 14 w 21"/>
                      <a:gd name="T95" fmla="*/ 29 h 34"/>
                      <a:gd name="T96" fmla="*/ 10 w 21"/>
                      <a:gd name="T97" fmla="*/ 20 h 34"/>
                      <a:gd name="T98" fmla="*/ 10 w 21"/>
                      <a:gd name="T99" fmla="*/ 17 h 34"/>
                      <a:gd name="T100" fmla="*/ 10 w 21"/>
                      <a:gd name="T101" fmla="*/ 17 h 34"/>
                      <a:gd name="T102" fmla="*/ 3 w 21"/>
                      <a:gd name="T103" fmla="*/ 15 h 34"/>
                      <a:gd name="T104" fmla="*/ 2 w 21"/>
                      <a:gd name="T105" fmla="*/ 12 h 34"/>
                      <a:gd name="T106" fmla="*/ 6 w 21"/>
                      <a:gd name="T107" fmla="*/ 13 h 34"/>
                      <a:gd name="T108" fmla="*/ 12 w 21"/>
                      <a:gd name="T109" fmla="*/ 22 h 34"/>
                      <a:gd name="T110" fmla="*/ 6 w 21"/>
                      <a:gd name="T111" fmla="*/ 15 h 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</a:cxnLst>
                    <a:rect l="0" t="0" r="r" b="b"/>
                    <a:pathLst>
                      <a:path w="21" h="34">
                        <a:moveTo>
                          <a:pt x="8" y="14"/>
                        </a:moveTo>
                        <a:cubicBezTo>
                          <a:pt x="7" y="13"/>
                          <a:pt x="7" y="13"/>
                          <a:pt x="6" y="12"/>
                        </a:cubicBezTo>
                        <a:cubicBezTo>
                          <a:pt x="6" y="12"/>
                          <a:pt x="5" y="13"/>
                          <a:pt x="5" y="13"/>
                        </a:cubicBezTo>
                        <a:cubicBezTo>
                          <a:pt x="8" y="15"/>
                          <a:pt x="9" y="18"/>
                          <a:pt x="10" y="22"/>
                        </a:cubicBezTo>
                        <a:cubicBezTo>
                          <a:pt x="10" y="22"/>
                          <a:pt x="11" y="21"/>
                          <a:pt x="12" y="21"/>
                        </a:cubicBezTo>
                        <a:cubicBezTo>
                          <a:pt x="9" y="19"/>
                          <a:pt x="8" y="16"/>
                          <a:pt x="6" y="13"/>
                        </a:cubicBezTo>
                        <a:cubicBezTo>
                          <a:pt x="6" y="13"/>
                          <a:pt x="5" y="14"/>
                          <a:pt x="5" y="14"/>
                        </a:cubicBezTo>
                        <a:cubicBezTo>
                          <a:pt x="7" y="17"/>
                          <a:pt x="9" y="19"/>
                          <a:pt x="10" y="22"/>
                        </a:cubicBezTo>
                        <a:cubicBezTo>
                          <a:pt x="11" y="22"/>
                          <a:pt x="12" y="22"/>
                          <a:pt x="12" y="21"/>
                        </a:cubicBezTo>
                        <a:cubicBezTo>
                          <a:pt x="9" y="18"/>
                          <a:pt x="6" y="15"/>
                          <a:pt x="4" y="11"/>
                        </a:cubicBezTo>
                        <a:cubicBezTo>
                          <a:pt x="3" y="10"/>
                          <a:pt x="2" y="11"/>
                          <a:pt x="2" y="12"/>
                        </a:cubicBezTo>
                        <a:cubicBezTo>
                          <a:pt x="2" y="13"/>
                          <a:pt x="2" y="14"/>
                          <a:pt x="3" y="15"/>
                        </a:cubicBezTo>
                        <a:cubicBezTo>
                          <a:pt x="3" y="15"/>
                          <a:pt x="4" y="14"/>
                          <a:pt x="5" y="14"/>
                        </a:cubicBezTo>
                        <a:cubicBezTo>
                          <a:pt x="4" y="13"/>
                          <a:pt x="3" y="12"/>
                          <a:pt x="2" y="11"/>
                        </a:cubicBezTo>
                        <a:cubicBezTo>
                          <a:pt x="2" y="11"/>
                          <a:pt x="1" y="12"/>
                          <a:pt x="1" y="12"/>
                        </a:cubicBezTo>
                        <a:cubicBezTo>
                          <a:pt x="4" y="14"/>
                          <a:pt x="6" y="16"/>
                          <a:pt x="9" y="19"/>
                        </a:cubicBezTo>
                        <a:cubicBezTo>
                          <a:pt x="9" y="18"/>
                          <a:pt x="10" y="18"/>
                          <a:pt x="10" y="17"/>
                        </a:cubicBezTo>
                        <a:cubicBezTo>
                          <a:pt x="10" y="17"/>
                          <a:pt x="10" y="17"/>
                          <a:pt x="10" y="17"/>
                        </a:cubicBezTo>
                        <a:cubicBezTo>
                          <a:pt x="9" y="16"/>
                          <a:pt x="7" y="17"/>
                          <a:pt x="8" y="18"/>
                        </a:cubicBezTo>
                        <a:cubicBezTo>
                          <a:pt x="9" y="21"/>
                          <a:pt x="11" y="24"/>
                          <a:pt x="12" y="27"/>
                        </a:cubicBezTo>
                        <a:cubicBezTo>
                          <a:pt x="13" y="28"/>
                          <a:pt x="15" y="28"/>
                          <a:pt x="14" y="26"/>
                        </a:cubicBezTo>
                        <a:cubicBezTo>
                          <a:pt x="13" y="24"/>
                          <a:pt x="13" y="22"/>
                          <a:pt x="13" y="20"/>
                        </a:cubicBezTo>
                        <a:cubicBezTo>
                          <a:pt x="12" y="20"/>
                          <a:pt x="11" y="20"/>
                          <a:pt x="11" y="21"/>
                        </a:cubicBezTo>
                        <a:cubicBezTo>
                          <a:pt x="13" y="23"/>
                          <a:pt x="13" y="26"/>
                          <a:pt x="13" y="28"/>
                        </a:cubicBezTo>
                        <a:cubicBezTo>
                          <a:pt x="14" y="28"/>
                          <a:pt x="15" y="28"/>
                          <a:pt x="15" y="28"/>
                        </a:cubicBezTo>
                        <a:cubicBezTo>
                          <a:pt x="14" y="26"/>
                          <a:pt x="13" y="24"/>
                          <a:pt x="12" y="22"/>
                        </a:cubicBezTo>
                        <a:cubicBezTo>
                          <a:pt x="11" y="23"/>
                          <a:pt x="11" y="23"/>
                          <a:pt x="10" y="23"/>
                        </a:cubicBezTo>
                        <a:cubicBezTo>
                          <a:pt x="12" y="26"/>
                          <a:pt x="13" y="28"/>
                          <a:pt x="13" y="31"/>
                        </a:cubicBezTo>
                        <a:cubicBezTo>
                          <a:pt x="14" y="31"/>
                          <a:pt x="15" y="31"/>
                          <a:pt x="15" y="30"/>
                        </a:cubicBezTo>
                        <a:cubicBezTo>
                          <a:pt x="14" y="29"/>
                          <a:pt x="13" y="27"/>
                          <a:pt x="12" y="25"/>
                        </a:cubicBezTo>
                        <a:cubicBezTo>
                          <a:pt x="12" y="26"/>
                          <a:pt x="11" y="26"/>
                          <a:pt x="11" y="27"/>
                        </a:cubicBezTo>
                        <a:cubicBezTo>
                          <a:pt x="11" y="28"/>
                          <a:pt x="12" y="29"/>
                          <a:pt x="13" y="31"/>
                        </a:cubicBezTo>
                        <a:cubicBezTo>
                          <a:pt x="13" y="31"/>
                          <a:pt x="13" y="32"/>
                          <a:pt x="13" y="32"/>
                        </a:cubicBezTo>
                        <a:cubicBezTo>
                          <a:pt x="16" y="32"/>
                          <a:pt x="15" y="32"/>
                          <a:pt x="18" y="32"/>
                        </a:cubicBezTo>
                        <a:cubicBezTo>
                          <a:pt x="18" y="32"/>
                          <a:pt x="19" y="32"/>
                          <a:pt x="19" y="31"/>
                        </a:cubicBezTo>
                        <a:cubicBezTo>
                          <a:pt x="18" y="28"/>
                          <a:pt x="16" y="26"/>
                          <a:pt x="15" y="24"/>
                        </a:cubicBezTo>
                        <a:cubicBezTo>
                          <a:pt x="14" y="22"/>
                          <a:pt x="12" y="24"/>
                          <a:pt x="13" y="25"/>
                        </a:cubicBezTo>
                        <a:cubicBezTo>
                          <a:pt x="14" y="27"/>
                          <a:pt x="14" y="29"/>
                          <a:pt x="14" y="32"/>
                        </a:cubicBezTo>
                        <a:cubicBezTo>
                          <a:pt x="15" y="32"/>
                          <a:pt x="16" y="32"/>
                          <a:pt x="16" y="32"/>
                        </a:cubicBezTo>
                        <a:cubicBezTo>
                          <a:pt x="17" y="31"/>
                          <a:pt x="17" y="31"/>
                          <a:pt x="17" y="30"/>
                        </a:cubicBezTo>
                        <a:cubicBezTo>
                          <a:pt x="18" y="31"/>
                          <a:pt x="19" y="30"/>
                          <a:pt x="19" y="29"/>
                        </a:cubicBezTo>
                        <a:cubicBezTo>
                          <a:pt x="18" y="27"/>
                          <a:pt x="17" y="25"/>
                          <a:pt x="15" y="24"/>
                        </a:cubicBezTo>
                        <a:cubicBezTo>
                          <a:pt x="14" y="22"/>
                          <a:pt x="13" y="23"/>
                          <a:pt x="13" y="25"/>
                        </a:cubicBezTo>
                        <a:cubicBezTo>
                          <a:pt x="15" y="27"/>
                          <a:pt x="16" y="30"/>
                          <a:pt x="17" y="32"/>
                        </a:cubicBezTo>
                        <a:cubicBezTo>
                          <a:pt x="18" y="33"/>
                          <a:pt x="20" y="32"/>
                          <a:pt x="19" y="31"/>
                        </a:cubicBezTo>
                        <a:cubicBezTo>
                          <a:pt x="18" y="28"/>
                          <a:pt x="17" y="26"/>
                          <a:pt x="16" y="23"/>
                        </a:cubicBezTo>
                        <a:cubicBezTo>
                          <a:pt x="16" y="23"/>
                          <a:pt x="15" y="24"/>
                          <a:pt x="14" y="24"/>
                        </a:cubicBezTo>
                        <a:cubicBezTo>
                          <a:pt x="16" y="26"/>
                          <a:pt x="17" y="28"/>
                          <a:pt x="19" y="30"/>
                        </a:cubicBezTo>
                        <a:cubicBezTo>
                          <a:pt x="19" y="30"/>
                          <a:pt x="20" y="30"/>
                          <a:pt x="20" y="29"/>
                        </a:cubicBezTo>
                        <a:cubicBezTo>
                          <a:pt x="19" y="26"/>
                          <a:pt x="17" y="23"/>
                          <a:pt x="16" y="20"/>
                        </a:cubicBezTo>
                        <a:cubicBezTo>
                          <a:pt x="16" y="21"/>
                          <a:pt x="15" y="21"/>
                          <a:pt x="14" y="21"/>
                        </a:cubicBezTo>
                        <a:cubicBezTo>
                          <a:pt x="16" y="24"/>
                          <a:pt x="17" y="26"/>
                          <a:pt x="18" y="29"/>
                        </a:cubicBezTo>
                        <a:cubicBezTo>
                          <a:pt x="18" y="29"/>
                          <a:pt x="19" y="28"/>
                          <a:pt x="20" y="28"/>
                        </a:cubicBezTo>
                        <a:cubicBezTo>
                          <a:pt x="18" y="25"/>
                          <a:pt x="16" y="21"/>
                          <a:pt x="15" y="18"/>
                        </a:cubicBezTo>
                        <a:cubicBezTo>
                          <a:pt x="14" y="18"/>
                          <a:pt x="13" y="19"/>
                          <a:pt x="13" y="19"/>
                        </a:cubicBezTo>
                        <a:cubicBezTo>
                          <a:pt x="14" y="22"/>
                          <a:pt x="16" y="25"/>
                          <a:pt x="17" y="27"/>
                        </a:cubicBezTo>
                        <a:cubicBezTo>
                          <a:pt x="18" y="27"/>
                          <a:pt x="18" y="27"/>
                          <a:pt x="19" y="26"/>
                        </a:cubicBezTo>
                        <a:cubicBezTo>
                          <a:pt x="16" y="22"/>
                          <a:pt x="13" y="19"/>
                          <a:pt x="11" y="14"/>
                        </a:cubicBezTo>
                        <a:cubicBezTo>
                          <a:pt x="10" y="15"/>
                          <a:pt x="9" y="15"/>
                          <a:pt x="9" y="15"/>
                        </a:cubicBezTo>
                        <a:cubicBezTo>
                          <a:pt x="11" y="18"/>
                          <a:pt x="13" y="21"/>
                          <a:pt x="14" y="23"/>
                        </a:cubicBezTo>
                        <a:cubicBezTo>
                          <a:pt x="15" y="24"/>
                          <a:pt x="17" y="23"/>
                          <a:pt x="16" y="22"/>
                        </a:cubicBezTo>
                        <a:cubicBezTo>
                          <a:pt x="14" y="18"/>
                          <a:pt x="11" y="15"/>
                          <a:pt x="9" y="12"/>
                        </a:cubicBezTo>
                        <a:cubicBezTo>
                          <a:pt x="8" y="12"/>
                          <a:pt x="7" y="13"/>
                          <a:pt x="7" y="13"/>
                        </a:cubicBezTo>
                        <a:cubicBezTo>
                          <a:pt x="9" y="15"/>
                          <a:pt x="11" y="18"/>
                          <a:pt x="13" y="20"/>
                        </a:cubicBezTo>
                        <a:cubicBezTo>
                          <a:pt x="14" y="20"/>
                          <a:pt x="14" y="19"/>
                          <a:pt x="15" y="19"/>
                        </a:cubicBezTo>
                        <a:cubicBezTo>
                          <a:pt x="12" y="16"/>
                          <a:pt x="9" y="12"/>
                          <a:pt x="8" y="8"/>
                        </a:cubicBezTo>
                        <a:cubicBezTo>
                          <a:pt x="7" y="9"/>
                          <a:pt x="7" y="9"/>
                          <a:pt x="6" y="10"/>
                        </a:cubicBezTo>
                        <a:cubicBezTo>
                          <a:pt x="10" y="12"/>
                          <a:pt x="12" y="16"/>
                          <a:pt x="14" y="19"/>
                        </a:cubicBezTo>
                        <a:cubicBezTo>
                          <a:pt x="15" y="19"/>
                          <a:pt x="16" y="18"/>
                          <a:pt x="16" y="18"/>
                        </a:cubicBezTo>
                        <a:cubicBezTo>
                          <a:pt x="14" y="15"/>
                          <a:pt x="11" y="12"/>
                          <a:pt x="10" y="8"/>
                        </a:cubicBezTo>
                        <a:cubicBezTo>
                          <a:pt x="9" y="8"/>
                          <a:pt x="9" y="9"/>
                          <a:pt x="8" y="9"/>
                        </a:cubicBezTo>
                        <a:cubicBezTo>
                          <a:pt x="11" y="12"/>
                          <a:pt x="13" y="15"/>
                          <a:pt x="14" y="19"/>
                        </a:cubicBezTo>
                        <a:cubicBezTo>
                          <a:pt x="14" y="19"/>
                          <a:pt x="15" y="19"/>
                          <a:pt x="16" y="18"/>
                        </a:cubicBezTo>
                        <a:cubicBezTo>
                          <a:pt x="12" y="16"/>
                          <a:pt x="10" y="13"/>
                          <a:pt x="8" y="10"/>
                        </a:cubicBezTo>
                        <a:cubicBezTo>
                          <a:pt x="7" y="9"/>
                          <a:pt x="5" y="7"/>
                          <a:pt x="3" y="6"/>
                        </a:cubicBezTo>
                        <a:cubicBezTo>
                          <a:pt x="2" y="4"/>
                          <a:pt x="5" y="7"/>
                          <a:pt x="5" y="7"/>
                        </a:cubicBezTo>
                        <a:cubicBezTo>
                          <a:pt x="6" y="8"/>
                          <a:pt x="6" y="8"/>
                          <a:pt x="7" y="9"/>
                        </a:cubicBezTo>
                        <a:cubicBezTo>
                          <a:pt x="8" y="10"/>
                          <a:pt x="9" y="12"/>
                          <a:pt x="10" y="13"/>
                        </a:cubicBezTo>
                        <a:cubicBezTo>
                          <a:pt x="11" y="14"/>
                          <a:pt x="13" y="12"/>
                          <a:pt x="12" y="11"/>
                        </a:cubicBezTo>
                        <a:cubicBezTo>
                          <a:pt x="10" y="10"/>
                          <a:pt x="9" y="8"/>
                          <a:pt x="8" y="6"/>
                        </a:cubicBezTo>
                        <a:cubicBezTo>
                          <a:pt x="8" y="7"/>
                          <a:pt x="7" y="7"/>
                          <a:pt x="6" y="8"/>
                        </a:cubicBezTo>
                        <a:cubicBezTo>
                          <a:pt x="8" y="10"/>
                          <a:pt x="10" y="14"/>
                          <a:pt x="12" y="17"/>
                        </a:cubicBezTo>
                        <a:cubicBezTo>
                          <a:pt x="13" y="20"/>
                          <a:pt x="14" y="23"/>
                          <a:pt x="16" y="27"/>
                        </a:cubicBezTo>
                        <a:cubicBezTo>
                          <a:pt x="16" y="28"/>
                          <a:pt x="18" y="27"/>
                          <a:pt x="17" y="26"/>
                        </a:cubicBezTo>
                        <a:cubicBezTo>
                          <a:pt x="17" y="25"/>
                          <a:pt x="17" y="25"/>
                          <a:pt x="17" y="24"/>
                        </a:cubicBezTo>
                        <a:cubicBezTo>
                          <a:pt x="16" y="23"/>
                          <a:pt x="14" y="25"/>
                          <a:pt x="15" y="26"/>
                        </a:cubicBezTo>
                        <a:cubicBezTo>
                          <a:pt x="15" y="26"/>
                          <a:pt x="15" y="26"/>
                          <a:pt x="15" y="26"/>
                        </a:cubicBezTo>
                        <a:cubicBezTo>
                          <a:pt x="16" y="26"/>
                          <a:pt x="17" y="26"/>
                          <a:pt x="17" y="26"/>
                        </a:cubicBezTo>
                        <a:cubicBezTo>
                          <a:pt x="16" y="23"/>
                          <a:pt x="16" y="20"/>
                          <a:pt x="15" y="17"/>
                        </a:cubicBezTo>
                        <a:cubicBezTo>
                          <a:pt x="13" y="14"/>
                          <a:pt x="11" y="10"/>
                          <a:pt x="8" y="6"/>
                        </a:cubicBezTo>
                        <a:cubicBezTo>
                          <a:pt x="8" y="5"/>
                          <a:pt x="6" y="6"/>
                          <a:pt x="6" y="8"/>
                        </a:cubicBezTo>
                        <a:cubicBezTo>
                          <a:pt x="8" y="9"/>
                          <a:pt x="9" y="11"/>
                          <a:pt x="10" y="13"/>
                        </a:cubicBezTo>
                        <a:cubicBezTo>
                          <a:pt x="11" y="12"/>
                          <a:pt x="11" y="12"/>
                          <a:pt x="12" y="11"/>
                        </a:cubicBezTo>
                        <a:cubicBezTo>
                          <a:pt x="10" y="10"/>
                          <a:pt x="3" y="0"/>
                          <a:pt x="1" y="4"/>
                        </a:cubicBezTo>
                        <a:cubicBezTo>
                          <a:pt x="0" y="6"/>
                          <a:pt x="3" y="8"/>
                          <a:pt x="4" y="10"/>
                        </a:cubicBezTo>
                        <a:cubicBezTo>
                          <a:pt x="8" y="13"/>
                          <a:pt x="10" y="17"/>
                          <a:pt x="14" y="20"/>
                        </a:cubicBezTo>
                        <a:cubicBezTo>
                          <a:pt x="15" y="21"/>
                          <a:pt x="16" y="20"/>
                          <a:pt x="16" y="19"/>
                        </a:cubicBezTo>
                        <a:cubicBezTo>
                          <a:pt x="15" y="15"/>
                          <a:pt x="13" y="10"/>
                          <a:pt x="10" y="8"/>
                        </a:cubicBezTo>
                        <a:cubicBezTo>
                          <a:pt x="9" y="7"/>
                          <a:pt x="7" y="8"/>
                          <a:pt x="8" y="9"/>
                        </a:cubicBezTo>
                        <a:cubicBezTo>
                          <a:pt x="9" y="13"/>
                          <a:pt x="12" y="16"/>
                          <a:pt x="14" y="19"/>
                        </a:cubicBezTo>
                        <a:cubicBezTo>
                          <a:pt x="15" y="20"/>
                          <a:pt x="17" y="19"/>
                          <a:pt x="16" y="18"/>
                        </a:cubicBezTo>
                        <a:cubicBezTo>
                          <a:pt x="14" y="14"/>
                          <a:pt x="12" y="10"/>
                          <a:pt x="7" y="8"/>
                        </a:cubicBezTo>
                        <a:cubicBezTo>
                          <a:pt x="7" y="7"/>
                          <a:pt x="5" y="8"/>
                          <a:pt x="6" y="9"/>
                        </a:cubicBezTo>
                        <a:cubicBezTo>
                          <a:pt x="7" y="13"/>
                          <a:pt x="10" y="17"/>
                          <a:pt x="13" y="20"/>
                        </a:cubicBezTo>
                        <a:cubicBezTo>
                          <a:pt x="14" y="21"/>
                          <a:pt x="16" y="20"/>
                          <a:pt x="15" y="19"/>
                        </a:cubicBezTo>
                        <a:cubicBezTo>
                          <a:pt x="13" y="16"/>
                          <a:pt x="11" y="14"/>
                          <a:pt x="9" y="12"/>
                        </a:cubicBezTo>
                        <a:cubicBezTo>
                          <a:pt x="7" y="11"/>
                          <a:pt x="6" y="12"/>
                          <a:pt x="7" y="13"/>
                        </a:cubicBezTo>
                        <a:cubicBezTo>
                          <a:pt x="10" y="16"/>
                          <a:pt x="12" y="19"/>
                          <a:pt x="14" y="23"/>
                        </a:cubicBezTo>
                        <a:cubicBezTo>
                          <a:pt x="15" y="23"/>
                          <a:pt x="16" y="23"/>
                          <a:pt x="16" y="22"/>
                        </a:cubicBezTo>
                        <a:cubicBezTo>
                          <a:pt x="14" y="20"/>
                          <a:pt x="13" y="17"/>
                          <a:pt x="11" y="14"/>
                        </a:cubicBezTo>
                        <a:cubicBezTo>
                          <a:pt x="10" y="13"/>
                          <a:pt x="8" y="14"/>
                          <a:pt x="9" y="15"/>
                        </a:cubicBezTo>
                        <a:cubicBezTo>
                          <a:pt x="11" y="20"/>
                          <a:pt x="14" y="24"/>
                          <a:pt x="17" y="27"/>
                        </a:cubicBezTo>
                        <a:cubicBezTo>
                          <a:pt x="18" y="28"/>
                          <a:pt x="20" y="28"/>
                          <a:pt x="19" y="26"/>
                        </a:cubicBezTo>
                        <a:cubicBezTo>
                          <a:pt x="17" y="24"/>
                          <a:pt x="16" y="21"/>
                          <a:pt x="15" y="18"/>
                        </a:cubicBezTo>
                        <a:cubicBezTo>
                          <a:pt x="14" y="17"/>
                          <a:pt x="12" y="18"/>
                          <a:pt x="13" y="19"/>
                        </a:cubicBezTo>
                        <a:cubicBezTo>
                          <a:pt x="14" y="23"/>
                          <a:pt x="16" y="26"/>
                          <a:pt x="18" y="29"/>
                        </a:cubicBezTo>
                        <a:cubicBezTo>
                          <a:pt x="18" y="30"/>
                          <a:pt x="20" y="30"/>
                          <a:pt x="20" y="28"/>
                        </a:cubicBezTo>
                        <a:cubicBezTo>
                          <a:pt x="19" y="25"/>
                          <a:pt x="18" y="23"/>
                          <a:pt x="16" y="20"/>
                        </a:cubicBezTo>
                        <a:cubicBezTo>
                          <a:pt x="16" y="19"/>
                          <a:pt x="14" y="20"/>
                          <a:pt x="14" y="21"/>
                        </a:cubicBezTo>
                        <a:cubicBezTo>
                          <a:pt x="15" y="24"/>
                          <a:pt x="17" y="27"/>
                          <a:pt x="19" y="30"/>
                        </a:cubicBezTo>
                        <a:cubicBezTo>
                          <a:pt x="19" y="32"/>
                          <a:pt x="21" y="30"/>
                          <a:pt x="20" y="29"/>
                        </a:cubicBezTo>
                        <a:cubicBezTo>
                          <a:pt x="19" y="27"/>
                          <a:pt x="18" y="25"/>
                          <a:pt x="16" y="22"/>
                        </a:cubicBezTo>
                        <a:cubicBezTo>
                          <a:pt x="15" y="22"/>
                          <a:pt x="14" y="22"/>
                          <a:pt x="14" y="23"/>
                        </a:cubicBezTo>
                        <a:cubicBezTo>
                          <a:pt x="14" y="26"/>
                          <a:pt x="16" y="29"/>
                          <a:pt x="17" y="32"/>
                        </a:cubicBezTo>
                        <a:cubicBezTo>
                          <a:pt x="18" y="32"/>
                          <a:pt x="18" y="31"/>
                          <a:pt x="19" y="31"/>
                        </a:cubicBezTo>
                        <a:cubicBezTo>
                          <a:pt x="17" y="29"/>
                          <a:pt x="17" y="26"/>
                          <a:pt x="15" y="24"/>
                        </a:cubicBezTo>
                        <a:cubicBezTo>
                          <a:pt x="15" y="24"/>
                          <a:pt x="14" y="24"/>
                          <a:pt x="13" y="25"/>
                        </a:cubicBezTo>
                        <a:cubicBezTo>
                          <a:pt x="15" y="26"/>
                          <a:pt x="16" y="28"/>
                          <a:pt x="17" y="30"/>
                        </a:cubicBezTo>
                        <a:cubicBezTo>
                          <a:pt x="17" y="29"/>
                          <a:pt x="18" y="29"/>
                          <a:pt x="18" y="28"/>
                        </a:cubicBezTo>
                        <a:cubicBezTo>
                          <a:pt x="17" y="27"/>
                          <a:pt x="15" y="27"/>
                          <a:pt x="14" y="27"/>
                        </a:cubicBezTo>
                        <a:cubicBezTo>
                          <a:pt x="13" y="27"/>
                          <a:pt x="12" y="27"/>
                          <a:pt x="13" y="28"/>
                        </a:cubicBezTo>
                        <a:cubicBezTo>
                          <a:pt x="13" y="30"/>
                          <a:pt x="13" y="31"/>
                          <a:pt x="14" y="33"/>
                        </a:cubicBezTo>
                        <a:cubicBezTo>
                          <a:pt x="15" y="34"/>
                          <a:pt x="16" y="33"/>
                          <a:pt x="16" y="32"/>
                        </a:cubicBezTo>
                        <a:cubicBezTo>
                          <a:pt x="17" y="29"/>
                          <a:pt x="16" y="26"/>
                          <a:pt x="15" y="24"/>
                        </a:cubicBezTo>
                        <a:cubicBezTo>
                          <a:pt x="14" y="24"/>
                          <a:pt x="14" y="24"/>
                          <a:pt x="13" y="25"/>
                        </a:cubicBezTo>
                        <a:cubicBezTo>
                          <a:pt x="14" y="27"/>
                          <a:pt x="16" y="29"/>
                          <a:pt x="16" y="31"/>
                        </a:cubicBezTo>
                        <a:cubicBezTo>
                          <a:pt x="17" y="31"/>
                          <a:pt x="17" y="31"/>
                          <a:pt x="18" y="30"/>
                        </a:cubicBezTo>
                        <a:cubicBezTo>
                          <a:pt x="14" y="30"/>
                          <a:pt x="14" y="27"/>
                          <a:pt x="12" y="25"/>
                        </a:cubicBezTo>
                        <a:cubicBezTo>
                          <a:pt x="11" y="24"/>
                          <a:pt x="10" y="25"/>
                          <a:pt x="10" y="26"/>
                        </a:cubicBezTo>
                        <a:cubicBezTo>
                          <a:pt x="11" y="28"/>
                          <a:pt x="12" y="30"/>
                          <a:pt x="13" y="31"/>
                        </a:cubicBezTo>
                        <a:cubicBezTo>
                          <a:pt x="14" y="32"/>
                          <a:pt x="16" y="32"/>
                          <a:pt x="15" y="31"/>
                        </a:cubicBezTo>
                        <a:cubicBezTo>
                          <a:pt x="15" y="27"/>
                          <a:pt x="14" y="25"/>
                          <a:pt x="12" y="22"/>
                        </a:cubicBezTo>
                        <a:cubicBezTo>
                          <a:pt x="11" y="21"/>
                          <a:pt x="9" y="22"/>
                          <a:pt x="10" y="23"/>
                        </a:cubicBezTo>
                        <a:cubicBezTo>
                          <a:pt x="11" y="25"/>
                          <a:pt x="12" y="27"/>
                          <a:pt x="14" y="29"/>
                        </a:cubicBezTo>
                        <a:cubicBezTo>
                          <a:pt x="14" y="30"/>
                          <a:pt x="16" y="29"/>
                          <a:pt x="15" y="28"/>
                        </a:cubicBezTo>
                        <a:cubicBezTo>
                          <a:pt x="15" y="25"/>
                          <a:pt x="15" y="22"/>
                          <a:pt x="12" y="19"/>
                        </a:cubicBezTo>
                        <a:cubicBezTo>
                          <a:pt x="12" y="19"/>
                          <a:pt x="10" y="19"/>
                          <a:pt x="10" y="20"/>
                        </a:cubicBezTo>
                        <a:cubicBezTo>
                          <a:pt x="11" y="22"/>
                          <a:pt x="11" y="25"/>
                          <a:pt x="12" y="27"/>
                        </a:cubicBezTo>
                        <a:cubicBezTo>
                          <a:pt x="13" y="27"/>
                          <a:pt x="13" y="26"/>
                          <a:pt x="14" y="26"/>
                        </a:cubicBezTo>
                        <a:cubicBezTo>
                          <a:pt x="13" y="23"/>
                          <a:pt x="11" y="20"/>
                          <a:pt x="10" y="17"/>
                        </a:cubicBezTo>
                        <a:cubicBezTo>
                          <a:pt x="9" y="17"/>
                          <a:pt x="9" y="18"/>
                          <a:pt x="8" y="18"/>
                        </a:cubicBezTo>
                        <a:cubicBezTo>
                          <a:pt x="8" y="18"/>
                          <a:pt x="9" y="19"/>
                          <a:pt x="9" y="19"/>
                        </a:cubicBezTo>
                        <a:cubicBezTo>
                          <a:pt x="10" y="20"/>
                          <a:pt x="11" y="18"/>
                          <a:pt x="10" y="17"/>
                        </a:cubicBezTo>
                        <a:cubicBezTo>
                          <a:pt x="8" y="15"/>
                          <a:pt x="5" y="12"/>
                          <a:pt x="2" y="11"/>
                        </a:cubicBezTo>
                        <a:cubicBezTo>
                          <a:pt x="1" y="10"/>
                          <a:pt x="0" y="11"/>
                          <a:pt x="0" y="12"/>
                        </a:cubicBezTo>
                        <a:cubicBezTo>
                          <a:pt x="1" y="13"/>
                          <a:pt x="2" y="14"/>
                          <a:pt x="3" y="15"/>
                        </a:cubicBezTo>
                        <a:cubicBezTo>
                          <a:pt x="4" y="16"/>
                          <a:pt x="5" y="15"/>
                          <a:pt x="5" y="14"/>
                        </a:cubicBezTo>
                        <a:cubicBezTo>
                          <a:pt x="4" y="13"/>
                          <a:pt x="4" y="13"/>
                          <a:pt x="4" y="12"/>
                        </a:cubicBezTo>
                        <a:cubicBezTo>
                          <a:pt x="3" y="12"/>
                          <a:pt x="3" y="12"/>
                          <a:pt x="2" y="12"/>
                        </a:cubicBezTo>
                        <a:cubicBezTo>
                          <a:pt x="4" y="16"/>
                          <a:pt x="7" y="20"/>
                          <a:pt x="11" y="23"/>
                        </a:cubicBezTo>
                        <a:cubicBezTo>
                          <a:pt x="11" y="23"/>
                          <a:pt x="13" y="23"/>
                          <a:pt x="13" y="22"/>
                        </a:cubicBezTo>
                        <a:cubicBezTo>
                          <a:pt x="11" y="18"/>
                          <a:pt x="9" y="15"/>
                          <a:pt x="6" y="13"/>
                        </a:cubicBezTo>
                        <a:cubicBezTo>
                          <a:pt x="5" y="12"/>
                          <a:pt x="4" y="13"/>
                          <a:pt x="4" y="14"/>
                        </a:cubicBezTo>
                        <a:cubicBezTo>
                          <a:pt x="6" y="17"/>
                          <a:pt x="7" y="20"/>
                          <a:pt x="10" y="23"/>
                        </a:cubicBezTo>
                        <a:cubicBezTo>
                          <a:pt x="11" y="23"/>
                          <a:pt x="12" y="23"/>
                          <a:pt x="12" y="22"/>
                        </a:cubicBezTo>
                        <a:cubicBezTo>
                          <a:pt x="11" y="18"/>
                          <a:pt x="10" y="14"/>
                          <a:pt x="6" y="12"/>
                        </a:cubicBezTo>
                        <a:cubicBezTo>
                          <a:pt x="5" y="11"/>
                          <a:pt x="4" y="12"/>
                          <a:pt x="5" y="13"/>
                        </a:cubicBezTo>
                        <a:cubicBezTo>
                          <a:pt x="5" y="14"/>
                          <a:pt x="6" y="14"/>
                          <a:pt x="6" y="15"/>
                        </a:cubicBezTo>
                        <a:cubicBezTo>
                          <a:pt x="7" y="16"/>
                          <a:pt x="9" y="15"/>
                          <a:pt x="8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14" name="Freeform 304"/>
                  <p:cNvSpPr/>
                  <p:nvPr/>
                </p:nvSpPr>
                <p:spPr bwMode="auto">
                  <a:xfrm>
                    <a:off x="949" y="1598"/>
                    <a:ext cx="31" cy="30"/>
                  </a:xfrm>
                  <a:custGeom>
                    <a:avLst/>
                    <a:gdLst>
                      <a:gd name="T0" fmla="*/ 3 w 47"/>
                      <a:gd name="T1" fmla="*/ 30 h 45"/>
                      <a:gd name="T2" fmla="*/ 3 w 47"/>
                      <a:gd name="T3" fmla="*/ 30 h 45"/>
                      <a:gd name="T4" fmla="*/ 4 w 47"/>
                      <a:gd name="T5" fmla="*/ 32 h 45"/>
                      <a:gd name="T6" fmla="*/ 10 w 47"/>
                      <a:gd name="T7" fmla="*/ 23 h 45"/>
                      <a:gd name="T8" fmla="*/ 18 w 47"/>
                      <a:gd name="T9" fmla="*/ 30 h 45"/>
                      <a:gd name="T10" fmla="*/ 20 w 47"/>
                      <a:gd name="T11" fmla="*/ 30 h 45"/>
                      <a:gd name="T12" fmla="*/ 32 w 47"/>
                      <a:gd name="T13" fmla="*/ 10 h 45"/>
                      <a:gd name="T14" fmla="*/ 39 w 47"/>
                      <a:gd name="T15" fmla="*/ 5 h 45"/>
                      <a:gd name="T16" fmla="*/ 39 w 47"/>
                      <a:gd name="T17" fmla="*/ 18 h 45"/>
                      <a:gd name="T18" fmla="*/ 28 w 47"/>
                      <a:gd name="T19" fmla="*/ 41 h 45"/>
                      <a:gd name="T20" fmla="*/ 15 w 47"/>
                      <a:gd name="T21" fmla="*/ 36 h 45"/>
                      <a:gd name="T22" fmla="*/ 3 w 47"/>
                      <a:gd name="T23" fmla="*/ 31 h 45"/>
                      <a:gd name="T24" fmla="*/ 2 w 47"/>
                      <a:gd name="T25" fmla="*/ 33 h 45"/>
                      <a:gd name="T26" fmla="*/ 12 w 47"/>
                      <a:gd name="T27" fmla="*/ 38 h 45"/>
                      <a:gd name="T28" fmla="*/ 30 w 47"/>
                      <a:gd name="T29" fmla="*/ 45 h 45"/>
                      <a:gd name="T30" fmla="*/ 32 w 47"/>
                      <a:gd name="T31" fmla="*/ 44 h 45"/>
                      <a:gd name="T32" fmla="*/ 45 w 47"/>
                      <a:gd name="T33" fmla="*/ 11 h 45"/>
                      <a:gd name="T34" fmla="*/ 34 w 47"/>
                      <a:gd name="T35" fmla="*/ 0 h 45"/>
                      <a:gd name="T36" fmla="*/ 33 w 47"/>
                      <a:gd name="T37" fmla="*/ 1 h 45"/>
                      <a:gd name="T38" fmla="*/ 18 w 47"/>
                      <a:gd name="T39" fmla="*/ 29 h 45"/>
                      <a:gd name="T40" fmla="*/ 20 w 47"/>
                      <a:gd name="T41" fmla="*/ 28 h 45"/>
                      <a:gd name="T42" fmla="*/ 8 w 47"/>
                      <a:gd name="T43" fmla="*/ 20 h 45"/>
                      <a:gd name="T44" fmla="*/ 2 w 47"/>
                      <a:gd name="T45" fmla="*/ 31 h 45"/>
                      <a:gd name="T46" fmla="*/ 3 w 47"/>
                      <a:gd name="T47" fmla="*/ 33 h 45"/>
                      <a:gd name="T48" fmla="*/ 5 w 47"/>
                      <a:gd name="T49" fmla="*/ 32 h 45"/>
                      <a:gd name="T50" fmla="*/ 3 w 47"/>
                      <a:gd name="T51" fmla="*/ 30 h 4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</a:cxnLst>
                    <a:rect l="0" t="0" r="r" b="b"/>
                    <a:pathLst>
                      <a:path w="47" h="45">
                        <a:moveTo>
                          <a:pt x="3" y="30"/>
                        </a:moveTo>
                        <a:cubicBezTo>
                          <a:pt x="3" y="30"/>
                          <a:pt x="3" y="30"/>
                          <a:pt x="3" y="30"/>
                        </a:cubicBezTo>
                        <a:cubicBezTo>
                          <a:pt x="3" y="31"/>
                          <a:pt x="4" y="31"/>
                          <a:pt x="4" y="32"/>
                        </a:cubicBezTo>
                        <a:cubicBezTo>
                          <a:pt x="5" y="30"/>
                          <a:pt x="7" y="22"/>
                          <a:pt x="10" y="23"/>
                        </a:cubicBezTo>
                        <a:cubicBezTo>
                          <a:pt x="13" y="25"/>
                          <a:pt x="15" y="28"/>
                          <a:pt x="18" y="30"/>
                        </a:cubicBezTo>
                        <a:cubicBezTo>
                          <a:pt x="19" y="31"/>
                          <a:pt x="20" y="31"/>
                          <a:pt x="20" y="30"/>
                        </a:cubicBezTo>
                        <a:cubicBezTo>
                          <a:pt x="25" y="24"/>
                          <a:pt x="29" y="17"/>
                          <a:pt x="32" y="10"/>
                        </a:cubicBezTo>
                        <a:cubicBezTo>
                          <a:pt x="34" y="5"/>
                          <a:pt x="34" y="3"/>
                          <a:pt x="39" y="5"/>
                        </a:cubicBezTo>
                        <a:cubicBezTo>
                          <a:pt x="45" y="8"/>
                          <a:pt x="40" y="15"/>
                          <a:pt x="39" y="18"/>
                        </a:cubicBezTo>
                        <a:cubicBezTo>
                          <a:pt x="38" y="21"/>
                          <a:pt x="31" y="42"/>
                          <a:pt x="28" y="41"/>
                        </a:cubicBezTo>
                        <a:cubicBezTo>
                          <a:pt x="24" y="40"/>
                          <a:pt x="20" y="37"/>
                          <a:pt x="15" y="36"/>
                        </a:cubicBezTo>
                        <a:cubicBezTo>
                          <a:pt x="11" y="34"/>
                          <a:pt x="7" y="33"/>
                          <a:pt x="3" y="31"/>
                        </a:cubicBezTo>
                        <a:cubicBezTo>
                          <a:pt x="2" y="30"/>
                          <a:pt x="0" y="32"/>
                          <a:pt x="2" y="33"/>
                        </a:cubicBezTo>
                        <a:cubicBezTo>
                          <a:pt x="5" y="35"/>
                          <a:pt x="8" y="37"/>
                          <a:pt x="12" y="38"/>
                        </a:cubicBezTo>
                        <a:cubicBezTo>
                          <a:pt x="18" y="40"/>
                          <a:pt x="24" y="43"/>
                          <a:pt x="30" y="45"/>
                        </a:cubicBezTo>
                        <a:cubicBezTo>
                          <a:pt x="31" y="45"/>
                          <a:pt x="32" y="44"/>
                          <a:pt x="32" y="44"/>
                        </a:cubicBezTo>
                        <a:cubicBezTo>
                          <a:pt x="36" y="33"/>
                          <a:pt x="42" y="22"/>
                          <a:pt x="45" y="11"/>
                        </a:cubicBezTo>
                        <a:cubicBezTo>
                          <a:pt x="47" y="4"/>
                          <a:pt x="40" y="2"/>
                          <a:pt x="34" y="0"/>
                        </a:cubicBezTo>
                        <a:cubicBezTo>
                          <a:pt x="34" y="0"/>
                          <a:pt x="33" y="1"/>
                          <a:pt x="33" y="1"/>
                        </a:cubicBezTo>
                        <a:cubicBezTo>
                          <a:pt x="28" y="11"/>
                          <a:pt x="24" y="20"/>
                          <a:pt x="18" y="29"/>
                        </a:cubicBezTo>
                        <a:cubicBezTo>
                          <a:pt x="19" y="28"/>
                          <a:pt x="19" y="28"/>
                          <a:pt x="20" y="28"/>
                        </a:cubicBezTo>
                        <a:cubicBezTo>
                          <a:pt x="18" y="26"/>
                          <a:pt x="12" y="19"/>
                          <a:pt x="8" y="20"/>
                        </a:cubicBezTo>
                        <a:cubicBezTo>
                          <a:pt x="4" y="21"/>
                          <a:pt x="3" y="28"/>
                          <a:pt x="2" y="31"/>
                        </a:cubicBezTo>
                        <a:cubicBezTo>
                          <a:pt x="1" y="32"/>
                          <a:pt x="2" y="33"/>
                          <a:pt x="3" y="33"/>
                        </a:cubicBezTo>
                        <a:cubicBezTo>
                          <a:pt x="4" y="33"/>
                          <a:pt x="5" y="32"/>
                          <a:pt x="5" y="32"/>
                        </a:cubicBezTo>
                        <a:cubicBezTo>
                          <a:pt x="6" y="31"/>
                          <a:pt x="4" y="29"/>
                          <a:pt x="3" y="3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15" name="Freeform 305"/>
                  <p:cNvSpPr/>
                  <p:nvPr/>
                </p:nvSpPr>
                <p:spPr bwMode="auto">
                  <a:xfrm>
                    <a:off x="951" y="1598"/>
                    <a:ext cx="28" cy="28"/>
                  </a:xfrm>
                  <a:custGeom>
                    <a:avLst/>
                    <a:gdLst>
                      <a:gd name="T0" fmla="*/ 4 w 43"/>
                      <a:gd name="T1" fmla="*/ 31 h 42"/>
                      <a:gd name="T2" fmla="*/ 6 w 43"/>
                      <a:gd name="T3" fmla="*/ 25 h 42"/>
                      <a:gd name="T4" fmla="*/ 4 w 43"/>
                      <a:gd name="T5" fmla="*/ 26 h 42"/>
                      <a:gd name="T6" fmla="*/ 3 w 43"/>
                      <a:gd name="T7" fmla="*/ 26 h 42"/>
                      <a:gd name="T8" fmla="*/ 8 w 43"/>
                      <a:gd name="T9" fmla="*/ 34 h 42"/>
                      <a:gd name="T10" fmla="*/ 9 w 43"/>
                      <a:gd name="T11" fmla="*/ 27 h 42"/>
                      <a:gd name="T12" fmla="*/ 7 w 43"/>
                      <a:gd name="T13" fmla="*/ 27 h 42"/>
                      <a:gd name="T14" fmla="*/ 12 w 43"/>
                      <a:gd name="T15" fmla="*/ 35 h 42"/>
                      <a:gd name="T16" fmla="*/ 12 w 43"/>
                      <a:gd name="T17" fmla="*/ 37 h 42"/>
                      <a:gd name="T18" fmla="*/ 13 w 43"/>
                      <a:gd name="T19" fmla="*/ 31 h 42"/>
                      <a:gd name="T20" fmla="*/ 14 w 43"/>
                      <a:gd name="T21" fmla="*/ 34 h 42"/>
                      <a:gd name="T22" fmla="*/ 16 w 43"/>
                      <a:gd name="T23" fmla="*/ 32 h 42"/>
                      <a:gd name="T24" fmla="*/ 23 w 43"/>
                      <a:gd name="T25" fmla="*/ 31 h 42"/>
                      <a:gd name="T26" fmla="*/ 22 w 43"/>
                      <a:gd name="T27" fmla="*/ 23 h 42"/>
                      <a:gd name="T28" fmla="*/ 16 w 43"/>
                      <a:gd name="T29" fmla="*/ 32 h 42"/>
                      <a:gd name="T30" fmla="*/ 21 w 43"/>
                      <a:gd name="T31" fmla="*/ 29 h 42"/>
                      <a:gd name="T32" fmla="*/ 31 w 43"/>
                      <a:gd name="T33" fmla="*/ 10 h 42"/>
                      <a:gd name="T34" fmla="*/ 29 w 43"/>
                      <a:gd name="T35" fmla="*/ 12 h 42"/>
                      <a:gd name="T36" fmla="*/ 23 w 43"/>
                      <a:gd name="T37" fmla="*/ 34 h 42"/>
                      <a:gd name="T38" fmla="*/ 25 w 43"/>
                      <a:gd name="T39" fmla="*/ 39 h 42"/>
                      <a:gd name="T40" fmla="*/ 28 w 43"/>
                      <a:gd name="T41" fmla="*/ 31 h 42"/>
                      <a:gd name="T42" fmla="*/ 29 w 43"/>
                      <a:gd name="T43" fmla="*/ 19 h 42"/>
                      <a:gd name="T44" fmla="*/ 25 w 43"/>
                      <a:gd name="T45" fmla="*/ 35 h 42"/>
                      <a:gd name="T46" fmla="*/ 32 w 43"/>
                      <a:gd name="T47" fmla="*/ 34 h 42"/>
                      <a:gd name="T48" fmla="*/ 38 w 43"/>
                      <a:gd name="T49" fmla="*/ 10 h 42"/>
                      <a:gd name="T50" fmla="*/ 34 w 43"/>
                      <a:gd name="T51" fmla="*/ 10 h 42"/>
                      <a:gd name="T52" fmla="*/ 36 w 43"/>
                      <a:gd name="T53" fmla="*/ 12 h 42"/>
                      <a:gd name="T54" fmla="*/ 32 w 43"/>
                      <a:gd name="T55" fmla="*/ 11 h 42"/>
                      <a:gd name="T56" fmla="*/ 34 w 43"/>
                      <a:gd name="T57" fmla="*/ 16 h 42"/>
                      <a:gd name="T58" fmla="*/ 32 w 43"/>
                      <a:gd name="T59" fmla="*/ 14 h 42"/>
                      <a:gd name="T60" fmla="*/ 35 w 43"/>
                      <a:gd name="T61" fmla="*/ 10 h 42"/>
                      <a:gd name="T62" fmla="*/ 30 w 43"/>
                      <a:gd name="T63" fmla="*/ 33 h 42"/>
                      <a:gd name="T64" fmla="*/ 28 w 43"/>
                      <a:gd name="T65" fmla="*/ 36 h 42"/>
                      <a:gd name="T66" fmla="*/ 32 w 43"/>
                      <a:gd name="T67" fmla="*/ 20 h 42"/>
                      <a:gd name="T68" fmla="*/ 25 w 43"/>
                      <a:gd name="T69" fmla="*/ 30 h 42"/>
                      <a:gd name="T70" fmla="*/ 22 w 43"/>
                      <a:gd name="T71" fmla="*/ 39 h 42"/>
                      <a:gd name="T72" fmla="*/ 26 w 43"/>
                      <a:gd name="T73" fmla="*/ 35 h 42"/>
                      <a:gd name="T74" fmla="*/ 31 w 43"/>
                      <a:gd name="T75" fmla="*/ 12 h 42"/>
                      <a:gd name="T76" fmla="*/ 28 w 43"/>
                      <a:gd name="T77" fmla="*/ 9 h 42"/>
                      <a:gd name="T78" fmla="*/ 19 w 43"/>
                      <a:gd name="T79" fmla="*/ 27 h 42"/>
                      <a:gd name="T80" fmla="*/ 19 w 43"/>
                      <a:gd name="T81" fmla="*/ 33 h 42"/>
                      <a:gd name="T82" fmla="*/ 25 w 43"/>
                      <a:gd name="T83" fmla="*/ 24 h 42"/>
                      <a:gd name="T84" fmla="*/ 20 w 43"/>
                      <a:gd name="T85" fmla="*/ 32 h 42"/>
                      <a:gd name="T86" fmla="*/ 20 w 43"/>
                      <a:gd name="T87" fmla="*/ 40 h 42"/>
                      <a:gd name="T88" fmla="*/ 23 w 43"/>
                      <a:gd name="T89" fmla="*/ 39 h 42"/>
                      <a:gd name="T90" fmla="*/ 12 w 43"/>
                      <a:gd name="T91" fmla="*/ 30 h 42"/>
                      <a:gd name="T92" fmla="*/ 7 w 43"/>
                      <a:gd name="T93" fmla="*/ 31 h 42"/>
                      <a:gd name="T94" fmla="*/ 12 w 43"/>
                      <a:gd name="T95" fmla="*/ 35 h 42"/>
                      <a:gd name="T96" fmla="*/ 9 w 43"/>
                      <a:gd name="T97" fmla="*/ 33 h 42"/>
                      <a:gd name="T98" fmla="*/ 9 w 43"/>
                      <a:gd name="T99" fmla="*/ 26 h 42"/>
                      <a:gd name="T100" fmla="*/ 5 w 43"/>
                      <a:gd name="T101" fmla="*/ 26 h 42"/>
                      <a:gd name="T102" fmla="*/ 3 w 43"/>
                      <a:gd name="T103" fmla="*/ 28 h 42"/>
                      <a:gd name="T104" fmla="*/ 6 w 43"/>
                      <a:gd name="T105" fmla="*/ 34 h 42"/>
                      <a:gd name="T106" fmla="*/ 6 w 43"/>
                      <a:gd name="T107" fmla="*/ 24 h 42"/>
                      <a:gd name="T108" fmla="*/ 2 w 43"/>
                      <a:gd name="T109" fmla="*/ 26 h 42"/>
                      <a:gd name="T110" fmla="*/ 4 w 43"/>
                      <a:gd name="T111" fmla="*/ 30 h 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</a:cxnLst>
                    <a:rect l="0" t="0" r="r" b="b"/>
                    <a:pathLst>
                      <a:path w="43" h="42">
                        <a:moveTo>
                          <a:pt x="7" y="30"/>
                        </a:moveTo>
                        <a:cubicBezTo>
                          <a:pt x="7" y="28"/>
                          <a:pt x="7" y="27"/>
                          <a:pt x="7" y="26"/>
                        </a:cubicBezTo>
                        <a:cubicBezTo>
                          <a:pt x="7" y="24"/>
                          <a:pt x="5" y="23"/>
                          <a:pt x="4" y="25"/>
                        </a:cubicBezTo>
                        <a:cubicBezTo>
                          <a:pt x="3" y="27"/>
                          <a:pt x="2" y="29"/>
                          <a:pt x="1" y="31"/>
                        </a:cubicBezTo>
                        <a:cubicBezTo>
                          <a:pt x="2" y="31"/>
                          <a:pt x="3" y="31"/>
                          <a:pt x="4" y="31"/>
                        </a:cubicBezTo>
                        <a:cubicBezTo>
                          <a:pt x="4" y="30"/>
                          <a:pt x="4" y="28"/>
                          <a:pt x="5" y="26"/>
                        </a:cubicBezTo>
                        <a:cubicBezTo>
                          <a:pt x="5" y="25"/>
                          <a:pt x="3" y="24"/>
                          <a:pt x="2" y="26"/>
                        </a:cubicBezTo>
                        <a:cubicBezTo>
                          <a:pt x="1" y="27"/>
                          <a:pt x="1" y="29"/>
                          <a:pt x="0" y="31"/>
                        </a:cubicBezTo>
                        <a:cubicBezTo>
                          <a:pt x="0" y="33"/>
                          <a:pt x="2" y="34"/>
                          <a:pt x="3" y="32"/>
                        </a:cubicBezTo>
                        <a:cubicBezTo>
                          <a:pt x="4" y="30"/>
                          <a:pt x="5" y="27"/>
                          <a:pt x="6" y="25"/>
                        </a:cubicBezTo>
                        <a:cubicBezTo>
                          <a:pt x="5" y="25"/>
                          <a:pt x="4" y="25"/>
                          <a:pt x="3" y="24"/>
                        </a:cubicBezTo>
                        <a:cubicBezTo>
                          <a:pt x="3" y="28"/>
                          <a:pt x="2" y="31"/>
                          <a:pt x="2" y="34"/>
                        </a:cubicBezTo>
                        <a:cubicBezTo>
                          <a:pt x="2" y="35"/>
                          <a:pt x="5" y="36"/>
                          <a:pt x="5" y="34"/>
                        </a:cubicBezTo>
                        <a:cubicBezTo>
                          <a:pt x="6" y="32"/>
                          <a:pt x="6" y="29"/>
                          <a:pt x="7" y="26"/>
                        </a:cubicBezTo>
                        <a:cubicBezTo>
                          <a:pt x="6" y="26"/>
                          <a:pt x="5" y="26"/>
                          <a:pt x="4" y="26"/>
                        </a:cubicBezTo>
                        <a:cubicBezTo>
                          <a:pt x="4" y="29"/>
                          <a:pt x="4" y="32"/>
                          <a:pt x="3" y="34"/>
                        </a:cubicBezTo>
                        <a:cubicBezTo>
                          <a:pt x="4" y="34"/>
                          <a:pt x="5" y="34"/>
                          <a:pt x="6" y="34"/>
                        </a:cubicBezTo>
                        <a:cubicBezTo>
                          <a:pt x="7" y="31"/>
                          <a:pt x="7" y="28"/>
                          <a:pt x="7" y="25"/>
                        </a:cubicBezTo>
                        <a:cubicBezTo>
                          <a:pt x="7" y="23"/>
                          <a:pt x="5" y="23"/>
                          <a:pt x="4" y="24"/>
                        </a:cubicBezTo>
                        <a:cubicBezTo>
                          <a:pt x="4" y="25"/>
                          <a:pt x="3" y="26"/>
                          <a:pt x="3" y="26"/>
                        </a:cubicBezTo>
                        <a:cubicBezTo>
                          <a:pt x="4" y="27"/>
                          <a:pt x="5" y="27"/>
                          <a:pt x="6" y="27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5" y="25"/>
                          <a:pt x="5" y="25"/>
                          <a:pt x="4" y="25"/>
                        </a:cubicBezTo>
                        <a:cubicBezTo>
                          <a:pt x="5" y="28"/>
                          <a:pt x="5" y="31"/>
                          <a:pt x="5" y="34"/>
                        </a:cubicBezTo>
                        <a:cubicBezTo>
                          <a:pt x="5" y="36"/>
                          <a:pt x="8" y="36"/>
                          <a:pt x="8" y="34"/>
                        </a:cubicBezTo>
                        <a:cubicBezTo>
                          <a:pt x="8" y="31"/>
                          <a:pt x="8" y="29"/>
                          <a:pt x="8" y="26"/>
                        </a:cubicBezTo>
                        <a:cubicBezTo>
                          <a:pt x="7" y="26"/>
                          <a:pt x="6" y="26"/>
                          <a:pt x="5" y="26"/>
                        </a:cubicBezTo>
                        <a:cubicBezTo>
                          <a:pt x="6" y="29"/>
                          <a:pt x="6" y="31"/>
                          <a:pt x="6" y="34"/>
                        </a:cubicBezTo>
                        <a:cubicBezTo>
                          <a:pt x="7" y="34"/>
                          <a:pt x="8" y="34"/>
                          <a:pt x="8" y="34"/>
                        </a:cubicBezTo>
                        <a:cubicBezTo>
                          <a:pt x="8" y="31"/>
                          <a:pt x="9" y="29"/>
                          <a:pt x="9" y="27"/>
                        </a:cubicBezTo>
                        <a:cubicBezTo>
                          <a:pt x="8" y="27"/>
                          <a:pt x="7" y="27"/>
                          <a:pt x="7" y="27"/>
                        </a:cubicBezTo>
                        <a:cubicBezTo>
                          <a:pt x="7" y="30"/>
                          <a:pt x="7" y="32"/>
                          <a:pt x="7" y="35"/>
                        </a:cubicBezTo>
                        <a:cubicBezTo>
                          <a:pt x="8" y="35"/>
                          <a:pt x="9" y="35"/>
                          <a:pt x="10" y="35"/>
                        </a:cubicBezTo>
                        <a:cubicBezTo>
                          <a:pt x="9" y="32"/>
                          <a:pt x="9" y="30"/>
                          <a:pt x="10" y="27"/>
                        </a:cubicBezTo>
                        <a:cubicBezTo>
                          <a:pt x="9" y="27"/>
                          <a:pt x="8" y="27"/>
                          <a:pt x="7" y="27"/>
                        </a:cubicBezTo>
                        <a:cubicBezTo>
                          <a:pt x="7" y="28"/>
                          <a:pt x="7" y="30"/>
                          <a:pt x="7" y="31"/>
                        </a:cubicBezTo>
                        <a:cubicBezTo>
                          <a:pt x="7" y="31"/>
                          <a:pt x="8" y="31"/>
                          <a:pt x="9" y="32"/>
                        </a:cubicBezTo>
                        <a:cubicBezTo>
                          <a:pt x="8" y="29"/>
                          <a:pt x="8" y="26"/>
                          <a:pt x="7" y="23"/>
                        </a:cubicBezTo>
                        <a:cubicBezTo>
                          <a:pt x="6" y="23"/>
                          <a:pt x="6" y="24"/>
                          <a:pt x="5" y="24"/>
                        </a:cubicBezTo>
                        <a:cubicBezTo>
                          <a:pt x="9" y="26"/>
                          <a:pt x="11" y="30"/>
                          <a:pt x="12" y="35"/>
                        </a:cubicBezTo>
                        <a:cubicBezTo>
                          <a:pt x="13" y="34"/>
                          <a:pt x="14" y="34"/>
                          <a:pt x="15" y="34"/>
                        </a:cubicBezTo>
                        <a:cubicBezTo>
                          <a:pt x="14" y="33"/>
                          <a:pt x="13" y="31"/>
                          <a:pt x="12" y="30"/>
                        </a:cubicBezTo>
                        <a:cubicBezTo>
                          <a:pt x="12" y="29"/>
                          <a:pt x="10" y="29"/>
                          <a:pt x="10" y="31"/>
                        </a:cubicBezTo>
                        <a:cubicBezTo>
                          <a:pt x="10" y="33"/>
                          <a:pt x="10" y="35"/>
                          <a:pt x="10" y="38"/>
                        </a:cubicBezTo>
                        <a:cubicBezTo>
                          <a:pt x="11" y="37"/>
                          <a:pt x="12" y="37"/>
                          <a:pt x="12" y="37"/>
                        </a:cubicBezTo>
                        <a:cubicBezTo>
                          <a:pt x="11" y="35"/>
                          <a:pt x="10" y="33"/>
                          <a:pt x="9" y="30"/>
                        </a:cubicBezTo>
                        <a:cubicBezTo>
                          <a:pt x="9" y="31"/>
                          <a:pt x="8" y="31"/>
                          <a:pt x="8" y="32"/>
                        </a:cubicBezTo>
                        <a:cubicBezTo>
                          <a:pt x="11" y="32"/>
                          <a:pt x="13" y="34"/>
                          <a:pt x="14" y="36"/>
                        </a:cubicBezTo>
                        <a:cubicBezTo>
                          <a:pt x="14" y="35"/>
                          <a:pt x="15" y="35"/>
                          <a:pt x="16" y="34"/>
                        </a:cubicBezTo>
                        <a:cubicBezTo>
                          <a:pt x="15" y="33"/>
                          <a:pt x="14" y="32"/>
                          <a:pt x="13" y="31"/>
                        </a:cubicBezTo>
                        <a:cubicBezTo>
                          <a:pt x="12" y="31"/>
                          <a:pt x="12" y="32"/>
                          <a:pt x="11" y="33"/>
                        </a:cubicBezTo>
                        <a:cubicBezTo>
                          <a:pt x="14" y="34"/>
                          <a:pt x="16" y="36"/>
                          <a:pt x="17" y="38"/>
                        </a:cubicBezTo>
                        <a:cubicBezTo>
                          <a:pt x="18" y="38"/>
                          <a:pt x="18" y="37"/>
                          <a:pt x="19" y="36"/>
                        </a:cubicBezTo>
                        <a:cubicBezTo>
                          <a:pt x="18" y="35"/>
                          <a:pt x="16" y="33"/>
                          <a:pt x="16" y="32"/>
                        </a:cubicBezTo>
                        <a:cubicBezTo>
                          <a:pt x="15" y="32"/>
                          <a:pt x="15" y="33"/>
                          <a:pt x="14" y="34"/>
                        </a:cubicBezTo>
                        <a:cubicBezTo>
                          <a:pt x="17" y="35"/>
                          <a:pt x="19" y="37"/>
                          <a:pt x="20" y="40"/>
                        </a:cubicBezTo>
                        <a:cubicBezTo>
                          <a:pt x="21" y="40"/>
                          <a:pt x="22" y="39"/>
                          <a:pt x="22" y="39"/>
                        </a:cubicBezTo>
                        <a:cubicBezTo>
                          <a:pt x="21" y="37"/>
                          <a:pt x="20" y="34"/>
                          <a:pt x="19" y="32"/>
                        </a:cubicBezTo>
                        <a:cubicBezTo>
                          <a:pt x="19" y="32"/>
                          <a:pt x="18" y="33"/>
                          <a:pt x="17" y="33"/>
                        </a:cubicBezTo>
                        <a:cubicBezTo>
                          <a:pt x="17" y="35"/>
                          <a:pt x="17" y="34"/>
                          <a:pt x="16" y="32"/>
                        </a:cubicBezTo>
                        <a:cubicBezTo>
                          <a:pt x="16" y="31"/>
                          <a:pt x="15" y="30"/>
                          <a:pt x="15" y="28"/>
                        </a:cubicBezTo>
                        <a:cubicBezTo>
                          <a:pt x="14" y="29"/>
                          <a:pt x="14" y="30"/>
                          <a:pt x="13" y="30"/>
                        </a:cubicBezTo>
                        <a:cubicBezTo>
                          <a:pt x="16" y="32"/>
                          <a:pt x="18" y="35"/>
                          <a:pt x="21" y="37"/>
                        </a:cubicBezTo>
                        <a:cubicBezTo>
                          <a:pt x="22" y="37"/>
                          <a:pt x="23" y="37"/>
                          <a:pt x="24" y="37"/>
                        </a:cubicBezTo>
                        <a:cubicBezTo>
                          <a:pt x="23" y="34"/>
                          <a:pt x="23" y="33"/>
                          <a:pt x="23" y="31"/>
                        </a:cubicBezTo>
                        <a:cubicBezTo>
                          <a:pt x="22" y="29"/>
                          <a:pt x="20" y="30"/>
                          <a:pt x="20" y="31"/>
                        </a:cubicBezTo>
                        <a:cubicBezTo>
                          <a:pt x="19" y="32"/>
                          <a:pt x="19" y="33"/>
                          <a:pt x="19" y="35"/>
                        </a:cubicBezTo>
                        <a:cubicBezTo>
                          <a:pt x="19" y="36"/>
                          <a:pt x="22" y="37"/>
                          <a:pt x="22" y="35"/>
                        </a:cubicBezTo>
                        <a:cubicBezTo>
                          <a:pt x="23" y="31"/>
                          <a:pt x="23" y="27"/>
                          <a:pt x="25" y="24"/>
                        </a:cubicBezTo>
                        <a:cubicBezTo>
                          <a:pt x="24" y="23"/>
                          <a:pt x="23" y="23"/>
                          <a:pt x="22" y="23"/>
                        </a:cubicBezTo>
                        <a:cubicBezTo>
                          <a:pt x="21" y="26"/>
                          <a:pt x="20" y="30"/>
                          <a:pt x="18" y="33"/>
                        </a:cubicBezTo>
                        <a:cubicBezTo>
                          <a:pt x="18" y="35"/>
                          <a:pt x="21" y="36"/>
                          <a:pt x="21" y="34"/>
                        </a:cubicBezTo>
                        <a:cubicBezTo>
                          <a:pt x="23" y="29"/>
                          <a:pt x="24" y="25"/>
                          <a:pt x="26" y="20"/>
                        </a:cubicBezTo>
                        <a:cubicBezTo>
                          <a:pt x="27" y="18"/>
                          <a:pt x="25" y="17"/>
                          <a:pt x="24" y="19"/>
                        </a:cubicBezTo>
                        <a:cubicBezTo>
                          <a:pt x="21" y="23"/>
                          <a:pt x="19" y="27"/>
                          <a:pt x="16" y="32"/>
                        </a:cubicBezTo>
                        <a:cubicBezTo>
                          <a:pt x="15" y="33"/>
                          <a:pt x="18" y="35"/>
                          <a:pt x="19" y="33"/>
                        </a:cubicBezTo>
                        <a:cubicBezTo>
                          <a:pt x="22" y="28"/>
                          <a:pt x="24" y="22"/>
                          <a:pt x="27" y="16"/>
                        </a:cubicBezTo>
                        <a:cubicBezTo>
                          <a:pt x="26" y="16"/>
                          <a:pt x="26" y="15"/>
                          <a:pt x="25" y="15"/>
                        </a:cubicBezTo>
                        <a:cubicBezTo>
                          <a:pt x="22" y="19"/>
                          <a:pt x="20" y="23"/>
                          <a:pt x="18" y="28"/>
                        </a:cubicBezTo>
                        <a:cubicBezTo>
                          <a:pt x="18" y="29"/>
                          <a:pt x="20" y="30"/>
                          <a:pt x="21" y="29"/>
                        </a:cubicBezTo>
                        <a:cubicBezTo>
                          <a:pt x="26" y="24"/>
                          <a:pt x="27" y="17"/>
                          <a:pt x="31" y="11"/>
                        </a:cubicBezTo>
                        <a:cubicBezTo>
                          <a:pt x="30" y="11"/>
                          <a:pt x="29" y="10"/>
                          <a:pt x="28" y="10"/>
                        </a:cubicBezTo>
                        <a:cubicBezTo>
                          <a:pt x="26" y="14"/>
                          <a:pt x="24" y="19"/>
                          <a:pt x="23" y="23"/>
                        </a:cubicBezTo>
                        <a:cubicBezTo>
                          <a:pt x="24" y="24"/>
                          <a:pt x="25" y="24"/>
                          <a:pt x="26" y="24"/>
                        </a:cubicBezTo>
                        <a:cubicBezTo>
                          <a:pt x="27" y="19"/>
                          <a:pt x="28" y="14"/>
                          <a:pt x="31" y="10"/>
                        </a:cubicBezTo>
                        <a:cubicBezTo>
                          <a:pt x="30" y="10"/>
                          <a:pt x="29" y="9"/>
                          <a:pt x="28" y="9"/>
                        </a:cubicBezTo>
                        <a:cubicBezTo>
                          <a:pt x="27" y="17"/>
                          <a:pt x="23" y="24"/>
                          <a:pt x="20" y="32"/>
                        </a:cubicBezTo>
                        <a:cubicBezTo>
                          <a:pt x="20" y="34"/>
                          <a:pt x="23" y="35"/>
                          <a:pt x="23" y="33"/>
                        </a:cubicBezTo>
                        <a:cubicBezTo>
                          <a:pt x="26" y="26"/>
                          <a:pt x="26" y="18"/>
                          <a:pt x="31" y="13"/>
                        </a:cubicBezTo>
                        <a:cubicBezTo>
                          <a:pt x="30" y="12"/>
                          <a:pt x="29" y="12"/>
                          <a:pt x="29" y="12"/>
                        </a:cubicBezTo>
                        <a:cubicBezTo>
                          <a:pt x="27" y="19"/>
                          <a:pt x="24" y="25"/>
                          <a:pt x="23" y="32"/>
                        </a:cubicBezTo>
                        <a:cubicBezTo>
                          <a:pt x="23" y="34"/>
                          <a:pt x="25" y="34"/>
                          <a:pt x="26" y="33"/>
                        </a:cubicBezTo>
                        <a:cubicBezTo>
                          <a:pt x="28" y="27"/>
                          <a:pt x="30" y="21"/>
                          <a:pt x="32" y="16"/>
                        </a:cubicBezTo>
                        <a:cubicBezTo>
                          <a:pt x="32" y="15"/>
                          <a:pt x="31" y="15"/>
                          <a:pt x="30" y="15"/>
                        </a:cubicBezTo>
                        <a:cubicBezTo>
                          <a:pt x="27" y="21"/>
                          <a:pt x="24" y="27"/>
                          <a:pt x="23" y="34"/>
                        </a:cubicBezTo>
                        <a:cubicBezTo>
                          <a:pt x="23" y="36"/>
                          <a:pt x="25" y="36"/>
                          <a:pt x="26" y="35"/>
                        </a:cubicBezTo>
                        <a:cubicBezTo>
                          <a:pt x="27" y="32"/>
                          <a:pt x="27" y="29"/>
                          <a:pt x="28" y="27"/>
                        </a:cubicBezTo>
                        <a:cubicBezTo>
                          <a:pt x="27" y="26"/>
                          <a:pt x="26" y="26"/>
                          <a:pt x="25" y="26"/>
                        </a:cubicBezTo>
                        <a:cubicBezTo>
                          <a:pt x="25" y="30"/>
                          <a:pt x="24" y="35"/>
                          <a:pt x="22" y="39"/>
                        </a:cubicBezTo>
                        <a:cubicBezTo>
                          <a:pt x="23" y="39"/>
                          <a:pt x="24" y="39"/>
                          <a:pt x="25" y="39"/>
                        </a:cubicBezTo>
                        <a:cubicBezTo>
                          <a:pt x="25" y="38"/>
                          <a:pt x="25" y="36"/>
                          <a:pt x="25" y="35"/>
                        </a:cubicBezTo>
                        <a:cubicBezTo>
                          <a:pt x="24" y="35"/>
                          <a:pt x="23" y="35"/>
                          <a:pt x="22" y="35"/>
                        </a:cubicBezTo>
                        <a:cubicBezTo>
                          <a:pt x="22" y="38"/>
                          <a:pt x="22" y="37"/>
                          <a:pt x="22" y="40"/>
                        </a:cubicBezTo>
                        <a:cubicBezTo>
                          <a:pt x="23" y="41"/>
                          <a:pt x="25" y="41"/>
                          <a:pt x="25" y="40"/>
                        </a:cubicBezTo>
                        <a:cubicBezTo>
                          <a:pt x="27" y="37"/>
                          <a:pt x="27" y="34"/>
                          <a:pt x="28" y="31"/>
                        </a:cubicBezTo>
                        <a:cubicBezTo>
                          <a:pt x="27" y="30"/>
                          <a:pt x="26" y="30"/>
                          <a:pt x="25" y="30"/>
                        </a:cubicBezTo>
                        <a:cubicBezTo>
                          <a:pt x="26" y="33"/>
                          <a:pt x="25" y="36"/>
                          <a:pt x="25" y="38"/>
                        </a:cubicBezTo>
                        <a:cubicBezTo>
                          <a:pt x="26" y="39"/>
                          <a:pt x="27" y="39"/>
                          <a:pt x="28" y="39"/>
                        </a:cubicBezTo>
                        <a:cubicBezTo>
                          <a:pt x="28" y="32"/>
                          <a:pt x="30" y="26"/>
                          <a:pt x="32" y="20"/>
                        </a:cubicBezTo>
                        <a:cubicBezTo>
                          <a:pt x="31" y="20"/>
                          <a:pt x="30" y="20"/>
                          <a:pt x="29" y="19"/>
                        </a:cubicBezTo>
                        <a:cubicBezTo>
                          <a:pt x="28" y="24"/>
                          <a:pt x="26" y="30"/>
                          <a:pt x="25" y="35"/>
                        </a:cubicBezTo>
                        <a:cubicBezTo>
                          <a:pt x="25" y="36"/>
                          <a:pt x="27" y="37"/>
                          <a:pt x="28" y="36"/>
                        </a:cubicBezTo>
                        <a:cubicBezTo>
                          <a:pt x="31" y="30"/>
                          <a:pt x="33" y="24"/>
                          <a:pt x="35" y="17"/>
                        </a:cubicBezTo>
                        <a:cubicBezTo>
                          <a:pt x="35" y="16"/>
                          <a:pt x="33" y="15"/>
                          <a:pt x="32" y="16"/>
                        </a:cubicBezTo>
                        <a:cubicBezTo>
                          <a:pt x="29" y="22"/>
                          <a:pt x="26" y="29"/>
                          <a:pt x="25" y="35"/>
                        </a:cubicBezTo>
                        <a:cubicBezTo>
                          <a:pt x="24" y="37"/>
                          <a:pt x="26" y="38"/>
                          <a:pt x="27" y="37"/>
                        </a:cubicBezTo>
                        <a:cubicBezTo>
                          <a:pt x="34" y="32"/>
                          <a:pt x="35" y="21"/>
                          <a:pt x="38" y="14"/>
                        </a:cubicBezTo>
                        <a:cubicBezTo>
                          <a:pt x="37" y="14"/>
                          <a:pt x="36" y="14"/>
                          <a:pt x="36" y="13"/>
                        </a:cubicBezTo>
                        <a:cubicBezTo>
                          <a:pt x="36" y="20"/>
                          <a:pt x="31" y="26"/>
                          <a:pt x="29" y="33"/>
                        </a:cubicBezTo>
                        <a:cubicBezTo>
                          <a:pt x="29" y="35"/>
                          <a:pt x="31" y="36"/>
                          <a:pt x="32" y="34"/>
                        </a:cubicBezTo>
                        <a:cubicBezTo>
                          <a:pt x="35" y="28"/>
                          <a:pt x="37" y="21"/>
                          <a:pt x="40" y="14"/>
                        </a:cubicBezTo>
                        <a:cubicBezTo>
                          <a:pt x="39" y="14"/>
                          <a:pt x="38" y="14"/>
                          <a:pt x="37" y="13"/>
                        </a:cubicBezTo>
                        <a:cubicBezTo>
                          <a:pt x="36" y="18"/>
                          <a:pt x="34" y="23"/>
                          <a:pt x="31" y="27"/>
                        </a:cubicBezTo>
                        <a:cubicBezTo>
                          <a:pt x="31" y="28"/>
                          <a:pt x="32" y="28"/>
                          <a:pt x="33" y="29"/>
                        </a:cubicBezTo>
                        <a:cubicBezTo>
                          <a:pt x="35" y="22"/>
                          <a:pt x="39" y="17"/>
                          <a:pt x="38" y="10"/>
                        </a:cubicBezTo>
                        <a:cubicBezTo>
                          <a:pt x="38" y="9"/>
                          <a:pt x="37" y="8"/>
                          <a:pt x="36" y="9"/>
                        </a:cubicBezTo>
                        <a:cubicBezTo>
                          <a:pt x="35" y="9"/>
                          <a:pt x="35" y="10"/>
                          <a:pt x="34" y="11"/>
                        </a:cubicBezTo>
                        <a:cubicBezTo>
                          <a:pt x="33" y="13"/>
                          <a:pt x="31" y="13"/>
                          <a:pt x="30" y="12"/>
                        </a:cubicBezTo>
                        <a:cubicBezTo>
                          <a:pt x="30" y="12"/>
                          <a:pt x="34" y="12"/>
                          <a:pt x="34" y="12"/>
                        </a:cubicBezTo>
                        <a:cubicBezTo>
                          <a:pt x="33" y="11"/>
                          <a:pt x="33" y="10"/>
                          <a:pt x="34" y="10"/>
                        </a:cubicBezTo>
                        <a:cubicBezTo>
                          <a:pt x="34" y="14"/>
                          <a:pt x="33" y="15"/>
                          <a:pt x="33" y="13"/>
                        </a:cubicBezTo>
                        <a:cubicBezTo>
                          <a:pt x="31" y="8"/>
                          <a:pt x="36" y="11"/>
                          <a:pt x="32" y="14"/>
                        </a:cubicBezTo>
                        <a:cubicBezTo>
                          <a:pt x="33" y="14"/>
                          <a:pt x="33" y="14"/>
                          <a:pt x="34" y="15"/>
                        </a:cubicBezTo>
                        <a:cubicBezTo>
                          <a:pt x="33" y="13"/>
                          <a:pt x="34" y="11"/>
                          <a:pt x="35" y="9"/>
                        </a:cubicBezTo>
                        <a:cubicBezTo>
                          <a:pt x="37" y="10"/>
                          <a:pt x="37" y="10"/>
                          <a:pt x="36" y="12"/>
                        </a:cubicBezTo>
                        <a:cubicBezTo>
                          <a:pt x="35" y="14"/>
                          <a:pt x="33" y="15"/>
                          <a:pt x="31" y="14"/>
                        </a:cubicBezTo>
                        <a:cubicBezTo>
                          <a:pt x="30" y="6"/>
                          <a:pt x="31" y="6"/>
                          <a:pt x="34" y="11"/>
                        </a:cubicBezTo>
                        <a:cubicBezTo>
                          <a:pt x="36" y="12"/>
                          <a:pt x="37" y="9"/>
                          <a:pt x="35" y="9"/>
                        </a:cubicBezTo>
                        <a:cubicBezTo>
                          <a:pt x="34" y="8"/>
                          <a:pt x="33" y="8"/>
                          <a:pt x="32" y="9"/>
                        </a:cubicBezTo>
                        <a:cubicBezTo>
                          <a:pt x="31" y="10"/>
                          <a:pt x="31" y="10"/>
                          <a:pt x="32" y="11"/>
                        </a:cubicBezTo>
                        <a:cubicBezTo>
                          <a:pt x="36" y="18"/>
                          <a:pt x="43" y="8"/>
                          <a:pt x="36" y="4"/>
                        </a:cubicBezTo>
                        <a:cubicBezTo>
                          <a:pt x="29" y="0"/>
                          <a:pt x="25" y="12"/>
                          <a:pt x="30" y="16"/>
                        </a:cubicBezTo>
                        <a:cubicBezTo>
                          <a:pt x="34" y="21"/>
                          <a:pt x="41" y="13"/>
                          <a:pt x="39" y="9"/>
                        </a:cubicBezTo>
                        <a:cubicBezTo>
                          <a:pt x="37" y="1"/>
                          <a:pt x="29" y="10"/>
                          <a:pt x="32" y="15"/>
                        </a:cubicBezTo>
                        <a:cubicBezTo>
                          <a:pt x="32" y="16"/>
                          <a:pt x="33" y="17"/>
                          <a:pt x="34" y="16"/>
                        </a:cubicBezTo>
                        <a:cubicBezTo>
                          <a:pt x="37" y="14"/>
                          <a:pt x="39" y="7"/>
                          <a:pt x="34" y="5"/>
                        </a:cubicBezTo>
                        <a:cubicBezTo>
                          <a:pt x="28" y="4"/>
                          <a:pt x="29" y="12"/>
                          <a:pt x="30" y="15"/>
                        </a:cubicBezTo>
                        <a:cubicBezTo>
                          <a:pt x="31" y="16"/>
                          <a:pt x="31" y="17"/>
                          <a:pt x="32" y="16"/>
                        </a:cubicBezTo>
                        <a:cubicBezTo>
                          <a:pt x="36" y="15"/>
                          <a:pt x="40" y="8"/>
                          <a:pt x="35" y="6"/>
                        </a:cubicBezTo>
                        <a:cubicBezTo>
                          <a:pt x="29" y="2"/>
                          <a:pt x="30" y="12"/>
                          <a:pt x="32" y="14"/>
                        </a:cubicBezTo>
                        <a:cubicBezTo>
                          <a:pt x="32" y="15"/>
                          <a:pt x="33" y="15"/>
                          <a:pt x="34" y="15"/>
                        </a:cubicBezTo>
                        <a:cubicBezTo>
                          <a:pt x="43" y="10"/>
                          <a:pt x="19" y="6"/>
                          <a:pt x="30" y="16"/>
                        </a:cubicBezTo>
                        <a:cubicBezTo>
                          <a:pt x="31" y="16"/>
                          <a:pt x="31" y="16"/>
                          <a:pt x="32" y="16"/>
                        </a:cubicBezTo>
                        <a:cubicBezTo>
                          <a:pt x="34" y="14"/>
                          <a:pt x="36" y="13"/>
                          <a:pt x="38" y="11"/>
                        </a:cubicBezTo>
                        <a:cubicBezTo>
                          <a:pt x="37" y="11"/>
                          <a:pt x="36" y="10"/>
                          <a:pt x="35" y="10"/>
                        </a:cubicBezTo>
                        <a:cubicBezTo>
                          <a:pt x="36" y="16"/>
                          <a:pt x="32" y="22"/>
                          <a:pt x="30" y="28"/>
                        </a:cubicBezTo>
                        <a:cubicBezTo>
                          <a:pt x="30" y="29"/>
                          <a:pt x="32" y="30"/>
                          <a:pt x="33" y="29"/>
                        </a:cubicBezTo>
                        <a:cubicBezTo>
                          <a:pt x="36" y="24"/>
                          <a:pt x="38" y="19"/>
                          <a:pt x="40" y="14"/>
                        </a:cubicBezTo>
                        <a:cubicBezTo>
                          <a:pt x="40" y="13"/>
                          <a:pt x="38" y="12"/>
                          <a:pt x="37" y="13"/>
                        </a:cubicBezTo>
                        <a:cubicBezTo>
                          <a:pt x="34" y="19"/>
                          <a:pt x="33" y="27"/>
                          <a:pt x="30" y="33"/>
                        </a:cubicBezTo>
                        <a:cubicBezTo>
                          <a:pt x="31" y="33"/>
                          <a:pt x="31" y="34"/>
                          <a:pt x="32" y="34"/>
                        </a:cubicBezTo>
                        <a:cubicBezTo>
                          <a:pt x="33" y="27"/>
                          <a:pt x="38" y="21"/>
                          <a:pt x="38" y="13"/>
                        </a:cubicBezTo>
                        <a:cubicBezTo>
                          <a:pt x="38" y="12"/>
                          <a:pt x="36" y="11"/>
                          <a:pt x="36" y="13"/>
                        </a:cubicBezTo>
                        <a:cubicBezTo>
                          <a:pt x="32" y="20"/>
                          <a:pt x="32" y="30"/>
                          <a:pt x="25" y="35"/>
                        </a:cubicBezTo>
                        <a:cubicBezTo>
                          <a:pt x="26" y="35"/>
                          <a:pt x="27" y="36"/>
                          <a:pt x="28" y="36"/>
                        </a:cubicBezTo>
                        <a:cubicBezTo>
                          <a:pt x="29" y="30"/>
                          <a:pt x="31" y="24"/>
                          <a:pt x="34" y="18"/>
                        </a:cubicBezTo>
                        <a:cubicBezTo>
                          <a:pt x="34" y="17"/>
                          <a:pt x="33" y="17"/>
                          <a:pt x="32" y="17"/>
                        </a:cubicBezTo>
                        <a:cubicBezTo>
                          <a:pt x="31" y="23"/>
                          <a:pt x="28" y="29"/>
                          <a:pt x="25" y="34"/>
                        </a:cubicBezTo>
                        <a:cubicBezTo>
                          <a:pt x="26" y="35"/>
                          <a:pt x="27" y="35"/>
                          <a:pt x="28" y="35"/>
                        </a:cubicBezTo>
                        <a:cubicBezTo>
                          <a:pt x="29" y="30"/>
                          <a:pt x="31" y="25"/>
                          <a:pt x="32" y="20"/>
                        </a:cubicBezTo>
                        <a:cubicBezTo>
                          <a:pt x="33" y="18"/>
                          <a:pt x="30" y="18"/>
                          <a:pt x="29" y="19"/>
                        </a:cubicBezTo>
                        <a:cubicBezTo>
                          <a:pt x="27" y="26"/>
                          <a:pt x="26" y="32"/>
                          <a:pt x="25" y="39"/>
                        </a:cubicBezTo>
                        <a:cubicBezTo>
                          <a:pt x="25" y="40"/>
                          <a:pt x="28" y="41"/>
                          <a:pt x="28" y="39"/>
                        </a:cubicBezTo>
                        <a:cubicBezTo>
                          <a:pt x="28" y="36"/>
                          <a:pt x="28" y="33"/>
                          <a:pt x="28" y="30"/>
                        </a:cubicBezTo>
                        <a:cubicBezTo>
                          <a:pt x="28" y="29"/>
                          <a:pt x="26" y="28"/>
                          <a:pt x="25" y="30"/>
                        </a:cubicBezTo>
                        <a:cubicBezTo>
                          <a:pt x="24" y="33"/>
                          <a:pt x="24" y="36"/>
                          <a:pt x="23" y="39"/>
                        </a:cubicBezTo>
                        <a:cubicBezTo>
                          <a:pt x="24" y="39"/>
                          <a:pt x="24" y="39"/>
                          <a:pt x="25" y="39"/>
                        </a:cubicBezTo>
                        <a:cubicBezTo>
                          <a:pt x="25" y="38"/>
                          <a:pt x="25" y="36"/>
                          <a:pt x="25" y="35"/>
                        </a:cubicBezTo>
                        <a:cubicBezTo>
                          <a:pt x="25" y="33"/>
                          <a:pt x="22" y="33"/>
                          <a:pt x="22" y="35"/>
                        </a:cubicBezTo>
                        <a:cubicBezTo>
                          <a:pt x="22" y="36"/>
                          <a:pt x="22" y="38"/>
                          <a:pt x="22" y="39"/>
                        </a:cubicBezTo>
                        <a:cubicBezTo>
                          <a:pt x="22" y="41"/>
                          <a:pt x="24" y="41"/>
                          <a:pt x="25" y="40"/>
                        </a:cubicBezTo>
                        <a:cubicBezTo>
                          <a:pt x="27" y="35"/>
                          <a:pt x="28" y="31"/>
                          <a:pt x="28" y="27"/>
                        </a:cubicBezTo>
                        <a:cubicBezTo>
                          <a:pt x="28" y="25"/>
                          <a:pt x="26" y="24"/>
                          <a:pt x="25" y="26"/>
                        </a:cubicBezTo>
                        <a:cubicBezTo>
                          <a:pt x="25" y="29"/>
                          <a:pt x="24" y="31"/>
                          <a:pt x="23" y="34"/>
                        </a:cubicBezTo>
                        <a:cubicBezTo>
                          <a:pt x="24" y="34"/>
                          <a:pt x="25" y="34"/>
                          <a:pt x="26" y="35"/>
                        </a:cubicBezTo>
                        <a:cubicBezTo>
                          <a:pt x="27" y="28"/>
                          <a:pt x="30" y="22"/>
                          <a:pt x="32" y="16"/>
                        </a:cubicBezTo>
                        <a:cubicBezTo>
                          <a:pt x="33" y="14"/>
                          <a:pt x="30" y="13"/>
                          <a:pt x="30" y="15"/>
                        </a:cubicBezTo>
                        <a:cubicBezTo>
                          <a:pt x="27" y="20"/>
                          <a:pt x="25" y="26"/>
                          <a:pt x="23" y="32"/>
                        </a:cubicBezTo>
                        <a:cubicBezTo>
                          <a:pt x="24" y="32"/>
                          <a:pt x="25" y="32"/>
                          <a:pt x="26" y="32"/>
                        </a:cubicBezTo>
                        <a:cubicBezTo>
                          <a:pt x="27" y="25"/>
                          <a:pt x="30" y="19"/>
                          <a:pt x="31" y="12"/>
                        </a:cubicBezTo>
                        <a:cubicBezTo>
                          <a:pt x="32" y="11"/>
                          <a:pt x="30" y="10"/>
                          <a:pt x="29" y="11"/>
                        </a:cubicBezTo>
                        <a:cubicBezTo>
                          <a:pt x="23" y="16"/>
                          <a:pt x="23" y="25"/>
                          <a:pt x="20" y="32"/>
                        </a:cubicBezTo>
                        <a:cubicBezTo>
                          <a:pt x="21" y="32"/>
                          <a:pt x="22" y="33"/>
                          <a:pt x="23" y="33"/>
                        </a:cubicBezTo>
                        <a:cubicBezTo>
                          <a:pt x="26" y="25"/>
                          <a:pt x="30" y="18"/>
                          <a:pt x="31" y="10"/>
                        </a:cubicBezTo>
                        <a:cubicBezTo>
                          <a:pt x="31" y="8"/>
                          <a:pt x="29" y="7"/>
                          <a:pt x="28" y="9"/>
                        </a:cubicBezTo>
                        <a:cubicBezTo>
                          <a:pt x="25" y="13"/>
                          <a:pt x="24" y="18"/>
                          <a:pt x="23" y="23"/>
                        </a:cubicBezTo>
                        <a:cubicBezTo>
                          <a:pt x="22" y="25"/>
                          <a:pt x="25" y="26"/>
                          <a:pt x="26" y="24"/>
                        </a:cubicBezTo>
                        <a:cubicBezTo>
                          <a:pt x="27" y="20"/>
                          <a:pt x="29" y="15"/>
                          <a:pt x="31" y="11"/>
                        </a:cubicBezTo>
                        <a:cubicBezTo>
                          <a:pt x="31" y="9"/>
                          <a:pt x="29" y="8"/>
                          <a:pt x="28" y="10"/>
                        </a:cubicBezTo>
                        <a:cubicBezTo>
                          <a:pt x="25" y="15"/>
                          <a:pt x="24" y="22"/>
                          <a:pt x="19" y="27"/>
                        </a:cubicBezTo>
                        <a:cubicBezTo>
                          <a:pt x="20" y="27"/>
                          <a:pt x="20" y="28"/>
                          <a:pt x="21" y="28"/>
                        </a:cubicBezTo>
                        <a:cubicBezTo>
                          <a:pt x="22" y="24"/>
                          <a:pt x="25" y="20"/>
                          <a:pt x="27" y="16"/>
                        </a:cubicBezTo>
                        <a:cubicBezTo>
                          <a:pt x="28" y="15"/>
                          <a:pt x="26" y="13"/>
                          <a:pt x="25" y="15"/>
                        </a:cubicBezTo>
                        <a:cubicBezTo>
                          <a:pt x="21" y="20"/>
                          <a:pt x="20" y="26"/>
                          <a:pt x="16" y="32"/>
                        </a:cubicBezTo>
                        <a:cubicBezTo>
                          <a:pt x="17" y="32"/>
                          <a:pt x="18" y="33"/>
                          <a:pt x="19" y="33"/>
                        </a:cubicBezTo>
                        <a:cubicBezTo>
                          <a:pt x="21" y="29"/>
                          <a:pt x="24" y="24"/>
                          <a:pt x="26" y="20"/>
                        </a:cubicBezTo>
                        <a:cubicBezTo>
                          <a:pt x="25" y="20"/>
                          <a:pt x="25" y="19"/>
                          <a:pt x="24" y="19"/>
                        </a:cubicBezTo>
                        <a:cubicBezTo>
                          <a:pt x="22" y="23"/>
                          <a:pt x="20" y="28"/>
                          <a:pt x="18" y="33"/>
                        </a:cubicBezTo>
                        <a:cubicBezTo>
                          <a:pt x="19" y="34"/>
                          <a:pt x="20" y="34"/>
                          <a:pt x="21" y="34"/>
                        </a:cubicBezTo>
                        <a:cubicBezTo>
                          <a:pt x="22" y="31"/>
                          <a:pt x="23" y="27"/>
                          <a:pt x="25" y="24"/>
                        </a:cubicBezTo>
                        <a:cubicBezTo>
                          <a:pt x="25" y="22"/>
                          <a:pt x="23" y="21"/>
                          <a:pt x="22" y="23"/>
                        </a:cubicBezTo>
                        <a:cubicBezTo>
                          <a:pt x="21" y="27"/>
                          <a:pt x="20" y="31"/>
                          <a:pt x="19" y="35"/>
                        </a:cubicBezTo>
                        <a:cubicBezTo>
                          <a:pt x="20" y="35"/>
                          <a:pt x="21" y="35"/>
                          <a:pt x="22" y="35"/>
                        </a:cubicBezTo>
                        <a:cubicBezTo>
                          <a:pt x="22" y="34"/>
                          <a:pt x="22" y="33"/>
                          <a:pt x="23" y="32"/>
                        </a:cubicBezTo>
                        <a:cubicBezTo>
                          <a:pt x="22" y="32"/>
                          <a:pt x="21" y="32"/>
                          <a:pt x="20" y="32"/>
                        </a:cubicBezTo>
                        <a:cubicBezTo>
                          <a:pt x="20" y="33"/>
                          <a:pt x="20" y="36"/>
                          <a:pt x="21" y="37"/>
                        </a:cubicBezTo>
                        <a:cubicBezTo>
                          <a:pt x="21" y="39"/>
                          <a:pt x="24" y="39"/>
                          <a:pt x="24" y="37"/>
                        </a:cubicBezTo>
                        <a:cubicBezTo>
                          <a:pt x="23" y="31"/>
                          <a:pt x="19" y="27"/>
                          <a:pt x="13" y="27"/>
                        </a:cubicBezTo>
                        <a:cubicBezTo>
                          <a:pt x="12" y="27"/>
                          <a:pt x="12" y="28"/>
                          <a:pt x="12" y="29"/>
                        </a:cubicBezTo>
                        <a:cubicBezTo>
                          <a:pt x="13" y="34"/>
                          <a:pt x="16" y="38"/>
                          <a:pt x="20" y="40"/>
                        </a:cubicBezTo>
                        <a:cubicBezTo>
                          <a:pt x="21" y="40"/>
                          <a:pt x="22" y="40"/>
                          <a:pt x="22" y="39"/>
                        </a:cubicBezTo>
                        <a:cubicBezTo>
                          <a:pt x="23" y="35"/>
                          <a:pt x="22" y="33"/>
                          <a:pt x="19" y="31"/>
                        </a:cubicBezTo>
                        <a:cubicBezTo>
                          <a:pt x="18" y="30"/>
                          <a:pt x="16" y="31"/>
                          <a:pt x="16" y="32"/>
                        </a:cubicBezTo>
                        <a:cubicBezTo>
                          <a:pt x="17" y="35"/>
                          <a:pt x="18" y="38"/>
                          <a:pt x="20" y="41"/>
                        </a:cubicBezTo>
                        <a:cubicBezTo>
                          <a:pt x="21" y="42"/>
                          <a:pt x="23" y="41"/>
                          <a:pt x="23" y="39"/>
                        </a:cubicBezTo>
                        <a:cubicBezTo>
                          <a:pt x="22" y="35"/>
                          <a:pt x="19" y="32"/>
                          <a:pt x="15" y="31"/>
                        </a:cubicBezTo>
                        <a:cubicBezTo>
                          <a:pt x="14" y="30"/>
                          <a:pt x="13" y="32"/>
                          <a:pt x="13" y="33"/>
                        </a:cubicBezTo>
                        <a:cubicBezTo>
                          <a:pt x="14" y="35"/>
                          <a:pt x="15" y="37"/>
                          <a:pt x="17" y="38"/>
                        </a:cubicBezTo>
                        <a:cubicBezTo>
                          <a:pt x="18" y="40"/>
                          <a:pt x="20" y="38"/>
                          <a:pt x="19" y="37"/>
                        </a:cubicBezTo>
                        <a:cubicBezTo>
                          <a:pt x="18" y="33"/>
                          <a:pt x="15" y="31"/>
                          <a:pt x="12" y="30"/>
                        </a:cubicBezTo>
                        <a:cubicBezTo>
                          <a:pt x="11" y="29"/>
                          <a:pt x="10" y="31"/>
                          <a:pt x="10" y="32"/>
                        </a:cubicBezTo>
                        <a:cubicBezTo>
                          <a:pt x="11" y="34"/>
                          <a:pt x="12" y="35"/>
                          <a:pt x="14" y="36"/>
                        </a:cubicBezTo>
                        <a:cubicBezTo>
                          <a:pt x="15" y="37"/>
                          <a:pt x="17" y="36"/>
                          <a:pt x="16" y="34"/>
                        </a:cubicBezTo>
                        <a:cubicBezTo>
                          <a:pt x="14" y="32"/>
                          <a:pt x="12" y="29"/>
                          <a:pt x="8" y="29"/>
                        </a:cubicBezTo>
                        <a:cubicBezTo>
                          <a:pt x="7" y="29"/>
                          <a:pt x="6" y="30"/>
                          <a:pt x="7" y="31"/>
                        </a:cubicBezTo>
                        <a:cubicBezTo>
                          <a:pt x="7" y="34"/>
                          <a:pt x="8" y="36"/>
                          <a:pt x="10" y="39"/>
                        </a:cubicBezTo>
                        <a:cubicBezTo>
                          <a:pt x="11" y="40"/>
                          <a:pt x="13" y="39"/>
                          <a:pt x="13" y="38"/>
                        </a:cubicBezTo>
                        <a:cubicBezTo>
                          <a:pt x="13" y="35"/>
                          <a:pt x="13" y="33"/>
                          <a:pt x="13" y="31"/>
                        </a:cubicBezTo>
                        <a:cubicBezTo>
                          <a:pt x="12" y="31"/>
                          <a:pt x="11" y="31"/>
                          <a:pt x="10" y="31"/>
                        </a:cubicBezTo>
                        <a:cubicBezTo>
                          <a:pt x="11" y="33"/>
                          <a:pt x="11" y="34"/>
                          <a:pt x="12" y="35"/>
                        </a:cubicBezTo>
                        <a:cubicBezTo>
                          <a:pt x="13" y="36"/>
                          <a:pt x="15" y="36"/>
                          <a:pt x="15" y="35"/>
                        </a:cubicBezTo>
                        <a:cubicBezTo>
                          <a:pt x="14" y="29"/>
                          <a:pt x="12" y="24"/>
                          <a:pt x="6" y="22"/>
                        </a:cubicBezTo>
                        <a:cubicBezTo>
                          <a:pt x="5" y="21"/>
                          <a:pt x="4" y="22"/>
                          <a:pt x="4" y="23"/>
                        </a:cubicBezTo>
                        <a:cubicBezTo>
                          <a:pt x="5" y="26"/>
                          <a:pt x="6" y="29"/>
                          <a:pt x="6" y="32"/>
                        </a:cubicBezTo>
                        <a:cubicBezTo>
                          <a:pt x="7" y="33"/>
                          <a:pt x="9" y="34"/>
                          <a:pt x="9" y="33"/>
                        </a:cubicBezTo>
                        <a:cubicBezTo>
                          <a:pt x="10" y="30"/>
                          <a:pt x="10" y="29"/>
                          <a:pt x="10" y="26"/>
                        </a:cubicBezTo>
                        <a:cubicBezTo>
                          <a:pt x="10" y="24"/>
                          <a:pt x="8" y="25"/>
                          <a:pt x="7" y="26"/>
                        </a:cubicBezTo>
                        <a:cubicBezTo>
                          <a:pt x="6" y="29"/>
                          <a:pt x="7" y="32"/>
                          <a:pt x="7" y="35"/>
                        </a:cubicBezTo>
                        <a:cubicBezTo>
                          <a:pt x="7" y="37"/>
                          <a:pt x="10" y="37"/>
                          <a:pt x="10" y="35"/>
                        </a:cubicBezTo>
                        <a:cubicBezTo>
                          <a:pt x="10" y="32"/>
                          <a:pt x="10" y="29"/>
                          <a:pt x="9" y="26"/>
                        </a:cubicBezTo>
                        <a:cubicBezTo>
                          <a:pt x="9" y="24"/>
                          <a:pt x="7" y="25"/>
                          <a:pt x="7" y="26"/>
                        </a:cubicBezTo>
                        <a:cubicBezTo>
                          <a:pt x="6" y="29"/>
                          <a:pt x="6" y="31"/>
                          <a:pt x="6" y="34"/>
                        </a:cubicBezTo>
                        <a:cubicBezTo>
                          <a:pt x="6" y="36"/>
                          <a:pt x="8" y="36"/>
                          <a:pt x="8" y="34"/>
                        </a:cubicBezTo>
                        <a:cubicBezTo>
                          <a:pt x="9" y="31"/>
                          <a:pt x="9" y="29"/>
                          <a:pt x="8" y="26"/>
                        </a:cubicBezTo>
                        <a:cubicBezTo>
                          <a:pt x="8" y="24"/>
                          <a:pt x="6" y="24"/>
                          <a:pt x="5" y="26"/>
                        </a:cubicBezTo>
                        <a:cubicBezTo>
                          <a:pt x="5" y="29"/>
                          <a:pt x="5" y="31"/>
                          <a:pt x="5" y="34"/>
                        </a:cubicBezTo>
                        <a:cubicBezTo>
                          <a:pt x="6" y="34"/>
                          <a:pt x="7" y="34"/>
                          <a:pt x="8" y="34"/>
                        </a:cubicBezTo>
                        <a:cubicBezTo>
                          <a:pt x="8" y="30"/>
                          <a:pt x="8" y="27"/>
                          <a:pt x="7" y="24"/>
                        </a:cubicBezTo>
                        <a:cubicBezTo>
                          <a:pt x="7" y="23"/>
                          <a:pt x="5" y="23"/>
                          <a:pt x="5" y="23"/>
                        </a:cubicBezTo>
                        <a:cubicBezTo>
                          <a:pt x="3" y="24"/>
                          <a:pt x="2" y="25"/>
                          <a:pt x="3" y="28"/>
                        </a:cubicBezTo>
                        <a:cubicBezTo>
                          <a:pt x="3" y="29"/>
                          <a:pt x="5" y="29"/>
                          <a:pt x="5" y="28"/>
                        </a:cubicBezTo>
                        <a:cubicBezTo>
                          <a:pt x="6" y="27"/>
                          <a:pt x="6" y="26"/>
                          <a:pt x="7" y="26"/>
                        </a:cubicBezTo>
                        <a:cubicBezTo>
                          <a:pt x="6" y="25"/>
                          <a:pt x="5" y="25"/>
                          <a:pt x="4" y="25"/>
                        </a:cubicBezTo>
                        <a:cubicBezTo>
                          <a:pt x="4" y="28"/>
                          <a:pt x="4" y="31"/>
                          <a:pt x="3" y="34"/>
                        </a:cubicBezTo>
                        <a:cubicBezTo>
                          <a:pt x="3" y="36"/>
                          <a:pt x="6" y="36"/>
                          <a:pt x="6" y="34"/>
                        </a:cubicBezTo>
                        <a:cubicBezTo>
                          <a:pt x="7" y="32"/>
                          <a:pt x="7" y="29"/>
                          <a:pt x="7" y="26"/>
                        </a:cubicBezTo>
                        <a:cubicBezTo>
                          <a:pt x="7" y="24"/>
                          <a:pt x="5" y="24"/>
                          <a:pt x="4" y="26"/>
                        </a:cubicBezTo>
                        <a:cubicBezTo>
                          <a:pt x="3" y="28"/>
                          <a:pt x="3" y="31"/>
                          <a:pt x="2" y="34"/>
                        </a:cubicBezTo>
                        <a:cubicBezTo>
                          <a:pt x="3" y="34"/>
                          <a:pt x="4" y="34"/>
                          <a:pt x="5" y="34"/>
                        </a:cubicBezTo>
                        <a:cubicBezTo>
                          <a:pt x="5" y="31"/>
                          <a:pt x="6" y="28"/>
                          <a:pt x="6" y="24"/>
                        </a:cubicBezTo>
                        <a:cubicBezTo>
                          <a:pt x="6" y="23"/>
                          <a:pt x="3" y="23"/>
                          <a:pt x="3" y="24"/>
                        </a:cubicBezTo>
                        <a:cubicBezTo>
                          <a:pt x="2" y="26"/>
                          <a:pt x="1" y="29"/>
                          <a:pt x="0" y="31"/>
                        </a:cubicBezTo>
                        <a:cubicBezTo>
                          <a:pt x="1" y="31"/>
                          <a:pt x="2" y="32"/>
                          <a:pt x="3" y="32"/>
                        </a:cubicBezTo>
                        <a:cubicBezTo>
                          <a:pt x="3" y="30"/>
                          <a:pt x="4" y="28"/>
                          <a:pt x="5" y="26"/>
                        </a:cubicBezTo>
                        <a:cubicBezTo>
                          <a:pt x="4" y="26"/>
                          <a:pt x="3" y="26"/>
                          <a:pt x="2" y="26"/>
                        </a:cubicBezTo>
                        <a:cubicBezTo>
                          <a:pt x="1" y="28"/>
                          <a:pt x="1" y="29"/>
                          <a:pt x="1" y="31"/>
                        </a:cubicBezTo>
                        <a:cubicBezTo>
                          <a:pt x="1" y="33"/>
                          <a:pt x="3" y="33"/>
                          <a:pt x="4" y="32"/>
                        </a:cubicBezTo>
                        <a:cubicBezTo>
                          <a:pt x="5" y="30"/>
                          <a:pt x="5" y="29"/>
                          <a:pt x="7" y="26"/>
                        </a:cubicBezTo>
                        <a:cubicBezTo>
                          <a:pt x="6" y="26"/>
                          <a:pt x="5" y="25"/>
                          <a:pt x="4" y="25"/>
                        </a:cubicBezTo>
                        <a:cubicBezTo>
                          <a:pt x="4" y="27"/>
                          <a:pt x="4" y="28"/>
                          <a:pt x="4" y="30"/>
                        </a:cubicBezTo>
                        <a:cubicBezTo>
                          <a:pt x="4" y="31"/>
                          <a:pt x="6" y="31"/>
                          <a:pt x="7" y="3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16" name="Freeform 306"/>
                  <p:cNvSpPr/>
                  <p:nvPr/>
                </p:nvSpPr>
                <p:spPr bwMode="auto">
                  <a:xfrm>
                    <a:off x="933" y="1668"/>
                    <a:ext cx="30" cy="17"/>
                  </a:xfrm>
                  <a:custGeom>
                    <a:avLst/>
                    <a:gdLst>
                      <a:gd name="T0" fmla="*/ 3 w 44"/>
                      <a:gd name="T1" fmla="*/ 22 h 25"/>
                      <a:gd name="T2" fmla="*/ 19 w 44"/>
                      <a:gd name="T3" fmla="*/ 5 h 25"/>
                      <a:gd name="T4" fmla="*/ 32 w 44"/>
                      <a:gd name="T5" fmla="*/ 12 h 25"/>
                      <a:gd name="T6" fmla="*/ 41 w 44"/>
                      <a:gd name="T7" fmla="*/ 21 h 25"/>
                      <a:gd name="T8" fmla="*/ 42 w 44"/>
                      <a:gd name="T9" fmla="*/ 19 h 25"/>
                      <a:gd name="T10" fmla="*/ 41 w 44"/>
                      <a:gd name="T11" fmla="*/ 19 h 25"/>
                      <a:gd name="T12" fmla="*/ 42 w 44"/>
                      <a:gd name="T13" fmla="*/ 22 h 25"/>
                      <a:gd name="T14" fmla="*/ 43 w 44"/>
                      <a:gd name="T15" fmla="*/ 22 h 25"/>
                      <a:gd name="T16" fmla="*/ 44 w 44"/>
                      <a:gd name="T17" fmla="*/ 20 h 25"/>
                      <a:gd name="T18" fmla="*/ 33 w 44"/>
                      <a:gd name="T19" fmla="*/ 9 h 25"/>
                      <a:gd name="T20" fmla="*/ 22 w 44"/>
                      <a:gd name="T21" fmla="*/ 0 h 25"/>
                      <a:gd name="T22" fmla="*/ 14 w 44"/>
                      <a:gd name="T23" fmla="*/ 8 h 25"/>
                      <a:gd name="T24" fmla="*/ 0 w 44"/>
                      <a:gd name="T25" fmla="*/ 22 h 25"/>
                      <a:gd name="T26" fmla="*/ 0 w 44"/>
                      <a:gd name="T27" fmla="*/ 23 h 25"/>
                      <a:gd name="T28" fmla="*/ 0 w 44"/>
                      <a:gd name="T29" fmla="*/ 23 h 25"/>
                      <a:gd name="T30" fmla="*/ 3 w 44"/>
                      <a:gd name="T31" fmla="*/ 22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44" h="25">
                        <a:moveTo>
                          <a:pt x="3" y="22"/>
                        </a:moveTo>
                        <a:cubicBezTo>
                          <a:pt x="4" y="23"/>
                          <a:pt x="18" y="7"/>
                          <a:pt x="19" y="5"/>
                        </a:cubicBezTo>
                        <a:cubicBezTo>
                          <a:pt x="23" y="0"/>
                          <a:pt x="30" y="9"/>
                          <a:pt x="32" y="12"/>
                        </a:cubicBezTo>
                        <a:cubicBezTo>
                          <a:pt x="35" y="15"/>
                          <a:pt x="39" y="17"/>
                          <a:pt x="41" y="21"/>
                        </a:cubicBezTo>
                        <a:cubicBezTo>
                          <a:pt x="42" y="20"/>
                          <a:pt x="42" y="20"/>
                          <a:pt x="42" y="19"/>
                        </a:cubicBezTo>
                        <a:cubicBezTo>
                          <a:pt x="42" y="19"/>
                          <a:pt x="42" y="19"/>
                          <a:pt x="41" y="19"/>
                        </a:cubicBezTo>
                        <a:cubicBezTo>
                          <a:pt x="39" y="20"/>
                          <a:pt x="40" y="22"/>
                          <a:pt x="42" y="22"/>
                        </a:cubicBezTo>
                        <a:cubicBezTo>
                          <a:pt x="42" y="22"/>
                          <a:pt x="43" y="22"/>
                          <a:pt x="43" y="22"/>
                        </a:cubicBezTo>
                        <a:cubicBezTo>
                          <a:pt x="44" y="22"/>
                          <a:pt x="44" y="20"/>
                          <a:pt x="44" y="20"/>
                        </a:cubicBezTo>
                        <a:cubicBezTo>
                          <a:pt x="42" y="15"/>
                          <a:pt x="36" y="12"/>
                          <a:pt x="33" y="9"/>
                        </a:cubicBezTo>
                        <a:cubicBezTo>
                          <a:pt x="30" y="6"/>
                          <a:pt x="26" y="0"/>
                          <a:pt x="22" y="0"/>
                        </a:cubicBezTo>
                        <a:cubicBezTo>
                          <a:pt x="18" y="0"/>
                          <a:pt x="15" y="5"/>
                          <a:pt x="14" y="8"/>
                        </a:cubicBezTo>
                        <a:cubicBezTo>
                          <a:pt x="10" y="13"/>
                          <a:pt x="4" y="16"/>
                          <a:pt x="0" y="22"/>
                        </a:cubicBezTo>
                        <a:cubicBezTo>
                          <a:pt x="0" y="22"/>
                          <a:pt x="0" y="23"/>
                          <a:pt x="0" y="23"/>
                        </a:cubicBezTo>
                        <a:cubicBezTo>
                          <a:pt x="0" y="23"/>
                          <a:pt x="0" y="23"/>
                          <a:pt x="0" y="23"/>
                        </a:cubicBezTo>
                        <a:cubicBezTo>
                          <a:pt x="1" y="25"/>
                          <a:pt x="4" y="23"/>
                          <a:pt x="3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17" name="Freeform 307"/>
                  <p:cNvSpPr/>
                  <p:nvPr/>
                </p:nvSpPr>
                <p:spPr bwMode="auto">
                  <a:xfrm>
                    <a:off x="936" y="1677"/>
                    <a:ext cx="25" cy="22"/>
                  </a:xfrm>
                  <a:custGeom>
                    <a:avLst/>
                    <a:gdLst>
                      <a:gd name="T0" fmla="*/ 1 w 37"/>
                      <a:gd name="T1" fmla="*/ 6 h 33"/>
                      <a:gd name="T2" fmla="*/ 2 w 37"/>
                      <a:gd name="T3" fmla="*/ 31 h 33"/>
                      <a:gd name="T4" fmla="*/ 4 w 37"/>
                      <a:gd name="T5" fmla="*/ 33 h 33"/>
                      <a:gd name="T6" fmla="*/ 24 w 37"/>
                      <a:gd name="T7" fmla="*/ 32 h 33"/>
                      <a:gd name="T8" fmla="*/ 35 w 37"/>
                      <a:gd name="T9" fmla="*/ 30 h 33"/>
                      <a:gd name="T10" fmla="*/ 36 w 37"/>
                      <a:gd name="T11" fmla="*/ 19 h 33"/>
                      <a:gd name="T12" fmla="*/ 34 w 37"/>
                      <a:gd name="T13" fmla="*/ 2 h 33"/>
                      <a:gd name="T14" fmla="*/ 31 w 37"/>
                      <a:gd name="T15" fmla="*/ 3 h 33"/>
                      <a:gd name="T16" fmla="*/ 33 w 37"/>
                      <a:gd name="T17" fmla="*/ 27 h 33"/>
                      <a:gd name="T18" fmla="*/ 20 w 37"/>
                      <a:gd name="T19" fmla="*/ 29 h 33"/>
                      <a:gd name="T20" fmla="*/ 4 w 37"/>
                      <a:gd name="T21" fmla="*/ 30 h 33"/>
                      <a:gd name="T22" fmla="*/ 5 w 37"/>
                      <a:gd name="T23" fmla="*/ 31 h 33"/>
                      <a:gd name="T24" fmla="*/ 3 w 37"/>
                      <a:gd name="T25" fmla="*/ 5 h 33"/>
                      <a:gd name="T26" fmla="*/ 1 w 37"/>
                      <a:gd name="T27" fmla="*/ 6 h 3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37" h="33">
                        <a:moveTo>
                          <a:pt x="1" y="6"/>
                        </a:moveTo>
                        <a:cubicBezTo>
                          <a:pt x="2" y="14"/>
                          <a:pt x="2" y="23"/>
                          <a:pt x="2" y="31"/>
                        </a:cubicBezTo>
                        <a:cubicBezTo>
                          <a:pt x="3" y="32"/>
                          <a:pt x="3" y="33"/>
                          <a:pt x="4" y="33"/>
                        </a:cubicBezTo>
                        <a:cubicBezTo>
                          <a:pt x="11" y="33"/>
                          <a:pt x="17" y="32"/>
                          <a:pt x="24" y="32"/>
                        </a:cubicBezTo>
                        <a:cubicBezTo>
                          <a:pt x="27" y="32"/>
                          <a:pt x="32" y="33"/>
                          <a:pt x="35" y="30"/>
                        </a:cubicBezTo>
                        <a:cubicBezTo>
                          <a:pt x="37" y="27"/>
                          <a:pt x="36" y="22"/>
                          <a:pt x="36" y="19"/>
                        </a:cubicBezTo>
                        <a:cubicBezTo>
                          <a:pt x="36" y="13"/>
                          <a:pt x="36" y="8"/>
                          <a:pt x="34" y="2"/>
                        </a:cubicBezTo>
                        <a:cubicBezTo>
                          <a:pt x="33" y="0"/>
                          <a:pt x="30" y="1"/>
                          <a:pt x="31" y="3"/>
                        </a:cubicBezTo>
                        <a:cubicBezTo>
                          <a:pt x="33" y="10"/>
                          <a:pt x="35" y="20"/>
                          <a:pt x="33" y="27"/>
                        </a:cubicBezTo>
                        <a:cubicBezTo>
                          <a:pt x="32" y="31"/>
                          <a:pt x="22" y="29"/>
                          <a:pt x="20" y="29"/>
                        </a:cubicBezTo>
                        <a:cubicBezTo>
                          <a:pt x="14" y="29"/>
                          <a:pt x="9" y="30"/>
                          <a:pt x="4" y="30"/>
                        </a:cubicBezTo>
                        <a:cubicBezTo>
                          <a:pt x="4" y="30"/>
                          <a:pt x="5" y="31"/>
                          <a:pt x="5" y="31"/>
                        </a:cubicBezTo>
                        <a:cubicBezTo>
                          <a:pt x="5" y="22"/>
                          <a:pt x="5" y="14"/>
                          <a:pt x="3" y="5"/>
                        </a:cubicBezTo>
                        <a:cubicBezTo>
                          <a:pt x="3" y="3"/>
                          <a:pt x="0" y="4"/>
                          <a:pt x="1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18" name="Freeform 308"/>
                  <p:cNvSpPr/>
                  <p:nvPr/>
                </p:nvSpPr>
                <p:spPr bwMode="auto">
                  <a:xfrm>
                    <a:off x="943" y="1681"/>
                    <a:ext cx="12" cy="17"/>
                  </a:xfrm>
                  <a:custGeom>
                    <a:avLst/>
                    <a:gdLst>
                      <a:gd name="T0" fmla="*/ 2 w 19"/>
                      <a:gd name="T1" fmla="*/ 24 h 26"/>
                      <a:gd name="T2" fmla="*/ 2 w 19"/>
                      <a:gd name="T3" fmla="*/ 24 h 26"/>
                      <a:gd name="T4" fmla="*/ 5 w 19"/>
                      <a:gd name="T5" fmla="*/ 24 h 26"/>
                      <a:gd name="T6" fmla="*/ 5 w 19"/>
                      <a:gd name="T7" fmla="*/ 14 h 26"/>
                      <a:gd name="T8" fmla="*/ 12 w 19"/>
                      <a:gd name="T9" fmla="*/ 7 h 26"/>
                      <a:gd name="T10" fmla="*/ 15 w 19"/>
                      <a:gd name="T11" fmla="*/ 24 h 26"/>
                      <a:gd name="T12" fmla="*/ 18 w 19"/>
                      <a:gd name="T13" fmla="*/ 24 h 26"/>
                      <a:gd name="T14" fmla="*/ 11 w 19"/>
                      <a:gd name="T15" fmla="*/ 3 h 26"/>
                      <a:gd name="T16" fmla="*/ 2 w 19"/>
                      <a:gd name="T17" fmla="*/ 24 h 26"/>
                      <a:gd name="T18" fmla="*/ 5 w 19"/>
                      <a:gd name="T19" fmla="*/ 24 h 26"/>
                      <a:gd name="T20" fmla="*/ 5 w 19"/>
                      <a:gd name="T21" fmla="*/ 24 h 26"/>
                      <a:gd name="T22" fmla="*/ 2 w 19"/>
                      <a:gd name="T23" fmla="*/ 24 h 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9" h="26">
                        <a:moveTo>
                          <a:pt x="2" y="24"/>
                        </a:moveTo>
                        <a:cubicBezTo>
                          <a:pt x="2" y="24"/>
                          <a:pt x="2" y="24"/>
                          <a:pt x="2" y="24"/>
                        </a:cubicBezTo>
                        <a:cubicBezTo>
                          <a:pt x="2" y="26"/>
                          <a:pt x="5" y="26"/>
                          <a:pt x="5" y="24"/>
                        </a:cubicBezTo>
                        <a:cubicBezTo>
                          <a:pt x="5" y="21"/>
                          <a:pt x="5" y="17"/>
                          <a:pt x="5" y="14"/>
                        </a:cubicBezTo>
                        <a:cubicBezTo>
                          <a:pt x="5" y="10"/>
                          <a:pt x="7" y="2"/>
                          <a:pt x="12" y="7"/>
                        </a:cubicBezTo>
                        <a:cubicBezTo>
                          <a:pt x="16" y="11"/>
                          <a:pt x="15" y="19"/>
                          <a:pt x="15" y="24"/>
                        </a:cubicBezTo>
                        <a:cubicBezTo>
                          <a:pt x="15" y="26"/>
                          <a:pt x="18" y="26"/>
                          <a:pt x="18" y="24"/>
                        </a:cubicBezTo>
                        <a:cubicBezTo>
                          <a:pt x="18" y="19"/>
                          <a:pt x="19" y="5"/>
                          <a:pt x="11" y="3"/>
                        </a:cubicBezTo>
                        <a:cubicBezTo>
                          <a:pt x="0" y="0"/>
                          <a:pt x="2" y="19"/>
                          <a:pt x="2" y="24"/>
                        </a:cubicBezTo>
                        <a:cubicBezTo>
                          <a:pt x="2" y="26"/>
                          <a:pt x="5" y="26"/>
                          <a:pt x="5" y="24"/>
                        </a:cubicBezTo>
                        <a:cubicBezTo>
                          <a:pt x="5" y="24"/>
                          <a:pt x="5" y="24"/>
                          <a:pt x="5" y="24"/>
                        </a:cubicBezTo>
                        <a:cubicBezTo>
                          <a:pt x="5" y="22"/>
                          <a:pt x="2" y="22"/>
                          <a:pt x="2" y="2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19" name="Freeform 309"/>
                  <p:cNvSpPr/>
                  <p:nvPr/>
                </p:nvSpPr>
                <p:spPr bwMode="auto">
                  <a:xfrm>
                    <a:off x="945" y="1689"/>
                    <a:ext cx="4" cy="3"/>
                  </a:xfrm>
                  <a:custGeom>
                    <a:avLst/>
                    <a:gdLst>
                      <a:gd name="T0" fmla="*/ 4 w 5"/>
                      <a:gd name="T1" fmla="*/ 4 h 5"/>
                      <a:gd name="T2" fmla="*/ 4 w 5"/>
                      <a:gd name="T3" fmla="*/ 3 h 5"/>
                      <a:gd name="T4" fmla="*/ 2 w 5"/>
                      <a:gd name="T5" fmla="*/ 1 h 5"/>
                      <a:gd name="T6" fmla="*/ 2 w 5"/>
                      <a:gd name="T7" fmla="*/ 2 h 5"/>
                      <a:gd name="T8" fmla="*/ 4 w 5"/>
                      <a:gd name="T9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5">
                        <a:moveTo>
                          <a:pt x="4" y="4"/>
                        </a:moveTo>
                        <a:cubicBezTo>
                          <a:pt x="4" y="4"/>
                          <a:pt x="4" y="3"/>
                          <a:pt x="4" y="3"/>
                        </a:cubicBezTo>
                        <a:cubicBezTo>
                          <a:pt x="5" y="2"/>
                          <a:pt x="3" y="0"/>
                          <a:pt x="2" y="1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0" y="3"/>
                          <a:pt x="2" y="5"/>
                          <a:pt x="4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20" name="Freeform 310"/>
                  <p:cNvSpPr/>
                  <p:nvPr/>
                </p:nvSpPr>
                <p:spPr bwMode="auto">
                  <a:xfrm>
                    <a:off x="937" y="1676"/>
                    <a:ext cx="6" cy="7"/>
                  </a:xfrm>
                  <a:custGeom>
                    <a:avLst/>
                    <a:gdLst>
                      <a:gd name="T0" fmla="*/ 3 w 9"/>
                      <a:gd name="T1" fmla="*/ 10 h 11"/>
                      <a:gd name="T2" fmla="*/ 7 w 9"/>
                      <a:gd name="T3" fmla="*/ 3 h 11"/>
                      <a:gd name="T4" fmla="*/ 5 w 9"/>
                      <a:gd name="T5" fmla="*/ 2 h 11"/>
                      <a:gd name="T6" fmla="*/ 1 w 9"/>
                      <a:gd name="T7" fmla="*/ 8 h 11"/>
                      <a:gd name="T8" fmla="*/ 3 w 9"/>
                      <a:gd name="T9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11">
                        <a:moveTo>
                          <a:pt x="3" y="10"/>
                        </a:moveTo>
                        <a:cubicBezTo>
                          <a:pt x="4" y="7"/>
                          <a:pt x="6" y="5"/>
                          <a:pt x="7" y="3"/>
                        </a:cubicBezTo>
                        <a:cubicBezTo>
                          <a:pt x="9" y="2"/>
                          <a:pt x="6" y="0"/>
                          <a:pt x="5" y="2"/>
                        </a:cubicBezTo>
                        <a:cubicBezTo>
                          <a:pt x="3" y="4"/>
                          <a:pt x="2" y="6"/>
                          <a:pt x="1" y="8"/>
                        </a:cubicBezTo>
                        <a:cubicBezTo>
                          <a:pt x="0" y="10"/>
                          <a:pt x="2" y="11"/>
                          <a:pt x="3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21" name="Freeform 311"/>
                  <p:cNvSpPr/>
                  <p:nvPr/>
                </p:nvSpPr>
                <p:spPr bwMode="auto">
                  <a:xfrm>
                    <a:off x="936" y="1671"/>
                    <a:ext cx="13" cy="16"/>
                  </a:xfrm>
                  <a:custGeom>
                    <a:avLst/>
                    <a:gdLst>
                      <a:gd name="T0" fmla="*/ 4 w 19"/>
                      <a:gd name="T1" fmla="*/ 22 h 24"/>
                      <a:gd name="T2" fmla="*/ 17 w 19"/>
                      <a:gd name="T3" fmla="*/ 3 h 24"/>
                      <a:gd name="T4" fmla="*/ 15 w 19"/>
                      <a:gd name="T5" fmla="*/ 2 h 24"/>
                      <a:gd name="T6" fmla="*/ 1 w 19"/>
                      <a:gd name="T7" fmla="*/ 21 h 24"/>
                      <a:gd name="T8" fmla="*/ 4 w 19"/>
                      <a:gd name="T9" fmla="*/ 22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9" h="24">
                        <a:moveTo>
                          <a:pt x="4" y="22"/>
                        </a:moveTo>
                        <a:cubicBezTo>
                          <a:pt x="8" y="16"/>
                          <a:pt x="13" y="9"/>
                          <a:pt x="17" y="3"/>
                        </a:cubicBezTo>
                        <a:cubicBezTo>
                          <a:pt x="19" y="1"/>
                          <a:pt x="16" y="0"/>
                          <a:pt x="15" y="2"/>
                        </a:cubicBezTo>
                        <a:cubicBezTo>
                          <a:pt x="10" y="8"/>
                          <a:pt x="6" y="14"/>
                          <a:pt x="1" y="21"/>
                        </a:cubicBezTo>
                        <a:cubicBezTo>
                          <a:pt x="0" y="22"/>
                          <a:pt x="3" y="24"/>
                          <a:pt x="4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22" name="Freeform 312"/>
                  <p:cNvSpPr/>
                  <p:nvPr/>
                </p:nvSpPr>
                <p:spPr bwMode="auto">
                  <a:xfrm>
                    <a:off x="939" y="1671"/>
                    <a:ext cx="11" cy="16"/>
                  </a:xfrm>
                  <a:custGeom>
                    <a:avLst/>
                    <a:gdLst>
                      <a:gd name="T0" fmla="*/ 4 w 17"/>
                      <a:gd name="T1" fmla="*/ 22 h 24"/>
                      <a:gd name="T2" fmla="*/ 15 w 17"/>
                      <a:gd name="T3" fmla="*/ 3 h 24"/>
                      <a:gd name="T4" fmla="*/ 13 w 17"/>
                      <a:gd name="T5" fmla="*/ 1 h 24"/>
                      <a:gd name="T6" fmla="*/ 1 w 17"/>
                      <a:gd name="T7" fmla="*/ 21 h 24"/>
                      <a:gd name="T8" fmla="*/ 4 w 17"/>
                      <a:gd name="T9" fmla="*/ 22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24">
                        <a:moveTo>
                          <a:pt x="4" y="22"/>
                        </a:moveTo>
                        <a:cubicBezTo>
                          <a:pt x="6" y="15"/>
                          <a:pt x="11" y="9"/>
                          <a:pt x="15" y="3"/>
                        </a:cubicBezTo>
                        <a:cubicBezTo>
                          <a:pt x="17" y="1"/>
                          <a:pt x="14" y="0"/>
                          <a:pt x="13" y="1"/>
                        </a:cubicBezTo>
                        <a:cubicBezTo>
                          <a:pt x="8" y="7"/>
                          <a:pt x="3" y="14"/>
                          <a:pt x="1" y="21"/>
                        </a:cubicBezTo>
                        <a:cubicBezTo>
                          <a:pt x="0" y="23"/>
                          <a:pt x="3" y="24"/>
                          <a:pt x="4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23" name="Freeform 313"/>
                  <p:cNvSpPr/>
                  <p:nvPr/>
                </p:nvSpPr>
                <p:spPr bwMode="auto">
                  <a:xfrm>
                    <a:off x="939" y="1671"/>
                    <a:ext cx="12" cy="18"/>
                  </a:xfrm>
                  <a:custGeom>
                    <a:avLst/>
                    <a:gdLst>
                      <a:gd name="T0" fmla="*/ 3 w 19"/>
                      <a:gd name="T1" fmla="*/ 26 h 27"/>
                      <a:gd name="T2" fmla="*/ 8 w 19"/>
                      <a:gd name="T3" fmla="*/ 17 h 27"/>
                      <a:gd name="T4" fmla="*/ 18 w 19"/>
                      <a:gd name="T5" fmla="*/ 3 h 27"/>
                      <a:gd name="T6" fmla="*/ 16 w 19"/>
                      <a:gd name="T7" fmla="*/ 1 h 27"/>
                      <a:gd name="T8" fmla="*/ 7 w 19"/>
                      <a:gd name="T9" fmla="*/ 14 h 27"/>
                      <a:gd name="T10" fmla="*/ 1 w 19"/>
                      <a:gd name="T11" fmla="*/ 23 h 27"/>
                      <a:gd name="T12" fmla="*/ 3 w 19"/>
                      <a:gd name="T13" fmla="*/ 26 h 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9" h="27">
                        <a:moveTo>
                          <a:pt x="3" y="26"/>
                        </a:moveTo>
                        <a:cubicBezTo>
                          <a:pt x="6" y="24"/>
                          <a:pt x="7" y="20"/>
                          <a:pt x="8" y="17"/>
                        </a:cubicBezTo>
                        <a:cubicBezTo>
                          <a:pt x="11" y="12"/>
                          <a:pt x="15" y="7"/>
                          <a:pt x="18" y="3"/>
                        </a:cubicBezTo>
                        <a:cubicBezTo>
                          <a:pt x="19" y="1"/>
                          <a:pt x="17" y="0"/>
                          <a:pt x="16" y="1"/>
                        </a:cubicBezTo>
                        <a:cubicBezTo>
                          <a:pt x="13" y="5"/>
                          <a:pt x="10" y="10"/>
                          <a:pt x="7" y="14"/>
                        </a:cubicBezTo>
                        <a:cubicBezTo>
                          <a:pt x="5" y="17"/>
                          <a:pt x="4" y="21"/>
                          <a:pt x="1" y="23"/>
                        </a:cubicBezTo>
                        <a:cubicBezTo>
                          <a:pt x="0" y="24"/>
                          <a:pt x="1" y="27"/>
                          <a:pt x="3" y="2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24" name="Freeform 314"/>
                  <p:cNvSpPr/>
                  <p:nvPr/>
                </p:nvSpPr>
                <p:spPr bwMode="auto">
                  <a:xfrm>
                    <a:off x="941" y="1672"/>
                    <a:ext cx="12" cy="17"/>
                  </a:xfrm>
                  <a:custGeom>
                    <a:avLst/>
                    <a:gdLst>
                      <a:gd name="T0" fmla="*/ 4 w 17"/>
                      <a:gd name="T1" fmla="*/ 23 h 25"/>
                      <a:gd name="T2" fmla="*/ 16 w 17"/>
                      <a:gd name="T3" fmla="*/ 3 h 25"/>
                      <a:gd name="T4" fmla="*/ 13 w 17"/>
                      <a:gd name="T5" fmla="*/ 2 h 25"/>
                      <a:gd name="T6" fmla="*/ 1 w 17"/>
                      <a:gd name="T7" fmla="*/ 22 h 25"/>
                      <a:gd name="T8" fmla="*/ 4 w 17"/>
                      <a:gd name="T9" fmla="*/ 23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25">
                        <a:moveTo>
                          <a:pt x="4" y="23"/>
                        </a:moveTo>
                        <a:cubicBezTo>
                          <a:pt x="6" y="16"/>
                          <a:pt x="12" y="10"/>
                          <a:pt x="16" y="3"/>
                        </a:cubicBezTo>
                        <a:cubicBezTo>
                          <a:pt x="17" y="2"/>
                          <a:pt x="14" y="0"/>
                          <a:pt x="13" y="2"/>
                        </a:cubicBezTo>
                        <a:cubicBezTo>
                          <a:pt x="9" y="9"/>
                          <a:pt x="3" y="15"/>
                          <a:pt x="1" y="22"/>
                        </a:cubicBezTo>
                        <a:cubicBezTo>
                          <a:pt x="0" y="24"/>
                          <a:pt x="3" y="25"/>
                          <a:pt x="4" y="2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25" name="Freeform 315"/>
                  <p:cNvSpPr/>
                  <p:nvPr/>
                </p:nvSpPr>
                <p:spPr bwMode="auto">
                  <a:xfrm>
                    <a:off x="945" y="1675"/>
                    <a:ext cx="10" cy="10"/>
                  </a:xfrm>
                  <a:custGeom>
                    <a:avLst/>
                    <a:gdLst>
                      <a:gd name="T0" fmla="*/ 3 w 14"/>
                      <a:gd name="T1" fmla="*/ 14 h 15"/>
                      <a:gd name="T2" fmla="*/ 12 w 14"/>
                      <a:gd name="T3" fmla="*/ 3 h 15"/>
                      <a:gd name="T4" fmla="*/ 10 w 14"/>
                      <a:gd name="T5" fmla="*/ 1 h 15"/>
                      <a:gd name="T6" fmla="*/ 1 w 14"/>
                      <a:gd name="T7" fmla="*/ 12 h 15"/>
                      <a:gd name="T8" fmla="*/ 3 w 14"/>
                      <a:gd name="T9" fmla="*/ 14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5">
                        <a:moveTo>
                          <a:pt x="3" y="14"/>
                        </a:moveTo>
                        <a:cubicBezTo>
                          <a:pt x="6" y="10"/>
                          <a:pt x="9" y="6"/>
                          <a:pt x="12" y="3"/>
                        </a:cubicBezTo>
                        <a:cubicBezTo>
                          <a:pt x="14" y="2"/>
                          <a:pt x="12" y="0"/>
                          <a:pt x="10" y="1"/>
                        </a:cubicBezTo>
                        <a:cubicBezTo>
                          <a:pt x="7" y="4"/>
                          <a:pt x="4" y="8"/>
                          <a:pt x="1" y="12"/>
                        </a:cubicBezTo>
                        <a:cubicBezTo>
                          <a:pt x="0" y="13"/>
                          <a:pt x="2" y="15"/>
                          <a:pt x="3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26" name="Freeform 316"/>
                  <p:cNvSpPr/>
                  <p:nvPr/>
                </p:nvSpPr>
                <p:spPr bwMode="auto">
                  <a:xfrm>
                    <a:off x="947" y="1675"/>
                    <a:ext cx="10" cy="9"/>
                  </a:xfrm>
                  <a:custGeom>
                    <a:avLst/>
                    <a:gdLst>
                      <a:gd name="T0" fmla="*/ 4 w 14"/>
                      <a:gd name="T1" fmla="*/ 13 h 14"/>
                      <a:gd name="T2" fmla="*/ 13 w 14"/>
                      <a:gd name="T3" fmla="*/ 3 h 14"/>
                      <a:gd name="T4" fmla="*/ 10 w 14"/>
                      <a:gd name="T5" fmla="*/ 1 h 14"/>
                      <a:gd name="T6" fmla="*/ 2 w 14"/>
                      <a:gd name="T7" fmla="*/ 11 h 14"/>
                      <a:gd name="T8" fmla="*/ 4 w 14"/>
                      <a:gd name="T9" fmla="*/ 13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4">
                        <a:moveTo>
                          <a:pt x="4" y="13"/>
                        </a:moveTo>
                        <a:cubicBezTo>
                          <a:pt x="7" y="10"/>
                          <a:pt x="9" y="6"/>
                          <a:pt x="13" y="3"/>
                        </a:cubicBezTo>
                        <a:cubicBezTo>
                          <a:pt x="14" y="2"/>
                          <a:pt x="12" y="0"/>
                          <a:pt x="10" y="1"/>
                        </a:cubicBezTo>
                        <a:cubicBezTo>
                          <a:pt x="7" y="4"/>
                          <a:pt x="5" y="8"/>
                          <a:pt x="2" y="11"/>
                        </a:cubicBezTo>
                        <a:cubicBezTo>
                          <a:pt x="0" y="12"/>
                          <a:pt x="2" y="14"/>
                          <a:pt x="4" y="1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27" name="Freeform 317"/>
                  <p:cNvSpPr/>
                  <p:nvPr/>
                </p:nvSpPr>
                <p:spPr bwMode="auto">
                  <a:xfrm>
                    <a:off x="950" y="1677"/>
                    <a:ext cx="7" cy="8"/>
                  </a:xfrm>
                  <a:custGeom>
                    <a:avLst/>
                    <a:gdLst>
                      <a:gd name="T0" fmla="*/ 1 w 10"/>
                      <a:gd name="T1" fmla="*/ 10 h 11"/>
                      <a:gd name="T2" fmla="*/ 5 w 10"/>
                      <a:gd name="T3" fmla="*/ 8 h 11"/>
                      <a:gd name="T4" fmla="*/ 9 w 10"/>
                      <a:gd name="T5" fmla="*/ 3 h 11"/>
                      <a:gd name="T6" fmla="*/ 7 w 10"/>
                      <a:gd name="T7" fmla="*/ 2 h 11"/>
                      <a:gd name="T8" fmla="*/ 4 w 10"/>
                      <a:gd name="T9" fmla="*/ 5 h 11"/>
                      <a:gd name="T10" fmla="*/ 3 w 10"/>
                      <a:gd name="T11" fmla="*/ 6 h 11"/>
                      <a:gd name="T12" fmla="*/ 2 w 10"/>
                      <a:gd name="T13" fmla="*/ 7 h 11"/>
                      <a:gd name="T14" fmla="*/ 3 w 10"/>
                      <a:gd name="T15" fmla="*/ 7 h 11"/>
                      <a:gd name="T16" fmla="*/ 1 w 10"/>
                      <a:gd name="T17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0" h="11">
                        <a:moveTo>
                          <a:pt x="1" y="10"/>
                        </a:moveTo>
                        <a:cubicBezTo>
                          <a:pt x="3" y="11"/>
                          <a:pt x="4" y="9"/>
                          <a:pt x="5" y="8"/>
                        </a:cubicBezTo>
                        <a:cubicBezTo>
                          <a:pt x="7" y="7"/>
                          <a:pt x="8" y="5"/>
                          <a:pt x="9" y="3"/>
                        </a:cubicBezTo>
                        <a:cubicBezTo>
                          <a:pt x="10" y="2"/>
                          <a:pt x="8" y="0"/>
                          <a:pt x="7" y="2"/>
                        </a:cubicBezTo>
                        <a:cubicBezTo>
                          <a:pt x="6" y="3"/>
                          <a:pt x="5" y="4"/>
                          <a:pt x="4" y="5"/>
                        </a:cubicBezTo>
                        <a:cubicBezTo>
                          <a:pt x="4" y="5"/>
                          <a:pt x="3" y="6"/>
                          <a:pt x="3" y="6"/>
                        </a:cubicBezTo>
                        <a:cubicBezTo>
                          <a:pt x="2" y="7"/>
                          <a:pt x="2" y="7"/>
                          <a:pt x="2" y="7"/>
                        </a:cubicBezTo>
                        <a:cubicBezTo>
                          <a:pt x="1" y="8"/>
                          <a:pt x="2" y="7"/>
                          <a:pt x="3" y="7"/>
                        </a:cubicBezTo>
                        <a:cubicBezTo>
                          <a:pt x="1" y="6"/>
                          <a:pt x="0" y="9"/>
                          <a:pt x="1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28" name="Freeform 318"/>
                  <p:cNvSpPr/>
                  <p:nvPr/>
                </p:nvSpPr>
                <p:spPr bwMode="auto">
                  <a:xfrm>
                    <a:off x="950" y="1679"/>
                    <a:ext cx="8" cy="8"/>
                  </a:xfrm>
                  <a:custGeom>
                    <a:avLst/>
                    <a:gdLst>
                      <a:gd name="T0" fmla="*/ 4 w 12"/>
                      <a:gd name="T1" fmla="*/ 11 h 13"/>
                      <a:gd name="T2" fmla="*/ 11 w 12"/>
                      <a:gd name="T3" fmla="*/ 4 h 13"/>
                      <a:gd name="T4" fmla="*/ 8 w 12"/>
                      <a:gd name="T5" fmla="*/ 2 h 13"/>
                      <a:gd name="T6" fmla="*/ 1 w 12"/>
                      <a:gd name="T7" fmla="*/ 10 h 13"/>
                      <a:gd name="T8" fmla="*/ 4 w 12"/>
                      <a:gd name="T9" fmla="*/ 11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13">
                        <a:moveTo>
                          <a:pt x="4" y="11"/>
                        </a:moveTo>
                        <a:cubicBezTo>
                          <a:pt x="6" y="9"/>
                          <a:pt x="8" y="6"/>
                          <a:pt x="11" y="4"/>
                        </a:cubicBezTo>
                        <a:cubicBezTo>
                          <a:pt x="12" y="2"/>
                          <a:pt x="10" y="0"/>
                          <a:pt x="8" y="2"/>
                        </a:cubicBezTo>
                        <a:cubicBezTo>
                          <a:pt x="6" y="4"/>
                          <a:pt x="4" y="7"/>
                          <a:pt x="1" y="10"/>
                        </a:cubicBezTo>
                        <a:cubicBezTo>
                          <a:pt x="0" y="12"/>
                          <a:pt x="3" y="13"/>
                          <a:pt x="4" y="1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29" name="Freeform 319"/>
                  <p:cNvSpPr/>
                  <p:nvPr/>
                </p:nvSpPr>
                <p:spPr bwMode="auto">
                  <a:xfrm>
                    <a:off x="951" y="1681"/>
                    <a:ext cx="8" cy="8"/>
                  </a:xfrm>
                  <a:custGeom>
                    <a:avLst/>
                    <a:gdLst>
                      <a:gd name="T0" fmla="*/ 2 w 11"/>
                      <a:gd name="T1" fmla="*/ 10 h 11"/>
                      <a:gd name="T2" fmla="*/ 10 w 11"/>
                      <a:gd name="T3" fmla="*/ 3 h 11"/>
                      <a:gd name="T4" fmla="*/ 8 w 11"/>
                      <a:gd name="T5" fmla="*/ 1 h 11"/>
                      <a:gd name="T6" fmla="*/ 2 w 11"/>
                      <a:gd name="T7" fmla="*/ 7 h 11"/>
                      <a:gd name="T8" fmla="*/ 2 w 11"/>
                      <a:gd name="T9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1" h="11">
                        <a:moveTo>
                          <a:pt x="2" y="10"/>
                        </a:moveTo>
                        <a:cubicBezTo>
                          <a:pt x="6" y="9"/>
                          <a:pt x="8" y="6"/>
                          <a:pt x="10" y="3"/>
                        </a:cubicBezTo>
                        <a:cubicBezTo>
                          <a:pt x="11" y="2"/>
                          <a:pt x="9" y="0"/>
                          <a:pt x="8" y="1"/>
                        </a:cubicBezTo>
                        <a:cubicBezTo>
                          <a:pt x="6" y="3"/>
                          <a:pt x="4" y="6"/>
                          <a:pt x="2" y="7"/>
                        </a:cubicBezTo>
                        <a:cubicBezTo>
                          <a:pt x="0" y="8"/>
                          <a:pt x="1" y="11"/>
                          <a:pt x="2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30" name="Freeform 320"/>
                  <p:cNvSpPr/>
                  <p:nvPr/>
                </p:nvSpPr>
                <p:spPr bwMode="auto">
                  <a:xfrm>
                    <a:off x="953" y="1684"/>
                    <a:ext cx="6" cy="6"/>
                  </a:xfrm>
                  <a:custGeom>
                    <a:avLst/>
                    <a:gdLst>
                      <a:gd name="T0" fmla="*/ 3 w 8"/>
                      <a:gd name="T1" fmla="*/ 8 h 9"/>
                      <a:gd name="T2" fmla="*/ 7 w 8"/>
                      <a:gd name="T3" fmla="*/ 3 h 9"/>
                      <a:gd name="T4" fmla="*/ 5 w 8"/>
                      <a:gd name="T5" fmla="*/ 2 h 9"/>
                      <a:gd name="T6" fmla="*/ 1 w 8"/>
                      <a:gd name="T7" fmla="*/ 6 h 9"/>
                      <a:gd name="T8" fmla="*/ 3 w 8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9">
                        <a:moveTo>
                          <a:pt x="3" y="8"/>
                        </a:moveTo>
                        <a:cubicBezTo>
                          <a:pt x="5" y="6"/>
                          <a:pt x="6" y="5"/>
                          <a:pt x="7" y="3"/>
                        </a:cubicBezTo>
                        <a:cubicBezTo>
                          <a:pt x="8" y="2"/>
                          <a:pt x="6" y="0"/>
                          <a:pt x="5" y="2"/>
                        </a:cubicBezTo>
                        <a:cubicBezTo>
                          <a:pt x="4" y="3"/>
                          <a:pt x="2" y="4"/>
                          <a:pt x="1" y="6"/>
                        </a:cubicBezTo>
                        <a:cubicBezTo>
                          <a:pt x="0" y="7"/>
                          <a:pt x="2" y="9"/>
                          <a:pt x="3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31" name="Freeform 321"/>
                  <p:cNvSpPr/>
                  <p:nvPr/>
                </p:nvSpPr>
                <p:spPr bwMode="auto">
                  <a:xfrm>
                    <a:off x="953" y="1687"/>
                    <a:ext cx="6" cy="6"/>
                  </a:xfrm>
                  <a:custGeom>
                    <a:avLst/>
                    <a:gdLst>
                      <a:gd name="T0" fmla="*/ 3 w 9"/>
                      <a:gd name="T1" fmla="*/ 8 h 9"/>
                      <a:gd name="T2" fmla="*/ 7 w 9"/>
                      <a:gd name="T3" fmla="*/ 3 h 9"/>
                      <a:gd name="T4" fmla="*/ 5 w 9"/>
                      <a:gd name="T5" fmla="*/ 1 h 9"/>
                      <a:gd name="T6" fmla="*/ 1 w 9"/>
                      <a:gd name="T7" fmla="*/ 5 h 9"/>
                      <a:gd name="T8" fmla="*/ 3 w 9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9">
                        <a:moveTo>
                          <a:pt x="3" y="8"/>
                        </a:moveTo>
                        <a:cubicBezTo>
                          <a:pt x="5" y="7"/>
                          <a:pt x="6" y="5"/>
                          <a:pt x="7" y="3"/>
                        </a:cubicBezTo>
                        <a:cubicBezTo>
                          <a:pt x="9" y="2"/>
                          <a:pt x="6" y="0"/>
                          <a:pt x="5" y="1"/>
                        </a:cubicBezTo>
                        <a:cubicBezTo>
                          <a:pt x="4" y="3"/>
                          <a:pt x="3" y="4"/>
                          <a:pt x="1" y="5"/>
                        </a:cubicBezTo>
                        <a:cubicBezTo>
                          <a:pt x="0" y="6"/>
                          <a:pt x="1" y="9"/>
                          <a:pt x="3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32" name="Freeform 322"/>
                  <p:cNvSpPr/>
                  <p:nvPr/>
                </p:nvSpPr>
                <p:spPr bwMode="auto">
                  <a:xfrm>
                    <a:off x="953" y="1689"/>
                    <a:ext cx="6" cy="6"/>
                  </a:xfrm>
                  <a:custGeom>
                    <a:avLst/>
                    <a:gdLst>
                      <a:gd name="T0" fmla="*/ 4 w 10"/>
                      <a:gd name="T1" fmla="*/ 8 h 9"/>
                      <a:gd name="T2" fmla="*/ 8 w 10"/>
                      <a:gd name="T3" fmla="*/ 3 h 9"/>
                      <a:gd name="T4" fmla="*/ 6 w 10"/>
                      <a:gd name="T5" fmla="*/ 1 h 9"/>
                      <a:gd name="T6" fmla="*/ 2 w 10"/>
                      <a:gd name="T7" fmla="*/ 6 h 9"/>
                      <a:gd name="T8" fmla="*/ 4 w 10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9">
                        <a:moveTo>
                          <a:pt x="4" y="8"/>
                        </a:moveTo>
                        <a:cubicBezTo>
                          <a:pt x="5" y="7"/>
                          <a:pt x="7" y="5"/>
                          <a:pt x="8" y="3"/>
                        </a:cubicBezTo>
                        <a:cubicBezTo>
                          <a:pt x="10" y="2"/>
                          <a:pt x="8" y="0"/>
                          <a:pt x="6" y="1"/>
                        </a:cubicBezTo>
                        <a:cubicBezTo>
                          <a:pt x="5" y="3"/>
                          <a:pt x="3" y="5"/>
                          <a:pt x="2" y="6"/>
                        </a:cubicBezTo>
                        <a:cubicBezTo>
                          <a:pt x="0" y="7"/>
                          <a:pt x="2" y="9"/>
                          <a:pt x="4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33" name="Freeform 323"/>
                  <p:cNvSpPr/>
                  <p:nvPr/>
                </p:nvSpPr>
                <p:spPr bwMode="auto">
                  <a:xfrm>
                    <a:off x="953" y="1693"/>
                    <a:ext cx="4" cy="5"/>
                  </a:xfrm>
                  <a:custGeom>
                    <a:avLst/>
                    <a:gdLst>
                      <a:gd name="T0" fmla="*/ 4 w 7"/>
                      <a:gd name="T1" fmla="*/ 6 h 8"/>
                      <a:gd name="T2" fmla="*/ 6 w 7"/>
                      <a:gd name="T3" fmla="*/ 3 h 8"/>
                      <a:gd name="T4" fmla="*/ 4 w 7"/>
                      <a:gd name="T5" fmla="*/ 2 h 8"/>
                      <a:gd name="T6" fmla="*/ 2 w 7"/>
                      <a:gd name="T7" fmla="*/ 4 h 8"/>
                      <a:gd name="T8" fmla="*/ 4 w 7"/>
                      <a:gd name="T9" fmla="*/ 6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8">
                        <a:moveTo>
                          <a:pt x="4" y="6"/>
                        </a:moveTo>
                        <a:cubicBezTo>
                          <a:pt x="5" y="5"/>
                          <a:pt x="6" y="4"/>
                          <a:pt x="6" y="3"/>
                        </a:cubicBezTo>
                        <a:cubicBezTo>
                          <a:pt x="7" y="2"/>
                          <a:pt x="5" y="0"/>
                          <a:pt x="4" y="2"/>
                        </a:cubicBezTo>
                        <a:cubicBezTo>
                          <a:pt x="3" y="3"/>
                          <a:pt x="2" y="4"/>
                          <a:pt x="2" y="4"/>
                        </a:cubicBezTo>
                        <a:cubicBezTo>
                          <a:pt x="0" y="6"/>
                          <a:pt x="2" y="8"/>
                          <a:pt x="4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34" name="Freeform 324"/>
                  <p:cNvSpPr/>
                  <p:nvPr/>
                </p:nvSpPr>
                <p:spPr bwMode="auto">
                  <a:xfrm>
                    <a:off x="937" y="1687"/>
                    <a:ext cx="6" cy="6"/>
                  </a:xfrm>
                  <a:custGeom>
                    <a:avLst/>
                    <a:gdLst>
                      <a:gd name="T0" fmla="*/ 4 w 8"/>
                      <a:gd name="T1" fmla="*/ 6 h 8"/>
                      <a:gd name="T2" fmla="*/ 7 w 8"/>
                      <a:gd name="T3" fmla="*/ 3 h 8"/>
                      <a:gd name="T4" fmla="*/ 5 w 8"/>
                      <a:gd name="T5" fmla="*/ 1 h 8"/>
                      <a:gd name="T6" fmla="*/ 2 w 8"/>
                      <a:gd name="T7" fmla="*/ 4 h 8"/>
                      <a:gd name="T8" fmla="*/ 4 w 8"/>
                      <a:gd name="T9" fmla="*/ 6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8">
                        <a:moveTo>
                          <a:pt x="4" y="6"/>
                        </a:moveTo>
                        <a:cubicBezTo>
                          <a:pt x="5" y="5"/>
                          <a:pt x="6" y="4"/>
                          <a:pt x="7" y="3"/>
                        </a:cubicBezTo>
                        <a:cubicBezTo>
                          <a:pt x="8" y="2"/>
                          <a:pt x="6" y="0"/>
                          <a:pt x="5" y="1"/>
                        </a:cubicBezTo>
                        <a:cubicBezTo>
                          <a:pt x="4" y="2"/>
                          <a:pt x="3" y="3"/>
                          <a:pt x="2" y="4"/>
                        </a:cubicBezTo>
                        <a:cubicBezTo>
                          <a:pt x="0" y="6"/>
                          <a:pt x="3" y="8"/>
                          <a:pt x="4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35" name="Freeform 325"/>
                  <p:cNvSpPr/>
                  <p:nvPr/>
                </p:nvSpPr>
                <p:spPr bwMode="auto">
                  <a:xfrm>
                    <a:off x="937" y="1689"/>
                    <a:ext cx="6" cy="8"/>
                  </a:xfrm>
                  <a:custGeom>
                    <a:avLst/>
                    <a:gdLst>
                      <a:gd name="T0" fmla="*/ 3 w 9"/>
                      <a:gd name="T1" fmla="*/ 9 h 11"/>
                      <a:gd name="T2" fmla="*/ 8 w 9"/>
                      <a:gd name="T3" fmla="*/ 3 h 11"/>
                      <a:gd name="T4" fmla="*/ 6 w 9"/>
                      <a:gd name="T5" fmla="*/ 1 h 11"/>
                      <a:gd name="T6" fmla="*/ 1 w 9"/>
                      <a:gd name="T7" fmla="*/ 8 h 11"/>
                      <a:gd name="T8" fmla="*/ 3 w 9"/>
                      <a:gd name="T9" fmla="*/ 9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11">
                        <a:moveTo>
                          <a:pt x="3" y="9"/>
                        </a:moveTo>
                        <a:cubicBezTo>
                          <a:pt x="5" y="7"/>
                          <a:pt x="7" y="5"/>
                          <a:pt x="8" y="3"/>
                        </a:cubicBezTo>
                        <a:cubicBezTo>
                          <a:pt x="9" y="1"/>
                          <a:pt x="7" y="0"/>
                          <a:pt x="6" y="1"/>
                        </a:cubicBezTo>
                        <a:cubicBezTo>
                          <a:pt x="4" y="4"/>
                          <a:pt x="2" y="5"/>
                          <a:pt x="1" y="8"/>
                        </a:cubicBezTo>
                        <a:cubicBezTo>
                          <a:pt x="0" y="9"/>
                          <a:pt x="2" y="11"/>
                          <a:pt x="3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36" name="Freeform 326"/>
                  <p:cNvSpPr/>
                  <p:nvPr/>
                </p:nvSpPr>
                <p:spPr bwMode="auto">
                  <a:xfrm>
                    <a:off x="937" y="1689"/>
                    <a:ext cx="8" cy="9"/>
                  </a:xfrm>
                  <a:custGeom>
                    <a:avLst/>
                    <a:gdLst>
                      <a:gd name="T0" fmla="*/ 3 w 11"/>
                      <a:gd name="T1" fmla="*/ 11 h 13"/>
                      <a:gd name="T2" fmla="*/ 10 w 11"/>
                      <a:gd name="T3" fmla="*/ 3 h 13"/>
                      <a:gd name="T4" fmla="*/ 7 w 11"/>
                      <a:gd name="T5" fmla="*/ 2 h 13"/>
                      <a:gd name="T6" fmla="*/ 1 w 11"/>
                      <a:gd name="T7" fmla="*/ 9 h 13"/>
                      <a:gd name="T8" fmla="*/ 3 w 11"/>
                      <a:gd name="T9" fmla="*/ 11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1" h="13">
                        <a:moveTo>
                          <a:pt x="3" y="11"/>
                        </a:moveTo>
                        <a:cubicBezTo>
                          <a:pt x="6" y="9"/>
                          <a:pt x="8" y="6"/>
                          <a:pt x="10" y="3"/>
                        </a:cubicBezTo>
                        <a:cubicBezTo>
                          <a:pt x="11" y="2"/>
                          <a:pt x="8" y="0"/>
                          <a:pt x="7" y="2"/>
                        </a:cubicBezTo>
                        <a:cubicBezTo>
                          <a:pt x="6" y="5"/>
                          <a:pt x="3" y="7"/>
                          <a:pt x="1" y="9"/>
                        </a:cubicBezTo>
                        <a:cubicBezTo>
                          <a:pt x="0" y="11"/>
                          <a:pt x="2" y="13"/>
                          <a:pt x="3" y="1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37" name="Freeform 327"/>
                  <p:cNvSpPr/>
                  <p:nvPr/>
                </p:nvSpPr>
                <p:spPr bwMode="auto">
                  <a:xfrm>
                    <a:off x="938" y="1693"/>
                    <a:ext cx="5" cy="6"/>
                  </a:xfrm>
                  <a:custGeom>
                    <a:avLst/>
                    <a:gdLst>
                      <a:gd name="T0" fmla="*/ 4 w 7"/>
                      <a:gd name="T1" fmla="*/ 7 h 8"/>
                      <a:gd name="T2" fmla="*/ 6 w 7"/>
                      <a:gd name="T3" fmla="*/ 3 h 8"/>
                      <a:gd name="T4" fmla="*/ 4 w 7"/>
                      <a:gd name="T5" fmla="*/ 1 h 8"/>
                      <a:gd name="T6" fmla="*/ 1 w 7"/>
                      <a:gd name="T7" fmla="*/ 5 h 8"/>
                      <a:gd name="T8" fmla="*/ 4 w 7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8">
                        <a:moveTo>
                          <a:pt x="4" y="7"/>
                        </a:moveTo>
                        <a:cubicBezTo>
                          <a:pt x="4" y="5"/>
                          <a:pt x="5" y="4"/>
                          <a:pt x="6" y="3"/>
                        </a:cubicBezTo>
                        <a:cubicBezTo>
                          <a:pt x="7" y="2"/>
                          <a:pt x="5" y="0"/>
                          <a:pt x="4" y="1"/>
                        </a:cubicBezTo>
                        <a:cubicBezTo>
                          <a:pt x="3" y="3"/>
                          <a:pt x="2" y="4"/>
                          <a:pt x="1" y="5"/>
                        </a:cubicBezTo>
                        <a:cubicBezTo>
                          <a:pt x="0" y="7"/>
                          <a:pt x="3" y="8"/>
                          <a:pt x="4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38" name="Freeform 328"/>
                  <p:cNvSpPr/>
                  <p:nvPr/>
                </p:nvSpPr>
                <p:spPr bwMode="auto">
                  <a:xfrm>
                    <a:off x="940" y="1685"/>
                    <a:ext cx="4" cy="5"/>
                  </a:xfrm>
                  <a:custGeom>
                    <a:avLst/>
                    <a:gdLst>
                      <a:gd name="T0" fmla="*/ 3 w 6"/>
                      <a:gd name="T1" fmla="*/ 5 h 7"/>
                      <a:gd name="T2" fmla="*/ 4 w 6"/>
                      <a:gd name="T3" fmla="*/ 4 h 7"/>
                      <a:gd name="T4" fmla="*/ 2 w 6"/>
                      <a:gd name="T5" fmla="*/ 2 h 7"/>
                      <a:gd name="T6" fmla="*/ 1 w 6"/>
                      <a:gd name="T7" fmla="*/ 4 h 7"/>
                      <a:gd name="T8" fmla="*/ 3 w 6"/>
                      <a:gd name="T9" fmla="*/ 5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7">
                        <a:moveTo>
                          <a:pt x="3" y="5"/>
                        </a:moveTo>
                        <a:cubicBezTo>
                          <a:pt x="4" y="5"/>
                          <a:pt x="4" y="4"/>
                          <a:pt x="4" y="4"/>
                        </a:cubicBezTo>
                        <a:cubicBezTo>
                          <a:pt x="6" y="2"/>
                          <a:pt x="4" y="0"/>
                          <a:pt x="2" y="2"/>
                        </a:cubicBezTo>
                        <a:cubicBezTo>
                          <a:pt x="2" y="2"/>
                          <a:pt x="1" y="3"/>
                          <a:pt x="1" y="4"/>
                        </a:cubicBezTo>
                        <a:cubicBezTo>
                          <a:pt x="0" y="5"/>
                          <a:pt x="2" y="7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39" name="Freeform 329"/>
                  <p:cNvSpPr/>
                  <p:nvPr/>
                </p:nvSpPr>
                <p:spPr bwMode="auto">
                  <a:xfrm>
                    <a:off x="940" y="1691"/>
                    <a:ext cx="5" cy="5"/>
                  </a:xfrm>
                  <a:custGeom>
                    <a:avLst/>
                    <a:gdLst>
                      <a:gd name="T0" fmla="*/ 2 w 8"/>
                      <a:gd name="T1" fmla="*/ 6 h 7"/>
                      <a:gd name="T2" fmla="*/ 7 w 8"/>
                      <a:gd name="T3" fmla="*/ 3 h 7"/>
                      <a:gd name="T4" fmla="*/ 4 w 8"/>
                      <a:gd name="T5" fmla="*/ 2 h 7"/>
                      <a:gd name="T6" fmla="*/ 1 w 8"/>
                      <a:gd name="T7" fmla="*/ 4 h 7"/>
                      <a:gd name="T8" fmla="*/ 2 w 8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7">
                        <a:moveTo>
                          <a:pt x="2" y="6"/>
                        </a:moveTo>
                        <a:cubicBezTo>
                          <a:pt x="4" y="6"/>
                          <a:pt x="6" y="5"/>
                          <a:pt x="7" y="3"/>
                        </a:cubicBezTo>
                        <a:cubicBezTo>
                          <a:pt x="8" y="2"/>
                          <a:pt x="5" y="0"/>
                          <a:pt x="4" y="2"/>
                        </a:cubicBezTo>
                        <a:cubicBezTo>
                          <a:pt x="3" y="3"/>
                          <a:pt x="3" y="3"/>
                          <a:pt x="1" y="4"/>
                        </a:cubicBezTo>
                        <a:cubicBezTo>
                          <a:pt x="0" y="4"/>
                          <a:pt x="0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40" name="Freeform 330"/>
                  <p:cNvSpPr/>
                  <p:nvPr/>
                </p:nvSpPr>
                <p:spPr bwMode="auto">
                  <a:xfrm>
                    <a:off x="941" y="1693"/>
                    <a:ext cx="4" cy="5"/>
                  </a:xfrm>
                  <a:custGeom>
                    <a:avLst/>
                    <a:gdLst>
                      <a:gd name="T0" fmla="*/ 4 w 7"/>
                      <a:gd name="T1" fmla="*/ 7 h 8"/>
                      <a:gd name="T2" fmla="*/ 6 w 7"/>
                      <a:gd name="T3" fmla="*/ 3 h 8"/>
                      <a:gd name="T4" fmla="*/ 4 w 7"/>
                      <a:gd name="T5" fmla="*/ 1 h 8"/>
                      <a:gd name="T6" fmla="*/ 1 w 7"/>
                      <a:gd name="T7" fmla="*/ 5 h 8"/>
                      <a:gd name="T8" fmla="*/ 4 w 7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8">
                        <a:moveTo>
                          <a:pt x="4" y="7"/>
                        </a:moveTo>
                        <a:cubicBezTo>
                          <a:pt x="5" y="5"/>
                          <a:pt x="6" y="4"/>
                          <a:pt x="6" y="3"/>
                        </a:cubicBezTo>
                        <a:cubicBezTo>
                          <a:pt x="7" y="1"/>
                          <a:pt x="5" y="0"/>
                          <a:pt x="4" y="1"/>
                        </a:cubicBezTo>
                        <a:cubicBezTo>
                          <a:pt x="3" y="3"/>
                          <a:pt x="2" y="4"/>
                          <a:pt x="1" y="5"/>
                        </a:cubicBezTo>
                        <a:cubicBezTo>
                          <a:pt x="0" y="7"/>
                          <a:pt x="3" y="8"/>
                          <a:pt x="4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41" name="Freeform 331"/>
                  <p:cNvSpPr/>
                  <p:nvPr/>
                </p:nvSpPr>
                <p:spPr bwMode="auto">
                  <a:xfrm>
                    <a:off x="787" y="1279"/>
                    <a:ext cx="41" cy="39"/>
                  </a:xfrm>
                  <a:custGeom>
                    <a:avLst/>
                    <a:gdLst>
                      <a:gd name="T0" fmla="*/ 39 w 61"/>
                      <a:gd name="T1" fmla="*/ 8 h 58"/>
                      <a:gd name="T2" fmla="*/ 5 w 61"/>
                      <a:gd name="T3" fmla="*/ 20 h 58"/>
                      <a:gd name="T4" fmla="*/ 22 w 61"/>
                      <a:gd name="T5" fmla="*/ 53 h 58"/>
                      <a:gd name="T6" fmla="*/ 33 w 61"/>
                      <a:gd name="T7" fmla="*/ 8 h 58"/>
                      <a:gd name="T8" fmla="*/ 33 w 61"/>
                      <a:gd name="T9" fmla="*/ 11 h 58"/>
                      <a:gd name="T10" fmla="*/ 46 w 61"/>
                      <a:gd name="T11" fmla="*/ 29 h 58"/>
                      <a:gd name="T12" fmla="*/ 25 w 61"/>
                      <a:gd name="T13" fmla="*/ 50 h 58"/>
                      <a:gd name="T14" fmla="*/ 7 w 61"/>
                      <a:gd name="T15" fmla="*/ 23 h 58"/>
                      <a:gd name="T16" fmla="*/ 38 w 61"/>
                      <a:gd name="T17" fmla="*/ 10 h 58"/>
                      <a:gd name="T18" fmla="*/ 39 w 61"/>
                      <a:gd name="T19" fmla="*/ 8 h 5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61" h="58">
                        <a:moveTo>
                          <a:pt x="39" y="8"/>
                        </a:moveTo>
                        <a:cubicBezTo>
                          <a:pt x="27" y="0"/>
                          <a:pt x="10" y="7"/>
                          <a:pt x="5" y="20"/>
                        </a:cubicBezTo>
                        <a:cubicBezTo>
                          <a:pt x="0" y="34"/>
                          <a:pt x="8" y="50"/>
                          <a:pt x="22" y="53"/>
                        </a:cubicBezTo>
                        <a:cubicBezTo>
                          <a:pt x="48" y="58"/>
                          <a:pt x="61" y="9"/>
                          <a:pt x="33" y="8"/>
                        </a:cubicBezTo>
                        <a:cubicBezTo>
                          <a:pt x="31" y="8"/>
                          <a:pt x="31" y="11"/>
                          <a:pt x="33" y="11"/>
                        </a:cubicBezTo>
                        <a:cubicBezTo>
                          <a:pt x="43" y="11"/>
                          <a:pt x="46" y="20"/>
                          <a:pt x="46" y="29"/>
                        </a:cubicBezTo>
                        <a:cubicBezTo>
                          <a:pt x="46" y="40"/>
                          <a:pt x="36" y="50"/>
                          <a:pt x="25" y="50"/>
                        </a:cubicBezTo>
                        <a:cubicBezTo>
                          <a:pt x="11" y="51"/>
                          <a:pt x="4" y="34"/>
                          <a:pt x="7" y="23"/>
                        </a:cubicBezTo>
                        <a:cubicBezTo>
                          <a:pt x="11" y="11"/>
                          <a:pt x="27" y="3"/>
                          <a:pt x="38" y="10"/>
                        </a:cubicBezTo>
                        <a:cubicBezTo>
                          <a:pt x="39" y="11"/>
                          <a:pt x="41" y="9"/>
                          <a:pt x="39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42" name="Freeform 332"/>
                  <p:cNvSpPr/>
                  <p:nvPr/>
                </p:nvSpPr>
                <p:spPr bwMode="auto">
                  <a:xfrm>
                    <a:off x="803" y="1286"/>
                    <a:ext cx="12" cy="14"/>
                  </a:xfrm>
                  <a:custGeom>
                    <a:avLst/>
                    <a:gdLst>
                      <a:gd name="T0" fmla="*/ 4 w 18"/>
                      <a:gd name="T1" fmla="*/ 3 h 21"/>
                      <a:gd name="T2" fmla="*/ 4 w 18"/>
                      <a:gd name="T3" fmla="*/ 2 h 21"/>
                      <a:gd name="T4" fmla="*/ 1 w 18"/>
                      <a:gd name="T5" fmla="*/ 2 h 21"/>
                      <a:gd name="T6" fmla="*/ 0 w 18"/>
                      <a:gd name="T7" fmla="*/ 20 h 21"/>
                      <a:gd name="T8" fmla="*/ 2 w 18"/>
                      <a:gd name="T9" fmla="*/ 21 h 21"/>
                      <a:gd name="T10" fmla="*/ 16 w 18"/>
                      <a:gd name="T11" fmla="*/ 20 h 21"/>
                      <a:gd name="T12" fmla="*/ 16 w 18"/>
                      <a:gd name="T13" fmla="*/ 17 h 21"/>
                      <a:gd name="T14" fmla="*/ 1 w 18"/>
                      <a:gd name="T15" fmla="*/ 19 h 21"/>
                      <a:gd name="T16" fmla="*/ 3 w 18"/>
                      <a:gd name="T17" fmla="*/ 20 h 21"/>
                      <a:gd name="T18" fmla="*/ 4 w 18"/>
                      <a:gd name="T19" fmla="*/ 2 h 21"/>
                      <a:gd name="T20" fmla="*/ 1 w 18"/>
                      <a:gd name="T21" fmla="*/ 2 h 21"/>
                      <a:gd name="T22" fmla="*/ 1 w 18"/>
                      <a:gd name="T23" fmla="*/ 3 h 21"/>
                      <a:gd name="T24" fmla="*/ 4 w 18"/>
                      <a:gd name="T25" fmla="*/ 3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18" h="21">
                        <a:moveTo>
                          <a:pt x="4" y="3"/>
                        </a:moveTo>
                        <a:cubicBezTo>
                          <a:pt x="4" y="3"/>
                          <a:pt x="4" y="2"/>
                          <a:pt x="4" y="2"/>
                        </a:cubicBezTo>
                        <a:cubicBezTo>
                          <a:pt x="3" y="2"/>
                          <a:pt x="2" y="2"/>
                          <a:pt x="1" y="2"/>
                        </a:cubicBezTo>
                        <a:cubicBezTo>
                          <a:pt x="1" y="8"/>
                          <a:pt x="0" y="14"/>
                          <a:pt x="0" y="20"/>
                        </a:cubicBezTo>
                        <a:cubicBezTo>
                          <a:pt x="0" y="21"/>
                          <a:pt x="1" y="21"/>
                          <a:pt x="2" y="21"/>
                        </a:cubicBezTo>
                        <a:cubicBezTo>
                          <a:pt x="6" y="20"/>
                          <a:pt x="11" y="20"/>
                          <a:pt x="16" y="20"/>
                        </a:cubicBezTo>
                        <a:cubicBezTo>
                          <a:pt x="18" y="20"/>
                          <a:pt x="18" y="17"/>
                          <a:pt x="16" y="17"/>
                        </a:cubicBezTo>
                        <a:cubicBezTo>
                          <a:pt x="11" y="17"/>
                          <a:pt x="6" y="17"/>
                          <a:pt x="1" y="19"/>
                        </a:cubicBezTo>
                        <a:cubicBezTo>
                          <a:pt x="2" y="19"/>
                          <a:pt x="2" y="19"/>
                          <a:pt x="3" y="20"/>
                        </a:cubicBezTo>
                        <a:cubicBezTo>
                          <a:pt x="3" y="14"/>
                          <a:pt x="4" y="8"/>
                          <a:pt x="4" y="2"/>
                        </a:cubicBezTo>
                        <a:cubicBezTo>
                          <a:pt x="4" y="0"/>
                          <a:pt x="1" y="0"/>
                          <a:pt x="1" y="2"/>
                        </a:cubicBezTo>
                        <a:cubicBezTo>
                          <a:pt x="1" y="2"/>
                          <a:pt x="1" y="3"/>
                          <a:pt x="1" y="3"/>
                        </a:cubicBezTo>
                        <a:cubicBezTo>
                          <a:pt x="1" y="5"/>
                          <a:pt x="4" y="5"/>
                          <a:pt x="4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43" name="Freeform 333"/>
                  <p:cNvSpPr/>
                  <p:nvPr/>
                </p:nvSpPr>
                <p:spPr bwMode="auto">
                  <a:xfrm>
                    <a:off x="515" y="1470"/>
                    <a:ext cx="28" cy="40"/>
                  </a:xfrm>
                  <a:custGeom>
                    <a:avLst/>
                    <a:gdLst>
                      <a:gd name="T0" fmla="*/ 6 w 42"/>
                      <a:gd name="T1" fmla="*/ 7 h 60"/>
                      <a:gd name="T2" fmla="*/ 6 w 42"/>
                      <a:gd name="T3" fmla="*/ 5 h 60"/>
                      <a:gd name="T4" fmla="*/ 3 w 42"/>
                      <a:gd name="T5" fmla="*/ 4 h 60"/>
                      <a:gd name="T6" fmla="*/ 4 w 42"/>
                      <a:gd name="T7" fmla="*/ 58 h 60"/>
                      <a:gd name="T8" fmla="*/ 6 w 42"/>
                      <a:gd name="T9" fmla="*/ 59 h 60"/>
                      <a:gd name="T10" fmla="*/ 36 w 42"/>
                      <a:gd name="T11" fmla="*/ 60 h 60"/>
                      <a:gd name="T12" fmla="*/ 38 w 42"/>
                      <a:gd name="T13" fmla="*/ 59 h 60"/>
                      <a:gd name="T14" fmla="*/ 38 w 42"/>
                      <a:gd name="T15" fmla="*/ 5 h 60"/>
                      <a:gd name="T16" fmla="*/ 34 w 42"/>
                      <a:gd name="T17" fmla="*/ 0 h 60"/>
                      <a:gd name="T18" fmla="*/ 3 w 42"/>
                      <a:gd name="T19" fmla="*/ 3 h 60"/>
                      <a:gd name="T20" fmla="*/ 2 w 42"/>
                      <a:gd name="T21" fmla="*/ 6 h 60"/>
                      <a:gd name="T22" fmla="*/ 32 w 42"/>
                      <a:gd name="T23" fmla="*/ 3 h 60"/>
                      <a:gd name="T24" fmla="*/ 36 w 42"/>
                      <a:gd name="T25" fmla="*/ 43 h 60"/>
                      <a:gd name="T26" fmla="*/ 28 w 42"/>
                      <a:gd name="T27" fmla="*/ 57 h 60"/>
                      <a:gd name="T28" fmla="*/ 7 w 42"/>
                      <a:gd name="T29" fmla="*/ 49 h 60"/>
                      <a:gd name="T30" fmla="*/ 6 w 42"/>
                      <a:gd name="T31" fmla="*/ 4 h 60"/>
                      <a:gd name="T32" fmla="*/ 3 w 42"/>
                      <a:gd name="T33" fmla="*/ 4 h 60"/>
                      <a:gd name="T34" fmla="*/ 3 w 42"/>
                      <a:gd name="T35" fmla="*/ 6 h 60"/>
                      <a:gd name="T36" fmla="*/ 6 w 42"/>
                      <a:gd name="T37" fmla="*/ 7 h 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42" h="60">
                        <a:moveTo>
                          <a:pt x="6" y="7"/>
                        </a:moveTo>
                        <a:cubicBezTo>
                          <a:pt x="6" y="6"/>
                          <a:pt x="6" y="5"/>
                          <a:pt x="6" y="5"/>
                        </a:cubicBezTo>
                        <a:cubicBezTo>
                          <a:pt x="5" y="4"/>
                          <a:pt x="4" y="4"/>
                          <a:pt x="3" y="4"/>
                        </a:cubicBezTo>
                        <a:cubicBezTo>
                          <a:pt x="3" y="22"/>
                          <a:pt x="4" y="40"/>
                          <a:pt x="4" y="58"/>
                        </a:cubicBezTo>
                        <a:cubicBezTo>
                          <a:pt x="4" y="59"/>
                          <a:pt x="5" y="59"/>
                          <a:pt x="6" y="59"/>
                        </a:cubicBezTo>
                        <a:cubicBezTo>
                          <a:pt x="16" y="60"/>
                          <a:pt x="26" y="60"/>
                          <a:pt x="36" y="60"/>
                        </a:cubicBezTo>
                        <a:cubicBezTo>
                          <a:pt x="37" y="60"/>
                          <a:pt x="38" y="59"/>
                          <a:pt x="38" y="59"/>
                        </a:cubicBezTo>
                        <a:cubicBezTo>
                          <a:pt x="38" y="41"/>
                          <a:pt x="42" y="22"/>
                          <a:pt x="38" y="5"/>
                        </a:cubicBezTo>
                        <a:cubicBezTo>
                          <a:pt x="38" y="3"/>
                          <a:pt x="36" y="0"/>
                          <a:pt x="34" y="0"/>
                        </a:cubicBezTo>
                        <a:cubicBezTo>
                          <a:pt x="24" y="0"/>
                          <a:pt x="13" y="5"/>
                          <a:pt x="3" y="3"/>
                        </a:cubicBezTo>
                        <a:cubicBezTo>
                          <a:pt x="1" y="3"/>
                          <a:pt x="0" y="5"/>
                          <a:pt x="2" y="6"/>
                        </a:cubicBezTo>
                        <a:cubicBezTo>
                          <a:pt x="11" y="8"/>
                          <a:pt x="23" y="5"/>
                          <a:pt x="32" y="3"/>
                        </a:cubicBezTo>
                        <a:cubicBezTo>
                          <a:pt x="39" y="2"/>
                          <a:pt x="36" y="38"/>
                          <a:pt x="36" y="43"/>
                        </a:cubicBezTo>
                        <a:cubicBezTo>
                          <a:pt x="35" y="50"/>
                          <a:pt x="37" y="57"/>
                          <a:pt x="28" y="57"/>
                        </a:cubicBezTo>
                        <a:cubicBezTo>
                          <a:pt x="20" y="57"/>
                          <a:pt x="7" y="60"/>
                          <a:pt x="7" y="49"/>
                        </a:cubicBezTo>
                        <a:cubicBezTo>
                          <a:pt x="7" y="34"/>
                          <a:pt x="6" y="19"/>
                          <a:pt x="6" y="4"/>
                        </a:cubicBezTo>
                        <a:cubicBezTo>
                          <a:pt x="6" y="3"/>
                          <a:pt x="3" y="2"/>
                          <a:pt x="3" y="4"/>
                        </a:cubicBezTo>
                        <a:cubicBezTo>
                          <a:pt x="3" y="5"/>
                          <a:pt x="3" y="5"/>
                          <a:pt x="3" y="6"/>
                        </a:cubicBezTo>
                        <a:cubicBezTo>
                          <a:pt x="2" y="8"/>
                          <a:pt x="5" y="9"/>
                          <a:pt x="6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44" name="Freeform 334"/>
                  <p:cNvSpPr/>
                  <p:nvPr/>
                </p:nvSpPr>
                <p:spPr bwMode="auto">
                  <a:xfrm>
                    <a:off x="518" y="1473"/>
                    <a:ext cx="22" cy="32"/>
                  </a:xfrm>
                  <a:custGeom>
                    <a:avLst/>
                    <a:gdLst>
                      <a:gd name="T0" fmla="*/ 4 w 33"/>
                      <a:gd name="T1" fmla="*/ 3 h 48"/>
                      <a:gd name="T2" fmla="*/ 4 w 33"/>
                      <a:gd name="T3" fmla="*/ 2 h 48"/>
                      <a:gd name="T4" fmla="*/ 1 w 33"/>
                      <a:gd name="T5" fmla="*/ 2 h 48"/>
                      <a:gd name="T6" fmla="*/ 1 w 33"/>
                      <a:gd name="T7" fmla="*/ 46 h 48"/>
                      <a:gd name="T8" fmla="*/ 2 w 33"/>
                      <a:gd name="T9" fmla="*/ 48 h 48"/>
                      <a:gd name="T10" fmla="*/ 31 w 33"/>
                      <a:gd name="T11" fmla="*/ 47 h 48"/>
                      <a:gd name="T12" fmla="*/ 31 w 33"/>
                      <a:gd name="T13" fmla="*/ 44 h 48"/>
                      <a:gd name="T14" fmla="*/ 15 w 33"/>
                      <a:gd name="T15" fmla="*/ 45 h 48"/>
                      <a:gd name="T16" fmla="*/ 5 w 33"/>
                      <a:gd name="T17" fmla="*/ 45 h 48"/>
                      <a:gd name="T18" fmla="*/ 3 w 33"/>
                      <a:gd name="T19" fmla="*/ 38 h 48"/>
                      <a:gd name="T20" fmla="*/ 4 w 33"/>
                      <a:gd name="T21" fmla="*/ 2 h 48"/>
                      <a:gd name="T22" fmla="*/ 1 w 33"/>
                      <a:gd name="T23" fmla="*/ 2 h 48"/>
                      <a:gd name="T24" fmla="*/ 1 w 33"/>
                      <a:gd name="T25" fmla="*/ 3 h 48"/>
                      <a:gd name="T26" fmla="*/ 4 w 33"/>
                      <a:gd name="T27" fmla="*/ 3 h 4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33" h="48">
                        <a:moveTo>
                          <a:pt x="4" y="3"/>
                        </a:moveTo>
                        <a:cubicBezTo>
                          <a:pt x="4" y="3"/>
                          <a:pt x="4" y="2"/>
                          <a:pt x="4" y="2"/>
                        </a:cubicBezTo>
                        <a:cubicBezTo>
                          <a:pt x="4" y="0"/>
                          <a:pt x="1" y="0"/>
                          <a:pt x="1" y="2"/>
                        </a:cubicBezTo>
                        <a:cubicBezTo>
                          <a:pt x="1" y="17"/>
                          <a:pt x="0" y="32"/>
                          <a:pt x="1" y="46"/>
                        </a:cubicBezTo>
                        <a:cubicBezTo>
                          <a:pt x="1" y="47"/>
                          <a:pt x="1" y="48"/>
                          <a:pt x="2" y="48"/>
                        </a:cubicBezTo>
                        <a:cubicBezTo>
                          <a:pt x="12" y="48"/>
                          <a:pt x="21" y="48"/>
                          <a:pt x="31" y="47"/>
                        </a:cubicBezTo>
                        <a:cubicBezTo>
                          <a:pt x="33" y="46"/>
                          <a:pt x="33" y="43"/>
                          <a:pt x="31" y="44"/>
                        </a:cubicBezTo>
                        <a:cubicBezTo>
                          <a:pt x="25" y="44"/>
                          <a:pt x="20" y="45"/>
                          <a:pt x="15" y="45"/>
                        </a:cubicBezTo>
                        <a:cubicBezTo>
                          <a:pt x="12" y="45"/>
                          <a:pt x="9" y="45"/>
                          <a:pt x="5" y="45"/>
                        </a:cubicBezTo>
                        <a:cubicBezTo>
                          <a:pt x="2" y="45"/>
                          <a:pt x="3" y="39"/>
                          <a:pt x="3" y="38"/>
                        </a:cubicBezTo>
                        <a:cubicBezTo>
                          <a:pt x="4" y="26"/>
                          <a:pt x="4" y="14"/>
                          <a:pt x="4" y="2"/>
                        </a:cubicBezTo>
                        <a:cubicBezTo>
                          <a:pt x="4" y="0"/>
                          <a:pt x="1" y="0"/>
                          <a:pt x="1" y="2"/>
                        </a:cubicBezTo>
                        <a:cubicBezTo>
                          <a:pt x="1" y="2"/>
                          <a:pt x="1" y="3"/>
                          <a:pt x="1" y="3"/>
                        </a:cubicBezTo>
                        <a:cubicBezTo>
                          <a:pt x="1" y="5"/>
                          <a:pt x="4" y="5"/>
                          <a:pt x="4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45" name="Freeform 335"/>
                  <p:cNvSpPr/>
                  <p:nvPr/>
                </p:nvSpPr>
                <p:spPr bwMode="auto">
                  <a:xfrm>
                    <a:off x="522" y="1502"/>
                    <a:ext cx="12" cy="8"/>
                  </a:xfrm>
                  <a:custGeom>
                    <a:avLst/>
                    <a:gdLst>
                      <a:gd name="T0" fmla="*/ 12 w 17"/>
                      <a:gd name="T1" fmla="*/ 0 h 11"/>
                      <a:gd name="T2" fmla="*/ 3 w 17"/>
                      <a:gd name="T3" fmla="*/ 4 h 11"/>
                      <a:gd name="T4" fmla="*/ 7 w 17"/>
                      <a:gd name="T5" fmla="*/ 11 h 11"/>
                      <a:gd name="T6" fmla="*/ 15 w 17"/>
                      <a:gd name="T7" fmla="*/ 7 h 11"/>
                      <a:gd name="T8" fmla="*/ 11 w 17"/>
                      <a:gd name="T9" fmla="*/ 1 h 11"/>
                      <a:gd name="T10" fmla="*/ 11 w 17"/>
                      <a:gd name="T11" fmla="*/ 4 h 11"/>
                      <a:gd name="T12" fmla="*/ 12 w 17"/>
                      <a:gd name="T13" fmla="*/ 6 h 11"/>
                      <a:gd name="T14" fmla="*/ 7 w 17"/>
                      <a:gd name="T15" fmla="*/ 8 h 11"/>
                      <a:gd name="T16" fmla="*/ 5 w 17"/>
                      <a:gd name="T17" fmla="*/ 6 h 11"/>
                      <a:gd name="T18" fmla="*/ 7 w 17"/>
                      <a:gd name="T19" fmla="*/ 5 h 11"/>
                      <a:gd name="T20" fmla="*/ 12 w 17"/>
                      <a:gd name="T21" fmla="*/ 3 h 11"/>
                      <a:gd name="T22" fmla="*/ 12 w 17"/>
                      <a:gd name="T23" fmla="*/ 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7" h="11">
                        <a:moveTo>
                          <a:pt x="12" y="0"/>
                        </a:moveTo>
                        <a:cubicBezTo>
                          <a:pt x="9" y="0"/>
                          <a:pt x="5" y="2"/>
                          <a:pt x="3" y="4"/>
                        </a:cubicBezTo>
                        <a:cubicBezTo>
                          <a:pt x="0" y="7"/>
                          <a:pt x="4" y="10"/>
                          <a:pt x="7" y="11"/>
                        </a:cubicBezTo>
                        <a:cubicBezTo>
                          <a:pt x="10" y="11"/>
                          <a:pt x="14" y="9"/>
                          <a:pt x="15" y="7"/>
                        </a:cubicBezTo>
                        <a:cubicBezTo>
                          <a:pt x="17" y="4"/>
                          <a:pt x="15" y="1"/>
                          <a:pt x="11" y="1"/>
                        </a:cubicBezTo>
                        <a:cubicBezTo>
                          <a:pt x="10" y="1"/>
                          <a:pt x="10" y="4"/>
                          <a:pt x="11" y="4"/>
                        </a:cubicBezTo>
                        <a:cubicBezTo>
                          <a:pt x="13" y="4"/>
                          <a:pt x="13" y="5"/>
                          <a:pt x="12" y="6"/>
                        </a:cubicBezTo>
                        <a:cubicBezTo>
                          <a:pt x="11" y="7"/>
                          <a:pt x="9" y="8"/>
                          <a:pt x="7" y="8"/>
                        </a:cubicBezTo>
                        <a:cubicBezTo>
                          <a:pt x="7" y="7"/>
                          <a:pt x="5" y="7"/>
                          <a:pt x="5" y="6"/>
                        </a:cubicBezTo>
                        <a:cubicBezTo>
                          <a:pt x="5" y="6"/>
                          <a:pt x="6" y="5"/>
                          <a:pt x="7" y="5"/>
                        </a:cubicBezTo>
                        <a:cubicBezTo>
                          <a:pt x="8" y="4"/>
                          <a:pt x="10" y="3"/>
                          <a:pt x="12" y="3"/>
                        </a:cubicBezTo>
                        <a:cubicBezTo>
                          <a:pt x="14" y="3"/>
                          <a:pt x="14" y="0"/>
                          <a:pt x="12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46" name="Freeform 336"/>
                  <p:cNvSpPr/>
                  <p:nvPr/>
                </p:nvSpPr>
                <p:spPr bwMode="auto">
                  <a:xfrm>
                    <a:off x="532" y="1503"/>
                    <a:ext cx="7" cy="6"/>
                  </a:xfrm>
                  <a:custGeom>
                    <a:avLst/>
                    <a:gdLst>
                      <a:gd name="T0" fmla="*/ 0 w 11"/>
                      <a:gd name="T1" fmla="*/ 4 h 9"/>
                      <a:gd name="T2" fmla="*/ 0 w 11"/>
                      <a:gd name="T3" fmla="*/ 7 h 9"/>
                      <a:gd name="T4" fmla="*/ 3 w 11"/>
                      <a:gd name="T5" fmla="*/ 7 h 9"/>
                      <a:gd name="T6" fmla="*/ 3 w 11"/>
                      <a:gd name="T7" fmla="*/ 4 h 9"/>
                      <a:gd name="T8" fmla="*/ 0 w 11"/>
                      <a:gd name="T9" fmla="*/ 4 h 9"/>
                      <a:gd name="T10" fmla="*/ 1 w 11"/>
                      <a:gd name="T11" fmla="*/ 7 h 9"/>
                      <a:gd name="T12" fmla="*/ 4 w 11"/>
                      <a:gd name="T13" fmla="*/ 6 h 9"/>
                      <a:gd name="T14" fmla="*/ 4 w 11"/>
                      <a:gd name="T15" fmla="*/ 3 h 9"/>
                      <a:gd name="T16" fmla="*/ 1 w 11"/>
                      <a:gd name="T17" fmla="*/ 2 h 9"/>
                      <a:gd name="T18" fmla="*/ 1 w 11"/>
                      <a:gd name="T19" fmla="*/ 7 h 9"/>
                      <a:gd name="T20" fmla="*/ 4 w 11"/>
                      <a:gd name="T21" fmla="*/ 8 h 9"/>
                      <a:gd name="T22" fmla="*/ 6 w 11"/>
                      <a:gd name="T23" fmla="*/ 3 h 9"/>
                      <a:gd name="T24" fmla="*/ 3 w 11"/>
                      <a:gd name="T25" fmla="*/ 3 h 9"/>
                      <a:gd name="T26" fmla="*/ 3 w 11"/>
                      <a:gd name="T27" fmla="*/ 5 h 9"/>
                      <a:gd name="T28" fmla="*/ 6 w 11"/>
                      <a:gd name="T29" fmla="*/ 5 h 9"/>
                      <a:gd name="T30" fmla="*/ 7 w 11"/>
                      <a:gd name="T31" fmla="*/ 3 h 9"/>
                      <a:gd name="T32" fmla="*/ 5 w 11"/>
                      <a:gd name="T33" fmla="*/ 3 h 9"/>
                      <a:gd name="T34" fmla="*/ 5 w 11"/>
                      <a:gd name="T35" fmla="*/ 5 h 9"/>
                      <a:gd name="T36" fmla="*/ 8 w 11"/>
                      <a:gd name="T37" fmla="*/ 5 h 9"/>
                      <a:gd name="T38" fmla="*/ 9 w 11"/>
                      <a:gd name="T39" fmla="*/ 2 h 9"/>
                      <a:gd name="T40" fmla="*/ 6 w 11"/>
                      <a:gd name="T41" fmla="*/ 3 h 9"/>
                      <a:gd name="T42" fmla="*/ 7 w 11"/>
                      <a:gd name="T43" fmla="*/ 5 h 9"/>
                      <a:gd name="T44" fmla="*/ 10 w 11"/>
                      <a:gd name="T45" fmla="*/ 5 h 9"/>
                      <a:gd name="T46" fmla="*/ 10 w 11"/>
                      <a:gd name="T47" fmla="*/ 2 h 9"/>
                      <a:gd name="T48" fmla="*/ 8 w 11"/>
                      <a:gd name="T49" fmla="*/ 2 h 9"/>
                      <a:gd name="T50" fmla="*/ 7 w 11"/>
                      <a:gd name="T51" fmla="*/ 3 h 9"/>
                      <a:gd name="T52" fmla="*/ 10 w 11"/>
                      <a:gd name="T53" fmla="*/ 4 h 9"/>
                      <a:gd name="T54" fmla="*/ 10 w 11"/>
                      <a:gd name="T55" fmla="*/ 1 h 9"/>
                      <a:gd name="T56" fmla="*/ 7 w 11"/>
                      <a:gd name="T57" fmla="*/ 1 h 9"/>
                      <a:gd name="T58" fmla="*/ 7 w 11"/>
                      <a:gd name="T59" fmla="*/ 5 h 9"/>
                      <a:gd name="T60" fmla="*/ 10 w 11"/>
                      <a:gd name="T61" fmla="*/ 5 h 9"/>
                      <a:gd name="T62" fmla="*/ 9 w 11"/>
                      <a:gd name="T63" fmla="*/ 1 h 9"/>
                      <a:gd name="T64" fmla="*/ 6 w 11"/>
                      <a:gd name="T65" fmla="*/ 2 h 9"/>
                      <a:gd name="T66" fmla="*/ 5 w 11"/>
                      <a:gd name="T67" fmla="*/ 5 h 9"/>
                      <a:gd name="T68" fmla="*/ 8 w 11"/>
                      <a:gd name="T69" fmla="*/ 5 h 9"/>
                      <a:gd name="T70" fmla="*/ 8 w 11"/>
                      <a:gd name="T71" fmla="*/ 2 h 9"/>
                      <a:gd name="T72" fmla="*/ 5 w 11"/>
                      <a:gd name="T73" fmla="*/ 2 h 9"/>
                      <a:gd name="T74" fmla="*/ 3 w 11"/>
                      <a:gd name="T75" fmla="*/ 5 h 9"/>
                      <a:gd name="T76" fmla="*/ 6 w 11"/>
                      <a:gd name="T77" fmla="*/ 5 h 9"/>
                      <a:gd name="T78" fmla="*/ 6 w 11"/>
                      <a:gd name="T79" fmla="*/ 2 h 9"/>
                      <a:gd name="T80" fmla="*/ 3 w 11"/>
                      <a:gd name="T81" fmla="*/ 2 h 9"/>
                      <a:gd name="T82" fmla="*/ 2 w 11"/>
                      <a:gd name="T83" fmla="*/ 7 h 9"/>
                      <a:gd name="T84" fmla="*/ 4 w 11"/>
                      <a:gd name="T85" fmla="*/ 7 h 9"/>
                      <a:gd name="T86" fmla="*/ 4 w 11"/>
                      <a:gd name="T87" fmla="*/ 2 h 9"/>
                      <a:gd name="T88" fmla="*/ 1 w 11"/>
                      <a:gd name="T89" fmla="*/ 2 h 9"/>
                      <a:gd name="T90" fmla="*/ 1 w 11"/>
                      <a:gd name="T91" fmla="*/ 6 h 9"/>
                      <a:gd name="T92" fmla="*/ 4 w 11"/>
                      <a:gd name="T93" fmla="*/ 6 h 9"/>
                      <a:gd name="T94" fmla="*/ 3 w 11"/>
                      <a:gd name="T95" fmla="*/ 4 h 9"/>
                      <a:gd name="T96" fmla="*/ 0 w 11"/>
                      <a:gd name="T97" fmla="*/ 4 h 9"/>
                      <a:gd name="T98" fmla="*/ 0 w 11"/>
                      <a:gd name="T99" fmla="*/ 7 h 9"/>
                      <a:gd name="T100" fmla="*/ 3 w 11"/>
                      <a:gd name="T101" fmla="*/ 7 h 9"/>
                      <a:gd name="T102" fmla="*/ 3 w 11"/>
                      <a:gd name="T103" fmla="*/ 4 h 9"/>
                      <a:gd name="T104" fmla="*/ 0 w 11"/>
                      <a:gd name="T105" fmla="*/ 4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</a:cxnLst>
                    <a:rect l="0" t="0" r="r" b="b"/>
                    <a:pathLst>
                      <a:path w="11" h="9">
                        <a:moveTo>
                          <a:pt x="0" y="4"/>
                        </a:moveTo>
                        <a:cubicBezTo>
                          <a:pt x="0" y="5"/>
                          <a:pt x="0" y="6"/>
                          <a:pt x="0" y="7"/>
                        </a:cubicBezTo>
                        <a:cubicBezTo>
                          <a:pt x="1" y="7"/>
                          <a:pt x="2" y="7"/>
                          <a:pt x="3" y="7"/>
                        </a:cubicBezTo>
                        <a:cubicBezTo>
                          <a:pt x="3" y="6"/>
                          <a:pt x="3" y="5"/>
                          <a:pt x="3" y="4"/>
                        </a:cubicBezTo>
                        <a:cubicBezTo>
                          <a:pt x="2" y="4"/>
                          <a:pt x="1" y="4"/>
                          <a:pt x="0" y="4"/>
                        </a:cubicBezTo>
                        <a:cubicBezTo>
                          <a:pt x="0" y="5"/>
                          <a:pt x="1" y="6"/>
                          <a:pt x="1" y="7"/>
                        </a:cubicBezTo>
                        <a:cubicBezTo>
                          <a:pt x="1" y="8"/>
                          <a:pt x="4" y="8"/>
                          <a:pt x="4" y="6"/>
                        </a:cubicBezTo>
                        <a:cubicBezTo>
                          <a:pt x="4" y="5"/>
                          <a:pt x="4" y="4"/>
                          <a:pt x="4" y="3"/>
                        </a:cubicBezTo>
                        <a:cubicBezTo>
                          <a:pt x="3" y="3"/>
                          <a:pt x="2" y="3"/>
                          <a:pt x="1" y="2"/>
                        </a:cubicBezTo>
                        <a:cubicBezTo>
                          <a:pt x="2" y="4"/>
                          <a:pt x="1" y="6"/>
                          <a:pt x="1" y="7"/>
                        </a:cubicBezTo>
                        <a:cubicBezTo>
                          <a:pt x="1" y="9"/>
                          <a:pt x="4" y="9"/>
                          <a:pt x="4" y="8"/>
                        </a:cubicBezTo>
                        <a:cubicBezTo>
                          <a:pt x="5" y="6"/>
                          <a:pt x="5" y="5"/>
                          <a:pt x="6" y="3"/>
                        </a:cubicBezTo>
                        <a:cubicBezTo>
                          <a:pt x="5" y="3"/>
                          <a:pt x="4" y="3"/>
                          <a:pt x="3" y="3"/>
                        </a:cubicBezTo>
                        <a:cubicBezTo>
                          <a:pt x="3" y="4"/>
                          <a:pt x="3" y="5"/>
                          <a:pt x="3" y="5"/>
                        </a:cubicBezTo>
                        <a:cubicBezTo>
                          <a:pt x="4" y="7"/>
                          <a:pt x="6" y="7"/>
                          <a:pt x="6" y="5"/>
                        </a:cubicBezTo>
                        <a:cubicBezTo>
                          <a:pt x="6" y="5"/>
                          <a:pt x="7" y="4"/>
                          <a:pt x="7" y="3"/>
                        </a:cubicBezTo>
                        <a:cubicBezTo>
                          <a:pt x="7" y="3"/>
                          <a:pt x="6" y="3"/>
                          <a:pt x="5" y="3"/>
                        </a:cubicBezTo>
                        <a:cubicBezTo>
                          <a:pt x="5" y="4"/>
                          <a:pt x="5" y="4"/>
                          <a:pt x="5" y="5"/>
                        </a:cubicBezTo>
                        <a:cubicBezTo>
                          <a:pt x="5" y="7"/>
                          <a:pt x="8" y="7"/>
                          <a:pt x="8" y="5"/>
                        </a:cubicBezTo>
                        <a:cubicBezTo>
                          <a:pt x="8" y="4"/>
                          <a:pt x="8" y="3"/>
                          <a:pt x="9" y="2"/>
                        </a:cubicBezTo>
                        <a:cubicBezTo>
                          <a:pt x="8" y="2"/>
                          <a:pt x="7" y="3"/>
                          <a:pt x="6" y="3"/>
                        </a:cubicBezTo>
                        <a:cubicBezTo>
                          <a:pt x="7" y="4"/>
                          <a:pt x="7" y="4"/>
                          <a:pt x="7" y="5"/>
                        </a:cubicBezTo>
                        <a:cubicBezTo>
                          <a:pt x="7" y="7"/>
                          <a:pt x="10" y="7"/>
                          <a:pt x="10" y="5"/>
                        </a:cubicBezTo>
                        <a:cubicBezTo>
                          <a:pt x="10" y="4"/>
                          <a:pt x="10" y="3"/>
                          <a:pt x="10" y="2"/>
                        </a:cubicBezTo>
                        <a:cubicBezTo>
                          <a:pt x="9" y="2"/>
                          <a:pt x="8" y="2"/>
                          <a:pt x="8" y="2"/>
                        </a:cubicBezTo>
                        <a:cubicBezTo>
                          <a:pt x="8" y="2"/>
                          <a:pt x="8" y="2"/>
                          <a:pt x="7" y="3"/>
                        </a:cubicBezTo>
                        <a:cubicBezTo>
                          <a:pt x="7" y="5"/>
                          <a:pt x="10" y="5"/>
                          <a:pt x="10" y="4"/>
                        </a:cubicBezTo>
                        <a:cubicBezTo>
                          <a:pt x="11" y="2"/>
                          <a:pt x="11" y="2"/>
                          <a:pt x="10" y="1"/>
                        </a:cubicBezTo>
                        <a:cubicBezTo>
                          <a:pt x="9" y="0"/>
                          <a:pt x="8" y="0"/>
                          <a:pt x="7" y="1"/>
                        </a:cubicBezTo>
                        <a:cubicBezTo>
                          <a:pt x="7" y="2"/>
                          <a:pt x="7" y="4"/>
                          <a:pt x="7" y="5"/>
                        </a:cubicBezTo>
                        <a:cubicBezTo>
                          <a:pt x="8" y="5"/>
                          <a:pt x="9" y="5"/>
                          <a:pt x="10" y="5"/>
                        </a:cubicBezTo>
                        <a:cubicBezTo>
                          <a:pt x="10" y="3"/>
                          <a:pt x="9" y="2"/>
                          <a:pt x="9" y="1"/>
                        </a:cubicBezTo>
                        <a:cubicBezTo>
                          <a:pt x="8" y="0"/>
                          <a:pt x="6" y="1"/>
                          <a:pt x="6" y="2"/>
                        </a:cubicBezTo>
                        <a:cubicBezTo>
                          <a:pt x="5" y="3"/>
                          <a:pt x="5" y="4"/>
                          <a:pt x="5" y="5"/>
                        </a:cubicBezTo>
                        <a:cubicBezTo>
                          <a:pt x="6" y="5"/>
                          <a:pt x="7" y="5"/>
                          <a:pt x="8" y="5"/>
                        </a:cubicBezTo>
                        <a:cubicBezTo>
                          <a:pt x="8" y="4"/>
                          <a:pt x="8" y="3"/>
                          <a:pt x="8" y="2"/>
                        </a:cubicBezTo>
                        <a:cubicBezTo>
                          <a:pt x="7" y="1"/>
                          <a:pt x="6" y="1"/>
                          <a:pt x="5" y="2"/>
                        </a:cubicBezTo>
                        <a:cubicBezTo>
                          <a:pt x="4" y="3"/>
                          <a:pt x="4" y="4"/>
                          <a:pt x="3" y="5"/>
                        </a:cubicBezTo>
                        <a:cubicBezTo>
                          <a:pt x="4" y="5"/>
                          <a:pt x="5" y="5"/>
                          <a:pt x="6" y="5"/>
                        </a:cubicBezTo>
                        <a:cubicBezTo>
                          <a:pt x="6" y="4"/>
                          <a:pt x="6" y="3"/>
                          <a:pt x="6" y="2"/>
                        </a:cubicBezTo>
                        <a:cubicBezTo>
                          <a:pt x="6" y="1"/>
                          <a:pt x="4" y="1"/>
                          <a:pt x="3" y="2"/>
                        </a:cubicBezTo>
                        <a:cubicBezTo>
                          <a:pt x="2" y="3"/>
                          <a:pt x="2" y="5"/>
                          <a:pt x="2" y="7"/>
                        </a:cubicBezTo>
                        <a:cubicBezTo>
                          <a:pt x="2" y="7"/>
                          <a:pt x="3" y="7"/>
                          <a:pt x="4" y="7"/>
                        </a:cubicBezTo>
                        <a:cubicBezTo>
                          <a:pt x="4" y="6"/>
                          <a:pt x="4" y="4"/>
                          <a:pt x="4" y="2"/>
                        </a:cubicBezTo>
                        <a:cubicBezTo>
                          <a:pt x="4" y="1"/>
                          <a:pt x="2" y="1"/>
                          <a:pt x="1" y="2"/>
                        </a:cubicBezTo>
                        <a:cubicBezTo>
                          <a:pt x="1" y="3"/>
                          <a:pt x="1" y="5"/>
                          <a:pt x="1" y="6"/>
                        </a:cubicBezTo>
                        <a:cubicBezTo>
                          <a:pt x="2" y="6"/>
                          <a:pt x="3" y="6"/>
                          <a:pt x="4" y="6"/>
                        </a:cubicBezTo>
                        <a:cubicBezTo>
                          <a:pt x="3" y="5"/>
                          <a:pt x="3" y="4"/>
                          <a:pt x="3" y="4"/>
                        </a:cubicBezTo>
                        <a:cubicBezTo>
                          <a:pt x="3" y="2"/>
                          <a:pt x="0" y="2"/>
                          <a:pt x="0" y="4"/>
                        </a:cubicBezTo>
                        <a:cubicBezTo>
                          <a:pt x="0" y="5"/>
                          <a:pt x="0" y="6"/>
                          <a:pt x="0" y="7"/>
                        </a:cubicBezTo>
                        <a:cubicBezTo>
                          <a:pt x="0" y="9"/>
                          <a:pt x="3" y="9"/>
                          <a:pt x="3" y="7"/>
                        </a:cubicBezTo>
                        <a:cubicBezTo>
                          <a:pt x="3" y="6"/>
                          <a:pt x="3" y="5"/>
                          <a:pt x="3" y="4"/>
                        </a:cubicBezTo>
                        <a:cubicBezTo>
                          <a:pt x="3" y="2"/>
                          <a:pt x="0" y="2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47" name="Freeform 337"/>
                  <p:cNvSpPr/>
                  <p:nvPr/>
                </p:nvSpPr>
                <p:spPr bwMode="auto">
                  <a:xfrm>
                    <a:off x="520" y="1503"/>
                    <a:ext cx="5" cy="5"/>
                  </a:xfrm>
                  <a:custGeom>
                    <a:avLst/>
                    <a:gdLst>
                      <a:gd name="T0" fmla="*/ 1 w 8"/>
                      <a:gd name="T1" fmla="*/ 4 h 8"/>
                      <a:gd name="T2" fmla="*/ 2 w 8"/>
                      <a:gd name="T3" fmla="*/ 6 h 8"/>
                      <a:gd name="T4" fmla="*/ 4 w 8"/>
                      <a:gd name="T5" fmla="*/ 5 h 8"/>
                      <a:gd name="T6" fmla="*/ 3 w 8"/>
                      <a:gd name="T7" fmla="*/ 2 h 8"/>
                      <a:gd name="T8" fmla="*/ 1 w 8"/>
                      <a:gd name="T9" fmla="*/ 3 h 8"/>
                      <a:gd name="T10" fmla="*/ 3 w 8"/>
                      <a:gd name="T11" fmla="*/ 6 h 8"/>
                      <a:gd name="T12" fmla="*/ 6 w 8"/>
                      <a:gd name="T13" fmla="*/ 7 h 8"/>
                      <a:gd name="T14" fmla="*/ 7 w 8"/>
                      <a:gd name="T15" fmla="*/ 3 h 8"/>
                      <a:gd name="T16" fmla="*/ 4 w 8"/>
                      <a:gd name="T17" fmla="*/ 3 h 8"/>
                      <a:gd name="T18" fmla="*/ 4 w 8"/>
                      <a:gd name="T19" fmla="*/ 5 h 8"/>
                      <a:gd name="T20" fmla="*/ 6 w 8"/>
                      <a:gd name="T21" fmla="*/ 7 h 8"/>
                      <a:gd name="T22" fmla="*/ 7 w 8"/>
                      <a:gd name="T23" fmla="*/ 2 h 8"/>
                      <a:gd name="T24" fmla="*/ 4 w 8"/>
                      <a:gd name="T25" fmla="*/ 2 h 8"/>
                      <a:gd name="T26" fmla="*/ 3 w 8"/>
                      <a:gd name="T27" fmla="*/ 6 h 8"/>
                      <a:gd name="T28" fmla="*/ 6 w 8"/>
                      <a:gd name="T29" fmla="*/ 6 h 8"/>
                      <a:gd name="T30" fmla="*/ 5 w 8"/>
                      <a:gd name="T31" fmla="*/ 4 h 8"/>
                      <a:gd name="T32" fmla="*/ 3 w 8"/>
                      <a:gd name="T33" fmla="*/ 2 h 8"/>
                      <a:gd name="T34" fmla="*/ 1 w 8"/>
                      <a:gd name="T35" fmla="*/ 3 h 8"/>
                      <a:gd name="T36" fmla="*/ 2 w 8"/>
                      <a:gd name="T37" fmla="*/ 6 h 8"/>
                      <a:gd name="T38" fmla="*/ 5 w 8"/>
                      <a:gd name="T39" fmla="*/ 6 h 8"/>
                      <a:gd name="T40" fmla="*/ 4 w 8"/>
                      <a:gd name="T41" fmla="*/ 3 h 8"/>
                      <a:gd name="T42" fmla="*/ 1 w 8"/>
                      <a:gd name="T43" fmla="*/ 4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</a:cxnLst>
                    <a:rect l="0" t="0" r="r" b="b"/>
                    <a:pathLst>
                      <a:path w="8" h="8">
                        <a:moveTo>
                          <a:pt x="1" y="4"/>
                        </a:moveTo>
                        <a:cubicBezTo>
                          <a:pt x="1" y="5"/>
                          <a:pt x="2" y="5"/>
                          <a:pt x="2" y="6"/>
                        </a:cubicBezTo>
                        <a:cubicBezTo>
                          <a:pt x="3" y="6"/>
                          <a:pt x="4" y="6"/>
                          <a:pt x="4" y="5"/>
                        </a:cubicBezTo>
                        <a:cubicBezTo>
                          <a:pt x="4" y="4"/>
                          <a:pt x="4" y="3"/>
                          <a:pt x="3" y="2"/>
                        </a:cubicBezTo>
                        <a:cubicBezTo>
                          <a:pt x="2" y="0"/>
                          <a:pt x="0" y="1"/>
                          <a:pt x="1" y="3"/>
                        </a:cubicBezTo>
                        <a:cubicBezTo>
                          <a:pt x="1" y="4"/>
                          <a:pt x="3" y="5"/>
                          <a:pt x="3" y="6"/>
                        </a:cubicBezTo>
                        <a:cubicBezTo>
                          <a:pt x="3" y="8"/>
                          <a:pt x="6" y="8"/>
                          <a:pt x="6" y="7"/>
                        </a:cubicBezTo>
                        <a:cubicBezTo>
                          <a:pt x="6" y="5"/>
                          <a:pt x="7" y="4"/>
                          <a:pt x="7" y="3"/>
                        </a:cubicBezTo>
                        <a:cubicBezTo>
                          <a:pt x="6" y="3"/>
                          <a:pt x="5" y="3"/>
                          <a:pt x="4" y="3"/>
                        </a:cubicBezTo>
                        <a:cubicBezTo>
                          <a:pt x="5" y="4"/>
                          <a:pt x="5" y="4"/>
                          <a:pt x="4" y="5"/>
                        </a:cubicBezTo>
                        <a:cubicBezTo>
                          <a:pt x="3" y="6"/>
                          <a:pt x="5" y="8"/>
                          <a:pt x="6" y="7"/>
                        </a:cubicBezTo>
                        <a:cubicBezTo>
                          <a:pt x="7" y="6"/>
                          <a:pt x="8" y="4"/>
                          <a:pt x="7" y="2"/>
                        </a:cubicBezTo>
                        <a:cubicBezTo>
                          <a:pt x="7" y="1"/>
                          <a:pt x="5" y="1"/>
                          <a:pt x="4" y="2"/>
                        </a:cubicBezTo>
                        <a:cubicBezTo>
                          <a:pt x="4" y="4"/>
                          <a:pt x="4" y="5"/>
                          <a:pt x="3" y="6"/>
                        </a:cubicBezTo>
                        <a:cubicBezTo>
                          <a:pt x="4" y="6"/>
                          <a:pt x="5" y="6"/>
                          <a:pt x="6" y="6"/>
                        </a:cubicBezTo>
                        <a:cubicBezTo>
                          <a:pt x="6" y="5"/>
                          <a:pt x="6" y="4"/>
                          <a:pt x="5" y="4"/>
                        </a:cubicBezTo>
                        <a:cubicBezTo>
                          <a:pt x="5" y="3"/>
                          <a:pt x="4" y="2"/>
                          <a:pt x="3" y="2"/>
                        </a:cubicBezTo>
                        <a:cubicBezTo>
                          <a:pt x="2" y="2"/>
                          <a:pt x="2" y="2"/>
                          <a:pt x="1" y="3"/>
                        </a:cubicBezTo>
                        <a:cubicBezTo>
                          <a:pt x="1" y="4"/>
                          <a:pt x="2" y="5"/>
                          <a:pt x="2" y="6"/>
                        </a:cubicBezTo>
                        <a:cubicBezTo>
                          <a:pt x="2" y="8"/>
                          <a:pt x="5" y="7"/>
                          <a:pt x="5" y="6"/>
                        </a:cubicBezTo>
                        <a:cubicBezTo>
                          <a:pt x="5" y="5"/>
                          <a:pt x="4" y="4"/>
                          <a:pt x="4" y="3"/>
                        </a:cubicBezTo>
                        <a:cubicBezTo>
                          <a:pt x="3" y="1"/>
                          <a:pt x="1" y="2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48" name="Freeform 338"/>
                  <p:cNvSpPr/>
                  <p:nvPr/>
                </p:nvSpPr>
                <p:spPr bwMode="auto">
                  <a:xfrm>
                    <a:off x="536" y="1469"/>
                    <a:ext cx="4" cy="35"/>
                  </a:xfrm>
                  <a:custGeom>
                    <a:avLst/>
                    <a:gdLst>
                      <a:gd name="T0" fmla="*/ 5 w 7"/>
                      <a:gd name="T1" fmla="*/ 51 h 53"/>
                      <a:gd name="T2" fmla="*/ 6 w 7"/>
                      <a:gd name="T3" fmla="*/ 20 h 53"/>
                      <a:gd name="T4" fmla="*/ 4 w 7"/>
                      <a:gd name="T5" fmla="*/ 2 h 53"/>
                      <a:gd name="T6" fmla="*/ 1 w 7"/>
                      <a:gd name="T7" fmla="*/ 3 h 53"/>
                      <a:gd name="T8" fmla="*/ 3 w 7"/>
                      <a:gd name="T9" fmla="*/ 22 h 53"/>
                      <a:gd name="T10" fmla="*/ 2 w 7"/>
                      <a:gd name="T11" fmla="*/ 51 h 53"/>
                      <a:gd name="T12" fmla="*/ 5 w 7"/>
                      <a:gd name="T13" fmla="*/ 51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7" h="53">
                        <a:moveTo>
                          <a:pt x="5" y="51"/>
                        </a:moveTo>
                        <a:cubicBezTo>
                          <a:pt x="5" y="41"/>
                          <a:pt x="5" y="30"/>
                          <a:pt x="6" y="20"/>
                        </a:cubicBezTo>
                        <a:cubicBezTo>
                          <a:pt x="6" y="14"/>
                          <a:pt x="7" y="7"/>
                          <a:pt x="4" y="2"/>
                        </a:cubicBezTo>
                        <a:cubicBezTo>
                          <a:pt x="3" y="0"/>
                          <a:pt x="0" y="2"/>
                          <a:pt x="1" y="3"/>
                        </a:cubicBezTo>
                        <a:cubicBezTo>
                          <a:pt x="4" y="9"/>
                          <a:pt x="3" y="16"/>
                          <a:pt x="3" y="22"/>
                        </a:cubicBezTo>
                        <a:cubicBezTo>
                          <a:pt x="2" y="32"/>
                          <a:pt x="2" y="42"/>
                          <a:pt x="2" y="51"/>
                        </a:cubicBezTo>
                        <a:cubicBezTo>
                          <a:pt x="2" y="53"/>
                          <a:pt x="5" y="53"/>
                          <a:pt x="5" y="5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49" name="Freeform 339"/>
                  <p:cNvSpPr/>
                  <p:nvPr/>
                </p:nvSpPr>
                <p:spPr bwMode="auto">
                  <a:xfrm>
                    <a:off x="517" y="1470"/>
                    <a:ext cx="21" cy="6"/>
                  </a:xfrm>
                  <a:custGeom>
                    <a:avLst/>
                    <a:gdLst>
                      <a:gd name="T0" fmla="*/ 4 w 32"/>
                      <a:gd name="T1" fmla="*/ 6 h 10"/>
                      <a:gd name="T2" fmla="*/ 3 w 32"/>
                      <a:gd name="T3" fmla="*/ 3 h 10"/>
                      <a:gd name="T4" fmla="*/ 0 w 32"/>
                      <a:gd name="T5" fmla="*/ 3 h 10"/>
                      <a:gd name="T6" fmla="*/ 0 w 32"/>
                      <a:gd name="T7" fmla="*/ 7 h 10"/>
                      <a:gd name="T8" fmla="*/ 3 w 32"/>
                      <a:gd name="T9" fmla="*/ 8 h 10"/>
                      <a:gd name="T10" fmla="*/ 13 w 32"/>
                      <a:gd name="T11" fmla="*/ 4 h 10"/>
                      <a:gd name="T12" fmla="*/ 30 w 32"/>
                      <a:gd name="T13" fmla="*/ 5 h 10"/>
                      <a:gd name="T14" fmla="*/ 29 w 32"/>
                      <a:gd name="T15" fmla="*/ 2 h 10"/>
                      <a:gd name="T16" fmla="*/ 28 w 32"/>
                      <a:gd name="T17" fmla="*/ 3 h 10"/>
                      <a:gd name="T18" fmla="*/ 30 w 32"/>
                      <a:gd name="T19" fmla="*/ 5 h 10"/>
                      <a:gd name="T20" fmla="*/ 31 w 32"/>
                      <a:gd name="T21" fmla="*/ 4 h 10"/>
                      <a:gd name="T22" fmla="*/ 30 w 32"/>
                      <a:gd name="T23" fmla="*/ 2 h 10"/>
                      <a:gd name="T24" fmla="*/ 17 w 32"/>
                      <a:gd name="T25" fmla="*/ 1 h 10"/>
                      <a:gd name="T26" fmla="*/ 6 w 32"/>
                      <a:gd name="T27" fmla="*/ 0 h 10"/>
                      <a:gd name="T28" fmla="*/ 0 w 32"/>
                      <a:gd name="T29" fmla="*/ 8 h 10"/>
                      <a:gd name="T30" fmla="*/ 3 w 32"/>
                      <a:gd name="T31" fmla="*/ 8 h 10"/>
                      <a:gd name="T32" fmla="*/ 3 w 32"/>
                      <a:gd name="T33" fmla="*/ 3 h 10"/>
                      <a:gd name="T34" fmla="*/ 0 w 32"/>
                      <a:gd name="T35" fmla="*/ 3 h 10"/>
                      <a:gd name="T36" fmla="*/ 1 w 32"/>
                      <a:gd name="T37" fmla="*/ 6 h 10"/>
                      <a:gd name="T38" fmla="*/ 4 w 32"/>
                      <a:gd name="T39" fmla="*/ 6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32" h="10">
                        <a:moveTo>
                          <a:pt x="4" y="6"/>
                        </a:moveTo>
                        <a:cubicBezTo>
                          <a:pt x="4" y="5"/>
                          <a:pt x="3" y="4"/>
                          <a:pt x="3" y="3"/>
                        </a:cubicBezTo>
                        <a:cubicBezTo>
                          <a:pt x="3" y="1"/>
                          <a:pt x="0" y="1"/>
                          <a:pt x="0" y="3"/>
                        </a:cubicBezTo>
                        <a:cubicBezTo>
                          <a:pt x="1" y="4"/>
                          <a:pt x="0" y="6"/>
                          <a:pt x="0" y="7"/>
                        </a:cubicBezTo>
                        <a:cubicBezTo>
                          <a:pt x="1" y="8"/>
                          <a:pt x="2" y="8"/>
                          <a:pt x="3" y="8"/>
                        </a:cubicBezTo>
                        <a:cubicBezTo>
                          <a:pt x="3" y="2"/>
                          <a:pt x="9" y="3"/>
                          <a:pt x="13" y="4"/>
                        </a:cubicBezTo>
                        <a:cubicBezTo>
                          <a:pt x="19" y="5"/>
                          <a:pt x="24" y="4"/>
                          <a:pt x="30" y="5"/>
                        </a:cubicBezTo>
                        <a:cubicBezTo>
                          <a:pt x="30" y="4"/>
                          <a:pt x="30" y="3"/>
                          <a:pt x="29" y="2"/>
                        </a:cubicBezTo>
                        <a:cubicBezTo>
                          <a:pt x="29" y="3"/>
                          <a:pt x="29" y="3"/>
                          <a:pt x="28" y="3"/>
                        </a:cubicBezTo>
                        <a:cubicBezTo>
                          <a:pt x="27" y="4"/>
                          <a:pt x="29" y="6"/>
                          <a:pt x="30" y="5"/>
                        </a:cubicBezTo>
                        <a:cubicBezTo>
                          <a:pt x="31" y="5"/>
                          <a:pt x="31" y="5"/>
                          <a:pt x="31" y="4"/>
                        </a:cubicBezTo>
                        <a:cubicBezTo>
                          <a:pt x="32" y="3"/>
                          <a:pt x="31" y="2"/>
                          <a:pt x="30" y="2"/>
                        </a:cubicBezTo>
                        <a:cubicBezTo>
                          <a:pt x="26" y="2"/>
                          <a:pt x="22" y="2"/>
                          <a:pt x="17" y="1"/>
                        </a:cubicBezTo>
                        <a:cubicBezTo>
                          <a:pt x="13" y="1"/>
                          <a:pt x="10" y="0"/>
                          <a:pt x="6" y="0"/>
                        </a:cubicBezTo>
                        <a:cubicBezTo>
                          <a:pt x="1" y="1"/>
                          <a:pt x="0" y="4"/>
                          <a:pt x="0" y="8"/>
                        </a:cubicBezTo>
                        <a:cubicBezTo>
                          <a:pt x="0" y="9"/>
                          <a:pt x="3" y="10"/>
                          <a:pt x="3" y="8"/>
                        </a:cubicBezTo>
                        <a:cubicBezTo>
                          <a:pt x="3" y="6"/>
                          <a:pt x="3" y="5"/>
                          <a:pt x="3" y="3"/>
                        </a:cubicBezTo>
                        <a:cubicBezTo>
                          <a:pt x="2" y="3"/>
                          <a:pt x="1" y="3"/>
                          <a:pt x="0" y="3"/>
                        </a:cubicBezTo>
                        <a:cubicBezTo>
                          <a:pt x="1" y="4"/>
                          <a:pt x="1" y="5"/>
                          <a:pt x="1" y="6"/>
                        </a:cubicBezTo>
                        <a:cubicBezTo>
                          <a:pt x="1" y="8"/>
                          <a:pt x="4" y="8"/>
                          <a:pt x="4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50" name="Freeform 340"/>
                  <p:cNvSpPr/>
                  <p:nvPr/>
                </p:nvSpPr>
                <p:spPr bwMode="auto">
                  <a:xfrm>
                    <a:off x="519" y="1469"/>
                    <a:ext cx="21" cy="6"/>
                  </a:xfrm>
                  <a:custGeom>
                    <a:avLst/>
                    <a:gdLst>
                      <a:gd name="T0" fmla="*/ 3 w 31"/>
                      <a:gd name="T1" fmla="*/ 6 h 9"/>
                      <a:gd name="T2" fmla="*/ 5 w 31"/>
                      <a:gd name="T3" fmla="*/ 7 h 9"/>
                      <a:gd name="T4" fmla="*/ 10 w 31"/>
                      <a:gd name="T5" fmla="*/ 6 h 9"/>
                      <a:gd name="T6" fmla="*/ 10 w 31"/>
                      <a:gd name="T7" fmla="*/ 3 h 9"/>
                      <a:gd name="T8" fmla="*/ 2 w 31"/>
                      <a:gd name="T9" fmla="*/ 4 h 9"/>
                      <a:gd name="T10" fmla="*/ 2 w 31"/>
                      <a:gd name="T11" fmla="*/ 7 h 9"/>
                      <a:gd name="T12" fmla="*/ 9 w 31"/>
                      <a:gd name="T13" fmla="*/ 6 h 9"/>
                      <a:gd name="T14" fmla="*/ 8 w 31"/>
                      <a:gd name="T15" fmla="*/ 3 h 9"/>
                      <a:gd name="T16" fmla="*/ 4 w 31"/>
                      <a:gd name="T17" fmla="*/ 3 h 9"/>
                      <a:gd name="T18" fmla="*/ 4 w 31"/>
                      <a:gd name="T19" fmla="*/ 6 h 9"/>
                      <a:gd name="T20" fmla="*/ 16 w 31"/>
                      <a:gd name="T21" fmla="*/ 5 h 9"/>
                      <a:gd name="T22" fmla="*/ 16 w 31"/>
                      <a:gd name="T23" fmla="*/ 2 h 9"/>
                      <a:gd name="T24" fmla="*/ 10 w 31"/>
                      <a:gd name="T25" fmla="*/ 3 h 9"/>
                      <a:gd name="T26" fmla="*/ 11 w 31"/>
                      <a:gd name="T27" fmla="*/ 6 h 9"/>
                      <a:gd name="T28" fmla="*/ 21 w 31"/>
                      <a:gd name="T29" fmla="*/ 5 h 9"/>
                      <a:gd name="T30" fmla="*/ 21 w 31"/>
                      <a:gd name="T31" fmla="*/ 2 h 9"/>
                      <a:gd name="T32" fmla="*/ 8 w 31"/>
                      <a:gd name="T33" fmla="*/ 3 h 9"/>
                      <a:gd name="T34" fmla="*/ 9 w 31"/>
                      <a:gd name="T35" fmla="*/ 5 h 9"/>
                      <a:gd name="T36" fmla="*/ 21 w 31"/>
                      <a:gd name="T37" fmla="*/ 4 h 9"/>
                      <a:gd name="T38" fmla="*/ 21 w 31"/>
                      <a:gd name="T39" fmla="*/ 1 h 9"/>
                      <a:gd name="T40" fmla="*/ 15 w 31"/>
                      <a:gd name="T41" fmla="*/ 1 h 9"/>
                      <a:gd name="T42" fmla="*/ 15 w 31"/>
                      <a:gd name="T43" fmla="*/ 4 h 9"/>
                      <a:gd name="T44" fmla="*/ 28 w 31"/>
                      <a:gd name="T45" fmla="*/ 2 h 9"/>
                      <a:gd name="T46" fmla="*/ 30 w 31"/>
                      <a:gd name="T47" fmla="*/ 5 h 9"/>
                      <a:gd name="T48" fmla="*/ 30 w 31"/>
                      <a:gd name="T49" fmla="*/ 4 h 9"/>
                      <a:gd name="T50" fmla="*/ 31 w 31"/>
                      <a:gd name="T51" fmla="*/ 3 h 9"/>
                      <a:gd name="T52" fmla="*/ 31 w 31"/>
                      <a:gd name="T53" fmla="*/ 3 h 9"/>
                      <a:gd name="T54" fmla="*/ 30 w 31"/>
                      <a:gd name="T55" fmla="*/ 1 h 9"/>
                      <a:gd name="T56" fmla="*/ 15 w 31"/>
                      <a:gd name="T57" fmla="*/ 1 h 9"/>
                      <a:gd name="T58" fmla="*/ 16 w 31"/>
                      <a:gd name="T59" fmla="*/ 4 h 9"/>
                      <a:gd name="T60" fmla="*/ 21 w 31"/>
                      <a:gd name="T61" fmla="*/ 4 h 9"/>
                      <a:gd name="T62" fmla="*/ 21 w 31"/>
                      <a:gd name="T63" fmla="*/ 1 h 9"/>
                      <a:gd name="T64" fmla="*/ 7 w 31"/>
                      <a:gd name="T65" fmla="*/ 3 h 9"/>
                      <a:gd name="T66" fmla="*/ 8 w 31"/>
                      <a:gd name="T67" fmla="*/ 6 h 9"/>
                      <a:gd name="T68" fmla="*/ 21 w 31"/>
                      <a:gd name="T69" fmla="*/ 5 h 9"/>
                      <a:gd name="T70" fmla="*/ 21 w 31"/>
                      <a:gd name="T71" fmla="*/ 2 h 9"/>
                      <a:gd name="T72" fmla="*/ 10 w 31"/>
                      <a:gd name="T73" fmla="*/ 3 h 9"/>
                      <a:gd name="T74" fmla="*/ 11 w 31"/>
                      <a:gd name="T75" fmla="*/ 6 h 9"/>
                      <a:gd name="T76" fmla="*/ 16 w 31"/>
                      <a:gd name="T77" fmla="*/ 5 h 9"/>
                      <a:gd name="T78" fmla="*/ 16 w 31"/>
                      <a:gd name="T79" fmla="*/ 2 h 9"/>
                      <a:gd name="T80" fmla="*/ 3 w 31"/>
                      <a:gd name="T81" fmla="*/ 4 h 9"/>
                      <a:gd name="T82" fmla="*/ 4 w 31"/>
                      <a:gd name="T83" fmla="*/ 6 h 9"/>
                      <a:gd name="T84" fmla="*/ 9 w 31"/>
                      <a:gd name="T85" fmla="*/ 6 h 9"/>
                      <a:gd name="T86" fmla="*/ 8 w 31"/>
                      <a:gd name="T87" fmla="*/ 3 h 9"/>
                      <a:gd name="T88" fmla="*/ 2 w 31"/>
                      <a:gd name="T89" fmla="*/ 4 h 9"/>
                      <a:gd name="T90" fmla="*/ 2 w 31"/>
                      <a:gd name="T91" fmla="*/ 7 h 9"/>
                      <a:gd name="T92" fmla="*/ 11 w 31"/>
                      <a:gd name="T93" fmla="*/ 6 h 9"/>
                      <a:gd name="T94" fmla="*/ 10 w 31"/>
                      <a:gd name="T95" fmla="*/ 3 h 9"/>
                      <a:gd name="T96" fmla="*/ 1 w 31"/>
                      <a:gd name="T97" fmla="*/ 5 h 9"/>
                      <a:gd name="T98" fmla="*/ 0 w 31"/>
                      <a:gd name="T99" fmla="*/ 6 h 9"/>
                      <a:gd name="T100" fmla="*/ 1 w 31"/>
                      <a:gd name="T101" fmla="*/ 8 h 9"/>
                      <a:gd name="T102" fmla="*/ 3 w 31"/>
                      <a:gd name="T103" fmla="*/ 6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</a:cxnLst>
                    <a:rect l="0" t="0" r="r" b="b"/>
                    <a:pathLst>
                      <a:path w="31" h="9">
                        <a:moveTo>
                          <a:pt x="3" y="6"/>
                        </a:moveTo>
                        <a:cubicBezTo>
                          <a:pt x="3" y="7"/>
                          <a:pt x="4" y="8"/>
                          <a:pt x="5" y="7"/>
                        </a:cubicBezTo>
                        <a:cubicBezTo>
                          <a:pt x="7" y="6"/>
                          <a:pt x="9" y="6"/>
                          <a:pt x="10" y="6"/>
                        </a:cubicBezTo>
                        <a:cubicBezTo>
                          <a:pt x="10" y="5"/>
                          <a:pt x="10" y="4"/>
                          <a:pt x="10" y="3"/>
                        </a:cubicBezTo>
                        <a:cubicBezTo>
                          <a:pt x="7" y="4"/>
                          <a:pt x="5" y="4"/>
                          <a:pt x="2" y="4"/>
                        </a:cubicBezTo>
                        <a:cubicBezTo>
                          <a:pt x="2" y="5"/>
                          <a:pt x="2" y="6"/>
                          <a:pt x="2" y="7"/>
                        </a:cubicBezTo>
                        <a:cubicBezTo>
                          <a:pt x="5" y="7"/>
                          <a:pt x="7" y="6"/>
                          <a:pt x="9" y="6"/>
                        </a:cubicBezTo>
                        <a:cubicBezTo>
                          <a:pt x="11" y="5"/>
                          <a:pt x="10" y="3"/>
                          <a:pt x="8" y="3"/>
                        </a:cubicBezTo>
                        <a:cubicBezTo>
                          <a:pt x="7" y="3"/>
                          <a:pt x="5" y="3"/>
                          <a:pt x="4" y="3"/>
                        </a:cubicBezTo>
                        <a:cubicBezTo>
                          <a:pt x="4" y="4"/>
                          <a:pt x="4" y="5"/>
                          <a:pt x="4" y="6"/>
                        </a:cubicBezTo>
                        <a:cubicBezTo>
                          <a:pt x="8" y="5"/>
                          <a:pt x="12" y="5"/>
                          <a:pt x="16" y="5"/>
                        </a:cubicBezTo>
                        <a:cubicBezTo>
                          <a:pt x="18" y="5"/>
                          <a:pt x="18" y="3"/>
                          <a:pt x="16" y="2"/>
                        </a:cubicBezTo>
                        <a:cubicBezTo>
                          <a:pt x="14" y="2"/>
                          <a:pt x="12" y="3"/>
                          <a:pt x="10" y="3"/>
                        </a:cubicBezTo>
                        <a:cubicBezTo>
                          <a:pt x="8" y="3"/>
                          <a:pt x="9" y="6"/>
                          <a:pt x="11" y="6"/>
                        </a:cubicBezTo>
                        <a:cubicBezTo>
                          <a:pt x="14" y="5"/>
                          <a:pt x="17" y="5"/>
                          <a:pt x="21" y="5"/>
                        </a:cubicBezTo>
                        <a:cubicBezTo>
                          <a:pt x="21" y="4"/>
                          <a:pt x="21" y="3"/>
                          <a:pt x="21" y="2"/>
                        </a:cubicBezTo>
                        <a:cubicBezTo>
                          <a:pt x="16" y="2"/>
                          <a:pt x="12" y="3"/>
                          <a:pt x="8" y="3"/>
                        </a:cubicBezTo>
                        <a:cubicBezTo>
                          <a:pt x="8" y="4"/>
                          <a:pt x="9" y="4"/>
                          <a:pt x="9" y="5"/>
                        </a:cubicBezTo>
                        <a:cubicBezTo>
                          <a:pt x="12" y="2"/>
                          <a:pt x="17" y="3"/>
                          <a:pt x="21" y="4"/>
                        </a:cubicBezTo>
                        <a:cubicBezTo>
                          <a:pt x="23" y="4"/>
                          <a:pt x="23" y="1"/>
                          <a:pt x="21" y="1"/>
                        </a:cubicBezTo>
                        <a:cubicBezTo>
                          <a:pt x="19" y="1"/>
                          <a:pt x="17" y="1"/>
                          <a:pt x="15" y="1"/>
                        </a:cubicBezTo>
                        <a:cubicBezTo>
                          <a:pt x="13" y="2"/>
                          <a:pt x="14" y="4"/>
                          <a:pt x="15" y="4"/>
                        </a:cubicBezTo>
                        <a:cubicBezTo>
                          <a:pt x="20" y="4"/>
                          <a:pt x="24" y="4"/>
                          <a:pt x="28" y="2"/>
                        </a:cubicBezTo>
                        <a:cubicBezTo>
                          <a:pt x="27" y="3"/>
                          <a:pt x="28" y="6"/>
                          <a:pt x="30" y="5"/>
                        </a:cubicBezTo>
                        <a:cubicBezTo>
                          <a:pt x="30" y="5"/>
                          <a:pt x="30" y="5"/>
                          <a:pt x="30" y="4"/>
                        </a:cubicBezTo>
                        <a:cubicBezTo>
                          <a:pt x="31" y="4"/>
                          <a:pt x="31" y="4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2"/>
                          <a:pt x="31" y="2"/>
                          <a:pt x="30" y="1"/>
                        </a:cubicBezTo>
                        <a:cubicBezTo>
                          <a:pt x="25" y="1"/>
                          <a:pt x="20" y="1"/>
                          <a:pt x="15" y="1"/>
                        </a:cubicBezTo>
                        <a:cubicBezTo>
                          <a:pt x="15" y="2"/>
                          <a:pt x="16" y="3"/>
                          <a:pt x="16" y="4"/>
                        </a:cubicBezTo>
                        <a:cubicBezTo>
                          <a:pt x="17" y="4"/>
                          <a:pt x="19" y="3"/>
                          <a:pt x="21" y="4"/>
                        </a:cubicBezTo>
                        <a:cubicBezTo>
                          <a:pt x="21" y="3"/>
                          <a:pt x="21" y="2"/>
                          <a:pt x="21" y="1"/>
                        </a:cubicBezTo>
                        <a:cubicBezTo>
                          <a:pt x="16" y="1"/>
                          <a:pt x="11" y="0"/>
                          <a:pt x="7" y="3"/>
                        </a:cubicBezTo>
                        <a:cubicBezTo>
                          <a:pt x="6" y="4"/>
                          <a:pt x="7" y="5"/>
                          <a:pt x="8" y="6"/>
                        </a:cubicBezTo>
                        <a:cubicBezTo>
                          <a:pt x="12" y="6"/>
                          <a:pt x="16" y="5"/>
                          <a:pt x="21" y="5"/>
                        </a:cubicBezTo>
                        <a:cubicBezTo>
                          <a:pt x="22" y="5"/>
                          <a:pt x="22" y="2"/>
                          <a:pt x="21" y="2"/>
                        </a:cubicBezTo>
                        <a:cubicBezTo>
                          <a:pt x="17" y="2"/>
                          <a:pt x="14" y="2"/>
                          <a:pt x="10" y="3"/>
                        </a:cubicBezTo>
                        <a:cubicBezTo>
                          <a:pt x="10" y="4"/>
                          <a:pt x="11" y="5"/>
                          <a:pt x="11" y="6"/>
                        </a:cubicBezTo>
                        <a:cubicBezTo>
                          <a:pt x="13" y="5"/>
                          <a:pt x="14" y="5"/>
                          <a:pt x="16" y="5"/>
                        </a:cubicBezTo>
                        <a:cubicBezTo>
                          <a:pt x="16" y="4"/>
                          <a:pt x="16" y="3"/>
                          <a:pt x="16" y="2"/>
                        </a:cubicBezTo>
                        <a:cubicBezTo>
                          <a:pt x="11" y="2"/>
                          <a:pt x="7" y="2"/>
                          <a:pt x="3" y="4"/>
                        </a:cubicBezTo>
                        <a:cubicBezTo>
                          <a:pt x="2" y="4"/>
                          <a:pt x="2" y="6"/>
                          <a:pt x="4" y="6"/>
                        </a:cubicBezTo>
                        <a:cubicBezTo>
                          <a:pt x="5" y="6"/>
                          <a:pt x="7" y="6"/>
                          <a:pt x="9" y="6"/>
                        </a:cubicBezTo>
                        <a:cubicBezTo>
                          <a:pt x="9" y="5"/>
                          <a:pt x="9" y="4"/>
                          <a:pt x="8" y="3"/>
                        </a:cubicBezTo>
                        <a:cubicBezTo>
                          <a:pt x="6" y="3"/>
                          <a:pt x="4" y="4"/>
                          <a:pt x="2" y="4"/>
                        </a:cubicBezTo>
                        <a:cubicBezTo>
                          <a:pt x="0" y="4"/>
                          <a:pt x="0" y="7"/>
                          <a:pt x="2" y="7"/>
                        </a:cubicBezTo>
                        <a:cubicBezTo>
                          <a:pt x="5" y="7"/>
                          <a:pt x="8" y="7"/>
                          <a:pt x="11" y="6"/>
                        </a:cubicBezTo>
                        <a:cubicBezTo>
                          <a:pt x="12" y="6"/>
                          <a:pt x="12" y="3"/>
                          <a:pt x="10" y="3"/>
                        </a:cubicBezTo>
                        <a:cubicBezTo>
                          <a:pt x="7" y="4"/>
                          <a:pt x="4" y="4"/>
                          <a:pt x="1" y="5"/>
                        </a:cubicBezTo>
                        <a:cubicBezTo>
                          <a:pt x="1" y="5"/>
                          <a:pt x="0" y="6"/>
                          <a:pt x="0" y="6"/>
                        </a:cubicBezTo>
                        <a:cubicBezTo>
                          <a:pt x="0" y="7"/>
                          <a:pt x="1" y="8"/>
                          <a:pt x="1" y="8"/>
                        </a:cubicBezTo>
                        <a:cubicBezTo>
                          <a:pt x="3" y="9"/>
                          <a:pt x="4" y="7"/>
                          <a:pt x="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51" name="Freeform 341"/>
                  <p:cNvSpPr/>
                  <p:nvPr/>
                </p:nvSpPr>
                <p:spPr bwMode="auto">
                  <a:xfrm>
                    <a:off x="546" y="1469"/>
                    <a:ext cx="9" cy="12"/>
                  </a:xfrm>
                  <a:custGeom>
                    <a:avLst/>
                    <a:gdLst>
                      <a:gd name="T0" fmla="*/ 5 w 14"/>
                      <a:gd name="T1" fmla="*/ 15 h 18"/>
                      <a:gd name="T2" fmla="*/ 5 w 14"/>
                      <a:gd name="T3" fmla="*/ 2 h 18"/>
                      <a:gd name="T4" fmla="*/ 4 w 14"/>
                      <a:gd name="T5" fmla="*/ 3 h 18"/>
                      <a:gd name="T6" fmla="*/ 10 w 14"/>
                      <a:gd name="T7" fmla="*/ 4 h 18"/>
                      <a:gd name="T8" fmla="*/ 10 w 14"/>
                      <a:gd name="T9" fmla="*/ 8 h 18"/>
                      <a:gd name="T10" fmla="*/ 10 w 14"/>
                      <a:gd name="T11" fmla="*/ 16 h 18"/>
                      <a:gd name="T12" fmla="*/ 11 w 14"/>
                      <a:gd name="T13" fmla="*/ 15 h 18"/>
                      <a:gd name="T14" fmla="*/ 3 w 14"/>
                      <a:gd name="T15" fmla="*/ 15 h 18"/>
                      <a:gd name="T16" fmla="*/ 2 w 14"/>
                      <a:gd name="T17" fmla="*/ 17 h 18"/>
                      <a:gd name="T18" fmla="*/ 11 w 14"/>
                      <a:gd name="T19" fmla="*/ 18 h 18"/>
                      <a:gd name="T20" fmla="*/ 13 w 14"/>
                      <a:gd name="T21" fmla="*/ 16 h 18"/>
                      <a:gd name="T22" fmla="*/ 13 w 14"/>
                      <a:gd name="T23" fmla="*/ 4 h 18"/>
                      <a:gd name="T24" fmla="*/ 4 w 14"/>
                      <a:gd name="T25" fmla="*/ 1 h 18"/>
                      <a:gd name="T26" fmla="*/ 3 w 14"/>
                      <a:gd name="T27" fmla="*/ 2 h 18"/>
                      <a:gd name="T28" fmla="*/ 2 w 14"/>
                      <a:gd name="T29" fmla="*/ 15 h 18"/>
                      <a:gd name="T30" fmla="*/ 5 w 14"/>
                      <a:gd name="T31" fmla="*/ 15 h 1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14" h="18">
                        <a:moveTo>
                          <a:pt x="5" y="15"/>
                        </a:moveTo>
                        <a:cubicBezTo>
                          <a:pt x="5" y="11"/>
                          <a:pt x="5" y="6"/>
                          <a:pt x="5" y="2"/>
                        </a:cubicBezTo>
                        <a:cubicBezTo>
                          <a:pt x="5" y="2"/>
                          <a:pt x="4" y="3"/>
                          <a:pt x="4" y="3"/>
                        </a:cubicBezTo>
                        <a:cubicBezTo>
                          <a:pt x="6" y="3"/>
                          <a:pt x="9" y="3"/>
                          <a:pt x="10" y="4"/>
                        </a:cubicBezTo>
                        <a:cubicBezTo>
                          <a:pt x="11" y="5"/>
                          <a:pt x="10" y="7"/>
                          <a:pt x="10" y="8"/>
                        </a:cubicBezTo>
                        <a:cubicBezTo>
                          <a:pt x="10" y="11"/>
                          <a:pt x="10" y="13"/>
                          <a:pt x="10" y="16"/>
                        </a:cubicBezTo>
                        <a:cubicBezTo>
                          <a:pt x="10" y="16"/>
                          <a:pt x="10" y="15"/>
                          <a:pt x="11" y="15"/>
                        </a:cubicBezTo>
                        <a:cubicBezTo>
                          <a:pt x="8" y="16"/>
                          <a:pt x="5" y="15"/>
                          <a:pt x="3" y="15"/>
                        </a:cubicBezTo>
                        <a:cubicBezTo>
                          <a:pt x="1" y="14"/>
                          <a:pt x="0" y="17"/>
                          <a:pt x="2" y="17"/>
                        </a:cubicBezTo>
                        <a:cubicBezTo>
                          <a:pt x="5" y="18"/>
                          <a:pt x="8" y="18"/>
                          <a:pt x="11" y="18"/>
                        </a:cubicBezTo>
                        <a:cubicBezTo>
                          <a:pt x="12" y="17"/>
                          <a:pt x="12" y="17"/>
                          <a:pt x="13" y="16"/>
                        </a:cubicBezTo>
                        <a:cubicBezTo>
                          <a:pt x="13" y="12"/>
                          <a:pt x="14" y="8"/>
                          <a:pt x="13" y="4"/>
                        </a:cubicBezTo>
                        <a:cubicBezTo>
                          <a:pt x="12" y="0"/>
                          <a:pt x="7" y="0"/>
                          <a:pt x="4" y="1"/>
                        </a:cubicBezTo>
                        <a:cubicBezTo>
                          <a:pt x="3" y="1"/>
                          <a:pt x="3" y="1"/>
                          <a:pt x="3" y="2"/>
                        </a:cubicBezTo>
                        <a:cubicBezTo>
                          <a:pt x="2" y="6"/>
                          <a:pt x="2" y="11"/>
                          <a:pt x="2" y="15"/>
                        </a:cubicBezTo>
                        <a:cubicBezTo>
                          <a:pt x="2" y="17"/>
                          <a:pt x="5" y="17"/>
                          <a:pt x="5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52" name="Freeform 342"/>
                  <p:cNvSpPr/>
                  <p:nvPr/>
                </p:nvSpPr>
                <p:spPr bwMode="auto">
                  <a:xfrm>
                    <a:off x="552" y="1466"/>
                    <a:ext cx="9" cy="16"/>
                  </a:xfrm>
                  <a:custGeom>
                    <a:avLst/>
                    <a:gdLst>
                      <a:gd name="T0" fmla="*/ 5 w 14"/>
                      <a:gd name="T1" fmla="*/ 21 h 24"/>
                      <a:gd name="T2" fmla="*/ 5 w 14"/>
                      <a:gd name="T3" fmla="*/ 10 h 24"/>
                      <a:gd name="T4" fmla="*/ 5 w 14"/>
                      <a:gd name="T5" fmla="*/ 6 h 24"/>
                      <a:gd name="T6" fmla="*/ 8 w 14"/>
                      <a:gd name="T7" fmla="*/ 3 h 24"/>
                      <a:gd name="T8" fmla="*/ 11 w 14"/>
                      <a:gd name="T9" fmla="*/ 9 h 24"/>
                      <a:gd name="T10" fmla="*/ 11 w 14"/>
                      <a:gd name="T11" fmla="*/ 21 h 24"/>
                      <a:gd name="T12" fmla="*/ 12 w 14"/>
                      <a:gd name="T13" fmla="*/ 20 h 24"/>
                      <a:gd name="T14" fmla="*/ 3 w 14"/>
                      <a:gd name="T15" fmla="*/ 20 h 24"/>
                      <a:gd name="T16" fmla="*/ 2 w 14"/>
                      <a:gd name="T17" fmla="*/ 22 h 24"/>
                      <a:gd name="T18" fmla="*/ 13 w 14"/>
                      <a:gd name="T19" fmla="*/ 23 h 24"/>
                      <a:gd name="T20" fmla="*/ 14 w 14"/>
                      <a:gd name="T21" fmla="*/ 21 h 24"/>
                      <a:gd name="T22" fmla="*/ 14 w 14"/>
                      <a:gd name="T23" fmla="*/ 5 h 24"/>
                      <a:gd name="T24" fmla="*/ 9 w 14"/>
                      <a:gd name="T25" fmla="*/ 1 h 24"/>
                      <a:gd name="T26" fmla="*/ 2 w 14"/>
                      <a:gd name="T27" fmla="*/ 4 h 24"/>
                      <a:gd name="T28" fmla="*/ 2 w 14"/>
                      <a:gd name="T29" fmla="*/ 10 h 24"/>
                      <a:gd name="T30" fmla="*/ 2 w 14"/>
                      <a:gd name="T31" fmla="*/ 21 h 24"/>
                      <a:gd name="T32" fmla="*/ 5 w 14"/>
                      <a:gd name="T33" fmla="*/ 21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14" h="24">
                        <a:moveTo>
                          <a:pt x="5" y="21"/>
                        </a:moveTo>
                        <a:cubicBezTo>
                          <a:pt x="5" y="18"/>
                          <a:pt x="5" y="14"/>
                          <a:pt x="5" y="10"/>
                        </a:cubicBezTo>
                        <a:cubicBezTo>
                          <a:pt x="5" y="9"/>
                          <a:pt x="5" y="7"/>
                          <a:pt x="5" y="6"/>
                        </a:cubicBezTo>
                        <a:cubicBezTo>
                          <a:pt x="5" y="3"/>
                          <a:pt x="6" y="3"/>
                          <a:pt x="8" y="3"/>
                        </a:cubicBezTo>
                        <a:cubicBezTo>
                          <a:pt x="12" y="3"/>
                          <a:pt x="11" y="6"/>
                          <a:pt x="11" y="9"/>
                        </a:cubicBezTo>
                        <a:cubicBezTo>
                          <a:pt x="11" y="13"/>
                          <a:pt x="11" y="17"/>
                          <a:pt x="11" y="21"/>
                        </a:cubicBezTo>
                        <a:cubicBezTo>
                          <a:pt x="11" y="21"/>
                          <a:pt x="12" y="20"/>
                          <a:pt x="12" y="20"/>
                        </a:cubicBezTo>
                        <a:cubicBezTo>
                          <a:pt x="9" y="21"/>
                          <a:pt x="6" y="20"/>
                          <a:pt x="3" y="20"/>
                        </a:cubicBezTo>
                        <a:cubicBezTo>
                          <a:pt x="1" y="19"/>
                          <a:pt x="0" y="22"/>
                          <a:pt x="2" y="22"/>
                        </a:cubicBezTo>
                        <a:cubicBezTo>
                          <a:pt x="6" y="23"/>
                          <a:pt x="9" y="24"/>
                          <a:pt x="13" y="23"/>
                        </a:cubicBezTo>
                        <a:cubicBezTo>
                          <a:pt x="13" y="22"/>
                          <a:pt x="14" y="22"/>
                          <a:pt x="14" y="21"/>
                        </a:cubicBezTo>
                        <a:cubicBezTo>
                          <a:pt x="14" y="16"/>
                          <a:pt x="14" y="10"/>
                          <a:pt x="14" y="5"/>
                        </a:cubicBezTo>
                        <a:cubicBezTo>
                          <a:pt x="14" y="2"/>
                          <a:pt x="12" y="1"/>
                          <a:pt x="9" y="1"/>
                        </a:cubicBezTo>
                        <a:cubicBezTo>
                          <a:pt x="6" y="0"/>
                          <a:pt x="3" y="1"/>
                          <a:pt x="2" y="4"/>
                        </a:cubicBezTo>
                        <a:cubicBezTo>
                          <a:pt x="2" y="6"/>
                          <a:pt x="2" y="8"/>
                          <a:pt x="2" y="10"/>
                        </a:cubicBezTo>
                        <a:cubicBezTo>
                          <a:pt x="2" y="14"/>
                          <a:pt x="2" y="18"/>
                          <a:pt x="2" y="21"/>
                        </a:cubicBezTo>
                        <a:cubicBezTo>
                          <a:pt x="2" y="23"/>
                          <a:pt x="5" y="23"/>
                          <a:pt x="5" y="2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53" name="Freeform 343"/>
                  <p:cNvSpPr/>
                  <p:nvPr/>
                </p:nvSpPr>
                <p:spPr bwMode="auto">
                  <a:xfrm>
                    <a:off x="557" y="1462"/>
                    <a:ext cx="11" cy="20"/>
                  </a:xfrm>
                  <a:custGeom>
                    <a:avLst/>
                    <a:gdLst>
                      <a:gd name="T0" fmla="*/ 2 w 16"/>
                      <a:gd name="T1" fmla="*/ 27 h 30"/>
                      <a:gd name="T2" fmla="*/ 2 w 16"/>
                      <a:gd name="T3" fmla="*/ 28 h 30"/>
                      <a:gd name="T4" fmla="*/ 5 w 16"/>
                      <a:gd name="T5" fmla="*/ 28 h 30"/>
                      <a:gd name="T6" fmla="*/ 6 w 16"/>
                      <a:gd name="T7" fmla="*/ 12 h 30"/>
                      <a:gd name="T8" fmla="*/ 7 w 16"/>
                      <a:gd name="T9" fmla="*/ 4 h 30"/>
                      <a:gd name="T10" fmla="*/ 13 w 16"/>
                      <a:gd name="T11" fmla="*/ 4 h 30"/>
                      <a:gd name="T12" fmla="*/ 12 w 16"/>
                      <a:gd name="T13" fmla="*/ 3 h 30"/>
                      <a:gd name="T14" fmla="*/ 12 w 16"/>
                      <a:gd name="T15" fmla="*/ 27 h 30"/>
                      <a:gd name="T16" fmla="*/ 14 w 16"/>
                      <a:gd name="T17" fmla="*/ 26 h 30"/>
                      <a:gd name="T18" fmla="*/ 2 w 16"/>
                      <a:gd name="T19" fmla="*/ 25 h 30"/>
                      <a:gd name="T20" fmla="*/ 2 w 16"/>
                      <a:gd name="T21" fmla="*/ 28 h 30"/>
                      <a:gd name="T22" fmla="*/ 14 w 16"/>
                      <a:gd name="T23" fmla="*/ 29 h 30"/>
                      <a:gd name="T24" fmla="*/ 15 w 16"/>
                      <a:gd name="T25" fmla="*/ 27 h 30"/>
                      <a:gd name="T26" fmla="*/ 15 w 16"/>
                      <a:gd name="T27" fmla="*/ 3 h 30"/>
                      <a:gd name="T28" fmla="*/ 13 w 16"/>
                      <a:gd name="T29" fmla="*/ 2 h 30"/>
                      <a:gd name="T30" fmla="*/ 3 w 16"/>
                      <a:gd name="T31" fmla="*/ 5 h 30"/>
                      <a:gd name="T32" fmla="*/ 2 w 16"/>
                      <a:gd name="T33" fmla="*/ 28 h 30"/>
                      <a:gd name="T34" fmla="*/ 5 w 16"/>
                      <a:gd name="T35" fmla="*/ 28 h 30"/>
                      <a:gd name="T36" fmla="*/ 5 w 16"/>
                      <a:gd name="T37" fmla="*/ 27 h 30"/>
                      <a:gd name="T38" fmla="*/ 2 w 16"/>
                      <a:gd name="T39" fmla="*/ 27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16" h="30">
                        <a:moveTo>
                          <a:pt x="2" y="27"/>
                        </a:moveTo>
                        <a:cubicBezTo>
                          <a:pt x="2" y="27"/>
                          <a:pt x="2" y="28"/>
                          <a:pt x="2" y="28"/>
                        </a:cubicBezTo>
                        <a:cubicBezTo>
                          <a:pt x="2" y="30"/>
                          <a:pt x="4" y="30"/>
                          <a:pt x="5" y="28"/>
                        </a:cubicBezTo>
                        <a:cubicBezTo>
                          <a:pt x="7" y="23"/>
                          <a:pt x="7" y="18"/>
                          <a:pt x="6" y="12"/>
                        </a:cubicBezTo>
                        <a:cubicBezTo>
                          <a:pt x="6" y="11"/>
                          <a:pt x="5" y="4"/>
                          <a:pt x="7" y="4"/>
                        </a:cubicBezTo>
                        <a:cubicBezTo>
                          <a:pt x="9" y="4"/>
                          <a:pt x="11" y="4"/>
                          <a:pt x="13" y="4"/>
                        </a:cubicBezTo>
                        <a:cubicBezTo>
                          <a:pt x="13" y="4"/>
                          <a:pt x="13" y="3"/>
                          <a:pt x="12" y="3"/>
                        </a:cubicBezTo>
                        <a:cubicBezTo>
                          <a:pt x="12" y="11"/>
                          <a:pt x="13" y="19"/>
                          <a:pt x="12" y="27"/>
                        </a:cubicBezTo>
                        <a:cubicBezTo>
                          <a:pt x="13" y="27"/>
                          <a:pt x="13" y="26"/>
                          <a:pt x="14" y="26"/>
                        </a:cubicBezTo>
                        <a:cubicBezTo>
                          <a:pt x="10" y="26"/>
                          <a:pt x="6" y="25"/>
                          <a:pt x="2" y="25"/>
                        </a:cubicBezTo>
                        <a:cubicBezTo>
                          <a:pt x="0" y="25"/>
                          <a:pt x="0" y="28"/>
                          <a:pt x="2" y="28"/>
                        </a:cubicBezTo>
                        <a:cubicBezTo>
                          <a:pt x="6" y="28"/>
                          <a:pt x="10" y="29"/>
                          <a:pt x="14" y="29"/>
                        </a:cubicBezTo>
                        <a:cubicBezTo>
                          <a:pt x="15" y="29"/>
                          <a:pt x="15" y="28"/>
                          <a:pt x="15" y="27"/>
                        </a:cubicBezTo>
                        <a:cubicBezTo>
                          <a:pt x="16" y="19"/>
                          <a:pt x="15" y="11"/>
                          <a:pt x="15" y="3"/>
                        </a:cubicBezTo>
                        <a:cubicBezTo>
                          <a:pt x="15" y="2"/>
                          <a:pt x="14" y="2"/>
                          <a:pt x="13" y="2"/>
                        </a:cubicBezTo>
                        <a:cubicBezTo>
                          <a:pt x="11" y="1"/>
                          <a:pt x="3" y="0"/>
                          <a:pt x="3" y="5"/>
                        </a:cubicBezTo>
                        <a:cubicBezTo>
                          <a:pt x="3" y="12"/>
                          <a:pt x="5" y="20"/>
                          <a:pt x="2" y="28"/>
                        </a:cubicBezTo>
                        <a:cubicBezTo>
                          <a:pt x="3" y="28"/>
                          <a:pt x="4" y="28"/>
                          <a:pt x="5" y="28"/>
                        </a:cubicBezTo>
                        <a:cubicBezTo>
                          <a:pt x="5" y="28"/>
                          <a:pt x="5" y="27"/>
                          <a:pt x="5" y="27"/>
                        </a:cubicBezTo>
                        <a:cubicBezTo>
                          <a:pt x="5" y="25"/>
                          <a:pt x="2" y="25"/>
                          <a:pt x="2" y="2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54" name="Freeform 344"/>
                  <p:cNvSpPr/>
                  <p:nvPr/>
                </p:nvSpPr>
                <p:spPr bwMode="auto">
                  <a:xfrm>
                    <a:off x="564" y="1458"/>
                    <a:ext cx="8" cy="24"/>
                  </a:xfrm>
                  <a:custGeom>
                    <a:avLst/>
                    <a:gdLst>
                      <a:gd name="T0" fmla="*/ 4 w 13"/>
                      <a:gd name="T1" fmla="*/ 33 h 35"/>
                      <a:gd name="T2" fmla="*/ 6 w 13"/>
                      <a:gd name="T3" fmla="*/ 22 h 35"/>
                      <a:gd name="T4" fmla="*/ 4 w 13"/>
                      <a:gd name="T5" fmla="*/ 3 h 35"/>
                      <a:gd name="T6" fmla="*/ 2 w 13"/>
                      <a:gd name="T7" fmla="*/ 4 h 35"/>
                      <a:gd name="T8" fmla="*/ 10 w 13"/>
                      <a:gd name="T9" fmla="*/ 7 h 35"/>
                      <a:gd name="T10" fmla="*/ 10 w 13"/>
                      <a:gd name="T11" fmla="*/ 14 h 35"/>
                      <a:gd name="T12" fmla="*/ 10 w 13"/>
                      <a:gd name="T13" fmla="*/ 33 h 35"/>
                      <a:gd name="T14" fmla="*/ 12 w 13"/>
                      <a:gd name="T15" fmla="*/ 32 h 35"/>
                      <a:gd name="T16" fmla="*/ 3 w 13"/>
                      <a:gd name="T17" fmla="*/ 31 h 35"/>
                      <a:gd name="T18" fmla="*/ 2 w 13"/>
                      <a:gd name="T19" fmla="*/ 34 h 35"/>
                      <a:gd name="T20" fmla="*/ 12 w 13"/>
                      <a:gd name="T21" fmla="*/ 35 h 35"/>
                      <a:gd name="T22" fmla="*/ 13 w 13"/>
                      <a:gd name="T23" fmla="*/ 33 h 35"/>
                      <a:gd name="T24" fmla="*/ 12 w 13"/>
                      <a:gd name="T25" fmla="*/ 5 h 35"/>
                      <a:gd name="T26" fmla="*/ 2 w 13"/>
                      <a:gd name="T27" fmla="*/ 1 h 35"/>
                      <a:gd name="T28" fmla="*/ 1 w 13"/>
                      <a:gd name="T29" fmla="*/ 3 h 35"/>
                      <a:gd name="T30" fmla="*/ 1 w 13"/>
                      <a:gd name="T31" fmla="*/ 16 h 35"/>
                      <a:gd name="T32" fmla="*/ 2 w 13"/>
                      <a:gd name="T33" fmla="*/ 32 h 35"/>
                      <a:gd name="T34" fmla="*/ 4 w 13"/>
                      <a:gd name="T35" fmla="*/ 33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13" h="35">
                        <a:moveTo>
                          <a:pt x="4" y="33"/>
                        </a:moveTo>
                        <a:cubicBezTo>
                          <a:pt x="7" y="30"/>
                          <a:pt x="6" y="26"/>
                          <a:pt x="6" y="22"/>
                        </a:cubicBezTo>
                        <a:cubicBezTo>
                          <a:pt x="5" y="15"/>
                          <a:pt x="4" y="9"/>
                          <a:pt x="4" y="3"/>
                        </a:cubicBezTo>
                        <a:cubicBezTo>
                          <a:pt x="3" y="3"/>
                          <a:pt x="3" y="3"/>
                          <a:pt x="2" y="4"/>
                        </a:cubicBezTo>
                        <a:cubicBezTo>
                          <a:pt x="5" y="4"/>
                          <a:pt x="10" y="2"/>
                          <a:pt x="10" y="7"/>
                        </a:cubicBezTo>
                        <a:cubicBezTo>
                          <a:pt x="10" y="9"/>
                          <a:pt x="10" y="12"/>
                          <a:pt x="10" y="14"/>
                        </a:cubicBezTo>
                        <a:cubicBezTo>
                          <a:pt x="10" y="21"/>
                          <a:pt x="11" y="27"/>
                          <a:pt x="10" y="33"/>
                        </a:cubicBezTo>
                        <a:cubicBezTo>
                          <a:pt x="11" y="33"/>
                          <a:pt x="11" y="32"/>
                          <a:pt x="12" y="32"/>
                        </a:cubicBezTo>
                        <a:cubicBezTo>
                          <a:pt x="9" y="32"/>
                          <a:pt x="6" y="32"/>
                          <a:pt x="3" y="31"/>
                        </a:cubicBezTo>
                        <a:cubicBezTo>
                          <a:pt x="1" y="31"/>
                          <a:pt x="0" y="34"/>
                          <a:pt x="2" y="34"/>
                        </a:cubicBezTo>
                        <a:cubicBezTo>
                          <a:pt x="5" y="35"/>
                          <a:pt x="8" y="35"/>
                          <a:pt x="12" y="35"/>
                        </a:cubicBezTo>
                        <a:cubicBezTo>
                          <a:pt x="13" y="35"/>
                          <a:pt x="13" y="34"/>
                          <a:pt x="13" y="33"/>
                        </a:cubicBezTo>
                        <a:cubicBezTo>
                          <a:pt x="13" y="24"/>
                          <a:pt x="13" y="15"/>
                          <a:pt x="12" y="5"/>
                        </a:cubicBezTo>
                        <a:cubicBezTo>
                          <a:pt x="12" y="0"/>
                          <a:pt x="6" y="1"/>
                          <a:pt x="2" y="1"/>
                        </a:cubicBezTo>
                        <a:cubicBezTo>
                          <a:pt x="2" y="1"/>
                          <a:pt x="1" y="2"/>
                          <a:pt x="1" y="3"/>
                        </a:cubicBezTo>
                        <a:cubicBezTo>
                          <a:pt x="1" y="7"/>
                          <a:pt x="1" y="12"/>
                          <a:pt x="1" y="16"/>
                        </a:cubicBezTo>
                        <a:cubicBezTo>
                          <a:pt x="2" y="21"/>
                          <a:pt x="5" y="27"/>
                          <a:pt x="2" y="32"/>
                        </a:cubicBezTo>
                        <a:cubicBezTo>
                          <a:pt x="1" y="34"/>
                          <a:pt x="3" y="35"/>
                          <a:pt x="4" y="3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55" name="Freeform 345"/>
                  <p:cNvSpPr/>
                  <p:nvPr/>
                </p:nvSpPr>
                <p:spPr bwMode="auto">
                  <a:xfrm>
                    <a:off x="569" y="1454"/>
                    <a:ext cx="10" cy="28"/>
                  </a:xfrm>
                  <a:custGeom>
                    <a:avLst/>
                    <a:gdLst>
                      <a:gd name="T0" fmla="*/ 6 w 15"/>
                      <a:gd name="T1" fmla="*/ 40 h 42"/>
                      <a:gd name="T2" fmla="*/ 4 w 15"/>
                      <a:gd name="T3" fmla="*/ 16 h 42"/>
                      <a:gd name="T4" fmla="*/ 4 w 15"/>
                      <a:gd name="T5" fmla="*/ 4 h 42"/>
                      <a:gd name="T6" fmla="*/ 5 w 15"/>
                      <a:gd name="T7" fmla="*/ 3 h 42"/>
                      <a:gd name="T8" fmla="*/ 11 w 15"/>
                      <a:gd name="T9" fmla="*/ 8 h 42"/>
                      <a:gd name="T10" fmla="*/ 11 w 15"/>
                      <a:gd name="T11" fmla="*/ 25 h 42"/>
                      <a:gd name="T12" fmla="*/ 12 w 15"/>
                      <a:gd name="T13" fmla="*/ 35 h 42"/>
                      <a:gd name="T14" fmla="*/ 2 w 15"/>
                      <a:gd name="T15" fmla="*/ 38 h 42"/>
                      <a:gd name="T16" fmla="*/ 2 w 15"/>
                      <a:gd name="T17" fmla="*/ 41 h 42"/>
                      <a:gd name="T18" fmla="*/ 13 w 15"/>
                      <a:gd name="T19" fmla="*/ 41 h 42"/>
                      <a:gd name="T20" fmla="*/ 15 w 15"/>
                      <a:gd name="T21" fmla="*/ 40 h 42"/>
                      <a:gd name="T22" fmla="*/ 14 w 15"/>
                      <a:gd name="T23" fmla="*/ 23 h 42"/>
                      <a:gd name="T24" fmla="*/ 14 w 15"/>
                      <a:gd name="T25" fmla="*/ 8 h 42"/>
                      <a:gd name="T26" fmla="*/ 2 w 15"/>
                      <a:gd name="T27" fmla="*/ 0 h 42"/>
                      <a:gd name="T28" fmla="*/ 1 w 15"/>
                      <a:gd name="T29" fmla="*/ 1 h 42"/>
                      <a:gd name="T30" fmla="*/ 3 w 15"/>
                      <a:gd name="T31" fmla="*/ 40 h 42"/>
                      <a:gd name="T32" fmla="*/ 6 w 15"/>
                      <a:gd name="T33" fmla="*/ 40 h 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15" h="42">
                        <a:moveTo>
                          <a:pt x="6" y="40"/>
                        </a:moveTo>
                        <a:cubicBezTo>
                          <a:pt x="6" y="32"/>
                          <a:pt x="5" y="24"/>
                          <a:pt x="4" y="16"/>
                        </a:cubicBezTo>
                        <a:cubicBezTo>
                          <a:pt x="4" y="12"/>
                          <a:pt x="4" y="8"/>
                          <a:pt x="4" y="4"/>
                        </a:cubicBezTo>
                        <a:cubicBezTo>
                          <a:pt x="3" y="2"/>
                          <a:pt x="4" y="2"/>
                          <a:pt x="5" y="3"/>
                        </a:cubicBezTo>
                        <a:cubicBezTo>
                          <a:pt x="9" y="3"/>
                          <a:pt x="11" y="4"/>
                          <a:pt x="11" y="8"/>
                        </a:cubicBezTo>
                        <a:cubicBezTo>
                          <a:pt x="11" y="14"/>
                          <a:pt x="11" y="19"/>
                          <a:pt x="11" y="25"/>
                        </a:cubicBezTo>
                        <a:cubicBezTo>
                          <a:pt x="12" y="28"/>
                          <a:pt x="12" y="32"/>
                          <a:pt x="12" y="35"/>
                        </a:cubicBezTo>
                        <a:cubicBezTo>
                          <a:pt x="12" y="40"/>
                          <a:pt x="5" y="38"/>
                          <a:pt x="2" y="38"/>
                        </a:cubicBezTo>
                        <a:cubicBezTo>
                          <a:pt x="0" y="38"/>
                          <a:pt x="0" y="41"/>
                          <a:pt x="2" y="41"/>
                        </a:cubicBezTo>
                        <a:cubicBezTo>
                          <a:pt x="5" y="41"/>
                          <a:pt x="9" y="41"/>
                          <a:pt x="13" y="41"/>
                        </a:cubicBezTo>
                        <a:cubicBezTo>
                          <a:pt x="14" y="41"/>
                          <a:pt x="15" y="40"/>
                          <a:pt x="15" y="40"/>
                        </a:cubicBezTo>
                        <a:cubicBezTo>
                          <a:pt x="15" y="34"/>
                          <a:pt x="15" y="28"/>
                          <a:pt x="14" y="23"/>
                        </a:cubicBezTo>
                        <a:cubicBezTo>
                          <a:pt x="13" y="18"/>
                          <a:pt x="14" y="13"/>
                          <a:pt x="14" y="8"/>
                        </a:cubicBezTo>
                        <a:cubicBezTo>
                          <a:pt x="14" y="0"/>
                          <a:pt x="9" y="0"/>
                          <a:pt x="2" y="0"/>
                        </a:cubicBezTo>
                        <a:cubicBezTo>
                          <a:pt x="1" y="0"/>
                          <a:pt x="1" y="0"/>
                          <a:pt x="1" y="1"/>
                        </a:cubicBezTo>
                        <a:cubicBezTo>
                          <a:pt x="2" y="14"/>
                          <a:pt x="3" y="27"/>
                          <a:pt x="3" y="40"/>
                        </a:cubicBezTo>
                        <a:cubicBezTo>
                          <a:pt x="3" y="42"/>
                          <a:pt x="6" y="42"/>
                          <a:pt x="6" y="4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56" name="Freeform 346"/>
                  <p:cNvSpPr/>
                  <p:nvPr/>
                </p:nvSpPr>
                <p:spPr bwMode="auto">
                  <a:xfrm>
                    <a:off x="550" y="1471"/>
                    <a:ext cx="2" cy="3"/>
                  </a:xfrm>
                  <a:custGeom>
                    <a:avLst/>
                    <a:gdLst>
                      <a:gd name="T0" fmla="*/ 2 w 4"/>
                      <a:gd name="T1" fmla="*/ 3 h 4"/>
                      <a:gd name="T2" fmla="*/ 3 w 4"/>
                      <a:gd name="T3" fmla="*/ 2 h 4"/>
                      <a:gd name="T4" fmla="*/ 2 w 4"/>
                      <a:gd name="T5" fmla="*/ 1 h 4"/>
                      <a:gd name="T6" fmla="*/ 1 w 4"/>
                      <a:gd name="T7" fmla="*/ 2 h 4"/>
                      <a:gd name="T8" fmla="*/ 2 w 4"/>
                      <a:gd name="T9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2" y="3"/>
                        </a:moveTo>
                        <a:cubicBezTo>
                          <a:pt x="3" y="3"/>
                          <a:pt x="3" y="2"/>
                          <a:pt x="3" y="2"/>
                        </a:cubicBezTo>
                        <a:cubicBezTo>
                          <a:pt x="4" y="1"/>
                          <a:pt x="3" y="0"/>
                          <a:pt x="2" y="1"/>
                        </a:cubicBezTo>
                        <a:cubicBezTo>
                          <a:pt x="2" y="1"/>
                          <a:pt x="1" y="1"/>
                          <a:pt x="1" y="2"/>
                        </a:cubicBezTo>
                        <a:cubicBezTo>
                          <a:pt x="0" y="3"/>
                          <a:pt x="1" y="4"/>
                          <a:pt x="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57" name="Freeform 347"/>
                  <p:cNvSpPr/>
                  <p:nvPr/>
                </p:nvSpPr>
                <p:spPr bwMode="auto">
                  <a:xfrm>
                    <a:off x="550" y="1472"/>
                    <a:ext cx="2" cy="2"/>
                  </a:xfrm>
                  <a:custGeom>
                    <a:avLst/>
                    <a:gdLst>
                      <a:gd name="T0" fmla="*/ 2 w 4"/>
                      <a:gd name="T1" fmla="*/ 2 h 3"/>
                      <a:gd name="T2" fmla="*/ 3 w 4"/>
                      <a:gd name="T3" fmla="*/ 2 h 3"/>
                      <a:gd name="T4" fmla="*/ 2 w 4"/>
                      <a:gd name="T5" fmla="*/ 0 h 3"/>
                      <a:gd name="T6" fmla="*/ 1 w 4"/>
                      <a:gd name="T7" fmla="*/ 1 h 3"/>
                      <a:gd name="T8" fmla="*/ 2 w 4"/>
                      <a:gd name="T9" fmla="*/ 2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3">
                        <a:moveTo>
                          <a:pt x="2" y="2"/>
                        </a:moveTo>
                        <a:cubicBezTo>
                          <a:pt x="2" y="2"/>
                          <a:pt x="2" y="2"/>
                          <a:pt x="3" y="2"/>
                        </a:cubicBezTo>
                        <a:cubicBezTo>
                          <a:pt x="4" y="1"/>
                          <a:pt x="3" y="0"/>
                          <a:pt x="2" y="0"/>
                        </a:cubicBezTo>
                        <a:cubicBezTo>
                          <a:pt x="2" y="0"/>
                          <a:pt x="1" y="1"/>
                          <a:pt x="1" y="1"/>
                        </a:cubicBezTo>
                        <a:cubicBezTo>
                          <a:pt x="0" y="1"/>
                          <a:pt x="1" y="3"/>
                          <a:pt x="2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58" name="Freeform 348"/>
                  <p:cNvSpPr/>
                  <p:nvPr/>
                </p:nvSpPr>
                <p:spPr bwMode="auto">
                  <a:xfrm>
                    <a:off x="547" y="1472"/>
                    <a:ext cx="7" cy="6"/>
                  </a:xfrm>
                  <a:custGeom>
                    <a:avLst/>
                    <a:gdLst>
                      <a:gd name="T0" fmla="*/ 2 w 10"/>
                      <a:gd name="T1" fmla="*/ 8 h 9"/>
                      <a:gd name="T2" fmla="*/ 9 w 10"/>
                      <a:gd name="T3" fmla="*/ 2 h 9"/>
                      <a:gd name="T4" fmla="*/ 8 w 10"/>
                      <a:gd name="T5" fmla="*/ 0 h 9"/>
                      <a:gd name="T6" fmla="*/ 1 w 10"/>
                      <a:gd name="T7" fmla="*/ 8 h 9"/>
                      <a:gd name="T8" fmla="*/ 2 w 10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9">
                        <a:moveTo>
                          <a:pt x="2" y="8"/>
                        </a:moveTo>
                        <a:cubicBezTo>
                          <a:pt x="3" y="5"/>
                          <a:pt x="7" y="4"/>
                          <a:pt x="9" y="2"/>
                        </a:cubicBezTo>
                        <a:cubicBezTo>
                          <a:pt x="10" y="1"/>
                          <a:pt x="9" y="0"/>
                          <a:pt x="8" y="0"/>
                        </a:cubicBezTo>
                        <a:cubicBezTo>
                          <a:pt x="6" y="3"/>
                          <a:pt x="2" y="4"/>
                          <a:pt x="1" y="8"/>
                        </a:cubicBezTo>
                        <a:cubicBezTo>
                          <a:pt x="0" y="9"/>
                          <a:pt x="2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59" name="Freeform 349"/>
                  <p:cNvSpPr/>
                  <p:nvPr/>
                </p:nvSpPr>
                <p:spPr bwMode="auto">
                  <a:xfrm>
                    <a:off x="547" y="1473"/>
                    <a:ext cx="7" cy="7"/>
                  </a:xfrm>
                  <a:custGeom>
                    <a:avLst/>
                    <a:gdLst>
                      <a:gd name="T0" fmla="*/ 2 w 10"/>
                      <a:gd name="T1" fmla="*/ 9 h 10"/>
                      <a:gd name="T2" fmla="*/ 10 w 10"/>
                      <a:gd name="T3" fmla="*/ 2 h 10"/>
                      <a:gd name="T4" fmla="*/ 9 w 10"/>
                      <a:gd name="T5" fmla="*/ 1 h 10"/>
                      <a:gd name="T6" fmla="*/ 1 w 10"/>
                      <a:gd name="T7" fmla="*/ 8 h 10"/>
                      <a:gd name="T8" fmla="*/ 2 w 10"/>
                      <a:gd name="T9" fmla="*/ 9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10">
                        <a:moveTo>
                          <a:pt x="2" y="9"/>
                        </a:moveTo>
                        <a:cubicBezTo>
                          <a:pt x="4" y="6"/>
                          <a:pt x="7" y="4"/>
                          <a:pt x="10" y="2"/>
                        </a:cubicBezTo>
                        <a:cubicBezTo>
                          <a:pt x="10" y="1"/>
                          <a:pt x="10" y="0"/>
                          <a:pt x="9" y="1"/>
                        </a:cubicBezTo>
                        <a:cubicBezTo>
                          <a:pt x="6" y="3"/>
                          <a:pt x="3" y="5"/>
                          <a:pt x="1" y="8"/>
                        </a:cubicBezTo>
                        <a:cubicBezTo>
                          <a:pt x="0" y="9"/>
                          <a:pt x="1" y="10"/>
                          <a:pt x="2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60" name="Freeform 350"/>
                  <p:cNvSpPr/>
                  <p:nvPr/>
                </p:nvSpPr>
                <p:spPr bwMode="auto">
                  <a:xfrm>
                    <a:off x="548" y="1474"/>
                    <a:ext cx="6" cy="6"/>
                  </a:xfrm>
                  <a:custGeom>
                    <a:avLst/>
                    <a:gdLst>
                      <a:gd name="T0" fmla="*/ 1 w 9"/>
                      <a:gd name="T1" fmla="*/ 7 h 8"/>
                      <a:gd name="T2" fmla="*/ 9 w 9"/>
                      <a:gd name="T3" fmla="*/ 2 h 8"/>
                      <a:gd name="T4" fmla="*/ 8 w 9"/>
                      <a:gd name="T5" fmla="*/ 1 h 8"/>
                      <a:gd name="T6" fmla="*/ 1 w 9"/>
                      <a:gd name="T7" fmla="*/ 6 h 8"/>
                      <a:gd name="T8" fmla="*/ 1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1" y="7"/>
                        </a:moveTo>
                        <a:cubicBezTo>
                          <a:pt x="4" y="6"/>
                          <a:pt x="6" y="4"/>
                          <a:pt x="9" y="2"/>
                        </a:cubicBezTo>
                        <a:cubicBezTo>
                          <a:pt x="9" y="2"/>
                          <a:pt x="9" y="0"/>
                          <a:pt x="8" y="1"/>
                        </a:cubicBezTo>
                        <a:cubicBezTo>
                          <a:pt x="5" y="2"/>
                          <a:pt x="3" y="5"/>
                          <a:pt x="1" y="6"/>
                        </a:cubicBezTo>
                        <a:cubicBezTo>
                          <a:pt x="0" y="6"/>
                          <a:pt x="0" y="8"/>
                          <a:pt x="1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61" name="Freeform 351"/>
                  <p:cNvSpPr/>
                  <p:nvPr/>
                </p:nvSpPr>
                <p:spPr bwMode="auto">
                  <a:xfrm>
                    <a:off x="548" y="1471"/>
                    <a:ext cx="2" cy="3"/>
                  </a:xfrm>
                  <a:custGeom>
                    <a:avLst/>
                    <a:gdLst>
                      <a:gd name="T0" fmla="*/ 2 w 4"/>
                      <a:gd name="T1" fmla="*/ 3 h 4"/>
                      <a:gd name="T2" fmla="*/ 4 w 4"/>
                      <a:gd name="T3" fmla="*/ 2 h 4"/>
                      <a:gd name="T4" fmla="*/ 2 w 4"/>
                      <a:gd name="T5" fmla="*/ 1 h 4"/>
                      <a:gd name="T6" fmla="*/ 2 w 4"/>
                      <a:gd name="T7" fmla="*/ 1 h 4"/>
                      <a:gd name="T8" fmla="*/ 3 w 4"/>
                      <a:gd name="T9" fmla="*/ 2 h 4"/>
                      <a:gd name="T10" fmla="*/ 4 w 4"/>
                      <a:gd name="T11" fmla="*/ 2 h 4"/>
                      <a:gd name="T12" fmla="*/ 2 w 4"/>
                      <a:gd name="T13" fmla="*/ 1 h 4"/>
                      <a:gd name="T14" fmla="*/ 1 w 4"/>
                      <a:gd name="T15" fmla="*/ 2 h 4"/>
                      <a:gd name="T16" fmla="*/ 2 w 4"/>
                      <a:gd name="T17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4">
                        <a:moveTo>
                          <a:pt x="2" y="3"/>
                        </a:moveTo>
                        <a:cubicBezTo>
                          <a:pt x="3" y="3"/>
                          <a:pt x="3" y="2"/>
                          <a:pt x="4" y="2"/>
                        </a:cubicBezTo>
                        <a:cubicBezTo>
                          <a:pt x="3" y="1"/>
                          <a:pt x="3" y="1"/>
                          <a:pt x="2" y="1"/>
                        </a:cubicBez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1" y="2"/>
                          <a:pt x="2" y="3"/>
                          <a:pt x="3" y="2"/>
                        </a:cubicBezTo>
                        <a:cubicBezTo>
                          <a:pt x="3" y="2"/>
                          <a:pt x="3" y="2"/>
                          <a:pt x="4" y="2"/>
                        </a:cubicBezTo>
                        <a:cubicBezTo>
                          <a:pt x="4" y="1"/>
                          <a:pt x="3" y="0"/>
                          <a:pt x="2" y="1"/>
                        </a:cubicBezTo>
                        <a:cubicBezTo>
                          <a:pt x="2" y="1"/>
                          <a:pt x="2" y="1"/>
                          <a:pt x="1" y="2"/>
                        </a:cubicBezTo>
                        <a:cubicBezTo>
                          <a:pt x="0" y="3"/>
                          <a:pt x="2" y="4"/>
                          <a:pt x="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62" name="Freeform 352"/>
                  <p:cNvSpPr/>
                  <p:nvPr/>
                </p:nvSpPr>
                <p:spPr bwMode="auto">
                  <a:xfrm>
                    <a:off x="554" y="1468"/>
                    <a:ext cx="5" cy="4"/>
                  </a:xfrm>
                  <a:custGeom>
                    <a:avLst/>
                    <a:gdLst>
                      <a:gd name="T0" fmla="*/ 2 w 8"/>
                      <a:gd name="T1" fmla="*/ 6 h 7"/>
                      <a:gd name="T2" fmla="*/ 7 w 8"/>
                      <a:gd name="T3" fmla="*/ 2 h 7"/>
                      <a:gd name="T4" fmla="*/ 6 w 8"/>
                      <a:gd name="T5" fmla="*/ 1 h 7"/>
                      <a:gd name="T6" fmla="*/ 1 w 8"/>
                      <a:gd name="T7" fmla="*/ 5 h 7"/>
                      <a:gd name="T8" fmla="*/ 2 w 8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7">
                        <a:moveTo>
                          <a:pt x="2" y="6"/>
                        </a:moveTo>
                        <a:cubicBezTo>
                          <a:pt x="3" y="5"/>
                          <a:pt x="5" y="4"/>
                          <a:pt x="7" y="2"/>
                        </a:cubicBezTo>
                        <a:cubicBezTo>
                          <a:pt x="8" y="2"/>
                          <a:pt x="7" y="0"/>
                          <a:pt x="6" y="1"/>
                        </a:cubicBezTo>
                        <a:cubicBezTo>
                          <a:pt x="4" y="2"/>
                          <a:pt x="2" y="4"/>
                          <a:pt x="1" y="5"/>
                        </a:cubicBezTo>
                        <a:cubicBezTo>
                          <a:pt x="0" y="5"/>
                          <a:pt x="1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63" name="Freeform 353"/>
                  <p:cNvSpPr/>
                  <p:nvPr/>
                </p:nvSpPr>
                <p:spPr bwMode="auto">
                  <a:xfrm>
                    <a:off x="553" y="1470"/>
                    <a:ext cx="7" cy="5"/>
                  </a:xfrm>
                  <a:custGeom>
                    <a:avLst/>
                    <a:gdLst>
                      <a:gd name="T0" fmla="*/ 2 w 10"/>
                      <a:gd name="T1" fmla="*/ 7 h 8"/>
                      <a:gd name="T2" fmla="*/ 9 w 10"/>
                      <a:gd name="T3" fmla="*/ 2 h 8"/>
                      <a:gd name="T4" fmla="*/ 8 w 10"/>
                      <a:gd name="T5" fmla="*/ 0 h 8"/>
                      <a:gd name="T6" fmla="*/ 1 w 10"/>
                      <a:gd name="T7" fmla="*/ 6 h 8"/>
                      <a:gd name="T8" fmla="*/ 2 w 10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9" y="2"/>
                        </a:cubicBezTo>
                        <a:cubicBezTo>
                          <a:pt x="10" y="1"/>
                          <a:pt x="9" y="0"/>
                          <a:pt x="8" y="0"/>
                        </a:cubicBezTo>
                        <a:cubicBezTo>
                          <a:pt x="5" y="2"/>
                          <a:pt x="3" y="4"/>
                          <a:pt x="1" y="6"/>
                        </a:cubicBezTo>
                        <a:cubicBezTo>
                          <a:pt x="0" y="7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64" name="Freeform 354"/>
                  <p:cNvSpPr/>
                  <p:nvPr/>
                </p:nvSpPr>
                <p:spPr bwMode="auto">
                  <a:xfrm>
                    <a:off x="554" y="1472"/>
                    <a:ext cx="6" cy="4"/>
                  </a:xfrm>
                  <a:custGeom>
                    <a:avLst/>
                    <a:gdLst>
                      <a:gd name="T0" fmla="*/ 2 w 9"/>
                      <a:gd name="T1" fmla="*/ 6 h 7"/>
                      <a:gd name="T2" fmla="*/ 8 w 9"/>
                      <a:gd name="T3" fmla="*/ 2 h 7"/>
                      <a:gd name="T4" fmla="*/ 7 w 9"/>
                      <a:gd name="T5" fmla="*/ 0 h 7"/>
                      <a:gd name="T6" fmla="*/ 0 w 9"/>
                      <a:gd name="T7" fmla="*/ 5 h 7"/>
                      <a:gd name="T8" fmla="*/ 2 w 9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7">
                        <a:moveTo>
                          <a:pt x="2" y="6"/>
                        </a:moveTo>
                        <a:cubicBezTo>
                          <a:pt x="4" y="4"/>
                          <a:pt x="6" y="3"/>
                          <a:pt x="8" y="2"/>
                        </a:cubicBezTo>
                        <a:cubicBezTo>
                          <a:pt x="9" y="1"/>
                          <a:pt x="8" y="0"/>
                          <a:pt x="7" y="0"/>
                        </a:cubicBezTo>
                        <a:cubicBezTo>
                          <a:pt x="5" y="2"/>
                          <a:pt x="2" y="3"/>
                          <a:pt x="0" y="5"/>
                        </a:cubicBezTo>
                        <a:cubicBezTo>
                          <a:pt x="0" y="6"/>
                          <a:pt x="1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65" name="Freeform 355"/>
                  <p:cNvSpPr/>
                  <p:nvPr/>
                </p:nvSpPr>
                <p:spPr bwMode="auto">
                  <a:xfrm>
                    <a:off x="553" y="1474"/>
                    <a:ext cx="6" cy="5"/>
                  </a:xfrm>
                  <a:custGeom>
                    <a:avLst/>
                    <a:gdLst>
                      <a:gd name="T0" fmla="*/ 2 w 9"/>
                      <a:gd name="T1" fmla="*/ 7 h 8"/>
                      <a:gd name="T2" fmla="*/ 8 w 9"/>
                      <a:gd name="T3" fmla="*/ 2 h 8"/>
                      <a:gd name="T4" fmla="*/ 7 w 9"/>
                      <a:gd name="T5" fmla="*/ 1 h 8"/>
                      <a:gd name="T6" fmla="*/ 1 w 9"/>
                      <a:gd name="T7" fmla="*/ 6 h 8"/>
                      <a:gd name="T8" fmla="*/ 2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8" y="2"/>
                        </a:cubicBezTo>
                        <a:cubicBezTo>
                          <a:pt x="9" y="1"/>
                          <a:pt x="8" y="0"/>
                          <a:pt x="7" y="1"/>
                        </a:cubicBezTo>
                        <a:cubicBezTo>
                          <a:pt x="5" y="2"/>
                          <a:pt x="3" y="4"/>
                          <a:pt x="1" y="6"/>
                        </a:cubicBezTo>
                        <a:cubicBezTo>
                          <a:pt x="0" y="6"/>
                          <a:pt x="2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66" name="Freeform 356"/>
                  <p:cNvSpPr/>
                  <p:nvPr/>
                </p:nvSpPr>
                <p:spPr bwMode="auto">
                  <a:xfrm>
                    <a:off x="554" y="1476"/>
                    <a:ext cx="5" cy="4"/>
                  </a:xfrm>
                  <a:custGeom>
                    <a:avLst/>
                    <a:gdLst>
                      <a:gd name="T0" fmla="*/ 2 w 7"/>
                      <a:gd name="T1" fmla="*/ 5 h 6"/>
                      <a:gd name="T2" fmla="*/ 6 w 7"/>
                      <a:gd name="T3" fmla="*/ 1 h 6"/>
                      <a:gd name="T4" fmla="*/ 4 w 7"/>
                      <a:gd name="T5" fmla="*/ 0 h 6"/>
                      <a:gd name="T6" fmla="*/ 1 w 7"/>
                      <a:gd name="T7" fmla="*/ 4 h 6"/>
                      <a:gd name="T8" fmla="*/ 2 w 7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6">
                        <a:moveTo>
                          <a:pt x="2" y="5"/>
                        </a:moveTo>
                        <a:cubicBezTo>
                          <a:pt x="3" y="4"/>
                          <a:pt x="5" y="3"/>
                          <a:pt x="6" y="1"/>
                        </a:cubicBezTo>
                        <a:cubicBezTo>
                          <a:pt x="7" y="0"/>
                          <a:pt x="5" y="0"/>
                          <a:pt x="4" y="0"/>
                        </a:cubicBezTo>
                        <a:cubicBezTo>
                          <a:pt x="3" y="2"/>
                          <a:pt x="2" y="3"/>
                          <a:pt x="1" y="4"/>
                        </a:cubicBezTo>
                        <a:cubicBezTo>
                          <a:pt x="0" y="5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67" name="Freeform 357"/>
                  <p:cNvSpPr/>
                  <p:nvPr/>
                </p:nvSpPr>
                <p:spPr bwMode="auto">
                  <a:xfrm>
                    <a:off x="559" y="1463"/>
                    <a:ext cx="5" cy="5"/>
                  </a:xfrm>
                  <a:custGeom>
                    <a:avLst/>
                    <a:gdLst>
                      <a:gd name="T0" fmla="*/ 2 w 8"/>
                      <a:gd name="T1" fmla="*/ 7 h 8"/>
                      <a:gd name="T2" fmla="*/ 8 w 8"/>
                      <a:gd name="T3" fmla="*/ 1 h 8"/>
                      <a:gd name="T4" fmla="*/ 6 w 8"/>
                      <a:gd name="T5" fmla="*/ 0 h 8"/>
                      <a:gd name="T6" fmla="*/ 1 w 8"/>
                      <a:gd name="T7" fmla="*/ 6 h 8"/>
                      <a:gd name="T8" fmla="*/ 2 w 8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8">
                        <a:moveTo>
                          <a:pt x="2" y="7"/>
                        </a:moveTo>
                        <a:cubicBezTo>
                          <a:pt x="5" y="6"/>
                          <a:pt x="6" y="4"/>
                          <a:pt x="8" y="1"/>
                        </a:cubicBezTo>
                        <a:cubicBezTo>
                          <a:pt x="8" y="0"/>
                          <a:pt x="7" y="0"/>
                          <a:pt x="6" y="0"/>
                        </a:cubicBezTo>
                        <a:cubicBezTo>
                          <a:pt x="5" y="2"/>
                          <a:pt x="3" y="4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68" name="Freeform 358"/>
                  <p:cNvSpPr/>
                  <p:nvPr/>
                </p:nvSpPr>
                <p:spPr bwMode="auto">
                  <a:xfrm>
                    <a:off x="558" y="1466"/>
                    <a:ext cx="8" cy="5"/>
                  </a:xfrm>
                  <a:custGeom>
                    <a:avLst/>
                    <a:gdLst>
                      <a:gd name="T0" fmla="*/ 2 w 12"/>
                      <a:gd name="T1" fmla="*/ 7 h 8"/>
                      <a:gd name="T2" fmla="*/ 11 w 12"/>
                      <a:gd name="T3" fmla="*/ 1 h 8"/>
                      <a:gd name="T4" fmla="*/ 11 w 12"/>
                      <a:gd name="T5" fmla="*/ 0 h 8"/>
                      <a:gd name="T6" fmla="*/ 1 w 12"/>
                      <a:gd name="T7" fmla="*/ 6 h 8"/>
                      <a:gd name="T8" fmla="*/ 2 w 12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8">
                        <a:moveTo>
                          <a:pt x="2" y="7"/>
                        </a:moveTo>
                        <a:cubicBezTo>
                          <a:pt x="5" y="6"/>
                          <a:pt x="8" y="3"/>
                          <a:pt x="11" y="1"/>
                        </a:cubicBezTo>
                        <a:cubicBezTo>
                          <a:pt x="12" y="1"/>
                          <a:pt x="12" y="0"/>
                          <a:pt x="11" y="0"/>
                        </a:cubicBezTo>
                        <a:cubicBezTo>
                          <a:pt x="7" y="2"/>
                          <a:pt x="5" y="4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69" name="Freeform 359"/>
                  <p:cNvSpPr/>
                  <p:nvPr/>
                </p:nvSpPr>
                <p:spPr bwMode="auto">
                  <a:xfrm>
                    <a:off x="559" y="1467"/>
                    <a:ext cx="7" cy="6"/>
                  </a:xfrm>
                  <a:custGeom>
                    <a:avLst/>
                    <a:gdLst>
                      <a:gd name="T0" fmla="*/ 2 w 11"/>
                      <a:gd name="T1" fmla="*/ 8 h 9"/>
                      <a:gd name="T2" fmla="*/ 10 w 11"/>
                      <a:gd name="T3" fmla="*/ 2 h 9"/>
                      <a:gd name="T4" fmla="*/ 9 w 11"/>
                      <a:gd name="T5" fmla="*/ 1 h 9"/>
                      <a:gd name="T6" fmla="*/ 1 w 11"/>
                      <a:gd name="T7" fmla="*/ 7 h 9"/>
                      <a:gd name="T8" fmla="*/ 2 w 11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1" h="9">
                        <a:moveTo>
                          <a:pt x="2" y="8"/>
                        </a:moveTo>
                        <a:cubicBezTo>
                          <a:pt x="5" y="6"/>
                          <a:pt x="7" y="4"/>
                          <a:pt x="10" y="2"/>
                        </a:cubicBezTo>
                        <a:cubicBezTo>
                          <a:pt x="11" y="2"/>
                          <a:pt x="10" y="0"/>
                          <a:pt x="9" y="1"/>
                        </a:cubicBezTo>
                        <a:cubicBezTo>
                          <a:pt x="6" y="3"/>
                          <a:pt x="3" y="4"/>
                          <a:pt x="1" y="7"/>
                        </a:cubicBezTo>
                        <a:cubicBezTo>
                          <a:pt x="0" y="7"/>
                          <a:pt x="2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70" name="Freeform 360"/>
                  <p:cNvSpPr/>
                  <p:nvPr/>
                </p:nvSpPr>
                <p:spPr bwMode="auto">
                  <a:xfrm>
                    <a:off x="559" y="1470"/>
                    <a:ext cx="7" cy="5"/>
                  </a:xfrm>
                  <a:custGeom>
                    <a:avLst/>
                    <a:gdLst>
                      <a:gd name="T0" fmla="*/ 2 w 10"/>
                      <a:gd name="T1" fmla="*/ 7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0 w 10"/>
                      <a:gd name="T7" fmla="*/ 6 h 8"/>
                      <a:gd name="T8" fmla="*/ 2 w 10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9" y="2"/>
                        </a:cubicBezTo>
                        <a:cubicBezTo>
                          <a:pt x="10" y="2"/>
                          <a:pt x="9" y="0"/>
                          <a:pt x="8" y="1"/>
                        </a:cubicBezTo>
                        <a:cubicBezTo>
                          <a:pt x="5" y="2"/>
                          <a:pt x="3" y="4"/>
                          <a:pt x="0" y="6"/>
                        </a:cubicBezTo>
                        <a:cubicBezTo>
                          <a:pt x="0" y="7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71" name="Freeform 361"/>
                  <p:cNvSpPr/>
                  <p:nvPr/>
                </p:nvSpPr>
                <p:spPr bwMode="auto">
                  <a:xfrm>
                    <a:off x="560" y="1472"/>
                    <a:ext cx="6" cy="4"/>
                  </a:xfrm>
                  <a:custGeom>
                    <a:avLst/>
                    <a:gdLst>
                      <a:gd name="T0" fmla="*/ 1 w 9"/>
                      <a:gd name="T1" fmla="*/ 6 h 7"/>
                      <a:gd name="T2" fmla="*/ 8 w 9"/>
                      <a:gd name="T3" fmla="*/ 2 h 7"/>
                      <a:gd name="T4" fmla="*/ 7 w 9"/>
                      <a:gd name="T5" fmla="*/ 0 h 7"/>
                      <a:gd name="T6" fmla="*/ 1 w 9"/>
                      <a:gd name="T7" fmla="*/ 5 h 7"/>
                      <a:gd name="T8" fmla="*/ 1 w 9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7">
                        <a:moveTo>
                          <a:pt x="1" y="6"/>
                        </a:moveTo>
                        <a:cubicBezTo>
                          <a:pt x="4" y="5"/>
                          <a:pt x="6" y="3"/>
                          <a:pt x="8" y="2"/>
                        </a:cubicBezTo>
                        <a:cubicBezTo>
                          <a:pt x="9" y="1"/>
                          <a:pt x="8" y="0"/>
                          <a:pt x="7" y="0"/>
                        </a:cubicBezTo>
                        <a:cubicBezTo>
                          <a:pt x="5" y="2"/>
                          <a:pt x="3" y="3"/>
                          <a:pt x="1" y="5"/>
                        </a:cubicBezTo>
                        <a:cubicBezTo>
                          <a:pt x="0" y="5"/>
                          <a:pt x="0" y="7"/>
                          <a:pt x="1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72" name="Freeform 362"/>
                  <p:cNvSpPr/>
                  <p:nvPr/>
                </p:nvSpPr>
                <p:spPr bwMode="auto">
                  <a:xfrm>
                    <a:off x="559" y="1473"/>
                    <a:ext cx="7" cy="5"/>
                  </a:xfrm>
                  <a:custGeom>
                    <a:avLst/>
                    <a:gdLst>
                      <a:gd name="T0" fmla="*/ 2 w 10"/>
                      <a:gd name="T1" fmla="*/ 8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1 w 10"/>
                      <a:gd name="T7" fmla="*/ 6 h 8"/>
                      <a:gd name="T8" fmla="*/ 2 w 10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8"/>
                        </a:moveTo>
                        <a:cubicBezTo>
                          <a:pt x="5" y="6"/>
                          <a:pt x="7" y="4"/>
                          <a:pt x="9" y="2"/>
                        </a:cubicBezTo>
                        <a:cubicBezTo>
                          <a:pt x="10" y="2"/>
                          <a:pt x="9" y="0"/>
                          <a:pt x="8" y="1"/>
                        </a:cubicBezTo>
                        <a:cubicBezTo>
                          <a:pt x="6" y="3"/>
                          <a:pt x="4" y="5"/>
                          <a:pt x="1" y="6"/>
                        </a:cubicBezTo>
                        <a:cubicBezTo>
                          <a:pt x="0" y="7"/>
                          <a:pt x="1" y="8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73" name="Freeform 363"/>
                  <p:cNvSpPr/>
                  <p:nvPr/>
                </p:nvSpPr>
                <p:spPr bwMode="auto">
                  <a:xfrm>
                    <a:off x="560" y="1476"/>
                    <a:ext cx="5" cy="4"/>
                  </a:xfrm>
                  <a:custGeom>
                    <a:avLst/>
                    <a:gdLst>
                      <a:gd name="T0" fmla="*/ 1 w 7"/>
                      <a:gd name="T1" fmla="*/ 5 h 5"/>
                      <a:gd name="T2" fmla="*/ 6 w 7"/>
                      <a:gd name="T3" fmla="*/ 2 h 5"/>
                      <a:gd name="T4" fmla="*/ 5 w 7"/>
                      <a:gd name="T5" fmla="*/ 0 h 5"/>
                      <a:gd name="T6" fmla="*/ 1 w 7"/>
                      <a:gd name="T7" fmla="*/ 3 h 5"/>
                      <a:gd name="T8" fmla="*/ 1 w 7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5">
                        <a:moveTo>
                          <a:pt x="1" y="5"/>
                        </a:moveTo>
                        <a:cubicBezTo>
                          <a:pt x="3" y="4"/>
                          <a:pt x="5" y="3"/>
                          <a:pt x="6" y="2"/>
                        </a:cubicBezTo>
                        <a:cubicBezTo>
                          <a:pt x="7" y="1"/>
                          <a:pt x="6" y="0"/>
                          <a:pt x="5" y="0"/>
                        </a:cubicBezTo>
                        <a:cubicBezTo>
                          <a:pt x="4" y="2"/>
                          <a:pt x="3" y="3"/>
                          <a:pt x="1" y="3"/>
                        </a:cubicBezTo>
                        <a:cubicBezTo>
                          <a:pt x="0" y="3"/>
                          <a:pt x="0" y="5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74" name="Freeform 364"/>
                  <p:cNvSpPr/>
                  <p:nvPr/>
                </p:nvSpPr>
                <p:spPr bwMode="auto">
                  <a:xfrm>
                    <a:off x="564" y="1460"/>
                    <a:ext cx="6" cy="5"/>
                  </a:xfrm>
                  <a:custGeom>
                    <a:avLst/>
                    <a:gdLst>
                      <a:gd name="T0" fmla="*/ 3 w 9"/>
                      <a:gd name="T1" fmla="*/ 7 h 8"/>
                      <a:gd name="T2" fmla="*/ 8 w 9"/>
                      <a:gd name="T3" fmla="*/ 1 h 8"/>
                      <a:gd name="T4" fmla="*/ 7 w 9"/>
                      <a:gd name="T5" fmla="*/ 0 h 8"/>
                      <a:gd name="T6" fmla="*/ 1 w 9"/>
                      <a:gd name="T7" fmla="*/ 6 h 8"/>
                      <a:gd name="T8" fmla="*/ 3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3" y="7"/>
                        </a:moveTo>
                        <a:cubicBezTo>
                          <a:pt x="4" y="5"/>
                          <a:pt x="6" y="3"/>
                          <a:pt x="8" y="1"/>
                        </a:cubicBezTo>
                        <a:cubicBezTo>
                          <a:pt x="9" y="1"/>
                          <a:pt x="8" y="0"/>
                          <a:pt x="7" y="0"/>
                        </a:cubicBezTo>
                        <a:cubicBezTo>
                          <a:pt x="4" y="2"/>
                          <a:pt x="2" y="4"/>
                          <a:pt x="1" y="6"/>
                        </a:cubicBezTo>
                        <a:cubicBezTo>
                          <a:pt x="0" y="7"/>
                          <a:pt x="2" y="8"/>
                          <a:pt x="3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75" name="Freeform 365"/>
                  <p:cNvSpPr/>
                  <p:nvPr/>
                </p:nvSpPr>
                <p:spPr bwMode="auto">
                  <a:xfrm>
                    <a:off x="565" y="1461"/>
                    <a:ext cx="6" cy="6"/>
                  </a:xfrm>
                  <a:custGeom>
                    <a:avLst/>
                    <a:gdLst>
                      <a:gd name="T0" fmla="*/ 2 w 9"/>
                      <a:gd name="T1" fmla="*/ 8 h 9"/>
                      <a:gd name="T2" fmla="*/ 8 w 9"/>
                      <a:gd name="T3" fmla="*/ 1 h 9"/>
                      <a:gd name="T4" fmla="*/ 7 w 9"/>
                      <a:gd name="T5" fmla="*/ 0 h 9"/>
                      <a:gd name="T6" fmla="*/ 1 w 9"/>
                      <a:gd name="T7" fmla="*/ 7 h 9"/>
                      <a:gd name="T8" fmla="*/ 2 w 9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9">
                        <a:moveTo>
                          <a:pt x="2" y="8"/>
                        </a:moveTo>
                        <a:cubicBezTo>
                          <a:pt x="4" y="6"/>
                          <a:pt x="6" y="4"/>
                          <a:pt x="8" y="1"/>
                        </a:cubicBezTo>
                        <a:cubicBezTo>
                          <a:pt x="9" y="0"/>
                          <a:pt x="7" y="0"/>
                          <a:pt x="7" y="0"/>
                        </a:cubicBezTo>
                        <a:cubicBezTo>
                          <a:pt x="5" y="3"/>
                          <a:pt x="2" y="5"/>
                          <a:pt x="1" y="7"/>
                        </a:cubicBezTo>
                        <a:cubicBezTo>
                          <a:pt x="0" y="8"/>
                          <a:pt x="2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76" name="Freeform 366"/>
                  <p:cNvSpPr/>
                  <p:nvPr/>
                </p:nvSpPr>
                <p:spPr bwMode="auto">
                  <a:xfrm>
                    <a:off x="565" y="1463"/>
                    <a:ext cx="6" cy="5"/>
                  </a:xfrm>
                  <a:custGeom>
                    <a:avLst/>
                    <a:gdLst>
                      <a:gd name="T0" fmla="*/ 2 w 9"/>
                      <a:gd name="T1" fmla="*/ 7 h 8"/>
                      <a:gd name="T2" fmla="*/ 8 w 9"/>
                      <a:gd name="T3" fmla="*/ 2 h 8"/>
                      <a:gd name="T4" fmla="*/ 7 w 9"/>
                      <a:gd name="T5" fmla="*/ 0 h 8"/>
                      <a:gd name="T6" fmla="*/ 1 w 9"/>
                      <a:gd name="T7" fmla="*/ 6 h 8"/>
                      <a:gd name="T8" fmla="*/ 2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8" y="2"/>
                        </a:cubicBezTo>
                        <a:cubicBezTo>
                          <a:pt x="9" y="2"/>
                          <a:pt x="8" y="0"/>
                          <a:pt x="7" y="0"/>
                        </a:cubicBezTo>
                        <a:cubicBezTo>
                          <a:pt x="5" y="1"/>
                          <a:pt x="3" y="4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77" name="Freeform 367"/>
                  <p:cNvSpPr/>
                  <p:nvPr/>
                </p:nvSpPr>
                <p:spPr bwMode="auto">
                  <a:xfrm>
                    <a:off x="564" y="1466"/>
                    <a:ext cx="7" cy="5"/>
                  </a:xfrm>
                  <a:custGeom>
                    <a:avLst/>
                    <a:gdLst>
                      <a:gd name="T0" fmla="*/ 2 w 10"/>
                      <a:gd name="T1" fmla="*/ 8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1 w 10"/>
                      <a:gd name="T7" fmla="*/ 6 h 8"/>
                      <a:gd name="T8" fmla="*/ 2 w 10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8"/>
                        </a:moveTo>
                        <a:cubicBezTo>
                          <a:pt x="5" y="7"/>
                          <a:pt x="7" y="4"/>
                          <a:pt x="9" y="2"/>
                        </a:cubicBezTo>
                        <a:cubicBezTo>
                          <a:pt x="10" y="1"/>
                          <a:pt x="8" y="0"/>
                          <a:pt x="8" y="1"/>
                        </a:cubicBezTo>
                        <a:cubicBezTo>
                          <a:pt x="6" y="3"/>
                          <a:pt x="4" y="5"/>
                          <a:pt x="1" y="6"/>
                        </a:cubicBezTo>
                        <a:cubicBezTo>
                          <a:pt x="0" y="7"/>
                          <a:pt x="1" y="8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78" name="Freeform 368"/>
                  <p:cNvSpPr/>
                  <p:nvPr/>
                </p:nvSpPr>
                <p:spPr bwMode="auto">
                  <a:xfrm>
                    <a:off x="565" y="1467"/>
                    <a:ext cx="6" cy="6"/>
                  </a:xfrm>
                  <a:custGeom>
                    <a:avLst/>
                    <a:gdLst>
                      <a:gd name="T0" fmla="*/ 2 w 9"/>
                      <a:gd name="T1" fmla="*/ 8 h 9"/>
                      <a:gd name="T2" fmla="*/ 9 w 9"/>
                      <a:gd name="T3" fmla="*/ 2 h 9"/>
                      <a:gd name="T4" fmla="*/ 7 w 9"/>
                      <a:gd name="T5" fmla="*/ 1 h 9"/>
                      <a:gd name="T6" fmla="*/ 1 w 9"/>
                      <a:gd name="T7" fmla="*/ 7 h 9"/>
                      <a:gd name="T8" fmla="*/ 2 w 9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9">
                        <a:moveTo>
                          <a:pt x="2" y="8"/>
                        </a:moveTo>
                        <a:cubicBezTo>
                          <a:pt x="4" y="6"/>
                          <a:pt x="6" y="4"/>
                          <a:pt x="9" y="2"/>
                        </a:cubicBezTo>
                        <a:cubicBezTo>
                          <a:pt x="9" y="1"/>
                          <a:pt x="8" y="0"/>
                          <a:pt x="7" y="1"/>
                        </a:cubicBezTo>
                        <a:cubicBezTo>
                          <a:pt x="5" y="3"/>
                          <a:pt x="3" y="5"/>
                          <a:pt x="1" y="7"/>
                        </a:cubicBezTo>
                        <a:cubicBezTo>
                          <a:pt x="0" y="8"/>
                          <a:pt x="1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79" name="Freeform 369"/>
                  <p:cNvSpPr/>
                  <p:nvPr/>
                </p:nvSpPr>
                <p:spPr bwMode="auto">
                  <a:xfrm>
                    <a:off x="564" y="1470"/>
                    <a:ext cx="7" cy="5"/>
                  </a:xfrm>
                  <a:custGeom>
                    <a:avLst/>
                    <a:gdLst>
                      <a:gd name="T0" fmla="*/ 2 w 10"/>
                      <a:gd name="T1" fmla="*/ 8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1 w 10"/>
                      <a:gd name="T7" fmla="*/ 7 h 8"/>
                      <a:gd name="T8" fmla="*/ 2 w 10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8"/>
                        </a:moveTo>
                        <a:cubicBezTo>
                          <a:pt x="4" y="6"/>
                          <a:pt x="6" y="4"/>
                          <a:pt x="9" y="2"/>
                        </a:cubicBezTo>
                        <a:cubicBezTo>
                          <a:pt x="10" y="1"/>
                          <a:pt x="8" y="0"/>
                          <a:pt x="8" y="1"/>
                        </a:cubicBezTo>
                        <a:cubicBezTo>
                          <a:pt x="5" y="3"/>
                          <a:pt x="3" y="5"/>
                          <a:pt x="1" y="7"/>
                        </a:cubicBezTo>
                        <a:cubicBezTo>
                          <a:pt x="0" y="7"/>
                          <a:pt x="1" y="8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80" name="Freeform 370"/>
                  <p:cNvSpPr/>
                  <p:nvPr/>
                </p:nvSpPr>
                <p:spPr bwMode="auto">
                  <a:xfrm>
                    <a:off x="564" y="1472"/>
                    <a:ext cx="7" cy="6"/>
                  </a:xfrm>
                  <a:custGeom>
                    <a:avLst/>
                    <a:gdLst>
                      <a:gd name="T0" fmla="*/ 2 w 10"/>
                      <a:gd name="T1" fmla="*/ 8 h 8"/>
                      <a:gd name="T2" fmla="*/ 9 w 10"/>
                      <a:gd name="T3" fmla="*/ 2 h 8"/>
                      <a:gd name="T4" fmla="*/ 8 w 10"/>
                      <a:gd name="T5" fmla="*/ 0 h 8"/>
                      <a:gd name="T6" fmla="*/ 1 w 10"/>
                      <a:gd name="T7" fmla="*/ 6 h 8"/>
                      <a:gd name="T8" fmla="*/ 2 w 10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8"/>
                        </a:moveTo>
                        <a:cubicBezTo>
                          <a:pt x="4" y="6"/>
                          <a:pt x="7" y="4"/>
                          <a:pt x="9" y="2"/>
                        </a:cubicBezTo>
                        <a:cubicBezTo>
                          <a:pt x="10" y="1"/>
                          <a:pt x="9" y="0"/>
                          <a:pt x="8" y="0"/>
                        </a:cubicBezTo>
                        <a:cubicBezTo>
                          <a:pt x="6" y="2"/>
                          <a:pt x="3" y="4"/>
                          <a:pt x="1" y="6"/>
                        </a:cubicBezTo>
                        <a:cubicBezTo>
                          <a:pt x="0" y="7"/>
                          <a:pt x="1" y="8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81" name="Freeform 371"/>
                  <p:cNvSpPr/>
                  <p:nvPr/>
                </p:nvSpPr>
                <p:spPr bwMode="auto">
                  <a:xfrm>
                    <a:off x="566" y="1474"/>
                    <a:ext cx="5" cy="6"/>
                  </a:xfrm>
                  <a:custGeom>
                    <a:avLst/>
                    <a:gdLst>
                      <a:gd name="T0" fmla="*/ 2 w 8"/>
                      <a:gd name="T1" fmla="*/ 7 h 8"/>
                      <a:gd name="T2" fmla="*/ 7 w 8"/>
                      <a:gd name="T3" fmla="*/ 2 h 8"/>
                      <a:gd name="T4" fmla="*/ 6 w 8"/>
                      <a:gd name="T5" fmla="*/ 1 h 8"/>
                      <a:gd name="T6" fmla="*/ 0 w 8"/>
                      <a:gd name="T7" fmla="*/ 6 h 8"/>
                      <a:gd name="T8" fmla="*/ 2 w 8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8">
                        <a:moveTo>
                          <a:pt x="2" y="7"/>
                        </a:moveTo>
                        <a:cubicBezTo>
                          <a:pt x="3" y="5"/>
                          <a:pt x="5" y="4"/>
                          <a:pt x="7" y="2"/>
                        </a:cubicBezTo>
                        <a:cubicBezTo>
                          <a:pt x="8" y="1"/>
                          <a:pt x="7" y="0"/>
                          <a:pt x="6" y="1"/>
                        </a:cubicBezTo>
                        <a:cubicBezTo>
                          <a:pt x="4" y="2"/>
                          <a:pt x="2" y="4"/>
                          <a:pt x="0" y="6"/>
                        </a:cubicBezTo>
                        <a:cubicBezTo>
                          <a:pt x="0" y="7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82" name="Freeform 372"/>
                  <p:cNvSpPr/>
                  <p:nvPr/>
                </p:nvSpPr>
                <p:spPr bwMode="auto">
                  <a:xfrm>
                    <a:off x="566" y="1476"/>
                    <a:ext cx="5" cy="5"/>
                  </a:xfrm>
                  <a:custGeom>
                    <a:avLst/>
                    <a:gdLst>
                      <a:gd name="T0" fmla="*/ 2 w 8"/>
                      <a:gd name="T1" fmla="*/ 6 h 7"/>
                      <a:gd name="T2" fmla="*/ 8 w 8"/>
                      <a:gd name="T3" fmla="*/ 2 h 7"/>
                      <a:gd name="T4" fmla="*/ 6 w 8"/>
                      <a:gd name="T5" fmla="*/ 1 h 7"/>
                      <a:gd name="T6" fmla="*/ 1 w 8"/>
                      <a:gd name="T7" fmla="*/ 5 h 7"/>
                      <a:gd name="T8" fmla="*/ 2 w 8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7">
                        <a:moveTo>
                          <a:pt x="2" y="6"/>
                        </a:moveTo>
                        <a:cubicBezTo>
                          <a:pt x="4" y="5"/>
                          <a:pt x="6" y="4"/>
                          <a:pt x="8" y="2"/>
                        </a:cubicBezTo>
                        <a:cubicBezTo>
                          <a:pt x="8" y="1"/>
                          <a:pt x="7" y="0"/>
                          <a:pt x="6" y="1"/>
                        </a:cubicBezTo>
                        <a:cubicBezTo>
                          <a:pt x="5" y="2"/>
                          <a:pt x="3" y="4"/>
                          <a:pt x="1" y="5"/>
                        </a:cubicBezTo>
                        <a:cubicBezTo>
                          <a:pt x="0" y="6"/>
                          <a:pt x="1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83" name="Freeform 373"/>
                  <p:cNvSpPr/>
                  <p:nvPr/>
                </p:nvSpPr>
                <p:spPr bwMode="auto">
                  <a:xfrm>
                    <a:off x="570" y="1455"/>
                    <a:ext cx="5" cy="3"/>
                  </a:xfrm>
                  <a:custGeom>
                    <a:avLst/>
                    <a:gdLst>
                      <a:gd name="T0" fmla="*/ 2 w 7"/>
                      <a:gd name="T1" fmla="*/ 5 h 5"/>
                      <a:gd name="T2" fmla="*/ 6 w 7"/>
                      <a:gd name="T3" fmla="*/ 2 h 5"/>
                      <a:gd name="T4" fmla="*/ 5 w 7"/>
                      <a:gd name="T5" fmla="*/ 1 h 5"/>
                      <a:gd name="T6" fmla="*/ 1 w 7"/>
                      <a:gd name="T7" fmla="*/ 3 h 5"/>
                      <a:gd name="T8" fmla="*/ 2 w 7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5">
                        <a:moveTo>
                          <a:pt x="2" y="5"/>
                        </a:moveTo>
                        <a:cubicBezTo>
                          <a:pt x="4" y="4"/>
                          <a:pt x="5" y="3"/>
                          <a:pt x="6" y="2"/>
                        </a:cubicBezTo>
                        <a:cubicBezTo>
                          <a:pt x="7" y="1"/>
                          <a:pt x="6" y="0"/>
                          <a:pt x="5" y="1"/>
                        </a:cubicBezTo>
                        <a:cubicBezTo>
                          <a:pt x="4" y="2"/>
                          <a:pt x="3" y="2"/>
                          <a:pt x="1" y="3"/>
                        </a:cubicBezTo>
                        <a:cubicBezTo>
                          <a:pt x="0" y="4"/>
                          <a:pt x="2" y="5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84" name="Freeform 374"/>
                  <p:cNvSpPr/>
                  <p:nvPr/>
                </p:nvSpPr>
                <p:spPr bwMode="auto">
                  <a:xfrm>
                    <a:off x="570" y="1456"/>
                    <a:ext cx="6" cy="6"/>
                  </a:xfrm>
                  <a:custGeom>
                    <a:avLst/>
                    <a:gdLst>
                      <a:gd name="T0" fmla="*/ 2 w 9"/>
                      <a:gd name="T1" fmla="*/ 7 h 8"/>
                      <a:gd name="T2" fmla="*/ 8 w 9"/>
                      <a:gd name="T3" fmla="*/ 2 h 8"/>
                      <a:gd name="T4" fmla="*/ 7 w 9"/>
                      <a:gd name="T5" fmla="*/ 1 h 8"/>
                      <a:gd name="T6" fmla="*/ 1 w 9"/>
                      <a:gd name="T7" fmla="*/ 6 h 8"/>
                      <a:gd name="T8" fmla="*/ 2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8" y="2"/>
                        </a:cubicBezTo>
                        <a:cubicBezTo>
                          <a:pt x="9" y="2"/>
                          <a:pt x="8" y="0"/>
                          <a:pt x="7" y="1"/>
                        </a:cubicBezTo>
                        <a:cubicBezTo>
                          <a:pt x="5" y="2"/>
                          <a:pt x="3" y="4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85" name="Freeform 375"/>
                  <p:cNvSpPr/>
                  <p:nvPr/>
                </p:nvSpPr>
                <p:spPr bwMode="auto">
                  <a:xfrm>
                    <a:off x="570" y="1458"/>
                    <a:ext cx="6" cy="5"/>
                  </a:xfrm>
                  <a:custGeom>
                    <a:avLst/>
                    <a:gdLst>
                      <a:gd name="T0" fmla="*/ 2 w 10"/>
                      <a:gd name="T1" fmla="*/ 7 h 7"/>
                      <a:gd name="T2" fmla="*/ 9 w 10"/>
                      <a:gd name="T3" fmla="*/ 2 h 7"/>
                      <a:gd name="T4" fmla="*/ 8 w 10"/>
                      <a:gd name="T5" fmla="*/ 1 h 7"/>
                      <a:gd name="T6" fmla="*/ 1 w 10"/>
                      <a:gd name="T7" fmla="*/ 5 h 7"/>
                      <a:gd name="T8" fmla="*/ 2 w 10"/>
                      <a:gd name="T9" fmla="*/ 7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7">
                        <a:moveTo>
                          <a:pt x="2" y="7"/>
                        </a:moveTo>
                        <a:cubicBezTo>
                          <a:pt x="5" y="6"/>
                          <a:pt x="6" y="3"/>
                          <a:pt x="9" y="2"/>
                        </a:cubicBezTo>
                        <a:cubicBezTo>
                          <a:pt x="10" y="2"/>
                          <a:pt x="9" y="0"/>
                          <a:pt x="8" y="1"/>
                        </a:cubicBezTo>
                        <a:cubicBezTo>
                          <a:pt x="6" y="2"/>
                          <a:pt x="4" y="5"/>
                          <a:pt x="1" y="5"/>
                        </a:cubicBezTo>
                        <a:cubicBezTo>
                          <a:pt x="0" y="5"/>
                          <a:pt x="1" y="7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86" name="Freeform 376"/>
                  <p:cNvSpPr/>
                  <p:nvPr/>
                </p:nvSpPr>
                <p:spPr bwMode="auto">
                  <a:xfrm>
                    <a:off x="570" y="1460"/>
                    <a:ext cx="6" cy="6"/>
                  </a:xfrm>
                  <a:custGeom>
                    <a:avLst/>
                    <a:gdLst>
                      <a:gd name="T0" fmla="*/ 2 w 10"/>
                      <a:gd name="T1" fmla="*/ 9 h 9"/>
                      <a:gd name="T2" fmla="*/ 9 w 10"/>
                      <a:gd name="T3" fmla="*/ 2 h 9"/>
                      <a:gd name="T4" fmla="*/ 8 w 10"/>
                      <a:gd name="T5" fmla="*/ 1 h 9"/>
                      <a:gd name="T6" fmla="*/ 1 w 10"/>
                      <a:gd name="T7" fmla="*/ 7 h 9"/>
                      <a:gd name="T8" fmla="*/ 2 w 10"/>
                      <a:gd name="T9" fmla="*/ 9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9">
                        <a:moveTo>
                          <a:pt x="2" y="9"/>
                        </a:moveTo>
                        <a:cubicBezTo>
                          <a:pt x="5" y="7"/>
                          <a:pt x="7" y="5"/>
                          <a:pt x="9" y="2"/>
                        </a:cubicBezTo>
                        <a:cubicBezTo>
                          <a:pt x="10" y="1"/>
                          <a:pt x="9" y="0"/>
                          <a:pt x="8" y="1"/>
                        </a:cubicBezTo>
                        <a:cubicBezTo>
                          <a:pt x="6" y="3"/>
                          <a:pt x="4" y="6"/>
                          <a:pt x="1" y="7"/>
                        </a:cubicBezTo>
                        <a:cubicBezTo>
                          <a:pt x="0" y="8"/>
                          <a:pt x="1" y="9"/>
                          <a:pt x="2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87" name="Freeform 377"/>
                  <p:cNvSpPr/>
                  <p:nvPr/>
                </p:nvSpPr>
                <p:spPr bwMode="auto">
                  <a:xfrm>
                    <a:off x="569" y="1462"/>
                    <a:ext cx="8" cy="6"/>
                  </a:xfrm>
                  <a:custGeom>
                    <a:avLst/>
                    <a:gdLst>
                      <a:gd name="T0" fmla="*/ 2 w 12"/>
                      <a:gd name="T1" fmla="*/ 8 h 9"/>
                      <a:gd name="T2" fmla="*/ 11 w 12"/>
                      <a:gd name="T3" fmla="*/ 2 h 9"/>
                      <a:gd name="T4" fmla="*/ 10 w 12"/>
                      <a:gd name="T5" fmla="*/ 1 h 9"/>
                      <a:gd name="T6" fmla="*/ 1 w 12"/>
                      <a:gd name="T7" fmla="*/ 7 h 9"/>
                      <a:gd name="T8" fmla="*/ 2 w 12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9">
                        <a:moveTo>
                          <a:pt x="2" y="8"/>
                        </a:moveTo>
                        <a:cubicBezTo>
                          <a:pt x="5" y="6"/>
                          <a:pt x="8" y="4"/>
                          <a:pt x="11" y="2"/>
                        </a:cubicBezTo>
                        <a:cubicBezTo>
                          <a:pt x="12" y="2"/>
                          <a:pt x="11" y="0"/>
                          <a:pt x="10" y="1"/>
                        </a:cubicBezTo>
                        <a:cubicBezTo>
                          <a:pt x="7" y="3"/>
                          <a:pt x="4" y="5"/>
                          <a:pt x="1" y="7"/>
                        </a:cubicBezTo>
                        <a:cubicBezTo>
                          <a:pt x="0" y="7"/>
                          <a:pt x="1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88" name="Freeform 378"/>
                  <p:cNvSpPr/>
                  <p:nvPr/>
                </p:nvSpPr>
                <p:spPr bwMode="auto">
                  <a:xfrm>
                    <a:off x="570" y="1465"/>
                    <a:ext cx="6" cy="6"/>
                  </a:xfrm>
                  <a:custGeom>
                    <a:avLst/>
                    <a:gdLst>
                      <a:gd name="T0" fmla="*/ 2 w 10"/>
                      <a:gd name="T1" fmla="*/ 8 h 9"/>
                      <a:gd name="T2" fmla="*/ 9 w 10"/>
                      <a:gd name="T3" fmla="*/ 2 h 9"/>
                      <a:gd name="T4" fmla="*/ 8 w 10"/>
                      <a:gd name="T5" fmla="*/ 1 h 9"/>
                      <a:gd name="T6" fmla="*/ 1 w 10"/>
                      <a:gd name="T7" fmla="*/ 7 h 9"/>
                      <a:gd name="T8" fmla="*/ 2 w 10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9">
                        <a:moveTo>
                          <a:pt x="2" y="8"/>
                        </a:moveTo>
                        <a:cubicBezTo>
                          <a:pt x="5" y="6"/>
                          <a:pt x="7" y="4"/>
                          <a:pt x="9" y="2"/>
                        </a:cubicBezTo>
                        <a:cubicBezTo>
                          <a:pt x="10" y="1"/>
                          <a:pt x="8" y="0"/>
                          <a:pt x="8" y="1"/>
                        </a:cubicBezTo>
                        <a:cubicBezTo>
                          <a:pt x="6" y="3"/>
                          <a:pt x="3" y="5"/>
                          <a:pt x="1" y="7"/>
                        </a:cubicBezTo>
                        <a:cubicBezTo>
                          <a:pt x="0" y="8"/>
                          <a:pt x="1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89" name="Freeform 379"/>
                  <p:cNvSpPr/>
                  <p:nvPr/>
                </p:nvSpPr>
                <p:spPr bwMode="auto">
                  <a:xfrm>
                    <a:off x="570" y="1468"/>
                    <a:ext cx="6" cy="6"/>
                  </a:xfrm>
                  <a:custGeom>
                    <a:avLst/>
                    <a:gdLst>
                      <a:gd name="T0" fmla="*/ 2 w 10"/>
                      <a:gd name="T1" fmla="*/ 7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1 w 10"/>
                      <a:gd name="T7" fmla="*/ 6 h 8"/>
                      <a:gd name="T8" fmla="*/ 2 w 10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7"/>
                        </a:moveTo>
                        <a:cubicBezTo>
                          <a:pt x="5" y="6"/>
                          <a:pt x="7" y="4"/>
                          <a:pt x="9" y="2"/>
                        </a:cubicBezTo>
                        <a:cubicBezTo>
                          <a:pt x="10" y="2"/>
                          <a:pt x="9" y="0"/>
                          <a:pt x="8" y="1"/>
                        </a:cubicBezTo>
                        <a:cubicBezTo>
                          <a:pt x="6" y="3"/>
                          <a:pt x="4" y="5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90" name="Freeform 380"/>
                  <p:cNvSpPr/>
                  <p:nvPr/>
                </p:nvSpPr>
                <p:spPr bwMode="auto">
                  <a:xfrm>
                    <a:off x="570" y="1472"/>
                    <a:ext cx="6" cy="4"/>
                  </a:xfrm>
                  <a:custGeom>
                    <a:avLst/>
                    <a:gdLst>
                      <a:gd name="T0" fmla="*/ 2 w 9"/>
                      <a:gd name="T1" fmla="*/ 6 h 7"/>
                      <a:gd name="T2" fmla="*/ 8 w 9"/>
                      <a:gd name="T3" fmla="*/ 2 h 7"/>
                      <a:gd name="T4" fmla="*/ 7 w 9"/>
                      <a:gd name="T5" fmla="*/ 1 h 7"/>
                      <a:gd name="T6" fmla="*/ 1 w 9"/>
                      <a:gd name="T7" fmla="*/ 5 h 7"/>
                      <a:gd name="T8" fmla="*/ 2 w 9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7">
                        <a:moveTo>
                          <a:pt x="2" y="6"/>
                        </a:moveTo>
                        <a:cubicBezTo>
                          <a:pt x="4" y="5"/>
                          <a:pt x="6" y="4"/>
                          <a:pt x="8" y="2"/>
                        </a:cubicBezTo>
                        <a:cubicBezTo>
                          <a:pt x="9" y="1"/>
                          <a:pt x="8" y="0"/>
                          <a:pt x="7" y="1"/>
                        </a:cubicBezTo>
                        <a:cubicBezTo>
                          <a:pt x="5" y="3"/>
                          <a:pt x="3" y="4"/>
                          <a:pt x="1" y="5"/>
                        </a:cubicBezTo>
                        <a:cubicBezTo>
                          <a:pt x="0" y="5"/>
                          <a:pt x="1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91" name="Freeform 381"/>
                  <p:cNvSpPr/>
                  <p:nvPr/>
                </p:nvSpPr>
                <p:spPr bwMode="auto">
                  <a:xfrm>
                    <a:off x="570" y="1475"/>
                    <a:ext cx="6" cy="5"/>
                  </a:xfrm>
                  <a:custGeom>
                    <a:avLst/>
                    <a:gdLst>
                      <a:gd name="T0" fmla="*/ 2 w 10"/>
                      <a:gd name="T1" fmla="*/ 7 h 7"/>
                      <a:gd name="T2" fmla="*/ 9 w 10"/>
                      <a:gd name="T3" fmla="*/ 2 h 7"/>
                      <a:gd name="T4" fmla="*/ 7 w 10"/>
                      <a:gd name="T5" fmla="*/ 1 h 7"/>
                      <a:gd name="T6" fmla="*/ 1 w 10"/>
                      <a:gd name="T7" fmla="*/ 5 h 7"/>
                      <a:gd name="T8" fmla="*/ 2 w 10"/>
                      <a:gd name="T9" fmla="*/ 7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7">
                        <a:moveTo>
                          <a:pt x="2" y="7"/>
                        </a:moveTo>
                        <a:cubicBezTo>
                          <a:pt x="5" y="6"/>
                          <a:pt x="7" y="4"/>
                          <a:pt x="9" y="2"/>
                        </a:cubicBezTo>
                        <a:cubicBezTo>
                          <a:pt x="10" y="1"/>
                          <a:pt x="8" y="0"/>
                          <a:pt x="7" y="1"/>
                        </a:cubicBezTo>
                        <a:cubicBezTo>
                          <a:pt x="6" y="2"/>
                          <a:pt x="4" y="4"/>
                          <a:pt x="1" y="5"/>
                        </a:cubicBezTo>
                        <a:cubicBezTo>
                          <a:pt x="0" y="5"/>
                          <a:pt x="1" y="7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92" name="Freeform 382"/>
                  <p:cNvSpPr/>
                  <p:nvPr/>
                </p:nvSpPr>
                <p:spPr bwMode="auto">
                  <a:xfrm>
                    <a:off x="571" y="1476"/>
                    <a:ext cx="6" cy="4"/>
                  </a:xfrm>
                  <a:custGeom>
                    <a:avLst/>
                    <a:gdLst>
                      <a:gd name="T0" fmla="*/ 1 w 9"/>
                      <a:gd name="T1" fmla="*/ 6 h 6"/>
                      <a:gd name="T2" fmla="*/ 8 w 9"/>
                      <a:gd name="T3" fmla="*/ 2 h 6"/>
                      <a:gd name="T4" fmla="*/ 7 w 9"/>
                      <a:gd name="T5" fmla="*/ 0 h 6"/>
                      <a:gd name="T6" fmla="*/ 1 w 9"/>
                      <a:gd name="T7" fmla="*/ 4 h 6"/>
                      <a:gd name="T8" fmla="*/ 1 w 9"/>
                      <a:gd name="T9" fmla="*/ 6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6">
                        <a:moveTo>
                          <a:pt x="1" y="6"/>
                        </a:moveTo>
                        <a:cubicBezTo>
                          <a:pt x="3" y="5"/>
                          <a:pt x="6" y="3"/>
                          <a:pt x="8" y="2"/>
                        </a:cubicBezTo>
                        <a:cubicBezTo>
                          <a:pt x="9" y="1"/>
                          <a:pt x="8" y="0"/>
                          <a:pt x="7" y="0"/>
                        </a:cubicBezTo>
                        <a:cubicBezTo>
                          <a:pt x="5" y="2"/>
                          <a:pt x="3" y="3"/>
                          <a:pt x="1" y="4"/>
                        </a:cubicBezTo>
                        <a:cubicBezTo>
                          <a:pt x="0" y="4"/>
                          <a:pt x="0" y="6"/>
                          <a:pt x="1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93" name="Freeform 383"/>
                  <p:cNvSpPr/>
                  <p:nvPr/>
                </p:nvSpPr>
                <p:spPr bwMode="auto">
                  <a:xfrm>
                    <a:off x="571" y="1469"/>
                    <a:ext cx="5" cy="6"/>
                  </a:xfrm>
                  <a:custGeom>
                    <a:avLst/>
                    <a:gdLst>
                      <a:gd name="T0" fmla="*/ 2 w 8"/>
                      <a:gd name="T1" fmla="*/ 8 h 9"/>
                      <a:gd name="T2" fmla="*/ 7 w 8"/>
                      <a:gd name="T3" fmla="*/ 2 h 9"/>
                      <a:gd name="T4" fmla="*/ 6 w 8"/>
                      <a:gd name="T5" fmla="*/ 1 h 9"/>
                      <a:gd name="T6" fmla="*/ 1 w 8"/>
                      <a:gd name="T7" fmla="*/ 7 h 9"/>
                      <a:gd name="T8" fmla="*/ 2 w 8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9">
                        <a:moveTo>
                          <a:pt x="2" y="8"/>
                        </a:moveTo>
                        <a:cubicBezTo>
                          <a:pt x="3" y="6"/>
                          <a:pt x="5" y="4"/>
                          <a:pt x="7" y="2"/>
                        </a:cubicBezTo>
                        <a:cubicBezTo>
                          <a:pt x="8" y="1"/>
                          <a:pt x="7" y="0"/>
                          <a:pt x="6" y="1"/>
                        </a:cubicBezTo>
                        <a:cubicBezTo>
                          <a:pt x="4" y="3"/>
                          <a:pt x="2" y="5"/>
                          <a:pt x="1" y="7"/>
                        </a:cubicBezTo>
                        <a:cubicBezTo>
                          <a:pt x="0" y="8"/>
                          <a:pt x="1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94" name="Freeform 384"/>
                  <p:cNvSpPr/>
                  <p:nvPr/>
                </p:nvSpPr>
                <p:spPr bwMode="auto">
                  <a:xfrm>
                    <a:off x="571" y="1474"/>
                    <a:ext cx="7" cy="4"/>
                  </a:xfrm>
                  <a:custGeom>
                    <a:avLst/>
                    <a:gdLst>
                      <a:gd name="T0" fmla="*/ 2 w 10"/>
                      <a:gd name="T1" fmla="*/ 5 h 6"/>
                      <a:gd name="T2" fmla="*/ 9 w 10"/>
                      <a:gd name="T3" fmla="*/ 2 h 6"/>
                      <a:gd name="T4" fmla="*/ 9 w 10"/>
                      <a:gd name="T5" fmla="*/ 0 h 6"/>
                      <a:gd name="T6" fmla="*/ 1 w 10"/>
                      <a:gd name="T7" fmla="*/ 4 h 6"/>
                      <a:gd name="T8" fmla="*/ 2 w 10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6">
                        <a:moveTo>
                          <a:pt x="2" y="5"/>
                        </a:moveTo>
                        <a:cubicBezTo>
                          <a:pt x="4" y="4"/>
                          <a:pt x="6" y="2"/>
                          <a:pt x="9" y="2"/>
                        </a:cubicBezTo>
                        <a:cubicBezTo>
                          <a:pt x="10" y="2"/>
                          <a:pt x="10" y="0"/>
                          <a:pt x="9" y="0"/>
                        </a:cubicBezTo>
                        <a:cubicBezTo>
                          <a:pt x="6" y="0"/>
                          <a:pt x="4" y="2"/>
                          <a:pt x="1" y="4"/>
                        </a:cubicBezTo>
                        <a:cubicBezTo>
                          <a:pt x="0" y="4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95" name="Freeform 385"/>
                  <p:cNvSpPr/>
                  <p:nvPr/>
                </p:nvSpPr>
                <p:spPr bwMode="auto">
                  <a:xfrm>
                    <a:off x="573" y="1476"/>
                    <a:ext cx="4" cy="4"/>
                  </a:xfrm>
                  <a:custGeom>
                    <a:avLst/>
                    <a:gdLst>
                      <a:gd name="T0" fmla="*/ 2 w 6"/>
                      <a:gd name="T1" fmla="*/ 5 h 6"/>
                      <a:gd name="T2" fmla="*/ 5 w 6"/>
                      <a:gd name="T3" fmla="*/ 2 h 6"/>
                      <a:gd name="T4" fmla="*/ 4 w 6"/>
                      <a:gd name="T5" fmla="*/ 1 h 6"/>
                      <a:gd name="T6" fmla="*/ 0 w 6"/>
                      <a:gd name="T7" fmla="*/ 4 h 6"/>
                      <a:gd name="T8" fmla="*/ 2 w 6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6">
                        <a:moveTo>
                          <a:pt x="2" y="5"/>
                        </a:moveTo>
                        <a:cubicBezTo>
                          <a:pt x="3" y="4"/>
                          <a:pt x="4" y="3"/>
                          <a:pt x="5" y="2"/>
                        </a:cubicBezTo>
                        <a:cubicBezTo>
                          <a:pt x="6" y="1"/>
                          <a:pt x="5" y="0"/>
                          <a:pt x="4" y="1"/>
                        </a:cubicBezTo>
                        <a:cubicBezTo>
                          <a:pt x="3" y="2"/>
                          <a:pt x="2" y="3"/>
                          <a:pt x="0" y="4"/>
                        </a:cubicBezTo>
                        <a:cubicBezTo>
                          <a:pt x="0" y="5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96" name="Freeform 386"/>
                  <p:cNvSpPr/>
                  <p:nvPr/>
                </p:nvSpPr>
                <p:spPr bwMode="auto">
                  <a:xfrm>
                    <a:off x="900" y="1709"/>
                    <a:ext cx="23" cy="24"/>
                  </a:xfrm>
                  <a:custGeom>
                    <a:avLst/>
                    <a:gdLst>
                      <a:gd name="T0" fmla="*/ 24 w 35"/>
                      <a:gd name="T1" fmla="*/ 5 h 35"/>
                      <a:gd name="T2" fmla="*/ 3 w 35"/>
                      <a:gd name="T3" fmla="*/ 13 h 35"/>
                      <a:gd name="T4" fmla="*/ 14 w 35"/>
                      <a:gd name="T5" fmla="*/ 32 h 35"/>
                      <a:gd name="T6" fmla="*/ 33 w 35"/>
                      <a:gd name="T7" fmla="*/ 23 h 35"/>
                      <a:gd name="T8" fmla="*/ 21 w 35"/>
                      <a:gd name="T9" fmla="*/ 5 h 35"/>
                      <a:gd name="T10" fmla="*/ 22 w 35"/>
                      <a:gd name="T11" fmla="*/ 7 h 35"/>
                      <a:gd name="T12" fmla="*/ 30 w 35"/>
                      <a:gd name="T13" fmla="*/ 13 h 35"/>
                      <a:gd name="T14" fmla="*/ 30 w 35"/>
                      <a:gd name="T15" fmla="*/ 25 h 35"/>
                      <a:gd name="T16" fmla="*/ 15 w 35"/>
                      <a:gd name="T17" fmla="*/ 31 h 35"/>
                      <a:gd name="T18" fmla="*/ 5 w 35"/>
                      <a:gd name="T19" fmla="*/ 14 h 35"/>
                      <a:gd name="T20" fmla="*/ 11 w 35"/>
                      <a:gd name="T21" fmla="*/ 5 h 35"/>
                      <a:gd name="T22" fmla="*/ 23 w 35"/>
                      <a:gd name="T23" fmla="*/ 7 h 35"/>
                      <a:gd name="T24" fmla="*/ 24 w 35"/>
                      <a:gd name="T25" fmla="*/ 5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35" h="35">
                        <a:moveTo>
                          <a:pt x="24" y="5"/>
                        </a:moveTo>
                        <a:cubicBezTo>
                          <a:pt x="15" y="0"/>
                          <a:pt x="7" y="3"/>
                          <a:pt x="3" y="13"/>
                        </a:cubicBezTo>
                        <a:cubicBezTo>
                          <a:pt x="0" y="21"/>
                          <a:pt x="6" y="30"/>
                          <a:pt x="14" y="32"/>
                        </a:cubicBezTo>
                        <a:cubicBezTo>
                          <a:pt x="22" y="35"/>
                          <a:pt x="30" y="31"/>
                          <a:pt x="33" y="23"/>
                        </a:cubicBezTo>
                        <a:cubicBezTo>
                          <a:pt x="35" y="17"/>
                          <a:pt x="30" y="3"/>
                          <a:pt x="21" y="5"/>
                        </a:cubicBezTo>
                        <a:cubicBezTo>
                          <a:pt x="20" y="5"/>
                          <a:pt x="21" y="7"/>
                          <a:pt x="22" y="7"/>
                        </a:cubicBezTo>
                        <a:cubicBezTo>
                          <a:pt x="26" y="6"/>
                          <a:pt x="28" y="10"/>
                          <a:pt x="30" y="13"/>
                        </a:cubicBezTo>
                        <a:cubicBezTo>
                          <a:pt x="32" y="17"/>
                          <a:pt x="32" y="21"/>
                          <a:pt x="30" y="25"/>
                        </a:cubicBezTo>
                        <a:cubicBezTo>
                          <a:pt x="28" y="31"/>
                          <a:pt x="20" y="32"/>
                          <a:pt x="15" y="31"/>
                        </a:cubicBezTo>
                        <a:cubicBezTo>
                          <a:pt x="7" y="29"/>
                          <a:pt x="3" y="22"/>
                          <a:pt x="5" y="14"/>
                        </a:cubicBezTo>
                        <a:cubicBezTo>
                          <a:pt x="5" y="11"/>
                          <a:pt x="8" y="7"/>
                          <a:pt x="11" y="5"/>
                        </a:cubicBezTo>
                        <a:cubicBezTo>
                          <a:pt x="15" y="2"/>
                          <a:pt x="20" y="4"/>
                          <a:pt x="23" y="7"/>
                        </a:cubicBezTo>
                        <a:cubicBezTo>
                          <a:pt x="24" y="7"/>
                          <a:pt x="25" y="6"/>
                          <a:pt x="24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97" name="Freeform 387"/>
                  <p:cNvSpPr/>
                  <p:nvPr/>
                </p:nvSpPr>
                <p:spPr bwMode="auto">
                  <a:xfrm>
                    <a:off x="916" y="1727"/>
                    <a:ext cx="12" cy="10"/>
                  </a:xfrm>
                  <a:custGeom>
                    <a:avLst/>
                    <a:gdLst>
                      <a:gd name="T0" fmla="*/ 2 w 18"/>
                      <a:gd name="T1" fmla="*/ 5 h 16"/>
                      <a:gd name="T2" fmla="*/ 2 w 18"/>
                      <a:gd name="T3" fmla="*/ 5 h 16"/>
                      <a:gd name="T4" fmla="*/ 1 w 18"/>
                      <a:gd name="T5" fmla="*/ 6 h 16"/>
                      <a:gd name="T6" fmla="*/ 6 w 18"/>
                      <a:gd name="T7" fmla="*/ 10 h 16"/>
                      <a:gd name="T8" fmla="*/ 10 w 18"/>
                      <a:gd name="T9" fmla="*/ 14 h 16"/>
                      <a:gd name="T10" fmla="*/ 15 w 18"/>
                      <a:gd name="T11" fmla="*/ 14 h 16"/>
                      <a:gd name="T12" fmla="*/ 16 w 18"/>
                      <a:gd name="T13" fmla="*/ 8 h 16"/>
                      <a:gd name="T14" fmla="*/ 6 w 18"/>
                      <a:gd name="T15" fmla="*/ 1 h 16"/>
                      <a:gd name="T16" fmla="*/ 5 w 18"/>
                      <a:gd name="T17" fmla="*/ 2 h 16"/>
                      <a:gd name="T18" fmla="*/ 14 w 18"/>
                      <a:gd name="T19" fmla="*/ 8 h 16"/>
                      <a:gd name="T20" fmla="*/ 14 w 18"/>
                      <a:gd name="T21" fmla="*/ 13 h 16"/>
                      <a:gd name="T22" fmla="*/ 13 w 18"/>
                      <a:gd name="T23" fmla="*/ 14 h 16"/>
                      <a:gd name="T24" fmla="*/ 11 w 18"/>
                      <a:gd name="T25" fmla="*/ 12 h 16"/>
                      <a:gd name="T26" fmla="*/ 0 w 18"/>
                      <a:gd name="T27" fmla="*/ 5 h 16"/>
                      <a:gd name="T28" fmla="*/ 0 w 18"/>
                      <a:gd name="T29" fmla="*/ 6 h 16"/>
                      <a:gd name="T30" fmla="*/ 0 w 18"/>
                      <a:gd name="T31" fmla="*/ 6 h 16"/>
                      <a:gd name="T32" fmla="*/ 2 w 18"/>
                      <a:gd name="T33" fmla="*/ 5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18" h="16">
                        <a:moveTo>
                          <a:pt x="2" y="5"/>
                        </a:move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5"/>
                          <a:pt x="2" y="6"/>
                          <a:pt x="1" y="6"/>
                        </a:cubicBezTo>
                        <a:cubicBezTo>
                          <a:pt x="2" y="6"/>
                          <a:pt x="5" y="9"/>
                          <a:pt x="6" y="10"/>
                        </a:cubicBezTo>
                        <a:cubicBezTo>
                          <a:pt x="7" y="11"/>
                          <a:pt x="9" y="12"/>
                          <a:pt x="10" y="14"/>
                        </a:cubicBezTo>
                        <a:cubicBezTo>
                          <a:pt x="13" y="16"/>
                          <a:pt x="13" y="16"/>
                          <a:pt x="15" y="14"/>
                        </a:cubicBezTo>
                        <a:cubicBezTo>
                          <a:pt x="17" y="12"/>
                          <a:pt x="18" y="10"/>
                          <a:pt x="16" y="8"/>
                        </a:cubicBezTo>
                        <a:cubicBezTo>
                          <a:pt x="13" y="5"/>
                          <a:pt x="10" y="3"/>
                          <a:pt x="6" y="1"/>
                        </a:cubicBezTo>
                        <a:cubicBezTo>
                          <a:pt x="5" y="0"/>
                          <a:pt x="4" y="2"/>
                          <a:pt x="5" y="2"/>
                        </a:cubicBezTo>
                        <a:cubicBezTo>
                          <a:pt x="8" y="4"/>
                          <a:pt x="11" y="6"/>
                          <a:pt x="14" y="8"/>
                        </a:cubicBezTo>
                        <a:cubicBezTo>
                          <a:pt x="16" y="10"/>
                          <a:pt x="15" y="11"/>
                          <a:pt x="14" y="13"/>
                        </a:cubicBezTo>
                        <a:cubicBezTo>
                          <a:pt x="13" y="13"/>
                          <a:pt x="13" y="14"/>
                          <a:pt x="13" y="14"/>
                        </a:cubicBezTo>
                        <a:cubicBezTo>
                          <a:pt x="12" y="13"/>
                          <a:pt x="12" y="13"/>
                          <a:pt x="11" y="12"/>
                        </a:cubicBezTo>
                        <a:cubicBezTo>
                          <a:pt x="9" y="11"/>
                          <a:pt x="3" y="3"/>
                          <a:pt x="0" y="5"/>
                        </a:cubicBezTo>
                        <a:cubicBezTo>
                          <a:pt x="0" y="5"/>
                          <a:pt x="0" y="5"/>
                          <a:pt x="0" y="6"/>
                        </a:cubicBezTo>
                        <a:cubicBezTo>
                          <a:pt x="0" y="6"/>
                          <a:pt x="0" y="6"/>
                          <a:pt x="0" y="6"/>
                        </a:cubicBezTo>
                        <a:cubicBezTo>
                          <a:pt x="1" y="7"/>
                          <a:pt x="2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98" name="Freeform 388"/>
                  <p:cNvSpPr/>
                  <p:nvPr/>
                </p:nvSpPr>
                <p:spPr bwMode="auto">
                  <a:xfrm>
                    <a:off x="902" y="1708"/>
                    <a:ext cx="20" cy="25"/>
                  </a:xfrm>
                  <a:custGeom>
                    <a:avLst/>
                    <a:gdLst>
                      <a:gd name="T0" fmla="*/ 19 w 30"/>
                      <a:gd name="T1" fmla="*/ 7 h 37"/>
                      <a:gd name="T2" fmla="*/ 2 w 30"/>
                      <a:gd name="T3" fmla="*/ 18 h 37"/>
                      <a:gd name="T4" fmla="*/ 21 w 30"/>
                      <a:gd name="T5" fmla="*/ 32 h 37"/>
                      <a:gd name="T6" fmla="*/ 25 w 30"/>
                      <a:gd name="T7" fmla="*/ 11 h 37"/>
                      <a:gd name="T8" fmla="*/ 5 w 30"/>
                      <a:gd name="T9" fmla="*/ 10 h 37"/>
                      <a:gd name="T10" fmla="*/ 7 w 30"/>
                      <a:gd name="T11" fmla="*/ 11 h 37"/>
                      <a:gd name="T12" fmla="*/ 20 w 30"/>
                      <a:gd name="T13" fmla="*/ 10 h 37"/>
                      <a:gd name="T14" fmla="*/ 26 w 30"/>
                      <a:gd name="T15" fmla="*/ 24 h 37"/>
                      <a:gd name="T16" fmla="*/ 5 w 30"/>
                      <a:gd name="T17" fmla="*/ 24 h 37"/>
                      <a:gd name="T18" fmla="*/ 18 w 30"/>
                      <a:gd name="T19" fmla="*/ 9 h 37"/>
                      <a:gd name="T20" fmla="*/ 19 w 30"/>
                      <a:gd name="T21" fmla="*/ 7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30" h="37">
                        <a:moveTo>
                          <a:pt x="19" y="7"/>
                        </a:moveTo>
                        <a:cubicBezTo>
                          <a:pt x="12" y="0"/>
                          <a:pt x="3" y="11"/>
                          <a:pt x="2" y="18"/>
                        </a:cubicBezTo>
                        <a:cubicBezTo>
                          <a:pt x="1" y="26"/>
                          <a:pt x="12" y="37"/>
                          <a:pt x="21" y="32"/>
                        </a:cubicBezTo>
                        <a:cubicBezTo>
                          <a:pt x="29" y="27"/>
                          <a:pt x="30" y="18"/>
                          <a:pt x="25" y="11"/>
                        </a:cubicBezTo>
                        <a:cubicBezTo>
                          <a:pt x="20" y="6"/>
                          <a:pt x="10" y="3"/>
                          <a:pt x="5" y="10"/>
                        </a:cubicBezTo>
                        <a:cubicBezTo>
                          <a:pt x="5" y="11"/>
                          <a:pt x="6" y="12"/>
                          <a:pt x="7" y="11"/>
                        </a:cubicBezTo>
                        <a:cubicBezTo>
                          <a:pt x="10" y="6"/>
                          <a:pt x="16" y="7"/>
                          <a:pt x="20" y="10"/>
                        </a:cubicBezTo>
                        <a:cubicBezTo>
                          <a:pt x="25" y="13"/>
                          <a:pt x="28" y="18"/>
                          <a:pt x="26" y="24"/>
                        </a:cubicBezTo>
                        <a:cubicBezTo>
                          <a:pt x="22" y="34"/>
                          <a:pt x="10" y="32"/>
                          <a:pt x="5" y="24"/>
                        </a:cubicBezTo>
                        <a:cubicBezTo>
                          <a:pt x="0" y="17"/>
                          <a:pt x="11" y="1"/>
                          <a:pt x="18" y="9"/>
                        </a:cubicBezTo>
                        <a:cubicBezTo>
                          <a:pt x="19" y="9"/>
                          <a:pt x="20" y="8"/>
                          <a:pt x="19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99" name="Freeform 389"/>
                  <p:cNvSpPr/>
                  <p:nvPr/>
                </p:nvSpPr>
                <p:spPr bwMode="auto">
                  <a:xfrm>
                    <a:off x="918" y="1727"/>
                    <a:ext cx="3" cy="6"/>
                  </a:xfrm>
                  <a:custGeom>
                    <a:avLst/>
                    <a:gdLst>
                      <a:gd name="T0" fmla="*/ 3 w 5"/>
                      <a:gd name="T1" fmla="*/ 5 h 8"/>
                      <a:gd name="T2" fmla="*/ 3 w 5"/>
                      <a:gd name="T3" fmla="*/ 3 h 8"/>
                      <a:gd name="T4" fmla="*/ 1 w 5"/>
                      <a:gd name="T5" fmla="*/ 3 h 8"/>
                      <a:gd name="T6" fmla="*/ 0 w 5"/>
                      <a:gd name="T7" fmla="*/ 5 h 8"/>
                      <a:gd name="T8" fmla="*/ 2 w 5"/>
                      <a:gd name="T9" fmla="*/ 5 h 8"/>
                      <a:gd name="T10" fmla="*/ 2 w 5"/>
                      <a:gd name="T11" fmla="*/ 3 h 8"/>
                      <a:gd name="T12" fmla="*/ 0 w 5"/>
                      <a:gd name="T13" fmla="*/ 3 h 8"/>
                      <a:gd name="T14" fmla="*/ 0 w 5"/>
                      <a:gd name="T15" fmla="*/ 4 h 8"/>
                      <a:gd name="T16" fmla="*/ 1 w 5"/>
                      <a:gd name="T17" fmla="*/ 4 h 8"/>
                      <a:gd name="T18" fmla="*/ 2 w 5"/>
                      <a:gd name="T19" fmla="*/ 3 h 8"/>
                      <a:gd name="T20" fmla="*/ 1 w 5"/>
                      <a:gd name="T21" fmla="*/ 3 h 8"/>
                      <a:gd name="T22" fmla="*/ 1 w 5"/>
                      <a:gd name="T23" fmla="*/ 6 h 8"/>
                      <a:gd name="T24" fmla="*/ 3 w 5"/>
                      <a:gd name="T25" fmla="*/ 6 h 8"/>
                      <a:gd name="T26" fmla="*/ 4 w 5"/>
                      <a:gd name="T27" fmla="*/ 1 h 8"/>
                      <a:gd name="T28" fmla="*/ 2 w 5"/>
                      <a:gd name="T29" fmla="*/ 2 h 8"/>
                      <a:gd name="T30" fmla="*/ 3 w 5"/>
                      <a:gd name="T31" fmla="*/ 7 h 8"/>
                      <a:gd name="T32" fmla="*/ 4 w 5"/>
                      <a:gd name="T33" fmla="*/ 7 h 8"/>
                      <a:gd name="T34" fmla="*/ 5 w 5"/>
                      <a:gd name="T35" fmla="*/ 4 h 8"/>
                      <a:gd name="T36" fmla="*/ 3 w 5"/>
                      <a:gd name="T37" fmla="*/ 4 h 8"/>
                      <a:gd name="T38" fmla="*/ 3 w 5"/>
                      <a:gd name="T39" fmla="*/ 7 h 8"/>
                      <a:gd name="T40" fmla="*/ 4 w 5"/>
                      <a:gd name="T41" fmla="*/ 6 h 8"/>
                      <a:gd name="T42" fmla="*/ 4 w 5"/>
                      <a:gd name="T43" fmla="*/ 1 h 8"/>
                      <a:gd name="T44" fmla="*/ 2 w 5"/>
                      <a:gd name="T45" fmla="*/ 1 h 8"/>
                      <a:gd name="T46" fmla="*/ 1 w 5"/>
                      <a:gd name="T47" fmla="*/ 5 h 8"/>
                      <a:gd name="T48" fmla="*/ 3 w 5"/>
                      <a:gd name="T49" fmla="*/ 5 h 8"/>
                      <a:gd name="T50" fmla="*/ 2 w 5"/>
                      <a:gd name="T51" fmla="*/ 2 h 8"/>
                      <a:gd name="T52" fmla="*/ 1 w 5"/>
                      <a:gd name="T53" fmla="*/ 2 h 8"/>
                      <a:gd name="T54" fmla="*/ 0 w 5"/>
                      <a:gd name="T55" fmla="*/ 3 h 8"/>
                      <a:gd name="T56" fmla="*/ 1 w 5"/>
                      <a:gd name="T57" fmla="*/ 4 h 8"/>
                      <a:gd name="T58" fmla="*/ 2 w 5"/>
                      <a:gd name="T59" fmla="*/ 3 h 8"/>
                      <a:gd name="T60" fmla="*/ 0 w 5"/>
                      <a:gd name="T61" fmla="*/ 3 h 8"/>
                      <a:gd name="T62" fmla="*/ 0 w 5"/>
                      <a:gd name="T63" fmla="*/ 5 h 8"/>
                      <a:gd name="T64" fmla="*/ 2 w 5"/>
                      <a:gd name="T65" fmla="*/ 5 h 8"/>
                      <a:gd name="T66" fmla="*/ 3 w 5"/>
                      <a:gd name="T67" fmla="*/ 4 h 8"/>
                      <a:gd name="T68" fmla="*/ 1 w 5"/>
                      <a:gd name="T69" fmla="*/ 3 h 8"/>
                      <a:gd name="T70" fmla="*/ 1 w 5"/>
                      <a:gd name="T71" fmla="*/ 5 h 8"/>
                      <a:gd name="T72" fmla="*/ 3 w 5"/>
                      <a:gd name="T73" fmla="*/ 5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5" h="8">
                        <a:moveTo>
                          <a:pt x="3" y="5"/>
                        </a:moveTo>
                        <a:cubicBezTo>
                          <a:pt x="3" y="4"/>
                          <a:pt x="3" y="4"/>
                          <a:pt x="3" y="3"/>
                        </a:cubicBezTo>
                        <a:cubicBezTo>
                          <a:pt x="3" y="2"/>
                          <a:pt x="2" y="2"/>
                          <a:pt x="1" y="3"/>
                        </a:cubicBezTo>
                        <a:cubicBezTo>
                          <a:pt x="1" y="3"/>
                          <a:pt x="1" y="4"/>
                          <a:pt x="0" y="5"/>
                        </a:cubicBezTo>
                        <a:cubicBezTo>
                          <a:pt x="1" y="5"/>
                          <a:pt x="2" y="5"/>
                          <a:pt x="2" y="5"/>
                        </a:cubicBezTo>
                        <a:cubicBezTo>
                          <a:pt x="2" y="4"/>
                          <a:pt x="2" y="3"/>
                          <a:pt x="2" y="3"/>
                        </a:cubicBezTo>
                        <a:cubicBezTo>
                          <a:pt x="2" y="2"/>
                          <a:pt x="0" y="2"/>
                          <a:pt x="0" y="3"/>
                        </a:cubicBezTo>
                        <a:cubicBezTo>
                          <a:pt x="0" y="3"/>
                          <a:pt x="0" y="3"/>
                          <a:pt x="0" y="4"/>
                        </a:cubicBezTo>
                        <a:cubicBezTo>
                          <a:pt x="0" y="5"/>
                          <a:pt x="1" y="5"/>
                          <a:pt x="1" y="4"/>
                        </a:cubicBezTo>
                        <a:cubicBezTo>
                          <a:pt x="2" y="4"/>
                          <a:pt x="2" y="4"/>
                          <a:pt x="2" y="3"/>
                        </a:cubicBezTo>
                        <a:cubicBezTo>
                          <a:pt x="2" y="3"/>
                          <a:pt x="1" y="3"/>
                          <a:pt x="1" y="3"/>
                        </a:cubicBezTo>
                        <a:cubicBezTo>
                          <a:pt x="1" y="4"/>
                          <a:pt x="1" y="5"/>
                          <a:pt x="1" y="6"/>
                        </a:cubicBezTo>
                        <a:cubicBezTo>
                          <a:pt x="1" y="6"/>
                          <a:pt x="3" y="6"/>
                          <a:pt x="3" y="6"/>
                        </a:cubicBezTo>
                        <a:cubicBezTo>
                          <a:pt x="3" y="4"/>
                          <a:pt x="3" y="3"/>
                          <a:pt x="4" y="1"/>
                        </a:cubicBezTo>
                        <a:cubicBezTo>
                          <a:pt x="3" y="2"/>
                          <a:pt x="2" y="2"/>
                          <a:pt x="2" y="2"/>
                        </a:cubicBezTo>
                        <a:cubicBezTo>
                          <a:pt x="2" y="4"/>
                          <a:pt x="2" y="6"/>
                          <a:pt x="3" y="7"/>
                        </a:cubicBezTo>
                        <a:cubicBezTo>
                          <a:pt x="3" y="8"/>
                          <a:pt x="4" y="8"/>
                          <a:pt x="4" y="7"/>
                        </a:cubicBezTo>
                        <a:cubicBezTo>
                          <a:pt x="4" y="6"/>
                          <a:pt x="5" y="5"/>
                          <a:pt x="5" y="4"/>
                        </a:cubicBezTo>
                        <a:cubicBezTo>
                          <a:pt x="5" y="3"/>
                          <a:pt x="3" y="3"/>
                          <a:pt x="3" y="4"/>
                        </a:cubicBezTo>
                        <a:cubicBezTo>
                          <a:pt x="3" y="5"/>
                          <a:pt x="3" y="6"/>
                          <a:pt x="3" y="7"/>
                        </a:cubicBezTo>
                        <a:cubicBezTo>
                          <a:pt x="3" y="7"/>
                          <a:pt x="4" y="6"/>
                          <a:pt x="4" y="6"/>
                        </a:cubicBezTo>
                        <a:cubicBezTo>
                          <a:pt x="3" y="5"/>
                          <a:pt x="4" y="3"/>
                          <a:pt x="4" y="1"/>
                        </a:cubicBezTo>
                        <a:cubicBezTo>
                          <a:pt x="3" y="0"/>
                          <a:pt x="2" y="1"/>
                          <a:pt x="2" y="1"/>
                        </a:cubicBezTo>
                        <a:cubicBezTo>
                          <a:pt x="2" y="3"/>
                          <a:pt x="2" y="4"/>
                          <a:pt x="1" y="5"/>
                        </a:cubicBezTo>
                        <a:cubicBezTo>
                          <a:pt x="2" y="5"/>
                          <a:pt x="2" y="5"/>
                          <a:pt x="3" y="5"/>
                        </a:cubicBezTo>
                        <a:cubicBezTo>
                          <a:pt x="3" y="4"/>
                          <a:pt x="3" y="3"/>
                          <a:pt x="2" y="2"/>
                        </a:cubicBezTo>
                        <a:cubicBezTo>
                          <a:pt x="2" y="2"/>
                          <a:pt x="1" y="2"/>
                          <a:pt x="1" y="2"/>
                        </a:cubicBezTo>
                        <a:cubicBezTo>
                          <a:pt x="0" y="3"/>
                          <a:pt x="0" y="3"/>
                          <a:pt x="0" y="3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ubicBezTo>
                          <a:pt x="1" y="4"/>
                          <a:pt x="2" y="4"/>
                          <a:pt x="2" y="3"/>
                        </a:cubicBezTo>
                        <a:cubicBezTo>
                          <a:pt x="1" y="3"/>
                          <a:pt x="1" y="3"/>
                          <a:pt x="0" y="3"/>
                        </a:cubicBezTo>
                        <a:cubicBezTo>
                          <a:pt x="0" y="4"/>
                          <a:pt x="0" y="4"/>
                          <a:pt x="0" y="5"/>
                        </a:cubicBezTo>
                        <a:cubicBezTo>
                          <a:pt x="1" y="6"/>
                          <a:pt x="2" y="6"/>
                          <a:pt x="2" y="5"/>
                        </a:cubicBezTo>
                        <a:cubicBezTo>
                          <a:pt x="2" y="5"/>
                          <a:pt x="3" y="4"/>
                          <a:pt x="3" y="4"/>
                        </a:cubicBezTo>
                        <a:cubicBezTo>
                          <a:pt x="2" y="3"/>
                          <a:pt x="2" y="3"/>
                          <a:pt x="1" y="3"/>
                        </a:cubicBezTo>
                        <a:cubicBezTo>
                          <a:pt x="1" y="4"/>
                          <a:pt x="1" y="4"/>
                          <a:pt x="1" y="5"/>
                        </a:cubicBezTo>
                        <a:cubicBezTo>
                          <a:pt x="1" y="6"/>
                          <a:pt x="3" y="6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00" name="Freeform 390"/>
                  <p:cNvSpPr/>
                  <p:nvPr/>
                </p:nvSpPr>
                <p:spPr bwMode="auto">
                  <a:xfrm>
                    <a:off x="920" y="1728"/>
                    <a:ext cx="2" cy="5"/>
                  </a:xfrm>
                  <a:custGeom>
                    <a:avLst/>
                    <a:gdLst>
                      <a:gd name="T0" fmla="*/ 0 w 3"/>
                      <a:gd name="T1" fmla="*/ 1 h 8"/>
                      <a:gd name="T2" fmla="*/ 1 w 3"/>
                      <a:gd name="T3" fmla="*/ 7 h 8"/>
                      <a:gd name="T4" fmla="*/ 2 w 3"/>
                      <a:gd name="T5" fmla="*/ 7 h 8"/>
                      <a:gd name="T6" fmla="*/ 2 w 3"/>
                      <a:gd name="T7" fmla="*/ 7 h 8"/>
                      <a:gd name="T8" fmla="*/ 3 w 3"/>
                      <a:gd name="T9" fmla="*/ 7 h 8"/>
                      <a:gd name="T10" fmla="*/ 3 w 3"/>
                      <a:gd name="T11" fmla="*/ 6 h 8"/>
                      <a:gd name="T12" fmla="*/ 1 w 3"/>
                      <a:gd name="T13" fmla="*/ 6 h 8"/>
                      <a:gd name="T14" fmla="*/ 1 w 3"/>
                      <a:gd name="T15" fmla="*/ 7 h 8"/>
                      <a:gd name="T16" fmla="*/ 1 w 3"/>
                      <a:gd name="T17" fmla="*/ 6 h 8"/>
                      <a:gd name="T18" fmla="*/ 1 w 3"/>
                      <a:gd name="T19" fmla="*/ 6 h 8"/>
                      <a:gd name="T20" fmla="*/ 2 w 3"/>
                      <a:gd name="T21" fmla="*/ 6 h 8"/>
                      <a:gd name="T22" fmla="*/ 2 w 3"/>
                      <a:gd name="T23" fmla="*/ 1 h 8"/>
                      <a:gd name="T24" fmla="*/ 0 w 3"/>
                      <a:gd name="T25" fmla="*/ 1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3" h="8">
                        <a:moveTo>
                          <a:pt x="0" y="1"/>
                        </a:moveTo>
                        <a:cubicBezTo>
                          <a:pt x="0" y="3"/>
                          <a:pt x="0" y="5"/>
                          <a:pt x="1" y="7"/>
                        </a:cubicBezTo>
                        <a:cubicBezTo>
                          <a:pt x="1" y="7"/>
                          <a:pt x="1" y="8"/>
                          <a:pt x="2" y="7"/>
                        </a:cubicBezTo>
                        <a:cubicBezTo>
                          <a:pt x="2" y="7"/>
                          <a:pt x="2" y="7"/>
                          <a:pt x="2" y="7"/>
                        </a:cubicBezTo>
                        <a:cubicBezTo>
                          <a:pt x="2" y="7"/>
                          <a:pt x="3" y="7"/>
                          <a:pt x="3" y="7"/>
                        </a:cubicBezTo>
                        <a:cubicBezTo>
                          <a:pt x="3" y="6"/>
                          <a:pt x="3" y="6"/>
                          <a:pt x="3" y="6"/>
                        </a:cubicBezTo>
                        <a:cubicBezTo>
                          <a:pt x="2" y="5"/>
                          <a:pt x="1" y="5"/>
                          <a:pt x="1" y="6"/>
                        </a:cubicBezTo>
                        <a:cubicBezTo>
                          <a:pt x="1" y="6"/>
                          <a:pt x="1" y="6"/>
                          <a:pt x="1" y="7"/>
                        </a:cubicBezTo>
                        <a:cubicBezTo>
                          <a:pt x="1" y="6"/>
                          <a:pt x="1" y="6"/>
                          <a:pt x="1" y="6"/>
                        </a:cubicBezTo>
                        <a:cubicBezTo>
                          <a:pt x="1" y="6"/>
                          <a:pt x="1" y="6"/>
                          <a:pt x="1" y="6"/>
                        </a:cubicBezTo>
                        <a:cubicBezTo>
                          <a:pt x="2" y="6"/>
                          <a:pt x="2" y="6"/>
                          <a:pt x="2" y="6"/>
                        </a:cubicBezTo>
                        <a:cubicBezTo>
                          <a:pt x="2" y="5"/>
                          <a:pt x="2" y="3"/>
                          <a:pt x="2" y="1"/>
                        </a:cubicBezTo>
                        <a:cubicBezTo>
                          <a:pt x="2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01" name="Freeform 391"/>
                  <p:cNvSpPr/>
                  <p:nvPr/>
                </p:nvSpPr>
                <p:spPr bwMode="auto">
                  <a:xfrm>
                    <a:off x="921" y="1729"/>
                    <a:ext cx="2" cy="4"/>
                  </a:xfrm>
                  <a:custGeom>
                    <a:avLst/>
                    <a:gdLst>
                      <a:gd name="T0" fmla="*/ 0 w 3"/>
                      <a:gd name="T1" fmla="*/ 1 h 7"/>
                      <a:gd name="T2" fmla="*/ 1 w 3"/>
                      <a:gd name="T3" fmla="*/ 6 h 7"/>
                      <a:gd name="T4" fmla="*/ 2 w 3"/>
                      <a:gd name="T5" fmla="*/ 6 h 7"/>
                      <a:gd name="T6" fmla="*/ 2 w 3"/>
                      <a:gd name="T7" fmla="*/ 5 h 7"/>
                      <a:gd name="T8" fmla="*/ 1 w 3"/>
                      <a:gd name="T9" fmla="*/ 5 h 7"/>
                      <a:gd name="T10" fmla="*/ 1 w 3"/>
                      <a:gd name="T11" fmla="*/ 6 h 7"/>
                      <a:gd name="T12" fmla="*/ 2 w 3"/>
                      <a:gd name="T13" fmla="*/ 6 h 7"/>
                      <a:gd name="T14" fmla="*/ 2 w 3"/>
                      <a:gd name="T15" fmla="*/ 1 h 7"/>
                      <a:gd name="T16" fmla="*/ 0 w 3"/>
                      <a:gd name="T17" fmla="*/ 1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" h="7">
                        <a:moveTo>
                          <a:pt x="0" y="1"/>
                        </a:moveTo>
                        <a:cubicBezTo>
                          <a:pt x="0" y="3"/>
                          <a:pt x="0" y="4"/>
                          <a:pt x="1" y="6"/>
                        </a:cubicBezTo>
                        <a:cubicBezTo>
                          <a:pt x="1" y="7"/>
                          <a:pt x="2" y="7"/>
                          <a:pt x="2" y="6"/>
                        </a:cubicBezTo>
                        <a:cubicBezTo>
                          <a:pt x="2" y="6"/>
                          <a:pt x="2" y="6"/>
                          <a:pt x="2" y="5"/>
                        </a:cubicBezTo>
                        <a:cubicBezTo>
                          <a:pt x="3" y="4"/>
                          <a:pt x="1" y="4"/>
                          <a:pt x="1" y="5"/>
                        </a:cubicBezTo>
                        <a:cubicBezTo>
                          <a:pt x="1" y="5"/>
                          <a:pt x="1" y="5"/>
                          <a:pt x="1" y="6"/>
                        </a:cubicBezTo>
                        <a:cubicBezTo>
                          <a:pt x="1" y="6"/>
                          <a:pt x="2" y="6"/>
                          <a:pt x="2" y="6"/>
                        </a:cubicBezTo>
                        <a:cubicBezTo>
                          <a:pt x="2" y="4"/>
                          <a:pt x="2" y="3"/>
                          <a:pt x="2" y="1"/>
                        </a:cubicBezTo>
                        <a:cubicBezTo>
                          <a:pt x="2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02" name="Freeform 392"/>
                  <p:cNvSpPr/>
                  <p:nvPr/>
                </p:nvSpPr>
                <p:spPr bwMode="auto">
                  <a:xfrm>
                    <a:off x="921" y="1729"/>
                    <a:ext cx="2" cy="6"/>
                  </a:xfrm>
                  <a:custGeom>
                    <a:avLst/>
                    <a:gdLst>
                      <a:gd name="T0" fmla="*/ 0 w 3"/>
                      <a:gd name="T1" fmla="*/ 2 h 8"/>
                      <a:gd name="T2" fmla="*/ 1 w 3"/>
                      <a:gd name="T3" fmla="*/ 7 h 8"/>
                      <a:gd name="T4" fmla="*/ 2 w 3"/>
                      <a:gd name="T5" fmla="*/ 7 h 8"/>
                      <a:gd name="T6" fmla="*/ 3 w 3"/>
                      <a:gd name="T7" fmla="*/ 5 h 8"/>
                      <a:gd name="T8" fmla="*/ 1 w 3"/>
                      <a:gd name="T9" fmla="*/ 5 h 8"/>
                      <a:gd name="T10" fmla="*/ 1 w 3"/>
                      <a:gd name="T11" fmla="*/ 7 h 8"/>
                      <a:gd name="T12" fmla="*/ 2 w 3"/>
                      <a:gd name="T13" fmla="*/ 7 h 8"/>
                      <a:gd name="T14" fmla="*/ 2 w 3"/>
                      <a:gd name="T15" fmla="*/ 2 h 8"/>
                      <a:gd name="T16" fmla="*/ 0 w 3"/>
                      <a:gd name="T17" fmla="*/ 2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" h="8">
                        <a:moveTo>
                          <a:pt x="0" y="2"/>
                        </a:moveTo>
                        <a:cubicBezTo>
                          <a:pt x="0" y="3"/>
                          <a:pt x="0" y="5"/>
                          <a:pt x="1" y="7"/>
                        </a:cubicBezTo>
                        <a:cubicBezTo>
                          <a:pt x="1" y="8"/>
                          <a:pt x="2" y="8"/>
                          <a:pt x="2" y="7"/>
                        </a:cubicBezTo>
                        <a:cubicBezTo>
                          <a:pt x="3" y="6"/>
                          <a:pt x="3" y="6"/>
                          <a:pt x="3" y="5"/>
                        </a:cubicBezTo>
                        <a:cubicBezTo>
                          <a:pt x="3" y="4"/>
                          <a:pt x="1" y="4"/>
                          <a:pt x="1" y="5"/>
                        </a:cubicBezTo>
                        <a:cubicBezTo>
                          <a:pt x="1" y="5"/>
                          <a:pt x="1" y="6"/>
                          <a:pt x="1" y="7"/>
                        </a:cubicBezTo>
                        <a:cubicBezTo>
                          <a:pt x="1" y="7"/>
                          <a:pt x="2" y="7"/>
                          <a:pt x="2" y="7"/>
                        </a:cubicBezTo>
                        <a:cubicBezTo>
                          <a:pt x="2" y="5"/>
                          <a:pt x="2" y="3"/>
                          <a:pt x="2" y="2"/>
                        </a:cubicBezTo>
                        <a:cubicBezTo>
                          <a:pt x="2" y="0"/>
                          <a:pt x="0" y="0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03" name="Freeform 393"/>
                  <p:cNvSpPr/>
                  <p:nvPr/>
                </p:nvSpPr>
                <p:spPr bwMode="auto">
                  <a:xfrm>
                    <a:off x="921" y="1729"/>
                    <a:ext cx="4" cy="7"/>
                  </a:xfrm>
                  <a:custGeom>
                    <a:avLst/>
                    <a:gdLst>
                      <a:gd name="T0" fmla="*/ 0 w 5"/>
                      <a:gd name="T1" fmla="*/ 2 h 10"/>
                      <a:gd name="T2" fmla="*/ 2 w 5"/>
                      <a:gd name="T3" fmla="*/ 7 h 10"/>
                      <a:gd name="T4" fmla="*/ 4 w 5"/>
                      <a:gd name="T5" fmla="*/ 7 h 10"/>
                      <a:gd name="T6" fmla="*/ 4 w 5"/>
                      <a:gd name="T7" fmla="*/ 2 h 10"/>
                      <a:gd name="T8" fmla="*/ 2 w 5"/>
                      <a:gd name="T9" fmla="*/ 2 h 10"/>
                      <a:gd name="T10" fmla="*/ 3 w 5"/>
                      <a:gd name="T11" fmla="*/ 7 h 10"/>
                      <a:gd name="T12" fmla="*/ 4 w 5"/>
                      <a:gd name="T13" fmla="*/ 7 h 10"/>
                      <a:gd name="T14" fmla="*/ 4 w 5"/>
                      <a:gd name="T15" fmla="*/ 3 h 10"/>
                      <a:gd name="T16" fmla="*/ 3 w 5"/>
                      <a:gd name="T17" fmla="*/ 3 h 10"/>
                      <a:gd name="T18" fmla="*/ 3 w 5"/>
                      <a:gd name="T19" fmla="*/ 9 h 10"/>
                      <a:gd name="T20" fmla="*/ 5 w 5"/>
                      <a:gd name="T21" fmla="*/ 9 h 10"/>
                      <a:gd name="T22" fmla="*/ 5 w 5"/>
                      <a:gd name="T23" fmla="*/ 7 h 10"/>
                      <a:gd name="T24" fmla="*/ 3 w 5"/>
                      <a:gd name="T25" fmla="*/ 7 h 10"/>
                      <a:gd name="T26" fmla="*/ 3 w 5"/>
                      <a:gd name="T27" fmla="*/ 9 h 10"/>
                      <a:gd name="T28" fmla="*/ 5 w 5"/>
                      <a:gd name="T29" fmla="*/ 9 h 10"/>
                      <a:gd name="T30" fmla="*/ 4 w 5"/>
                      <a:gd name="T31" fmla="*/ 3 h 10"/>
                      <a:gd name="T32" fmla="*/ 3 w 5"/>
                      <a:gd name="T33" fmla="*/ 3 h 10"/>
                      <a:gd name="T34" fmla="*/ 3 w 5"/>
                      <a:gd name="T35" fmla="*/ 7 h 10"/>
                      <a:gd name="T36" fmla="*/ 4 w 5"/>
                      <a:gd name="T37" fmla="*/ 7 h 10"/>
                      <a:gd name="T38" fmla="*/ 4 w 5"/>
                      <a:gd name="T39" fmla="*/ 2 h 10"/>
                      <a:gd name="T40" fmla="*/ 2 w 5"/>
                      <a:gd name="T41" fmla="*/ 2 h 10"/>
                      <a:gd name="T42" fmla="*/ 2 w 5"/>
                      <a:gd name="T43" fmla="*/ 7 h 10"/>
                      <a:gd name="T44" fmla="*/ 3 w 5"/>
                      <a:gd name="T45" fmla="*/ 6 h 10"/>
                      <a:gd name="T46" fmla="*/ 2 w 5"/>
                      <a:gd name="T47" fmla="*/ 1 h 10"/>
                      <a:gd name="T48" fmla="*/ 0 w 5"/>
                      <a:gd name="T49" fmla="*/ 2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</a:cxnLst>
                    <a:rect l="0" t="0" r="r" b="b"/>
                    <a:pathLst>
                      <a:path w="5" h="10">
                        <a:moveTo>
                          <a:pt x="0" y="2"/>
                        </a:moveTo>
                        <a:cubicBezTo>
                          <a:pt x="1" y="3"/>
                          <a:pt x="1" y="5"/>
                          <a:pt x="2" y="7"/>
                        </a:cubicBezTo>
                        <a:cubicBezTo>
                          <a:pt x="2" y="8"/>
                          <a:pt x="4" y="7"/>
                          <a:pt x="4" y="7"/>
                        </a:cubicBezTo>
                        <a:cubicBezTo>
                          <a:pt x="4" y="5"/>
                          <a:pt x="3" y="4"/>
                          <a:pt x="4" y="2"/>
                        </a:cubicBezTo>
                        <a:cubicBezTo>
                          <a:pt x="3" y="2"/>
                          <a:pt x="2" y="2"/>
                          <a:pt x="2" y="2"/>
                        </a:cubicBezTo>
                        <a:cubicBezTo>
                          <a:pt x="2" y="4"/>
                          <a:pt x="2" y="5"/>
                          <a:pt x="3" y="7"/>
                        </a:cubicBezTo>
                        <a:cubicBezTo>
                          <a:pt x="3" y="8"/>
                          <a:pt x="4" y="8"/>
                          <a:pt x="4" y="7"/>
                        </a:cubicBezTo>
                        <a:cubicBezTo>
                          <a:pt x="4" y="6"/>
                          <a:pt x="4" y="4"/>
                          <a:pt x="4" y="3"/>
                        </a:cubicBezTo>
                        <a:cubicBezTo>
                          <a:pt x="4" y="3"/>
                          <a:pt x="3" y="3"/>
                          <a:pt x="3" y="3"/>
                        </a:cubicBezTo>
                        <a:cubicBezTo>
                          <a:pt x="3" y="5"/>
                          <a:pt x="3" y="7"/>
                          <a:pt x="3" y="9"/>
                        </a:cubicBezTo>
                        <a:cubicBezTo>
                          <a:pt x="4" y="9"/>
                          <a:pt x="4" y="9"/>
                          <a:pt x="5" y="9"/>
                        </a:cubicBezTo>
                        <a:cubicBezTo>
                          <a:pt x="5" y="8"/>
                          <a:pt x="5" y="8"/>
                          <a:pt x="5" y="7"/>
                        </a:cubicBezTo>
                        <a:cubicBezTo>
                          <a:pt x="5" y="6"/>
                          <a:pt x="3" y="6"/>
                          <a:pt x="3" y="7"/>
                        </a:cubicBezTo>
                        <a:cubicBezTo>
                          <a:pt x="3" y="8"/>
                          <a:pt x="3" y="8"/>
                          <a:pt x="3" y="9"/>
                        </a:cubicBezTo>
                        <a:cubicBezTo>
                          <a:pt x="3" y="10"/>
                          <a:pt x="5" y="10"/>
                          <a:pt x="5" y="9"/>
                        </a:cubicBezTo>
                        <a:cubicBezTo>
                          <a:pt x="5" y="7"/>
                          <a:pt x="5" y="4"/>
                          <a:pt x="4" y="3"/>
                        </a:cubicBezTo>
                        <a:cubicBezTo>
                          <a:pt x="4" y="2"/>
                          <a:pt x="3" y="2"/>
                          <a:pt x="3" y="3"/>
                        </a:cubicBezTo>
                        <a:cubicBezTo>
                          <a:pt x="2" y="4"/>
                          <a:pt x="3" y="5"/>
                          <a:pt x="3" y="7"/>
                        </a:cubicBezTo>
                        <a:cubicBezTo>
                          <a:pt x="3" y="7"/>
                          <a:pt x="4" y="7"/>
                          <a:pt x="4" y="7"/>
                        </a:cubicBezTo>
                        <a:cubicBezTo>
                          <a:pt x="4" y="5"/>
                          <a:pt x="4" y="3"/>
                          <a:pt x="4" y="2"/>
                        </a:cubicBezTo>
                        <a:cubicBezTo>
                          <a:pt x="3" y="1"/>
                          <a:pt x="2" y="1"/>
                          <a:pt x="2" y="2"/>
                        </a:cubicBezTo>
                        <a:cubicBezTo>
                          <a:pt x="2" y="3"/>
                          <a:pt x="2" y="5"/>
                          <a:pt x="2" y="7"/>
                        </a:cubicBezTo>
                        <a:cubicBezTo>
                          <a:pt x="2" y="6"/>
                          <a:pt x="3" y="6"/>
                          <a:pt x="3" y="6"/>
                        </a:cubicBezTo>
                        <a:cubicBezTo>
                          <a:pt x="3" y="4"/>
                          <a:pt x="3" y="2"/>
                          <a:pt x="2" y="1"/>
                        </a:cubicBezTo>
                        <a:cubicBezTo>
                          <a:pt x="1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04" name="Freeform 394"/>
                  <p:cNvSpPr/>
                  <p:nvPr/>
                </p:nvSpPr>
                <p:spPr bwMode="auto">
                  <a:xfrm>
                    <a:off x="922" y="1731"/>
                    <a:ext cx="3" cy="5"/>
                  </a:xfrm>
                  <a:custGeom>
                    <a:avLst/>
                    <a:gdLst>
                      <a:gd name="T0" fmla="*/ 1 w 5"/>
                      <a:gd name="T1" fmla="*/ 1 h 7"/>
                      <a:gd name="T2" fmla="*/ 1 w 5"/>
                      <a:gd name="T3" fmla="*/ 6 h 7"/>
                      <a:gd name="T4" fmla="*/ 2 w 5"/>
                      <a:gd name="T5" fmla="*/ 5 h 7"/>
                      <a:gd name="T6" fmla="*/ 2 w 5"/>
                      <a:gd name="T7" fmla="*/ 5 h 7"/>
                      <a:gd name="T8" fmla="*/ 1 w 5"/>
                      <a:gd name="T9" fmla="*/ 5 h 7"/>
                      <a:gd name="T10" fmla="*/ 3 w 5"/>
                      <a:gd name="T11" fmla="*/ 7 h 7"/>
                      <a:gd name="T12" fmla="*/ 4 w 5"/>
                      <a:gd name="T13" fmla="*/ 7 h 7"/>
                      <a:gd name="T14" fmla="*/ 4 w 5"/>
                      <a:gd name="T15" fmla="*/ 3 h 7"/>
                      <a:gd name="T16" fmla="*/ 2 w 5"/>
                      <a:gd name="T17" fmla="*/ 3 h 7"/>
                      <a:gd name="T18" fmla="*/ 3 w 5"/>
                      <a:gd name="T19" fmla="*/ 6 h 7"/>
                      <a:gd name="T20" fmla="*/ 4 w 5"/>
                      <a:gd name="T21" fmla="*/ 6 h 7"/>
                      <a:gd name="T22" fmla="*/ 2 w 5"/>
                      <a:gd name="T23" fmla="*/ 3 h 7"/>
                      <a:gd name="T24" fmla="*/ 1 w 5"/>
                      <a:gd name="T25" fmla="*/ 4 h 7"/>
                      <a:gd name="T26" fmla="*/ 1 w 5"/>
                      <a:gd name="T27" fmla="*/ 6 h 7"/>
                      <a:gd name="T28" fmla="*/ 2 w 5"/>
                      <a:gd name="T29" fmla="*/ 6 h 7"/>
                      <a:gd name="T30" fmla="*/ 2 w 5"/>
                      <a:gd name="T31" fmla="*/ 1 h 7"/>
                      <a:gd name="T32" fmla="*/ 1 w 5"/>
                      <a:gd name="T33" fmla="*/ 1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" h="7">
                        <a:moveTo>
                          <a:pt x="1" y="1"/>
                        </a:moveTo>
                        <a:cubicBezTo>
                          <a:pt x="1" y="3"/>
                          <a:pt x="1" y="4"/>
                          <a:pt x="1" y="6"/>
                        </a:cubicBezTo>
                        <a:cubicBezTo>
                          <a:pt x="1" y="6"/>
                          <a:pt x="2" y="5"/>
                          <a:pt x="2" y="5"/>
                        </a:cubicBez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5"/>
                          <a:pt x="1" y="5"/>
                          <a:pt x="1" y="5"/>
                        </a:cubicBezTo>
                        <a:cubicBezTo>
                          <a:pt x="2" y="5"/>
                          <a:pt x="2" y="6"/>
                          <a:pt x="3" y="7"/>
                        </a:cubicBezTo>
                        <a:cubicBezTo>
                          <a:pt x="4" y="7"/>
                          <a:pt x="4" y="7"/>
                          <a:pt x="4" y="7"/>
                        </a:cubicBezTo>
                        <a:cubicBezTo>
                          <a:pt x="5" y="5"/>
                          <a:pt x="4" y="4"/>
                          <a:pt x="4" y="3"/>
                        </a:cubicBezTo>
                        <a:cubicBezTo>
                          <a:pt x="3" y="2"/>
                          <a:pt x="2" y="3"/>
                          <a:pt x="2" y="3"/>
                        </a:cubicBezTo>
                        <a:cubicBezTo>
                          <a:pt x="2" y="4"/>
                          <a:pt x="3" y="5"/>
                          <a:pt x="3" y="6"/>
                        </a:cubicBezTo>
                        <a:cubicBezTo>
                          <a:pt x="3" y="6"/>
                          <a:pt x="3" y="6"/>
                          <a:pt x="4" y="6"/>
                        </a:cubicBezTo>
                        <a:cubicBezTo>
                          <a:pt x="3" y="5"/>
                          <a:pt x="3" y="4"/>
                          <a:pt x="2" y="3"/>
                        </a:cubicBezTo>
                        <a:cubicBezTo>
                          <a:pt x="2" y="3"/>
                          <a:pt x="1" y="3"/>
                          <a:pt x="1" y="4"/>
                        </a:cubicBezTo>
                        <a:cubicBezTo>
                          <a:pt x="0" y="5"/>
                          <a:pt x="0" y="5"/>
                          <a:pt x="1" y="6"/>
                        </a:cubicBezTo>
                        <a:cubicBezTo>
                          <a:pt x="1" y="7"/>
                          <a:pt x="2" y="7"/>
                          <a:pt x="2" y="6"/>
                        </a:cubicBezTo>
                        <a:cubicBezTo>
                          <a:pt x="2" y="4"/>
                          <a:pt x="2" y="3"/>
                          <a:pt x="2" y="1"/>
                        </a:cubicBezTo>
                        <a:cubicBezTo>
                          <a:pt x="3" y="0"/>
                          <a:pt x="1" y="0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05" name="Freeform 395"/>
                  <p:cNvSpPr/>
                  <p:nvPr/>
                </p:nvSpPr>
                <p:spPr bwMode="auto">
                  <a:xfrm>
                    <a:off x="923" y="1731"/>
                    <a:ext cx="4" cy="4"/>
                  </a:xfrm>
                  <a:custGeom>
                    <a:avLst/>
                    <a:gdLst>
                      <a:gd name="T0" fmla="*/ 1 w 6"/>
                      <a:gd name="T1" fmla="*/ 1 h 6"/>
                      <a:gd name="T2" fmla="*/ 2 w 6"/>
                      <a:gd name="T3" fmla="*/ 5 h 6"/>
                      <a:gd name="T4" fmla="*/ 4 w 6"/>
                      <a:gd name="T5" fmla="*/ 5 h 6"/>
                      <a:gd name="T6" fmla="*/ 4 w 6"/>
                      <a:gd name="T7" fmla="*/ 1 h 6"/>
                      <a:gd name="T8" fmla="*/ 2 w 6"/>
                      <a:gd name="T9" fmla="*/ 1 h 6"/>
                      <a:gd name="T10" fmla="*/ 3 w 6"/>
                      <a:gd name="T11" fmla="*/ 4 h 6"/>
                      <a:gd name="T12" fmla="*/ 5 w 6"/>
                      <a:gd name="T13" fmla="*/ 4 h 6"/>
                      <a:gd name="T14" fmla="*/ 5 w 6"/>
                      <a:gd name="T15" fmla="*/ 1 h 6"/>
                      <a:gd name="T16" fmla="*/ 3 w 6"/>
                      <a:gd name="T17" fmla="*/ 1 h 6"/>
                      <a:gd name="T18" fmla="*/ 4 w 6"/>
                      <a:gd name="T19" fmla="*/ 4 h 6"/>
                      <a:gd name="T20" fmla="*/ 6 w 6"/>
                      <a:gd name="T21" fmla="*/ 4 h 6"/>
                      <a:gd name="T22" fmla="*/ 6 w 6"/>
                      <a:gd name="T23" fmla="*/ 2 h 6"/>
                      <a:gd name="T24" fmla="*/ 4 w 6"/>
                      <a:gd name="T25" fmla="*/ 2 h 6"/>
                      <a:gd name="T26" fmla="*/ 4 w 6"/>
                      <a:gd name="T27" fmla="*/ 4 h 6"/>
                      <a:gd name="T28" fmla="*/ 6 w 6"/>
                      <a:gd name="T29" fmla="*/ 4 h 6"/>
                      <a:gd name="T30" fmla="*/ 5 w 6"/>
                      <a:gd name="T31" fmla="*/ 1 h 6"/>
                      <a:gd name="T32" fmla="*/ 3 w 6"/>
                      <a:gd name="T33" fmla="*/ 1 h 6"/>
                      <a:gd name="T34" fmla="*/ 3 w 6"/>
                      <a:gd name="T35" fmla="*/ 4 h 6"/>
                      <a:gd name="T36" fmla="*/ 5 w 6"/>
                      <a:gd name="T37" fmla="*/ 4 h 6"/>
                      <a:gd name="T38" fmla="*/ 4 w 6"/>
                      <a:gd name="T39" fmla="*/ 0 h 6"/>
                      <a:gd name="T40" fmla="*/ 2 w 6"/>
                      <a:gd name="T41" fmla="*/ 1 h 6"/>
                      <a:gd name="T42" fmla="*/ 2 w 6"/>
                      <a:gd name="T43" fmla="*/ 5 h 6"/>
                      <a:gd name="T44" fmla="*/ 4 w 6"/>
                      <a:gd name="T45" fmla="*/ 5 h 6"/>
                      <a:gd name="T46" fmla="*/ 2 w 6"/>
                      <a:gd name="T47" fmla="*/ 0 h 6"/>
                      <a:gd name="T48" fmla="*/ 1 w 6"/>
                      <a:gd name="T49" fmla="*/ 1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</a:cxnLst>
                    <a:rect l="0" t="0" r="r" b="b"/>
                    <a:pathLst>
                      <a:path w="6" h="6">
                        <a:moveTo>
                          <a:pt x="1" y="1"/>
                        </a:moveTo>
                        <a:cubicBezTo>
                          <a:pt x="2" y="2"/>
                          <a:pt x="2" y="4"/>
                          <a:pt x="2" y="5"/>
                        </a:cubicBezTo>
                        <a:cubicBezTo>
                          <a:pt x="3" y="6"/>
                          <a:pt x="4" y="6"/>
                          <a:pt x="4" y="5"/>
                        </a:cubicBezTo>
                        <a:cubicBezTo>
                          <a:pt x="4" y="3"/>
                          <a:pt x="4" y="2"/>
                          <a:pt x="4" y="1"/>
                        </a:cubicBezTo>
                        <a:cubicBezTo>
                          <a:pt x="3" y="1"/>
                          <a:pt x="3" y="1"/>
                          <a:pt x="2" y="1"/>
                        </a:cubicBezTo>
                        <a:cubicBezTo>
                          <a:pt x="3" y="2"/>
                          <a:pt x="3" y="4"/>
                          <a:pt x="3" y="4"/>
                        </a:cubicBezTo>
                        <a:cubicBezTo>
                          <a:pt x="3" y="5"/>
                          <a:pt x="5" y="5"/>
                          <a:pt x="5" y="4"/>
                        </a:cubicBezTo>
                        <a:cubicBezTo>
                          <a:pt x="5" y="3"/>
                          <a:pt x="5" y="2"/>
                          <a:pt x="5" y="1"/>
                        </a:cubicBezTo>
                        <a:cubicBezTo>
                          <a:pt x="4" y="1"/>
                          <a:pt x="4" y="1"/>
                          <a:pt x="3" y="1"/>
                        </a:cubicBezTo>
                        <a:cubicBezTo>
                          <a:pt x="4" y="2"/>
                          <a:pt x="4" y="3"/>
                          <a:pt x="4" y="4"/>
                        </a:cubicBezTo>
                        <a:cubicBezTo>
                          <a:pt x="4" y="5"/>
                          <a:pt x="6" y="5"/>
                          <a:pt x="6" y="4"/>
                        </a:cubicBezTo>
                        <a:cubicBezTo>
                          <a:pt x="6" y="3"/>
                          <a:pt x="6" y="3"/>
                          <a:pt x="6" y="2"/>
                        </a:cubicBezTo>
                        <a:cubicBezTo>
                          <a:pt x="6" y="1"/>
                          <a:pt x="4" y="1"/>
                          <a:pt x="4" y="2"/>
                        </a:cubicBezTo>
                        <a:cubicBezTo>
                          <a:pt x="4" y="3"/>
                          <a:pt x="4" y="3"/>
                          <a:pt x="4" y="4"/>
                        </a:cubicBezTo>
                        <a:cubicBezTo>
                          <a:pt x="5" y="4"/>
                          <a:pt x="5" y="4"/>
                          <a:pt x="6" y="4"/>
                        </a:cubicBezTo>
                        <a:cubicBezTo>
                          <a:pt x="5" y="3"/>
                          <a:pt x="5" y="2"/>
                          <a:pt x="5" y="1"/>
                        </a:cubicBezTo>
                        <a:cubicBezTo>
                          <a:pt x="5" y="0"/>
                          <a:pt x="4" y="0"/>
                          <a:pt x="3" y="1"/>
                        </a:cubicBezTo>
                        <a:cubicBezTo>
                          <a:pt x="3" y="2"/>
                          <a:pt x="3" y="3"/>
                          <a:pt x="3" y="4"/>
                        </a:cubicBezTo>
                        <a:cubicBezTo>
                          <a:pt x="4" y="4"/>
                          <a:pt x="4" y="4"/>
                          <a:pt x="5" y="4"/>
                        </a:cubicBezTo>
                        <a:cubicBezTo>
                          <a:pt x="4" y="3"/>
                          <a:pt x="5" y="1"/>
                          <a:pt x="4" y="0"/>
                        </a:cubicBezTo>
                        <a:cubicBezTo>
                          <a:pt x="3" y="0"/>
                          <a:pt x="2" y="0"/>
                          <a:pt x="2" y="1"/>
                        </a:cubicBezTo>
                        <a:cubicBezTo>
                          <a:pt x="2" y="2"/>
                          <a:pt x="2" y="3"/>
                          <a:pt x="2" y="5"/>
                        </a:cubicBezTo>
                        <a:cubicBezTo>
                          <a:pt x="3" y="5"/>
                          <a:pt x="4" y="5"/>
                          <a:pt x="4" y="5"/>
                        </a:cubicBezTo>
                        <a:cubicBezTo>
                          <a:pt x="4" y="3"/>
                          <a:pt x="4" y="0"/>
                          <a:pt x="2" y="0"/>
                        </a:cubicBezTo>
                        <a:cubicBezTo>
                          <a:pt x="1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06" name="Freeform 396"/>
                  <p:cNvSpPr/>
                  <p:nvPr/>
                </p:nvSpPr>
                <p:spPr bwMode="auto">
                  <a:xfrm>
                    <a:off x="591" y="1334"/>
                    <a:ext cx="21" cy="27"/>
                  </a:xfrm>
                  <a:custGeom>
                    <a:avLst/>
                    <a:gdLst>
                      <a:gd name="T0" fmla="*/ 7 w 31"/>
                      <a:gd name="T1" fmla="*/ 16 h 41"/>
                      <a:gd name="T2" fmla="*/ 11 w 31"/>
                      <a:gd name="T3" fmla="*/ 4 h 41"/>
                      <a:gd name="T4" fmla="*/ 19 w 31"/>
                      <a:gd name="T5" fmla="*/ 3 h 41"/>
                      <a:gd name="T6" fmla="*/ 24 w 31"/>
                      <a:gd name="T7" fmla="*/ 21 h 41"/>
                      <a:gd name="T8" fmla="*/ 16 w 31"/>
                      <a:gd name="T9" fmla="*/ 40 h 41"/>
                      <a:gd name="T10" fmla="*/ 18 w 31"/>
                      <a:gd name="T11" fmla="*/ 40 h 41"/>
                      <a:gd name="T12" fmla="*/ 24 w 31"/>
                      <a:gd name="T13" fmla="*/ 23 h 41"/>
                      <a:gd name="T14" fmla="*/ 29 w 31"/>
                      <a:gd name="T15" fmla="*/ 16 h 41"/>
                      <a:gd name="T16" fmla="*/ 21 w 31"/>
                      <a:gd name="T17" fmla="*/ 2 h 41"/>
                      <a:gd name="T18" fmla="*/ 4 w 31"/>
                      <a:gd name="T19" fmla="*/ 7 h 41"/>
                      <a:gd name="T20" fmla="*/ 6 w 31"/>
                      <a:gd name="T21" fmla="*/ 18 h 41"/>
                      <a:gd name="T22" fmla="*/ 7 w 31"/>
                      <a:gd name="T23" fmla="*/ 16 h 4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31" h="41">
                        <a:moveTo>
                          <a:pt x="7" y="16"/>
                        </a:moveTo>
                        <a:cubicBezTo>
                          <a:pt x="0" y="14"/>
                          <a:pt x="7" y="5"/>
                          <a:pt x="11" y="4"/>
                        </a:cubicBezTo>
                        <a:cubicBezTo>
                          <a:pt x="14" y="3"/>
                          <a:pt x="16" y="3"/>
                          <a:pt x="19" y="3"/>
                        </a:cubicBezTo>
                        <a:cubicBezTo>
                          <a:pt x="28" y="5"/>
                          <a:pt x="29" y="14"/>
                          <a:pt x="24" y="21"/>
                        </a:cubicBezTo>
                        <a:cubicBezTo>
                          <a:pt x="19" y="27"/>
                          <a:pt x="15" y="31"/>
                          <a:pt x="16" y="40"/>
                        </a:cubicBezTo>
                        <a:cubicBezTo>
                          <a:pt x="16" y="41"/>
                          <a:pt x="18" y="41"/>
                          <a:pt x="18" y="40"/>
                        </a:cubicBezTo>
                        <a:cubicBezTo>
                          <a:pt x="17" y="33"/>
                          <a:pt x="20" y="28"/>
                          <a:pt x="24" y="23"/>
                        </a:cubicBezTo>
                        <a:cubicBezTo>
                          <a:pt x="26" y="21"/>
                          <a:pt x="28" y="19"/>
                          <a:pt x="29" y="16"/>
                        </a:cubicBezTo>
                        <a:cubicBezTo>
                          <a:pt x="31" y="10"/>
                          <a:pt x="26" y="5"/>
                          <a:pt x="21" y="2"/>
                        </a:cubicBezTo>
                        <a:cubicBezTo>
                          <a:pt x="15" y="0"/>
                          <a:pt x="9" y="2"/>
                          <a:pt x="4" y="7"/>
                        </a:cubicBezTo>
                        <a:cubicBezTo>
                          <a:pt x="1" y="10"/>
                          <a:pt x="1" y="16"/>
                          <a:pt x="6" y="18"/>
                        </a:cubicBezTo>
                        <a:cubicBezTo>
                          <a:pt x="7" y="18"/>
                          <a:pt x="8" y="17"/>
                          <a:pt x="7" y="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07" name="Freeform 397"/>
                  <p:cNvSpPr/>
                  <p:nvPr/>
                </p:nvSpPr>
                <p:spPr bwMode="auto">
                  <a:xfrm>
                    <a:off x="598" y="1363"/>
                    <a:ext cx="8" cy="8"/>
                  </a:xfrm>
                  <a:custGeom>
                    <a:avLst/>
                    <a:gdLst>
                      <a:gd name="T0" fmla="*/ 9 w 12"/>
                      <a:gd name="T1" fmla="*/ 1 h 11"/>
                      <a:gd name="T2" fmla="*/ 2 w 12"/>
                      <a:gd name="T3" fmla="*/ 2 h 11"/>
                      <a:gd name="T4" fmla="*/ 2 w 12"/>
                      <a:gd name="T5" fmla="*/ 7 h 11"/>
                      <a:gd name="T6" fmla="*/ 11 w 12"/>
                      <a:gd name="T7" fmla="*/ 2 h 11"/>
                      <a:gd name="T8" fmla="*/ 9 w 12"/>
                      <a:gd name="T9" fmla="*/ 3 h 11"/>
                      <a:gd name="T10" fmla="*/ 3 w 12"/>
                      <a:gd name="T11" fmla="*/ 6 h 11"/>
                      <a:gd name="T12" fmla="*/ 4 w 12"/>
                      <a:gd name="T13" fmla="*/ 3 h 11"/>
                      <a:gd name="T14" fmla="*/ 8 w 12"/>
                      <a:gd name="T15" fmla="*/ 2 h 11"/>
                      <a:gd name="T16" fmla="*/ 9 w 12"/>
                      <a:gd name="T17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2" h="11">
                        <a:moveTo>
                          <a:pt x="9" y="1"/>
                        </a:moveTo>
                        <a:cubicBezTo>
                          <a:pt x="6" y="0"/>
                          <a:pt x="4" y="0"/>
                          <a:pt x="2" y="2"/>
                        </a:cubicBezTo>
                        <a:cubicBezTo>
                          <a:pt x="0" y="3"/>
                          <a:pt x="0" y="6"/>
                          <a:pt x="2" y="7"/>
                        </a:cubicBezTo>
                        <a:cubicBezTo>
                          <a:pt x="5" y="11"/>
                          <a:pt x="12" y="7"/>
                          <a:pt x="11" y="2"/>
                        </a:cubicBezTo>
                        <a:cubicBezTo>
                          <a:pt x="11" y="1"/>
                          <a:pt x="9" y="2"/>
                          <a:pt x="9" y="3"/>
                        </a:cubicBezTo>
                        <a:cubicBezTo>
                          <a:pt x="10" y="6"/>
                          <a:pt x="5" y="8"/>
                          <a:pt x="3" y="6"/>
                        </a:cubicBezTo>
                        <a:cubicBezTo>
                          <a:pt x="2" y="5"/>
                          <a:pt x="2" y="3"/>
                          <a:pt x="4" y="3"/>
                        </a:cubicBezTo>
                        <a:cubicBezTo>
                          <a:pt x="5" y="2"/>
                          <a:pt x="7" y="2"/>
                          <a:pt x="8" y="2"/>
                        </a:cubicBezTo>
                        <a:cubicBezTo>
                          <a:pt x="9" y="3"/>
                          <a:pt x="10" y="1"/>
                          <a:pt x="9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08" name="Freeform 398"/>
                  <p:cNvSpPr/>
                  <p:nvPr/>
                </p:nvSpPr>
                <p:spPr bwMode="auto">
                  <a:xfrm>
                    <a:off x="599" y="1365"/>
                    <a:ext cx="1" cy="2"/>
                  </a:xfrm>
                  <a:custGeom>
                    <a:avLst/>
                    <a:gdLst>
                      <a:gd name="T0" fmla="*/ 0 w 2"/>
                      <a:gd name="T1" fmla="*/ 3 h 4"/>
                      <a:gd name="T2" fmla="*/ 2 w 2"/>
                      <a:gd name="T3" fmla="*/ 0 h 4"/>
                      <a:gd name="T4" fmla="*/ 1 w 2"/>
                      <a:gd name="T5" fmla="*/ 0 h 4"/>
                      <a:gd name="T6" fmla="*/ 0 w 2"/>
                      <a:gd name="T7" fmla="*/ 3 h 4"/>
                      <a:gd name="T8" fmla="*/ 0 w 2"/>
                      <a:gd name="T9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4">
                        <a:moveTo>
                          <a:pt x="0" y="3"/>
                        </a:moveTo>
                        <a:cubicBezTo>
                          <a:pt x="1" y="2"/>
                          <a:pt x="1" y="1"/>
                          <a:pt x="2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1"/>
                          <a:pt x="0" y="2"/>
                          <a:pt x="0" y="3"/>
                        </a:cubicBezTo>
                        <a:cubicBezTo>
                          <a:pt x="0" y="4"/>
                          <a:pt x="0" y="4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09" name="Freeform 399"/>
                  <p:cNvSpPr/>
                  <p:nvPr/>
                </p:nvSpPr>
                <p:spPr bwMode="auto">
                  <a:xfrm>
                    <a:off x="599" y="1365"/>
                    <a:ext cx="2" cy="2"/>
                  </a:xfrm>
                  <a:custGeom>
                    <a:avLst/>
                    <a:gdLst>
                      <a:gd name="T0" fmla="*/ 1 w 3"/>
                      <a:gd name="T1" fmla="*/ 4 h 4"/>
                      <a:gd name="T2" fmla="*/ 3 w 3"/>
                      <a:gd name="T3" fmla="*/ 1 h 4"/>
                      <a:gd name="T4" fmla="*/ 2 w 3"/>
                      <a:gd name="T5" fmla="*/ 0 h 4"/>
                      <a:gd name="T6" fmla="*/ 0 w 3"/>
                      <a:gd name="T7" fmla="*/ 4 h 4"/>
                      <a:gd name="T8" fmla="*/ 1 w 3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4">
                        <a:moveTo>
                          <a:pt x="1" y="4"/>
                        </a:moveTo>
                        <a:cubicBezTo>
                          <a:pt x="1" y="3"/>
                          <a:pt x="2" y="2"/>
                          <a:pt x="3" y="1"/>
                        </a:cubicBezTo>
                        <a:cubicBezTo>
                          <a:pt x="3" y="0"/>
                          <a:pt x="3" y="0"/>
                          <a:pt x="2" y="0"/>
                        </a:cubicBezTo>
                        <a:cubicBezTo>
                          <a:pt x="2" y="1"/>
                          <a:pt x="1" y="2"/>
                          <a:pt x="0" y="4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10" name="Freeform 400"/>
                  <p:cNvSpPr/>
                  <p:nvPr/>
                </p:nvSpPr>
                <p:spPr bwMode="auto">
                  <a:xfrm>
                    <a:off x="600" y="1365"/>
                    <a:ext cx="2" cy="3"/>
                  </a:xfrm>
                  <a:custGeom>
                    <a:avLst/>
                    <a:gdLst>
                      <a:gd name="T0" fmla="*/ 0 w 3"/>
                      <a:gd name="T1" fmla="*/ 5 h 5"/>
                      <a:gd name="T2" fmla="*/ 3 w 3"/>
                      <a:gd name="T3" fmla="*/ 1 h 5"/>
                      <a:gd name="T4" fmla="*/ 2 w 3"/>
                      <a:gd name="T5" fmla="*/ 0 h 5"/>
                      <a:gd name="T6" fmla="*/ 0 w 3"/>
                      <a:gd name="T7" fmla="*/ 5 h 5"/>
                      <a:gd name="T8" fmla="*/ 0 w 3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5"/>
                        </a:moveTo>
                        <a:cubicBezTo>
                          <a:pt x="1" y="3"/>
                          <a:pt x="2" y="2"/>
                          <a:pt x="3" y="1"/>
                        </a:cubicBezTo>
                        <a:cubicBezTo>
                          <a:pt x="3" y="1"/>
                          <a:pt x="3" y="0"/>
                          <a:pt x="2" y="0"/>
                        </a:cubicBezTo>
                        <a:cubicBezTo>
                          <a:pt x="1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11" name="Freeform 401"/>
                  <p:cNvSpPr/>
                  <p:nvPr/>
                </p:nvSpPr>
                <p:spPr bwMode="auto">
                  <a:xfrm>
                    <a:off x="600" y="1365"/>
                    <a:ext cx="2" cy="3"/>
                  </a:xfrm>
                  <a:custGeom>
                    <a:avLst/>
                    <a:gdLst>
                      <a:gd name="T0" fmla="*/ 0 w 3"/>
                      <a:gd name="T1" fmla="*/ 5 h 5"/>
                      <a:gd name="T2" fmla="*/ 3 w 3"/>
                      <a:gd name="T3" fmla="*/ 0 h 5"/>
                      <a:gd name="T4" fmla="*/ 2 w 3"/>
                      <a:gd name="T5" fmla="*/ 0 h 5"/>
                      <a:gd name="T6" fmla="*/ 0 w 3"/>
                      <a:gd name="T7" fmla="*/ 5 h 5"/>
                      <a:gd name="T8" fmla="*/ 0 w 3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5"/>
                        </a:moveTo>
                        <a:cubicBezTo>
                          <a:pt x="1" y="3"/>
                          <a:pt x="2" y="2"/>
                          <a:pt x="3" y="0"/>
                        </a:cubicBezTo>
                        <a:cubicBezTo>
                          <a:pt x="3" y="0"/>
                          <a:pt x="3" y="0"/>
                          <a:pt x="2" y="0"/>
                        </a:cubicBezTo>
                        <a:cubicBezTo>
                          <a:pt x="2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12" name="Freeform 402"/>
                  <p:cNvSpPr/>
                  <p:nvPr/>
                </p:nvSpPr>
                <p:spPr bwMode="auto">
                  <a:xfrm>
                    <a:off x="601" y="1365"/>
                    <a:ext cx="2" cy="3"/>
                  </a:xfrm>
                  <a:custGeom>
                    <a:avLst/>
                    <a:gdLst>
                      <a:gd name="T0" fmla="*/ 0 w 3"/>
                      <a:gd name="T1" fmla="*/ 5 h 5"/>
                      <a:gd name="T2" fmla="*/ 3 w 3"/>
                      <a:gd name="T3" fmla="*/ 1 h 5"/>
                      <a:gd name="T4" fmla="*/ 2 w 3"/>
                      <a:gd name="T5" fmla="*/ 0 h 5"/>
                      <a:gd name="T6" fmla="*/ 0 w 3"/>
                      <a:gd name="T7" fmla="*/ 5 h 5"/>
                      <a:gd name="T8" fmla="*/ 0 w 3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5"/>
                        </a:moveTo>
                        <a:cubicBezTo>
                          <a:pt x="0" y="3"/>
                          <a:pt x="1" y="2"/>
                          <a:pt x="3" y="1"/>
                        </a:cubicBezTo>
                        <a:cubicBezTo>
                          <a:pt x="3" y="1"/>
                          <a:pt x="2" y="0"/>
                          <a:pt x="2" y="0"/>
                        </a:cubicBezTo>
                        <a:cubicBezTo>
                          <a:pt x="1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13" name="Freeform 403"/>
                  <p:cNvSpPr/>
                  <p:nvPr/>
                </p:nvSpPr>
                <p:spPr bwMode="auto">
                  <a:xfrm>
                    <a:off x="602" y="1365"/>
                    <a:ext cx="2" cy="3"/>
                  </a:xfrm>
                  <a:custGeom>
                    <a:avLst/>
                    <a:gdLst>
                      <a:gd name="T0" fmla="*/ 0 w 3"/>
                      <a:gd name="T1" fmla="*/ 5 h 5"/>
                      <a:gd name="T2" fmla="*/ 3 w 3"/>
                      <a:gd name="T3" fmla="*/ 1 h 5"/>
                      <a:gd name="T4" fmla="*/ 2 w 3"/>
                      <a:gd name="T5" fmla="*/ 0 h 5"/>
                      <a:gd name="T6" fmla="*/ 0 w 3"/>
                      <a:gd name="T7" fmla="*/ 5 h 5"/>
                      <a:gd name="T8" fmla="*/ 0 w 3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5"/>
                        </a:moveTo>
                        <a:cubicBezTo>
                          <a:pt x="1" y="3"/>
                          <a:pt x="2" y="2"/>
                          <a:pt x="3" y="1"/>
                        </a:cubicBezTo>
                        <a:cubicBezTo>
                          <a:pt x="3" y="0"/>
                          <a:pt x="2" y="0"/>
                          <a:pt x="2" y="0"/>
                        </a:cubicBezTo>
                        <a:cubicBezTo>
                          <a:pt x="1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14" name="Freeform 404"/>
                  <p:cNvSpPr/>
                  <p:nvPr/>
                </p:nvSpPr>
                <p:spPr bwMode="auto">
                  <a:xfrm>
                    <a:off x="602" y="1365"/>
                    <a:ext cx="2" cy="3"/>
                  </a:xfrm>
                  <a:custGeom>
                    <a:avLst/>
                    <a:gdLst>
                      <a:gd name="T0" fmla="*/ 0 w 2"/>
                      <a:gd name="T1" fmla="*/ 5 h 5"/>
                      <a:gd name="T2" fmla="*/ 2 w 2"/>
                      <a:gd name="T3" fmla="*/ 1 h 5"/>
                      <a:gd name="T4" fmla="*/ 2 w 2"/>
                      <a:gd name="T5" fmla="*/ 1 h 5"/>
                      <a:gd name="T6" fmla="*/ 0 w 2"/>
                      <a:gd name="T7" fmla="*/ 5 h 5"/>
                      <a:gd name="T8" fmla="*/ 0 w 2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5">
                        <a:moveTo>
                          <a:pt x="0" y="5"/>
                        </a:moveTo>
                        <a:cubicBezTo>
                          <a:pt x="1" y="3"/>
                          <a:pt x="1" y="2"/>
                          <a:pt x="2" y="1"/>
                        </a:cubicBezTo>
                        <a:cubicBezTo>
                          <a:pt x="2" y="1"/>
                          <a:pt x="2" y="0"/>
                          <a:pt x="2" y="1"/>
                        </a:cubicBezTo>
                        <a:cubicBezTo>
                          <a:pt x="1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15" name="Freeform 405"/>
                  <p:cNvSpPr/>
                  <p:nvPr/>
                </p:nvSpPr>
                <p:spPr bwMode="auto">
                  <a:xfrm>
                    <a:off x="603" y="1365"/>
                    <a:ext cx="1" cy="2"/>
                  </a:xfrm>
                  <a:custGeom>
                    <a:avLst/>
                    <a:gdLst>
                      <a:gd name="T0" fmla="*/ 0 w 2"/>
                      <a:gd name="T1" fmla="*/ 3 h 3"/>
                      <a:gd name="T2" fmla="*/ 2 w 2"/>
                      <a:gd name="T3" fmla="*/ 0 h 3"/>
                      <a:gd name="T4" fmla="*/ 1 w 2"/>
                      <a:gd name="T5" fmla="*/ 0 h 3"/>
                      <a:gd name="T6" fmla="*/ 0 w 2"/>
                      <a:gd name="T7" fmla="*/ 3 h 3"/>
                      <a:gd name="T8" fmla="*/ 0 w 2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3">
                        <a:moveTo>
                          <a:pt x="0" y="3"/>
                        </a:moveTo>
                        <a:cubicBezTo>
                          <a:pt x="1" y="2"/>
                          <a:pt x="1" y="1"/>
                          <a:pt x="2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1"/>
                          <a:pt x="0" y="2"/>
                          <a:pt x="0" y="3"/>
                        </a:cubicBezTo>
                        <a:cubicBezTo>
                          <a:pt x="0" y="3"/>
                          <a:pt x="0" y="3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16" name="Freeform 406"/>
                  <p:cNvSpPr/>
                  <p:nvPr/>
                </p:nvSpPr>
                <p:spPr bwMode="auto">
                  <a:xfrm>
                    <a:off x="622" y="1736"/>
                    <a:ext cx="24" cy="24"/>
                  </a:xfrm>
                  <a:custGeom>
                    <a:avLst/>
                    <a:gdLst>
                      <a:gd name="T0" fmla="*/ 24 w 35"/>
                      <a:gd name="T1" fmla="*/ 2 h 36"/>
                      <a:gd name="T2" fmla="*/ 9 w 35"/>
                      <a:gd name="T3" fmla="*/ 6 h 36"/>
                      <a:gd name="T4" fmla="*/ 6 w 35"/>
                      <a:gd name="T5" fmla="*/ 17 h 36"/>
                      <a:gd name="T6" fmla="*/ 0 w 35"/>
                      <a:gd name="T7" fmla="*/ 35 h 36"/>
                      <a:gd name="T8" fmla="*/ 1 w 35"/>
                      <a:gd name="T9" fmla="*/ 36 h 36"/>
                      <a:gd name="T10" fmla="*/ 12 w 35"/>
                      <a:gd name="T11" fmla="*/ 35 h 36"/>
                      <a:gd name="T12" fmla="*/ 14 w 35"/>
                      <a:gd name="T13" fmla="*/ 33 h 36"/>
                      <a:gd name="T14" fmla="*/ 15 w 35"/>
                      <a:gd name="T15" fmla="*/ 31 h 36"/>
                      <a:gd name="T16" fmla="*/ 15 w 35"/>
                      <a:gd name="T17" fmla="*/ 31 h 36"/>
                      <a:gd name="T18" fmla="*/ 18 w 35"/>
                      <a:gd name="T19" fmla="*/ 36 h 36"/>
                      <a:gd name="T20" fmla="*/ 24 w 35"/>
                      <a:gd name="T21" fmla="*/ 36 h 36"/>
                      <a:gd name="T22" fmla="*/ 29 w 35"/>
                      <a:gd name="T23" fmla="*/ 36 h 36"/>
                      <a:gd name="T24" fmla="*/ 33 w 35"/>
                      <a:gd name="T25" fmla="*/ 35 h 36"/>
                      <a:gd name="T26" fmla="*/ 33 w 35"/>
                      <a:gd name="T27" fmla="*/ 36 h 36"/>
                      <a:gd name="T28" fmla="*/ 34 w 35"/>
                      <a:gd name="T29" fmla="*/ 36 h 36"/>
                      <a:gd name="T30" fmla="*/ 34 w 35"/>
                      <a:gd name="T31" fmla="*/ 35 h 36"/>
                      <a:gd name="T32" fmla="*/ 27 w 35"/>
                      <a:gd name="T33" fmla="*/ 34 h 36"/>
                      <a:gd name="T34" fmla="*/ 17 w 35"/>
                      <a:gd name="T35" fmla="*/ 32 h 36"/>
                      <a:gd name="T36" fmla="*/ 16 w 35"/>
                      <a:gd name="T37" fmla="*/ 27 h 36"/>
                      <a:gd name="T38" fmla="*/ 14 w 35"/>
                      <a:gd name="T39" fmla="*/ 27 h 36"/>
                      <a:gd name="T40" fmla="*/ 13 w 35"/>
                      <a:gd name="T41" fmla="*/ 31 h 36"/>
                      <a:gd name="T42" fmla="*/ 4 w 35"/>
                      <a:gd name="T43" fmla="*/ 35 h 36"/>
                      <a:gd name="T44" fmla="*/ 3 w 35"/>
                      <a:gd name="T45" fmla="*/ 31 h 36"/>
                      <a:gd name="T46" fmla="*/ 6 w 35"/>
                      <a:gd name="T47" fmla="*/ 22 h 36"/>
                      <a:gd name="T48" fmla="*/ 10 w 35"/>
                      <a:gd name="T49" fmla="*/ 8 h 36"/>
                      <a:gd name="T50" fmla="*/ 24 w 35"/>
                      <a:gd name="T51" fmla="*/ 3 h 36"/>
                      <a:gd name="T52" fmla="*/ 24 w 35"/>
                      <a:gd name="T53" fmla="*/ 2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</a:cxnLst>
                    <a:rect l="0" t="0" r="r" b="b"/>
                    <a:pathLst>
                      <a:path w="35" h="36">
                        <a:moveTo>
                          <a:pt x="24" y="2"/>
                        </a:moveTo>
                        <a:cubicBezTo>
                          <a:pt x="19" y="2"/>
                          <a:pt x="12" y="0"/>
                          <a:pt x="9" y="6"/>
                        </a:cubicBezTo>
                        <a:cubicBezTo>
                          <a:pt x="8" y="9"/>
                          <a:pt x="7" y="13"/>
                          <a:pt x="6" y="17"/>
                        </a:cubicBezTo>
                        <a:cubicBezTo>
                          <a:pt x="4" y="23"/>
                          <a:pt x="2" y="29"/>
                          <a:pt x="0" y="35"/>
                        </a:cubicBezTo>
                        <a:cubicBezTo>
                          <a:pt x="0" y="36"/>
                          <a:pt x="0" y="36"/>
                          <a:pt x="1" y="36"/>
                        </a:cubicBezTo>
                        <a:cubicBezTo>
                          <a:pt x="5" y="36"/>
                          <a:pt x="9" y="36"/>
                          <a:pt x="12" y="35"/>
                        </a:cubicBezTo>
                        <a:cubicBezTo>
                          <a:pt x="13" y="34"/>
                          <a:pt x="14" y="33"/>
                          <a:pt x="14" y="33"/>
                        </a:cubicBezTo>
                        <a:cubicBezTo>
                          <a:pt x="14" y="32"/>
                          <a:pt x="15" y="31"/>
                          <a:pt x="15" y="31"/>
                        </a:cubicBezTo>
                        <a:cubicBezTo>
                          <a:pt x="15" y="29"/>
                          <a:pt x="15" y="29"/>
                          <a:pt x="15" y="31"/>
                        </a:cubicBezTo>
                        <a:cubicBezTo>
                          <a:pt x="15" y="32"/>
                          <a:pt x="16" y="35"/>
                          <a:pt x="18" y="36"/>
                        </a:cubicBezTo>
                        <a:cubicBezTo>
                          <a:pt x="20" y="36"/>
                          <a:pt x="22" y="36"/>
                          <a:pt x="24" y="36"/>
                        </a:cubicBezTo>
                        <a:cubicBezTo>
                          <a:pt x="26" y="36"/>
                          <a:pt x="27" y="36"/>
                          <a:pt x="29" y="36"/>
                        </a:cubicBezTo>
                        <a:cubicBezTo>
                          <a:pt x="29" y="36"/>
                          <a:pt x="35" y="35"/>
                          <a:pt x="33" y="35"/>
                        </a:cubicBezTo>
                        <a:cubicBezTo>
                          <a:pt x="32" y="35"/>
                          <a:pt x="32" y="36"/>
                          <a:pt x="33" y="36"/>
                        </a:cubicBezTo>
                        <a:cubicBezTo>
                          <a:pt x="34" y="36"/>
                          <a:pt x="34" y="36"/>
                          <a:pt x="34" y="36"/>
                        </a:cubicBezTo>
                        <a:cubicBezTo>
                          <a:pt x="35" y="36"/>
                          <a:pt x="35" y="35"/>
                          <a:pt x="34" y="35"/>
                        </a:cubicBezTo>
                        <a:cubicBezTo>
                          <a:pt x="33" y="34"/>
                          <a:pt x="29" y="34"/>
                          <a:pt x="27" y="34"/>
                        </a:cubicBezTo>
                        <a:cubicBezTo>
                          <a:pt x="24" y="34"/>
                          <a:pt x="18" y="36"/>
                          <a:pt x="17" y="32"/>
                        </a:cubicBezTo>
                        <a:cubicBezTo>
                          <a:pt x="16" y="31"/>
                          <a:pt x="16" y="29"/>
                          <a:pt x="16" y="27"/>
                        </a:cubicBezTo>
                        <a:cubicBezTo>
                          <a:pt x="16" y="26"/>
                          <a:pt x="15" y="27"/>
                          <a:pt x="14" y="27"/>
                        </a:cubicBezTo>
                        <a:cubicBezTo>
                          <a:pt x="14" y="29"/>
                          <a:pt x="14" y="30"/>
                          <a:pt x="13" y="31"/>
                        </a:cubicBezTo>
                        <a:cubicBezTo>
                          <a:pt x="12" y="35"/>
                          <a:pt x="7" y="35"/>
                          <a:pt x="4" y="35"/>
                        </a:cubicBezTo>
                        <a:cubicBezTo>
                          <a:pt x="1" y="35"/>
                          <a:pt x="2" y="33"/>
                          <a:pt x="3" y="31"/>
                        </a:cubicBezTo>
                        <a:cubicBezTo>
                          <a:pt x="4" y="28"/>
                          <a:pt x="5" y="25"/>
                          <a:pt x="6" y="22"/>
                        </a:cubicBezTo>
                        <a:cubicBezTo>
                          <a:pt x="7" y="17"/>
                          <a:pt x="9" y="13"/>
                          <a:pt x="10" y="8"/>
                        </a:cubicBezTo>
                        <a:cubicBezTo>
                          <a:pt x="12" y="1"/>
                          <a:pt x="19" y="3"/>
                          <a:pt x="24" y="3"/>
                        </a:cubicBezTo>
                        <a:cubicBezTo>
                          <a:pt x="25" y="3"/>
                          <a:pt x="25" y="2"/>
                          <a:pt x="24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617" name="组合 1616"/>
                <p:cNvGrpSpPr/>
                <p:nvPr/>
              </p:nvGrpSpPr>
              <p:grpSpPr>
                <a:xfrm>
                  <a:off x="819150" y="2128838"/>
                  <a:ext cx="293688" cy="666750"/>
                  <a:chOff x="819150" y="2128838"/>
                  <a:chExt cx="293688" cy="666750"/>
                </a:xfrm>
                <a:grpFill/>
              </p:grpSpPr>
              <p:sp>
                <p:nvSpPr>
                  <p:cNvPr id="1493" name="Freeform 82"/>
                  <p:cNvSpPr/>
                  <p:nvPr/>
                </p:nvSpPr>
                <p:spPr bwMode="auto">
                  <a:xfrm>
                    <a:off x="922338" y="2671763"/>
                    <a:ext cx="87313" cy="77788"/>
                  </a:xfrm>
                  <a:custGeom>
                    <a:avLst/>
                    <a:gdLst>
                      <a:gd name="T0" fmla="*/ 66 w 82"/>
                      <a:gd name="T1" fmla="*/ 4 h 73"/>
                      <a:gd name="T2" fmla="*/ 13 w 82"/>
                      <a:gd name="T3" fmla="*/ 22 h 73"/>
                      <a:gd name="T4" fmla="*/ 26 w 82"/>
                      <a:gd name="T5" fmla="*/ 66 h 73"/>
                      <a:gd name="T6" fmla="*/ 76 w 82"/>
                      <a:gd name="T7" fmla="*/ 51 h 73"/>
                      <a:gd name="T8" fmla="*/ 58 w 82"/>
                      <a:gd name="T9" fmla="*/ 3 h 73"/>
                      <a:gd name="T10" fmla="*/ 58 w 82"/>
                      <a:gd name="T11" fmla="*/ 4 h 73"/>
                      <a:gd name="T12" fmla="*/ 78 w 82"/>
                      <a:gd name="T13" fmla="*/ 31 h 73"/>
                      <a:gd name="T14" fmla="*/ 69 w 82"/>
                      <a:gd name="T15" fmla="*/ 60 h 73"/>
                      <a:gd name="T16" fmla="*/ 21 w 82"/>
                      <a:gd name="T17" fmla="*/ 62 h 73"/>
                      <a:gd name="T18" fmla="*/ 18 w 82"/>
                      <a:gd name="T19" fmla="*/ 18 h 73"/>
                      <a:gd name="T20" fmla="*/ 65 w 82"/>
                      <a:gd name="T21" fmla="*/ 6 h 73"/>
                      <a:gd name="T22" fmla="*/ 66 w 82"/>
                      <a:gd name="T23" fmla="*/ 4 h 7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82" h="73">
                        <a:moveTo>
                          <a:pt x="66" y="4"/>
                        </a:moveTo>
                        <a:cubicBezTo>
                          <a:pt x="47" y="0"/>
                          <a:pt x="25" y="7"/>
                          <a:pt x="13" y="22"/>
                        </a:cubicBezTo>
                        <a:cubicBezTo>
                          <a:pt x="0" y="38"/>
                          <a:pt x="8" y="59"/>
                          <a:pt x="26" y="66"/>
                        </a:cubicBezTo>
                        <a:cubicBezTo>
                          <a:pt x="45" y="73"/>
                          <a:pt x="67" y="71"/>
                          <a:pt x="76" y="51"/>
                        </a:cubicBezTo>
                        <a:cubicBezTo>
                          <a:pt x="82" y="37"/>
                          <a:pt x="80" y="0"/>
                          <a:pt x="58" y="3"/>
                        </a:cubicBezTo>
                        <a:cubicBezTo>
                          <a:pt x="57" y="3"/>
                          <a:pt x="57" y="4"/>
                          <a:pt x="58" y="4"/>
                        </a:cubicBezTo>
                        <a:cubicBezTo>
                          <a:pt x="72" y="2"/>
                          <a:pt x="77" y="21"/>
                          <a:pt x="78" y="31"/>
                        </a:cubicBezTo>
                        <a:cubicBezTo>
                          <a:pt x="79" y="41"/>
                          <a:pt x="76" y="52"/>
                          <a:pt x="69" y="60"/>
                        </a:cubicBezTo>
                        <a:cubicBezTo>
                          <a:pt x="57" y="73"/>
                          <a:pt x="35" y="69"/>
                          <a:pt x="21" y="62"/>
                        </a:cubicBezTo>
                        <a:cubicBezTo>
                          <a:pt x="4" y="52"/>
                          <a:pt x="6" y="31"/>
                          <a:pt x="18" y="18"/>
                        </a:cubicBezTo>
                        <a:cubicBezTo>
                          <a:pt x="30" y="7"/>
                          <a:pt x="49" y="2"/>
                          <a:pt x="65" y="6"/>
                        </a:cubicBezTo>
                        <a:cubicBezTo>
                          <a:pt x="66" y="6"/>
                          <a:pt x="66" y="5"/>
                          <a:pt x="66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94" name="Freeform 83"/>
                  <p:cNvSpPr/>
                  <p:nvPr/>
                </p:nvSpPr>
                <p:spPr bwMode="auto">
                  <a:xfrm>
                    <a:off x="958850" y="2709863"/>
                    <a:ext cx="33338" cy="34925"/>
                  </a:xfrm>
                  <a:custGeom>
                    <a:avLst/>
                    <a:gdLst>
                      <a:gd name="T0" fmla="*/ 2 w 31"/>
                      <a:gd name="T1" fmla="*/ 29 h 33"/>
                      <a:gd name="T2" fmla="*/ 0 w 31"/>
                      <a:gd name="T3" fmla="*/ 31 h 33"/>
                      <a:gd name="T4" fmla="*/ 1 w 31"/>
                      <a:gd name="T5" fmla="*/ 32 h 33"/>
                      <a:gd name="T6" fmla="*/ 6 w 31"/>
                      <a:gd name="T7" fmla="*/ 17 h 33"/>
                      <a:gd name="T8" fmla="*/ 8 w 31"/>
                      <a:gd name="T9" fmla="*/ 9 h 33"/>
                      <a:gd name="T10" fmla="*/ 8 w 31"/>
                      <a:gd name="T11" fmla="*/ 5 h 33"/>
                      <a:gd name="T12" fmla="*/ 10 w 31"/>
                      <a:gd name="T13" fmla="*/ 3 h 33"/>
                      <a:gd name="T14" fmla="*/ 30 w 31"/>
                      <a:gd name="T15" fmla="*/ 27 h 33"/>
                      <a:gd name="T16" fmla="*/ 31 w 31"/>
                      <a:gd name="T17" fmla="*/ 26 h 33"/>
                      <a:gd name="T18" fmla="*/ 9 w 31"/>
                      <a:gd name="T19" fmla="*/ 0 h 33"/>
                      <a:gd name="T20" fmla="*/ 8 w 31"/>
                      <a:gd name="T21" fmla="*/ 0 h 33"/>
                      <a:gd name="T22" fmla="*/ 0 w 31"/>
                      <a:gd name="T23" fmla="*/ 31 h 33"/>
                      <a:gd name="T24" fmla="*/ 1 w 31"/>
                      <a:gd name="T25" fmla="*/ 32 h 33"/>
                      <a:gd name="T26" fmla="*/ 3 w 31"/>
                      <a:gd name="T27" fmla="*/ 30 h 33"/>
                      <a:gd name="T28" fmla="*/ 2 w 31"/>
                      <a:gd name="T29" fmla="*/ 29 h 3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31" h="33">
                        <a:moveTo>
                          <a:pt x="2" y="29"/>
                        </a:moveTo>
                        <a:cubicBezTo>
                          <a:pt x="1" y="30"/>
                          <a:pt x="1" y="30"/>
                          <a:pt x="0" y="31"/>
                        </a:cubicBezTo>
                        <a:cubicBezTo>
                          <a:pt x="1" y="31"/>
                          <a:pt x="1" y="31"/>
                          <a:pt x="1" y="32"/>
                        </a:cubicBezTo>
                        <a:cubicBezTo>
                          <a:pt x="4" y="27"/>
                          <a:pt x="5" y="22"/>
                          <a:pt x="6" y="17"/>
                        </a:cubicBezTo>
                        <a:cubicBezTo>
                          <a:pt x="7" y="15"/>
                          <a:pt x="7" y="12"/>
                          <a:pt x="8" y="9"/>
                        </a:cubicBezTo>
                        <a:cubicBezTo>
                          <a:pt x="8" y="7"/>
                          <a:pt x="8" y="6"/>
                          <a:pt x="8" y="5"/>
                        </a:cubicBezTo>
                        <a:cubicBezTo>
                          <a:pt x="9" y="3"/>
                          <a:pt x="8" y="1"/>
                          <a:pt x="10" y="3"/>
                        </a:cubicBezTo>
                        <a:cubicBezTo>
                          <a:pt x="16" y="12"/>
                          <a:pt x="27" y="17"/>
                          <a:pt x="30" y="27"/>
                        </a:cubicBezTo>
                        <a:cubicBezTo>
                          <a:pt x="30" y="28"/>
                          <a:pt x="31" y="27"/>
                          <a:pt x="31" y="26"/>
                        </a:cubicBezTo>
                        <a:cubicBezTo>
                          <a:pt x="28" y="15"/>
                          <a:pt x="15" y="10"/>
                          <a:pt x="9" y="0"/>
                        </a:cubicBezTo>
                        <a:cubicBezTo>
                          <a:pt x="9" y="0"/>
                          <a:pt x="8" y="0"/>
                          <a:pt x="8" y="0"/>
                        </a:cubicBezTo>
                        <a:cubicBezTo>
                          <a:pt x="5" y="11"/>
                          <a:pt x="5" y="21"/>
                          <a:pt x="0" y="31"/>
                        </a:cubicBezTo>
                        <a:cubicBezTo>
                          <a:pt x="0" y="32"/>
                          <a:pt x="1" y="33"/>
                          <a:pt x="1" y="32"/>
                        </a:cubicBezTo>
                        <a:cubicBezTo>
                          <a:pt x="2" y="31"/>
                          <a:pt x="2" y="31"/>
                          <a:pt x="3" y="30"/>
                        </a:cubicBezTo>
                        <a:cubicBezTo>
                          <a:pt x="3" y="30"/>
                          <a:pt x="2" y="29"/>
                          <a:pt x="2" y="2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95" name="Freeform 84"/>
                  <p:cNvSpPr/>
                  <p:nvPr/>
                </p:nvSpPr>
                <p:spPr bwMode="auto">
                  <a:xfrm>
                    <a:off x="962025" y="2713038"/>
                    <a:ext cx="28575" cy="33338"/>
                  </a:xfrm>
                  <a:custGeom>
                    <a:avLst/>
                    <a:gdLst>
                      <a:gd name="T0" fmla="*/ 4 w 28"/>
                      <a:gd name="T1" fmla="*/ 26 h 32"/>
                      <a:gd name="T2" fmla="*/ 5 w 28"/>
                      <a:gd name="T3" fmla="*/ 19 h 32"/>
                      <a:gd name="T4" fmla="*/ 9 w 28"/>
                      <a:gd name="T5" fmla="*/ 26 h 32"/>
                      <a:gd name="T6" fmla="*/ 13 w 28"/>
                      <a:gd name="T7" fmla="*/ 27 h 32"/>
                      <a:gd name="T8" fmla="*/ 16 w 28"/>
                      <a:gd name="T9" fmla="*/ 28 h 32"/>
                      <a:gd name="T10" fmla="*/ 22 w 28"/>
                      <a:gd name="T11" fmla="*/ 27 h 32"/>
                      <a:gd name="T12" fmla="*/ 14 w 28"/>
                      <a:gd name="T13" fmla="*/ 14 h 32"/>
                      <a:gd name="T14" fmla="*/ 22 w 28"/>
                      <a:gd name="T15" fmla="*/ 15 h 32"/>
                      <a:gd name="T16" fmla="*/ 9 w 28"/>
                      <a:gd name="T17" fmla="*/ 8 h 32"/>
                      <a:gd name="T18" fmla="*/ 11 w 28"/>
                      <a:gd name="T19" fmla="*/ 5 h 32"/>
                      <a:gd name="T20" fmla="*/ 10 w 28"/>
                      <a:gd name="T21" fmla="*/ 16 h 32"/>
                      <a:gd name="T22" fmla="*/ 9 w 28"/>
                      <a:gd name="T23" fmla="*/ 14 h 32"/>
                      <a:gd name="T24" fmla="*/ 10 w 28"/>
                      <a:gd name="T25" fmla="*/ 27 h 32"/>
                      <a:gd name="T26" fmla="*/ 8 w 28"/>
                      <a:gd name="T27" fmla="*/ 30 h 32"/>
                      <a:gd name="T28" fmla="*/ 12 w 28"/>
                      <a:gd name="T29" fmla="*/ 28 h 32"/>
                      <a:gd name="T30" fmla="*/ 17 w 28"/>
                      <a:gd name="T31" fmla="*/ 28 h 32"/>
                      <a:gd name="T32" fmla="*/ 22 w 28"/>
                      <a:gd name="T33" fmla="*/ 26 h 32"/>
                      <a:gd name="T34" fmla="*/ 19 w 28"/>
                      <a:gd name="T35" fmla="*/ 21 h 32"/>
                      <a:gd name="T36" fmla="*/ 24 w 28"/>
                      <a:gd name="T37" fmla="*/ 24 h 32"/>
                      <a:gd name="T38" fmla="*/ 20 w 28"/>
                      <a:gd name="T39" fmla="*/ 26 h 32"/>
                      <a:gd name="T40" fmla="*/ 6 w 28"/>
                      <a:gd name="T41" fmla="*/ 22 h 32"/>
                      <a:gd name="T42" fmla="*/ 8 w 28"/>
                      <a:gd name="T43" fmla="*/ 22 h 32"/>
                      <a:gd name="T44" fmla="*/ 1 w 28"/>
                      <a:gd name="T45" fmla="*/ 31 h 32"/>
                      <a:gd name="T46" fmla="*/ 8 w 28"/>
                      <a:gd name="T47" fmla="*/ 24 h 32"/>
                      <a:gd name="T48" fmla="*/ 22 w 28"/>
                      <a:gd name="T49" fmla="*/ 25 h 32"/>
                      <a:gd name="T50" fmla="*/ 25 w 28"/>
                      <a:gd name="T51" fmla="*/ 25 h 32"/>
                      <a:gd name="T52" fmla="*/ 26 w 28"/>
                      <a:gd name="T53" fmla="*/ 23 h 32"/>
                      <a:gd name="T54" fmla="*/ 14 w 28"/>
                      <a:gd name="T55" fmla="*/ 23 h 32"/>
                      <a:gd name="T56" fmla="*/ 14 w 28"/>
                      <a:gd name="T57" fmla="*/ 26 h 32"/>
                      <a:gd name="T58" fmla="*/ 17 w 28"/>
                      <a:gd name="T59" fmla="*/ 25 h 32"/>
                      <a:gd name="T60" fmla="*/ 21 w 28"/>
                      <a:gd name="T61" fmla="*/ 24 h 32"/>
                      <a:gd name="T62" fmla="*/ 14 w 28"/>
                      <a:gd name="T63" fmla="*/ 26 h 32"/>
                      <a:gd name="T64" fmla="*/ 15 w 28"/>
                      <a:gd name="T65" fmla="*/ 23 h 32"/>
                      <a:gd name="T66" fmla="*/ 28 w 28"/>
                      <a:gd name="T67" fmla="*/ 23 h 32"/>
                      <a:gd name="T68" fmla="*/ 26 w 28"/>
                      <a:gd name="T69" fmla="*/ 26 h 32"/>
                      <a:gd name="T70" fmla="*/ 20 w 28"/>
                      <a:gd name="T71" fmla="*/ 21 h 32"/>
                      <a:gd name="T72" fmla="*/ 6 w 28"/>
                      <a:gd name="T73" fmla="*/ 25 h 32"/>
                      <a:gd name="T74" fmla="*/ 1 w 28"/>
                      <a:gd name="T75" fmla="*/ 25 h 32"/>
                      <a:gd name="T76" fmla="*/ 7 w 28"/>
                      <a:gd name="T77" fmla="*/ 20 h 32"/>
                      <a:gd name="T78" fmla="*/ 9 w 28"/>
                      <a:gd name="T79" fmla="*/ 31 h 32"/>
                      <a:gd name="T80" fmla="*/ 25 w 28"/>
                      <a:gd name="T81" fmla="*/ 26 h 32"/>
                      <a:gd name="T82" fmla="*/ 19 w 28"/>
                      <a:gd name="T83" fmla="*/ 28 h 32"/>
                      <a:gd name="T84" fmla="*/ 17 w 28"/>
                      <a:gd name="T85" fmla="*/ 26 h 32"/>
                      <a:gd name="T86" fmla="*/ 13 w 28"/>
                      <a:gd name="T87" fmla="*/ 28 h 32"/>
                      <a:gd name="T88" fmla="*/ 6 w 28"/>
                      <a:gd name="T89" fmla="*/ 28 h 32"/>
                      <a:gd name="T90" fmla="*/ 4 w 28"/>
                      <a:gd name="T91" fmla="*/ 28 h 32"/>
                      <a:gd name="T92" fmla="*/ 2 w 28"/>
                      <a:gd name="T93" fmla="*/ 29 h 32"/>
                      <a:gd name="T94" fmla="*/ 4 w 28"/>
                      <a:gd name="T95" fmla="*/ 27 h 32"/>
                      <a:gd name="T96" fmla="*/ 9 w 28"/>
                      <a:gd name="T97" fmla="*/ 25 h 32"/>
                      <a:gd name="T98" fmla="*/ 8 w 28"/>
                      <a:gd name="T99" fmla="*/ 5 h 32"/>
                      <a:gd name="T100" fmla="*/ 9 w 28"/>
                      <a:gd name="T101" fmla="*/ 6 h 32"/>
                      <a:gd name="T102" fmla="*/ 19 w 28"/>
                      <a:gd name="T103" fmla="*/ 16 h 32"/>
                      <a:gd name="T104" fmla="*/ 14 w 28"/>
                      <a:gd name="T105" fmla="*/ 11 h 32"/>
                      <a:gd name="T106" fmla="*/ 18 w 28"/>
                      <a:gd name="T107" fmla="*/ 19 h 32"/>
                      <a:gd name="T108" fmla="*/ 19 w 28"/>
                      <a:gd name="T109" fmla="*/ 17 h 32"/>
                      <a:gd name="T110" fmla="*/ 15 w 28"/>
                      <a:gd name="T111" fmla="*/ 14 h 32"/>
                      <a:gd name="T112" fmla="*/ 13 w 28"/>
                      <a:gd name="T113" fmla="*/ 13 h 32"/>
                      <a:gd name="T114" fmla="*/ 10 w 28"/>
                      <a:gd name="T115" fmla="*/ 6 h 32"/>
                      <a:gd name="T116" fmla="*/ 7 w 28"/>
                      <a:gd name="T117" fmla="*/ 1 h 32"/>
                      <a:gd name="T118" fmla="*/ 6 w 28"/>
                      <a:gd name="T119" fmla="*/ 9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</a:cxnLst>
                    <a:rect l="0" t="0" r="r" b="b"/>
                    <a:pathLst>
                      <a:path w="28" h="32">
                        <a:moveTo>
                          <a:pt x="2" y="27"/>
                        </a:moveTo>
                        <a:cubicBezTo>
                          <a:pt x="4" y="22"/>
                          <a:pt x="5" y="18"/>
                          <a:pt x="7" y="14"/>
                        </a:cubicBezTo>
                        <a:cubicBezTo>
                          <a:pt x="6" y="14"/>
                          <a:pt x="6" y="13"/>
                          <a:pt x="5" y="13"/>
                        </a:cubicBezTo>
                        <a:cubicBezTo>
                          <a:pt x="4" y="17"/>
                          <a:pt x="4" y="21"/>
                          <a:pt x="3" y="25"/>
                        </a:cubicBezTo>
                        <a:cubicBezTo>
                          <a:pt x="3" y="25"/>
                          <a:pt x="4" y="25"/>
                          <a:pt x="4" y="25"/>
                        </a:cubicBezTo>
                        <a:cubicBezTo>
                          <a:pt x="5" y="20"/>
                          <a:pt x="6" y="15"/>
                          <a:pt x="7" y="9"/>
                        </a:cubicBezTo>
                        <a:cubicBezTo>
                          <a:pt x="7" y="9"/>
                          <a:pt x="6" y="9"/>
                          <a:pt x="6" y="9"/>
                        </a:cubicBezTo>
                        <a:cubicBezTo>
                          <a:pt x="6" y="15"/>
                          <a:pt x="4" y="20"/>
                          <a:pt x="4" y="26"/>
                        </a:cubicBezTo>
                        <a:cubicBezTo>
                          <a:pt x="4" y="26"/>
                          <a:pt x="5" y="26"/>
                          <a:pt x="5" y="26"/>
                        </a:cubicBezTo>
                        <a:cubicBezTo>
                          <a:pt x="6" y="20"/>
                          <a:pt x="7" y="14"/>
                          <a:pt x="8" y="7"/>
                        </a:cubicBezTo>
                        <a:cubicBezTo>
                          <a:pt x="8" y="7"/>
                          <a:pt x="7" y="7"/>
                          <a:pt x="7" y="7"/>
                        </a:cubicBezTo>
                        <a:cubicBezTo>
                          <a:pt x="7" y="8"/>
                          <a:pt x="7" y="8"/>
                          <a:pt x="7" y="9"/>
                        </a:cubicBezTo>
                        <a:cubicBezTo>
                          <a:pt x="7" y="9"/>
                          <a:pt x="7" y="9"/>
                          <a:pt x="8" y="9"/>
                        </a:cubicBezTo>
                        <a:cubicBezTo>
                          <a:pt x="8" y="6"/>
                          <a:pt x="8" y="3"/>
                          <a:pt x="8" y="1"/>
                        </a:cubicBezTo>
                        <a:cubicBezTo>
                          <a:pt x="8" y="1"/>
                          <a:pt x="7" y="1"/>
                          <a:pt x="7" y="1"/>
                        </a:cubicBezTo>
                        <a:cubicBezTo>
                          <a:pt x="7" y="7"/>
                          <a:pt x="5" y="13"/>
                          <a:pt x="5" y="19"/>
                        </a:cubicBezTo>
                        <a:cubicBezTo>
                          <a:pt x="5" y="19"/>
                          <a:pt x="6" y="19"/>
                          <a:pt x="6" y="19"/>
                        </a:cubicBezTo>
                        <a:cubicBezTo>
                          <a:pt x="6" y="14"/>
                          <a:pt x="7" y="9"/>
                          <a:pt x="9" y="4"/>
                        </a:cubicBezTo>
                        <a:cubicBezTo>
                          <a:pt x="9" y="4"/>
                          <a:pt x="8" y="4"/>
                          <a:pt x="8" y="4"/>
                        </a:cubicBezTo>
                        <a:cubicBezTo>
                          <a:pt x="10" y="10"/>
                          <a:pt x="8" y="17"/>
                          <a:pt x="7" y="23"/>
                        </a:cubicBezTo>
                        <a:cubicBezTo>
                          <a:pt x="8" y="23"/>
                          <a:pt x="8" y="23"/>
                          <a:pt x="9" y="23"/>
                        </a:cubicBezTo>
                        <a:cubicBezTo>
                          <a:pt x="8" y="17"/>
                          <a:pt x="10" y="12"/>
                          <a:pt x="11" y="7"/>
                        </a:cubicBezTo>
                        <a:cubicBezTo>
                          <a:pt x="11" y="7"/>
                          <a:pt x="10" y="6"/>
                          <a:pt x="10" y="6"/>
                        </a:cubicBezTo>
                        <a:cubicBezTo>
                          <a:pt x="10" y="13"/>
                          <a:pt x="10" y="20"/>
                          <a:pt x="9" y="26"/>
                        </a:cubicBezTo>
                        <a:cubicBezTo>
                          <a:pt x="10" y="26"/>
                          <a:pt x="10" y="26"/>
                          <a:pt x="10" y="26"/>
                        </a:cubicBezTo>
                        <a:cubicBezTo>
                          <a:pt x="11" y="21"/>
                          <a:pt x="12" y="15"/>
                          <a:pt x="14" y="10"/>
                        </a:cubicBezTo>
                        <a:cubicBezTo>
                          <a:pt x="13" y="10"/>
                          <a:pt x="13" y="10"/>
                          <a:pt x="13" y="10"/>
                        </a:cubicBezTo>
                        <a:cubicBezTo>
                          <a:pt x="13" y="16"/>
                          <a:pt x="12" y="22"/>
                          <a:pt x="11" y="28"/>
                        </a:cubicBezTo>
                        <a:cubicBezTo>
                          <a:pt x="11" y="28"/>
                          <a:pt x="11" y="28"/>
                          <a:pt x="12" y="28"/>
                        </a:cubicBezTo>
                        <a:cubicBezTo>
                          <a:pt x="12" y="23"/>
                          <a:pt x="13" y="18"/>
                          <a:pt x="14" y="13"/>
                        </a:cubicBezTo>
                        <a:cubicBezTo>
                          <a:pt x="14" y="13"/>
                          <a:pt x="13" y="13"/>
                          <a:pt x="13" y="13"/>
                        </a:cubicBezTo>
                        <a:cubicBezTo>
                          <a:pt x="14" y="18"/>
                          <a:pt x="13" y="22"/>
                          <a:pt x="13" y="27"/>
                        </a:cubicBezTo>
                        <a:cubicBezTo>
                          <a:pt x="13" y="27"/>
                          <a:pt x="14" y="27"/>
                          <a:pt x="14" y="27"/>
                        </a:cubicBezTo>
                        <a:cubicBezTo>
                          <a:pt x="14" y="22"/>
                          <a:pt x="14" y="17"/>
                          <a:pt x="16" y="12"/>
                        </a:cubicBezTo>
                        <a:cubicBezTo>
                          <a:pt x="15" y="12"/>
                          <a:pt x="15" y="12"/>
                          <a:pt x="14" y="12"/>
                        </a:cubicBezTo>
                        <a:cubicBezTo>
                          <a:pt x="15" y="17"/>
                          <a:pt x="15" y="22"/>
                          <a:pt x="15" y="27"/>
                        </a:cubicBezTo>
                        <a:cubicBezTo>
                          <a:pt x="15" y="27"/>
                          <a:pt x="16" y="27"/>
                          <a:pt x="16" y="27"/>
                        </a:cubicBezTo>
                        <a:cubicBezTo>
                          <a:pt x="16" y="22"/>
                          <a:pt x="16" y="18"/>
                          <a:pt x="17" y="14"/>
                        </a:cubicBezTo>
                        <a:cubicBezTo>
                          <a:pt x="16" y="14"/>
                          <a:pt x="16" y="14"/>
                          <a:pt x="15" y="14"/>
                        </a:cubicBezTo>
                        <a:cubicBezTo>
                          <a:pt x="16" y="19"/>
                          <a:pt x="16" y="23"/>
                          <a:pt x="16" y="28"/>
                        </a:cubicBezTo>
                        <a:cubicBezTo>
                          <a:pt x="17" y="28"/>
                          <a:pt x="17" y="28"/>
                          <a:pt x="18" y="28"/>
                        </a:cubicBezTo>
                        <a:cubicBezTo>
                          <a:pt x="17" y="23"/>
                          <a:pt x="18" y="19"/>
                          <a:pt x="19" y="15"/>
                        </a:cubicBezTo>
                        <a:cubicBezTo>
                          <a:pt x="18" y="15"/>
                          <a:pt x="18" y="15"/>
                          <a:pt x="17" y="15"/>
                        </a:cubicBezTo>
                        <a:cubicBezTo>
                          <a:pt x="18" y="19"/>
                          <a:pt x="18" y="23"/>
                          <a:pt x="18" y="28"/>
                        </a:cubicBezTo>
                        <a:cubicBezTo>
                          <a:pt x="19" y="28"/>
                          <a:pt x="19" y="28"/>
                          <a:pt x="19" y="28"/>
                        </a:cubicBezTo>
                        <a:cubicBezTo>
                          <a:pt x="19" y="24"/>
                          <a:pt x="20" y="20"/>
                          <a:pt x="20" y="17"/>
                        </a:cubicBezTo>
                        <a:cubicBezTo>
                          <a:pt x="20" y="17"/>
                          <a:pt x="19" y="17"/>
                          <a:pt x="19" y="17"/>
                        </a:cubicBezTo>
                        <a:cubicBezTo>
                          <a:pt x="21" y="20"/>
                          <a:pt x="21" y="23"/>
                          <a:pt x="22" y="27"/>
                        </a:cubicBezTo>
                        <a:cubicBezTo>
                          <a:pt x="22" y="27"/>
                          <a:pt x="23" y="27"/>
                          <a:pt x="23" y="26"/>
                        </a:cubicBezTo>
                        <a:cubicBezTo>
                          <a:pt x="22" y="24"/>
                          <a:pt x="20" y="18"/>
                          <a:pt x="26" y="25"/>
                        </a:cubicBezTo>
                        <a:cubicBezTo>
                          <a:pt x="26" y="24"/>
                          <a:pt x="26" y="24"/>
                          <a:pt x="27" y="24"/>
                        </a:cubicBezTo>
                        <a:cubicBezTo>
                          <a:pt x="24" y="22"/>
                          <a:pt x="21" y="20"/>
                          <a:pt x="19" y="18"/>
                        </a:cubicBezTo>
                        <a:cubicBezTo>
                          <a:pt x="19" y="19"/>
                          <a:pt x="18" y="19"/>
                          <a:pt x="18" y="20"/>
                        </a:cubicBezTo>
                        <a:cubicBezTo>
                          <a:pt x="19" y="20"/>
                          <a:pt x="21" y="21"/>
                          <a:pt x="22" y="22"/>
                        </a:cubicBezTo>
                        <a:cubicBezTo>
                          <a:pt x="22" y="22"/>
                          <a:pt x="23" y="22"/>
                          <a:pt x="23" y="21"/>
                        </a:cubicBezTo>
                        <a:cubicBezTo>
                          <a:pt x="20" y="19"/>
                          <a:pt x="16" y="17"/>
                          <a:pt x="14" y="14"/>
                        </a:cubicBezTo>
                        <a:cubicBezTo>
                          <a:pt x="14" y="14"/>
                          <a:pt x="13" y="14"/>
                          <a:pt x="13" y="15"/>
                        </a:cubicBezTo>
                        <a:cubicBezTo>
                          <a:pt x="16" y="16"/>
                          <a:pt x="19" y="19"/>
                          <a:pt x="22" y="21"/>
                        </a:cubicBezTo>
                        <a:cubicBezTo>
                          <a:pt x="23" y="22"/>
                          <a:pt x="24" y="21"/>
                          <a:pt x="23" y="20"/>
                        </a:cubicBezTo>
                        <a:cubicBezTo>
                          <a:pt x="20" y="17"/>
                          <a:pt x="17" y="14"/>
                          <a:pt x="15" y="10"/>
                        </a:cubicBezTo>
                        <a:cubicBezTo>
                          <a:pt x="15" y="11"/>
                          <a:pt x="15" y="11"/>
                          <a:pt x="14" y="11"/>
                        </a:cubicBezTo>
                        <a:cubicBezTo>
                          <a:pt x="19" y="13"/>
                          <a:pt x="23" y="18"/>
                          <a:pt x="25" y="22"/>
                        </a:cubicBezTo>
                        <a:cubicBezTo>
                          <a:pt x="25" y="22"/>
                          <a:pt x="26" y="22"/>
                          <a:pt x="26" y="22"/>
                        </a:cubicBezTo>
                        <a:cubicBezTo>
                          <a:pt x="24" y="20"/>
                          <a:pt x="23" y="18"/>
                          <a:pt x="22" y="15"/>
                        </a:cubicBezTo>
                        <a:cubicBezTo>
                          <a:pt x="22" y="15"/>
                          <a:pt x="21" y="15"/>
                          <a:pt x="21" y="16"/>
                        </a:cubicBezTo>
                        <a:cubicBezTo>
                          <a:pt x="23" y="18"/>
                          <a:pt x="24" y="20"/>
                          <a:pt x="24" y="23"/>
                        </a:cubicBezTo>
                        <a:cubicBezTo>
                          <a:pt x="25" y="23"/>
                          <a:pt x="25" y="23"/>
                          <a:pt x="26" y="23"/>
                        </a:cubicBezTo>
                        <a:cubicBezTo>
                          <a:pt x="24" y="20"/>
                          <a:pt x="22" y="18"/>
                          <a:pt x="21" y="16"/>
                        </a:cubicBezTo>
                        <a:cubicBezTo>
                          <a:pt x="20" y="15"/>
                          <a:pt x="19" y="16"/>
                          <a:pt x="19" y="16"/>
                        </a:cubicBezTo>
                        <a:cubicBezTo>
                          <a:pt x="20" y="18"/>
                          <a:pt x="21" y="19"/>
                          <a:pt x="21" y="21"/>
                        </a:cubicBezTo>
                        <a:cubicBezTo>
                          <a:pt x="22" y="21"/>
                          <a:pt x="22" y="20"/>
                          <a:pt x="22" y="20"/>
                        </a:cubicBezTo>
                        <a:cubicBezTo>
                          <a:pt x="18" y="16"/>
                          <a:pt x="14" y="11"/>
                          <a:pt x="9" y="8"/>
                        </a:cubicBezTo>
                        <a:cubicBezTo>
                          <a:pt x="8" y="7"/>
                          <a:pt x="7" y="8"/>
                          <a:pt x="8" y="9"/>
                        </a:cubicBezTo>
                        <a:cubicBezTo>
                          <a:pt x="10" y="12"/>
                          <a:pt x="13" y="14"/>
                          <a:pt x="17" y="15"/>
                        </a:cubicBezTo>
                        <a:cubicBezTo>
                          <a:pt x="17" y="15"/>
                          <a:pt x="18" y="14"/>
                          <a:pt x="17" y="14"/>
                        </a:cubicBezTo>
                        <a:cubicBezTo>
                          <a:pt x="15" y="11"/>
                          <a:pt x="13" y="8"/>
                          <a:pt x="10" y="5"/>
                        </a:cubicBezTo>
                        <a:cubicBezTo>
                          <a:pt x="10" y="6"/>
                          <a:pt x="9" y="6"/>
                          <a:pt x="9" y="6"/>
                        </a:cubicBezTo>
                        <a:cubicBezTo>
                          <a:pt x="11" y="8"/>
                          <a:pt x="13" y="10"/>
                          <a:pt x="15" y="12"/>
                        </a:cubicBezTo>
                        <a:cubicBezTo>
                          <a:pt x="16" y="13"/>
                          <a:pt x="17" y="12"/>
                          <a:pt x="17" y="12"/>
                        </a:cubicBezTo>
                        <a:cubicBezTo>
                          <a:pt x="15" y="9"/>
                          <a:pt x="13" y="7"/>
                          <a:pt x="11" y="5"/>
                        </a:cubicBezTo>
                        <a:cubicBezTo>
                          <a:pt x="11" y="5"/>
                          <a:pt x="10" y="5"/>
                          <a:pt x="10" y="6"/>
                        </a:cubicBezTo>
                        <a:cubicBezTo>
                          <a:pt x="14" y="7"/>
                          <a:pt x="15" y="10"/>
                          <a:pt x="17" y="13"/>
                        </a:cubicBezTo>
                        <a:cubicBezTo>
                          <a:pt x="17" y="13"/>
                          <a:pt x="17" y="12"/>
                          <a:pt x="18" y="12"/>
                        </a:cubicBezTo>
                        <a:cubicBezTo>
                          <a:pt x="14" y="10"/>
                          <a:pt x="12" y="7"/>
                          <a:pt x="9" y="4"/>
                        </a:cubicBezTo>
                        <a:cubicBezTo>
                          <a:pt x="9" y="4"/>
                          <a:pt x="8" y="4"/>
                          <a:pt x="8" y="4"/>
                        </a:cubicBezTo>
                        <a:cubicBezTo>
                          <a:pt x="8" y="9"/>
                          <a:pt x="9" y="14"/>
                          <a:pt x="10" y="19"/>
                        </a:cubicBezTo>
                        <a:cubicBezTo>
                          <a:pt x="10" y="20"/>
                          <a:pt x="12" y="19"/>
                          <a:pt x="12" y="18"/>
                        </a:cubicBezTo>
                        <a:cubicBezTo>
                          <a:pt x="11" y="17"/>
                          <a:pt x="11" y="17"/>
                          <a:pt x="10" y="16"/>
                        </a:cubicBezTo>
                        <a:cubicBezTo>
                          <a:pt x="10" y="15"/>
                          <a:pt x="9" y="15"/>
                          <a:pt x="9" y="16"/>
                        </a:cubicBezTo>
                        <a:cubicBezTo>
                          <a:pt x="8" y="17"/>
                          <a:pt x="7" y="19"/>
                          <a:pt x="7" y="21"/>
                        </a:cubicBezTo>
                        <a:cubicBezTo>
                          <a:pt x="7" y="22"/>
                          <a:pt x="8" y="22"/>
                          <a:pt x="8" y="21"/>
                        </a:cubicBezTo>
                        <a:cubicBezTo>
                          <a:pt x="9" y="19"/>
                          <a:pt x="9" y="17"/>
                          <a:pt x="9" y="14"/>
                        </a:cubicBezTo>
                        <a:cubicBezTo>
                          <a:pt x="9" y="13"/>
                          <a:pt x="7" y="13"/>
                          <a:pt x="7" y="14"/>
                        </a:cubicBezTo>
                        <a:cubicBezTo>
                          <a:pt x="7" y="18"/>
                          <a:pt x="7" y="21"/>
                          <a:pt x="7" y="25"/>
                        </a:cubicBezTo>
                        <a:cubicBezTo>
                          <a:pt x="7" y="26"/>
                          <a:pt x="8" y="26"/>
                          <a:pt x="9" y="25"/>
                        </a:cubicBezTo>
                        <a:cubicBezTo>
                          <a:pt x="9" y="21"/>
                          <a:pt x="9" y="17"/>
                          <a:pt x="9" y="14"/>
                        </a:cubicBezTo>
                        <a:cubicBezTo>
                          <a:pt x="9" y="13"/>
                          <a:pt x="8" y="13"/>
                          <a:pt x="8" y="14"/>
                        </a:cubicBezTo>
                        <a:cubicBezTo>
                          <a:pt x="7" y="18"/>
                          <a:pt x="7" y="22"/>
                          <a:pt x="7" y="25"/>
                        </a:cubicBezTo>
                        <a:cubicBezTo>
                          <a:pt x="6" y="26"/>
                          <a:pt x="8" y="26"/>
                          <a:pt x="8" y="26"/>
                        </a:cubicBezTo>
                        <a:cubicBezTo>
                          <a:pt x="8" y="25"/>
                          <a:pt x="9" y="24"/>
                          <a:pt x="9" y="23"/>
                        </a:cubicBezTo>
                        <a:cubicBezTo>
                          <a:pt x="9" y="22"/>
                          <a:pt x="8" y="22"/>
                          <a:pt x="8" y="22"/>
                        </a:cubicBezTo>
                        <a:cubicBezTo>
                          <a:pt x="7" y="23"/>
                          <a:pt x="5" y="24"/>
                          <a:pt x="4" y="25"/>
                        </a:cubicBezTo>
                        <a:cubicBezTo>
                          <a:pt x="4" y="26"/>
                          <a:pt x="4" y="26"/>
                          <a:pt x="4" y="27"/>
                        </a:cubicBezTo>
                        <a:cubicBezTo>
                          <a:pt x="6" y="27"/>
                          <a:pt x="8" y="27"/>
                          <a:pt x="10" y="27"/>
                        </a:cubicBezTo>
                        <a:cubicBezTo>
                          <a:pt x="11" y="27"/>
                          <a:pt x="11" y="25"/>
                          <a:pt x="10" y="25"/>
                        </a:cubicBezTo>
                        <a:cubicBezTo>
                          <a:pt x="8" y="25"/>
                          <a:pt x="6" y="25"/>
                          <a:pt x="4" y="25"/>
                        </a:cubicBezTo>
                        <a:cubicBezTo>
                          <a:pt x="3" y="25"/>
                          <a:pt x="2" y="25"/>
                          <a:pt x="3" y="26"/>
                        </a:cubicBezTo>
                        <a:cubicBezTo>
                          <a:pt x="4" y="27"/>
                          <a:pt x="5" y="27"/>
                          <a:pt x="6" y="28"/>
                        </a:cubicBezTo>
                        <a:cubicBezTo>
                          <a:pt x="6" y="28"/>
                          <a:pt x="6" y="27"/>
                          <a:pt x="6" y="27"/>
                        </a:cubicBezTo>
                        <a:cubicBezTo>
                          <a:pt x="5" y="27"/>
                          <a:pt x="4" y="27"/>
                          <a:pt x="2" y="27"/>
                        </a:cubicBezTo>
                        <a:cubicBezTo>
                          <a:pt x="1" y="27"/>
                          <a:pt x="1" y="28"/>
                          <a:pt x="2" y="28"/>
                        </a:cubicBezTo>
                        <a:cubicBezTo>
                          <a:pt x="4" y="30"/>
                          <a:pt x="6" y="30"/>
                          <a:pt x="8" y="30"/>
                        </a:cubicBezTo>
                        <a:cubicBezTo>
                          <a:pt x="9" y="30"/>
                          <a:pt x="9" y="29"/>
                          <a:pt x="8" y="29"/>
                        </a:cubicBezTo>
                        <a:cubicBezTo>
                          <a:pt x="6" y="28"/>
                          <a:pt x="4" y="28"/>
                          <a:pt x="2" y="28"/>
                        </a:cubicBezTo>
                        <a:cubicBezTo>
                          <a:pt x="1" y="28"/>
                          <a:pt x="1" y="29"/>
                          <a:pt x="2" y="29"/>
                        </a:cubicBezTo>
                        <a:cubicBezTo>
                          <a:pt x="4" y="30"/>
                          <a:pt x="7" y="31"/>
                          <a:pt x="10" y="30"/>
                        </a:cubicBezTo>
                        <a:cubicBezTo>
                          <a:pt x="10" y="30"/>
                          <a:pt x="11" y="29"/>
                          <a:pt x="10" y="29"/>
                        </a:cubicBezTo>
                        <a:cubicBezTo>
                          <a:pt x="8" y="28"/>
                          <a:pt x="6" y="27"/>
                          <a:pt x="4" y="27"/>
                        </a:cubicBezTo>
                        <a:cubicBezTo>
                          <a:pt x="4" y="27"/>
                          <a:pt x="4" y="28"/>
                          <a:pt x="4" y="28"/>
                        </a:cubicBezTo>
                        <a:cubicBezTo>
                          <a:pt x="7" y="28"/>
                          <a:pt x="9" y="28"/>
                          <a:pt x="12" y="28"/>
                        </a:cubicBezTo>
                        <a:cubicBezTo>
                          <a:pt x="13" y="28"/>
                          <a:pt x="13" y="27"/>
                          <a:pt x="12" y="27"/>
                        </a:cubicBezTo>
                        <a:cubicBezTo>
                          <a:pt x="9" y="27"/>
                          <a:pt x="7" y="26"/>
                          <a:pt x="4" y="26"/>
                        </a:cubicBezTo>
                        <a:cubicBezTo>
                          <a:pt x="3" y="26"/>
                          <a:pt x="3" y="28"/>
                          <a:pt x="4" y="28"/>
                        </a:cubicBezTo>
                        <a:cubicBezTo>
                          <a:pt x="8" y="28"/>
                          <a:pt x="12" y="28"/>
                          <a:pt x="16" y="27"/>
                        </a:cubicBezTo>
                        <a:cubicBezTo>
                          <a:pt x="17" y="27"/>
                          <a:pt x="16" y="26"/>
                          <a:pt x="16" y="26"/>
                        </a:cubicBezTo>
                        <a:cubicBezTo>
                          <a:pt x="12" y="26"/>
                          <a:pt x="9" y="25"/>
                          <a:pt x="6" y="27"/>
                        </a:cubicBezTo>
                        <a:cubicBezTo>
                          <a:pt x="5" y="27"/>
                          <a:pt x="5" y="28"/>
                          <a:pt x="6" y="28"/>
                        </a:cubicBezTo>
                        <a:cubicBezTo>
                          <a:pt x="10" y="30"/>
                          <a:pt x="14" y="30"/>
                          <a:pt x="17" y="28"/>
                        </a:cubicBezTo>
                        <a:cubicBezTo>
                          <a:pt x="18" y="28"/>
                          <a:pt x="18" y="27"/>
                          <a:pt x="17" y="27"/>
                        </a:cubicBezTo>
                        <a:cubicBezTo>
                          <a:pt x="15" y="26"/>
                          <a:pt x="13" y="26"/>
                          <a:pt x="11" y="26"/>
                        </a:cubicBezTo>
                        <a:cubicBezTo>
                          <a:pt x="10" y="26"/>
                          <a:pt x="10" y="28"/>
                          <a:pt x="11" y="28"/>
                        </a:cubicBezTo>
                        <a:cubicBezTo>
                          <a:pt x="14" y="28"/>
                          <a:pt x="17" y="29"/>
                          <a:pt x="20" y="28"/>
                        </a:cubicBezTo>
                        <a:cubicBezTo>
                          <a:pt x="21" y="28"/>
                          <a:pt x="21" y="27"/>
                          <a:pt x="20" y="27"/>
                        </a:cubicBezTo>
                        <a:cubicBezTo>
                          <a:pt x="18" y="26"/>
                          <a:pt x="15" y="26"/>
                          <a:pt x="13" y="27"/>
                        </a:cubicBezTo>
                        <a:cubicBezTo>
                          <a:pt x="12" y="27"/>
                          <a:pt x="12" y="28"/>
                          <a:pt x="13" y="28"/>
                        </a:cubicBezTo>
                        <a:cubicBezTo>
                          <a:pt x="17" y="29"/>
                          <a:pt x="19" y="28"/>
                          <a:pt x="22" y="26"/>
                        </a:cubicBezTo>
                        <a:cubicBezTo>
                          <a:pt x="23" y="26"/>
                          <a:pt x="23" y="25"/>
                          <a:pt x="22" y="25"/>
                        </a:cubicBezTo>
                        <a:cubicBezTo>
                          <a:pt x="20" y="25"/>
                          <a:pt x="19" y="24"/>
                          <a:pt x="17" y="24"/>
                        </a:cubicBezTo>
                        <a:cubicBezTo>
                          <a:pt x="17" y="25"/>
                          <a:pt x="17" y="25"/>
                          <a:pt x="17" y="26"/>
                        </a:cubicBezTo>
                        <a:cubicBezTo>
                          <a:pt x="18" y="24"/>
                          <a:pt x="19" y="23"/>
                          <a:pt x="20" y="22"/>
                        </a:cubicBezTo>
                        <a:cubicBezTo>
                          <a:pt x="20" y="22"/>
                          <a:pt x="20" y="22"/>
                          <a:pt x="19" y="21"/>
                        </a:cubicBezTo>
                        <a:cubicBezTo>
                          <a:pt x="18" y="23"/>
                          <a:pt x="17" y="24"/>
                          <a:pt x="16" y="25"/>
                        </a:cubicBezTo>
                        <a:cubicBezTo>
                          <a:pt x="16" y="26"/>
                          <a:pt x="17" y="26"/>
                          <a:pt x="17" y="26"/>
                        </a:cubicBezTo>
                        <a:cubicBezTo>
                          <a:pt x="18" y="24"/>
                          <a:pt x="18" y="23"/>
                          <a:pt x="19" y="21"/>
                        </a:cubicBezTo>
                        <a:cubicBezTo>
                          <a:pt x="19" y="21"/>
                          <a:pt x="19" y="21"/>
                          <a:pt x="18" y="21"/>
                        </a:cubicBezTo>
                        <a:cubicBezTo>
                          <a:pt x="18" y="23"/>
                          <a:pt x="17" y="25"/>
                          <a:pt x="17" y="27"/>
                        </a:cubicBezTo>
                        <a:cubicBezTo>
                          <a:pt x="16" y="27"/>
                          <a:pt x="17" y="28"/>
                          <a:pt x="18" y="28"/>
                        </a:cubicBezTo>
                        <a:cubicBezTo>
                          <a:pt x="19" y="27"/>
                          <a:pt x="21" y="26"/>
                          <a:pt x="22" y="25"/>
                        </a:cubicBezTo>
                        <a:cubicBezTo>
                          <a:pt x="22" y="25"/>
                          <a:pt x="22" y="24"/>
                          <a:pt x="22" y="24"/>
                        </a:cubicBezTo>
                        <a:cubicBezTo>
                          <a:pt x="20" y="25"/>
                          <a:pt x="19" y="26"/>
                          <a:pt x="18" y="27"/>
                        </a:cubicBezTo>
                        <a:cubicBezTo>
                          <a:pt x="17" y="28"/>
                          <a:pt x="18" y="29"/>
                          <a:pt x="19" y="28"/>
                        </a:cubicBezTo>
                        <a:cubicBezTo>
                          <a:pt x="21" y="27"/>
                          <a:pt x="22" y="25"/>
                          <a:pt x="24" y="24"/>
                        </a:cubicBezTo>
                        <a:cubicBezTo>
                          <a:pt x="24" y="24"/>
                          <a:pt x="24" y="23"/>
                          <a:pt x="23" y="23"/>
                        </a:cubicBezTo>
                        <a:cubicBezTo>
                          <a:pt x="22" y="24"/>
                          <a:pt x="21" y="25"/>
                          <a:pt x="20" y="26"/>
                        </a:cubicBezTo>
                        <a:cubicBezTo>
                          <a:pt x="21" y="26"/>
                          <a:pt x="21" y="26"/>
                          <a:pt x="21" y="27"/>
                        </a:cubicBezTo>
                        <a:cubicBezTo>
                          <a:pt x="21" y="27"/>
                          <a:pt x="24" y="23"/>
                          <a:pt x="23" y="25"/>
                        </a:cubicBezTo>
                        <a:cubicBezTo>
                          <a:pt x="23" y="26"/>
                          <a:pt x="24" y="26"/>
                          <a:pt x="25" y="26"/>
                        </a:cubicBezTo>
                        <a:cubicBezTo>
                          <a:pt x="25" y="25"/>
                          <a:pt x="25" y="25"/>
                          <a:pt x="26" y="25"/>
                        </a:cubicBezTo>
                        <a:cubicBezTo>
                          <a:pt x="26" y="24"/>
                          <a:pt x="26" y="23"/>
                          <a:pt x="25" y="24"/>
                        </a:cubicBezTo>
                        <a:cubicBezTo>
                          <a:pt x="23" y="25"/>
                          <a:pt x="22" y="25"/>
                          <a:pt x="20" y="26"/>
                        </a:cubicBezTo>
                        <a:cubicBezTo>
                          <a:pt x="20" y="27"/>
                          <a:pt x="20" y="27"/>
                          <a:pt x="21" y="27"/>
                        </a:cubicBezTo>
                        <a:cubicBezTo>
                          <a:pt x="22" y="27"/>
                          <a:pt x="23" y="26"/>
                          <a:pt x="25" y="26"/>
                        </a:cubicBezTo>
                        <a:cubicBezTo>
                          <a:pt x="24" y="25"/>
                          <a:pt x="24" y="25"/>
                          <a:pt x="24" y="24"/>
                        </a:cubicBezTo>
                        <a:cubicBezTo>
                          <a:pt x="21" y="27"/>
                          <a:pt x="18" y="28"/>
                          <a:pt x="14" y="29"/>
                        </a:cubicBezTo>
                        <a:cubicBezTo>
                          <a:pt x="6" y="31"/>
                          <a:pt x="6" y="24"/>
                          <a:pt x="6" y="18"/>
                        </a:cubicBezTo>
                        <a:cubicBezTo>
                          <a:pt x="6" y="18"/>
                          <a:pt x="5" y="18"/>
                          <a:pt x="5" y="18"/>
                        </a:cubicBezTo>
                        <a:cubicBezTo>
                          <a:pt x="5" y="19"/>
                          <a:pt x="5" y="21"/>
                          <a:pt x="5" y="22"/>
                        </a:cubicBezTo>
                        <a:cubicBezTo>
                          <a:pt x="5" y="22"/>
                          <a:pt x="6" y="22"/>
                          <a:pt x="6" y="22"/>
                        </a:cubicBezTo>
                        <a:cubicBezTo>
                          <a:pt x="6" y="18"/>
                          <a:pt x="6" y="15"/>
                          <a:pt x="7" y="12"/>
                        </a:cubicBezTo>
                        <a:cubicBezTo>
                          <a:pt x="6" y="12"/>
                          <a:pt x="6" y="12"/>
                          <a:pt x="5" y="12"/>
                        </a:cubicBezTo>
                        <a:cubicBezTo>
                          <a:pt x="6" y="14"/>
                          <a:pt x="7" y="17"/>
                          <a:pt x="7" y="20"/>
                        </a:cubicBezTo>
                        <a:cubicBezTo>
                          <a:pt x="7" y="20"/>
                          <a:pt x="7" y="20"/>
                          <a:pt x="8" y="20"/>
                        </a:cubicBezTo>
                        <a:cubicBezTo>
                          <a:pt x="8" y="16"/>
                          <a:pt x="8" y="12"/>
                          <a:pt x="9" y="8"/>
                        </a:cubicBezTo>
                        <a:cubicBezTo>
                          <a:pt x="9" y="8"/>
                          <a:pt x="8" y="8"/>
                          <a:pt x="8" y="8"/>
                        </a:cubicBezTo>
                        <a:cubicBezTo>
                          <a:pt x="7" y="13"/>
                          <a:pt x="7" y="17"/>
                          <a:pt x="7" y="22"/>
                        </a:cubicBezTo>
                        <a:cubicBezTo>
                          <a:pt x="7" y="22"/>
                          <a:pt x="7" y="22"/>
                          <a:pt x="8" y="22"/>
                        </a:cubicBezTo>
                        <a:cubicBezTo>
                          <a:pt x="8" y="19"/>
                          <a:pt x="8" y="16"/>
                          <a:pt x="9" y="13"/>
                        </a:cubicBezTo>
                        <a:cubicBezTo>
                          <a:pt x="9" y="13"/>
                          <a:pt x="7" y="12"/>
                          <a:pt x="7" y="13"/>
                        </a:cubicBezTo>
                        <a:cubicBezTo>
                          <a:pt x="6" y="17"/>
                          <a:pt x="5" y="22"/>
                          <a:pt x="1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3" y="25"/>
                          <a:pt x="3" y="24"/>
                          <a:pt x="4" y="23"/>
                        </a:cubicBezTo>
                        <a:cubicBezTo>
                          <a:pt x="4" y="22"/>
                          <a:pt x="3" y="21"/>
                          <a:pt x="3" y="22"/>
                        </a:cubicBezTo>
                        <a:cubicBezTo>
                          <a:pt x="1" y="25"/>
                          <a:pt x="0" y="27"/>
                          <a:pt x="0" y="31"/>
                        </a:cubicBezTo>
                        <a:cubicBezTo>
                          <a:pt x="0" y="31"/>
                          <a:pt x="1" y="31"/>
                          <a:pt x="1" y="31"/>
                        </a:cubicBezTo>
                        <a:cubicBezTo>
                          <a:pt x="3" y="27"/>
                          <a:pt x="5" y="23"/>
                          <a:pt x="7" y="19"/>
                        </a:cubicBezTo>
                        <a:cubicBezTo>
                          <a:pt x="7" y="19"/>
                          <a:pt x="6" y="19"/>
                          <a:pt x="6" y="19"/>
                        </a:cubicBezTo>
                        <a:cubicBezTo>
                          <a:pt x="6" y="21"/>
                          <a:pt x="6" y="23"/>
                          <a:pt x="6" y="25"/>
                        </a:cubicBezTo>
                        <a:cubicBezTo>
                          <a:pt x="6" y="25"/>
                          <a:pt x="7" y="25"/>
                          <a:pt x="7" y="25"/>
                        </a:cubicBezTo>
                        <a:cubicBezTo>
                          <a:pt x="7" y="22"/>
                          <a:pt x="8" y="20"/>
                          <a:pt x="8" y="17"/>
                        </a:cubicBezTo>
                        <a:cubicBezTo>
                          <a:pt x="8" y="17"/>
                          <a:pt x="7" y="17"/>
                          <a:pt x="7" y="17"/>
                        </a:cubicBezTo>
                        <a:cubicBezTo>
                          <a:pt x="6" y="20"/>
                          <a:pt x="7" y="22"/>
                          <a:pt x="7" y="24"/>
                        </a:cubicBezTo>
                        <a:cubicBezTo>
                          <a:pt x="7" y="25"/>
                          <a:pt x="8" y="25"/>
                          <a:pt x="8" y="24"/>
                        </a:cubicBezTo>
                        <a:cubicBezTo>
                          <a:pt x="9" y="22"/>
                          <a:pt x="9" y="20"/>
                          <a:pt x="10" y="17"/>
                        </a:cubicBezTo>
                        <a:cubicBezTo>
                          <a:pt x="10" y="17"/>
                          <a:pt x="9" y="17"/>
                          <a:pt x="9" y="17"/>
                        </a:cubicBezTo>
                        <a:cubicBezTo>
                          <a:pt x="11" y="22"/>
                          <a:pt x="15" y="26"/>
                          <a:pt x="20" y="21"/>
                        </a:cubicBezTo>
                        <a:cubicBezTo>
                          <a:pt x="20" y="21"/>
                          <a:pt x="19" y="20"/>
                          <a:pt x="19" y="20"/>
                        </a:cubicBezTo>
                        <a:cubicBezTo>
                          <a:pt x="17" y="22"/>
                          <a:pt x="17" y="23"/>
                          <a:pt x="16" y="24"/>
                        </a:cubicBezTo>
                        <a:cubicBezTo>
                          <a:pt x="15" y="25"/>
                          <a:pt x="16" y="25"/>
                          <a:pt x="16" y="25"/>
                        </a:cubicBezTo>
                        <a:cubicBezTo>
                          <a:pt x="19" y="26"/>
                          <a:pt x="20" y="26"/>
                          <a:pt x="22" y="26"/>
                        </a:cubicBezTo>
                        <a:cubicBezTo>
                          <a:pt x="22" y="25"/>
                          <a:pt x="22" y="25"/>
                          <a:pt x="22" y="25"/>
                        </a:cubicBezTo>
                        <a:cubicBezTo>
                          <a:pt x="19" y="25"/>
                          <a:pt x="18" y="27"/>
                          <a:pt x="17" y="29"/>
                        </a:cubicBezTo>
                        <a:cubicBezTo>
                          <a:pt x="17" y="29"/>
                          <a:pt x="17" y="30"/>
                          <a:pt x="18" y="30"/>
                        </a:cubicBezTo>
                        <a:cubicBezTo>
                          <a:pt x="20" y="30"/>
                          <a:pt x="21" y="29"/>
                          <a:pt x="23" y="28"/>
                        </a:cubicBezTo>
                        <a:cubicBezTo>
                          <a:pt x="24" y="28"/>
                          <a:pt x="24" y="27"/>
                          <a:pt x="23" y="27"/>
                        </a:cubicBezTo>
                        <a:cubicBezTo>
                          <a:pt x="22" y="27"/>
                          <a:pt x="21" y="27"/>
                          <a:pt x="21" y="28"/>
                        </a:cubicBezTo>
                        <a:cubicBezTo>
                          <a:pt x="21" y="28"/>
                          <a:pt x="21" y="28"/>
                          <a:pt x="21" y="29"/>
                        </a:cubicBezTo>
                        <a:cubicBezTo>
                          <a:pt x="23" y="28"/>
                          <a:pt x="24" y="27"/>
                          <a:pt x="26" y="26"/>
                        </a:cubicBezTo>
                        <a:cubicBezTo>
                          <a:pt x="26" y="26"/>
                          <a:pt x="26" y="25"/>
                          <a:pt x="25" y="25"/>
                        </a:cubicBezTo>
                        <a:cubicBezTo>
                          <a:pt x="24" y="25"/>
                          <a:pt x="24" y="26"/>
                          <a:pt x="23" y="26"/>
                        </a:cubicBezTo>
                        <a:cubicBezTo>
                          <a:pt x="23" y="26"/>
                          <a:pt x="23" y="27"/>
                          <a:pt x="24" y="27"/>
                        </a:cubicBezTo>
                        <a:cubicBezTo>
                          <a:pt x="24" y="26"/>
                          <a:pt x="25" y="24"/>
                          <a:pt x="26" y="23"/>
                        </a:cubicBezTo>
                        <a:cubicBezTo>
                          <a:pt x="26" y="23"/>
                          <a:pt x="26" y="23"/>
                          <a:pt x="25" y="22"/>
                        </a:cubicBezTo>
                        <a:cubicBezTo>
                          <a:pt x="25" y="23"/>
                          <a:pt x="24" y="24"/>
                          <a:pt x="24" y="24"/>
                        </a:cubicBezTo>
                        <a:cubicBezTo>
                          <a:pt x="23" y="25"/>
                          <a:pt x="24" y="26"/>
                          <a:pt x="25" y="25"/>
                        </a:cubicBezTo>
                        <a:cubicBezTo>
                          <a:pt x="26" y="25"/>
                          <a:pt x="26" y="24"/>
                          <a:pt x="27" y="23"/>
                        </a:cubicBezTo>
                        <a:cubicBezTo>
                          <a:pt x="27" y="23"/>
                          <a:pt x="27" y="23"/>
                          <a:pt x="26" y="23"/>
                        </a:cubicBezTo>
                        <a:cubicBezTo>
                          <a:pt x="26" y="23"/>
                          <a:pt x="26" y="24"/>
                          <a:pt x="25" y="25"/>
                        </a:cubicBezTo>
                        <a:cubicBezTo>
                          <a:pt x="25" y="25"/>
                          <a:pt x="26" y="26"/>
                          <a:pt x="26" y="26"/>
                        </a:cubicBezTo>
                        <a:cubicBezTo>
                          <a:pt x="27" y="25"/>
                          <a:pt x="27" y="25"/>
                          <a:pt x="27" y="25"/>
                        </a:cubicBezTo>
                        <a:cubicBezTo>
                          <a:pt x="28" y="25"/>
                          <a:pt x="28" y="24"/>
                          <a:pt x="27" y="24"/>
                        </a:cubicBezTo>
                        <a:cubicBezTo>
                          <a:pt x="23" y="21"/>
                          <a:pt x="19" y="18"/>
                          <a:pt x="15" y="15"/>
                        </a:cubicBezTo>
                        <a:cubicBezTo>
                          <a:pt x="14" y="15"/>
                          <a:pt x="14" y="15"/>
                          <a:pt x="14" y="16"/>
                        </a:cubicBezTo>
                        <a:cubicBezTo>
                          <a:pt x="12" y="18"/>
                          <a:pt x="12" y="20"/>
                          <a:pt x="12" y="23"/>
                        </a:cubicBezTo>
                        <a:cubicBezTo>
                          <a:pt x="12" y="24"/>
                          <a:pt x="14" y="24"/>
                          <a:pt x="14" y="23"/>
                        </a:cubicBezTo>
                        <a:cubicBezTo>
                          <a:pt x="14" y="20"/>
                          <a:pt x="14" y="18"/>
                          <a:pt x="13" y="15"/>
                        </a:cubicBezTo>
                        <a:cubicBezTo>
                          <a:pt x="13" y="15"/>
                          <a:pt x="12" y="15"/>
                          <a:pt x="12" y="16"/>
                        </a:cubicBezTo>
                        <a:cubicBezTo>
                          <a:pt x="13" y="18"/>
                          <a:pt x="14" y="20"/>
                          <a:pt x="15" y="23"/>
                        </a:cubicBezTo>
                        <a:cubicBezTo>
                          <a:pt x="16" y="22"/>
                          <a:pt x="16" y="22"/>
                          <a:pt x="17" y="22"/>
                        </a:cubicBezTo>
                        <a:cubicBezTo>
                          <a:pt x="16" y="21"/>
                          <a:pt x="15" y="20"/>
                          <a:pt x="14" y="18"/>
                        </a:cubicBezTo>
                        <a:cubicBezTo>
                          <a:pt x="14" y="18"/>
                          <a:pt x="13" y="18"/>
                          <a:pt x="13" y="18"/>
                        </a:cubicBezTo>
                        <a:cubicBezTo>
                          <a:pt x="12" y="21"/>
                          <a:pt x="12" y="24"/>
                          <a:pt x="12" y="26"/>
                        </a:cubicBezTo>
                        <a:cubicBezTo>
                          <a:pt x="12" y="27"/>
                          <a:pt x="14" y="27"/>
                          <a:pt x="14" y="26"/>
                        </a:cubicBezTo>
                        <a:cubicBezTo>
                          <a:pt x="14" y="25"/>
                          <a:pt x="15" y="24"/>
                          <a:pt x="15" y="23"/>
                        </a:cubicBezTo>
                        <a:cubicBezTo>
                          <a:pt x="15" y="23"/>
                          <a:pt x="14" y="23"/>
                          <a:pt x="14" y="22"/>
                        </a:cubicBezTo>
                        <a:cubicBezTo>
                          <a:pt x="14" y="24"/>
                          <a:pt x="14" y="25"/>
                          <a:pt x="14" y="26"/>
                        </a:cubicBezTo>
                        <a:cubicBezTo>
                          <a:pt x="14" y="27"/>
                          <a:pt x="15" y="27"/>
                          <a:pt x="15" y="26"/>
                        </a:cubicBezTo>
                        <a:cubicBezTo>
                          <a:pt x="15" y="25"/>
                          <a:pt x="16" y="23"/>
                          <a:pt x="16" y="22"/>
                        </a:cubicBezTo>
                        <a:cubicBezTo>
                          <a:pt x="16" y="22"/>
                          <a:pt x="15" y="22"/>
                          <a:pt x="15" y="22"/>
                        </a:cubicBezTo>
                        <a:cubicBezTo>
                          <a:pt x="15" y="23"/>
                          <a:pt x="15" y="24"/>
                          <a:pt x="16" y="25"/>
                        </a:cubicBezTo>
                        <a:cubicBezTo>
                          <a:pt x="16" y="26"/>
                          <a:pt x="17" y="26"/>
                          <a:pt x="17" y="25"/>
                        </a:cubicBezTo>
                        <a:cubicBezTo>
                          <a:pt x="17" y="23"/>
                          <a:pt x="17" y="22"/>
                          <a:pt x="19" y="21"/>
                        </a:cubicBezTo>
                        <a:cubicBezTo>
                          <a:pt x="20" y="22"/>
                          <a:pt x="20" y="23"/>
                          <a:pt x="21" y="24"/>
                        </a:cubicBezTo>
                        <a:cubicBezTo>
                          <a:pt x="22" y="25"/>
                          <a:pt x="23" y="24"/>
                          <a:pt x="22" y="24"/>
                        </a:cubicBezTo>
                        <a:cubicBezTo>
                          <a:pt x="21" y="21"/>
                          <a:pt x="21" y="18"/>
                          <a:pt x="20" y="16"/>
                        </a:cubicBezTo>
                        <a:cubicBezTo>
                          <a:pt x="19" y="16"/>
                          <a:pt x="19" y="16"/>
                          <a:pt x="19" y="16"/>
                        </a:cubicBezTo>
                        <a:cubicBezTo>
                          <a:pt x="19" y="16"/>
                          <a:pt x="19" y="16"/>
                          <a:pt x="18" y="16"/>
                        </a:cubicBezTo>
                        <a:cubicBezTo>
                          <a:pt x="18" y="16"/>
                          <a:pt x="18" y="18"/>
                          <a:pt x="19" y="17"/>
                        </a:cubicBezTo>
                        <a:cubicBezTo>
                          <a:pt x="18" y="18"/>
                          <a:pt x="21" y="23"/>
                          <a:pt x="21" y="24"/>
                        </a:cubicBezTo>
                        <a:cubicBezTo>
                          <a:pt x="22" y="24"/>
                          <a:pt x="22" y="24"/>
                          <a:pt x="22" y="24"/>
                        </a:cubicBezTo>
                        <a:cubicBezTo>
                          <a:pt x="21" y="22"/>
                          <a:pt x="20" y="20"/>
                          <a:pt x="19" y="19"/>
                        </a:cubicBezTo>
                        <a:cubicBezTo>
                          <a:pt x="18" y="18"/>
                          <a:pt x="18" y="18"/>
                          <a:pt x="18" y="18"/>
                        </a:cubicBezTo>
                        <a:cubicBezTo>
                          <a:pt x="16" y="20"/>
                          <a:pt x="15" y="22"/>
                          <a:pt x="16" y="25"/>
                        </a:cubicBezTo>
                        <a:cubicBezTo>
                          <a:pt x="16" y="25"/>
                          <a:pt x="16" y="25"/>
                          <a:pt x="17" y="25"/>
                        </a:cubicBezTo>
                        <a:cubicBezTo>
                          <a:pt x="17" y="24"/>
                          <a:pt x="16" y="22"/>
                          <a:pt x="16" y="21"/>
                        </a:cubicBezTo>
                        <a:cubicBezTo>
                          <a:pt x="16" y="21"/>
                          <a:pt x="15" y="21"/>
                          <a:pt x="15" y="21"/>
                        </a:cubicBezTo>
                        <a:cubicBezTo>
                          <a:pt x="14" y="23"/>
                          <a:pt x="14" y="24"/>
                          <a:pt x="14" y="26"/>
                        </a:cubicBezTo>
                        <a:cubicBezTo>
                          <a:pt x="14" y="26"/>
                          <a:pt x="15" y="26"/>
                          <a:pt x="15" y="26"/>
                        </a:cubicBezTo>
                        <a:cubicBezTo>
                          <a:pt x="15" y="25"/>
                          <a:pt x="15" y="24"/>
                          <a:pt x="15" y="22"/>
                        </a:cubicBezTo>
                        <a:cubicBezTo>
                          <a:pt x="15" y="22"/>
                          <a:pt x="14" y="22"/>
                          <a:pt x="14" y="22"/>
                        </a:cubicBezTo>
                        <a:cubicBezTo>
                          <a:pt x="13" y="24"/>
                          <a:pt x="13" y="25"/>
                          <a:pt x="12" y="26"/>
                        </a:cubicBezTo>
                        <a:cubicBezTo>
                          <a:pt x="13" y="26"/>
                          <a:pt x="13" y="26"/>
                          <a:pt x="14" y="26"/>
                        </a:cubicBezTo>
                        <a:cubicBezTo>
                          <a:pt x="14" y="24"/>
                          <a:pt x="14" y="22"/>
                          <a:pt x="14" y="19"/>
                        </a:cubicBezTo>
                        <a:cubicBezTo>
                          <a:pt x="14" y="19"/>
                          <a:pt x="13" y="19"/>
                          <a:pt x="13" y="19"/>
                        </a:cubicBezTo>
                        <a:cubicBezTo>
                          <a:pt x="14" y="20"/>
                          <a:pt x="15" y="21"/>
                          <a:pt x="15" y="23"/>
                        </a:cubicBezTo>
                        <a:cubicBezTo>
                          <a:pt x="16" y="23"/>
                          <a:pt x="17" y="23"/>
                          <a:pt x="17" y="22"/>
                        </a:cubicBezTo>
                        <a:cubicBezTo>
                          <a:pt x="16" y="20"/>
                          <a:pt x="15" y="17"/>
                          <a:pt x="13" y="15"/>
                        </a:cubicBezTo>
                        <a:cubicBezTo>
                          <a:pt x="13" y="14"/>
                          <a:pt x="12" y="15"/>
                          <a:pt x="12" y="15"/>
                        </a:cubicBezTo>
                        <a:cubicBezTo>
                          <a:pt x="12" y="18"/>
                          <a:pt x="12" y="21"/>
                          <a:pt x="12" y="23"/>
                        </a:cubicBezTo>
                        <a:cubicBezTo>
                          <a:pt x="13" y="23"/>
                          <a:pt x="13" y="23"/>
                          <a:pt x="14" y="23"/>
                        </a:cubicBezTo>
                        <a:cubicBezTo>
                          <a:pt x="13" y="9"/>
                          <a:pt x="22" y="26"/>
                          <a:pt x="26" y="24"/>
                        </a:cubicBezTo>
                        <a:cubicBezTo>
                          <a:pt x="26" y="25"/>
                          <a:pt x="26" y="25"/>
                          <a:pt x="27" y="25"/>
                        </a:cubicBezTo>
                        <a:cubicBezTo>
                          <a:pt x="27" y="24"/>
                          <a:pt x="27" y="24"/>
                          <a:pt x="28" y="23"/>
                        </a:cubicBezTo>
                        <a:cubicBezTo>
                          <a:pt x="28" y="22"/>
                          <a:pt x="27" y="22"/>
                          <a:pt x="27" y="22"/>
                        </a:cubicBezTo>
                        <a:cubicBezTo>
                          <a:pt x="25" y="23"/>
                          <a:pt x="25" y="23"/>
                          <a:pt x="24" y="24"/>
                        </a:cubicBezTo>
                        <a:cubicBezTo>
                          <a:pt x="24" y="25"/>
                          <a:pt x="24" y="25"/>
                          <a:pt x="25" y="25"/>
                        </a:cubicBezTo>
                        <a:cubicBezTo>
                          <a:pt x="25" y="25"/>
                          <a:pt x="26" y="24"/>
                          <a:pt x="26" y="23"/>
                        </a:cubicBezTo>
                        <a:cubicBezTo>
                          <a:pt x="27" y="23"/>
                          <a:pt x="26" y="22"/>
                          <a:pt x="25" y="22"/>
                        </a:cubicBezTo>
                        <a:cubicBezTo>
                          <a:pt x="24" y="24"/>
                          <a:pt x="23" y="25"/>
                          <a:pt x="22" y="26"/>
                        </a:cubicBezTo>
                        <a:cubicBezTo>
                          <a:pt x="22" y="27"/>
                          <a:pt x="23" y="28"/>
                          <a:pt x="23" y="27"/>
                        </a:cubicBezTo>
                        <a:cubicBezTo>
                          <a:pt x="24" y="27"/>
                          <a:pt x="25" y="27"/>
                          <a:pt x="26" y="26"/>
                        </a:cubicBezTo>
                        <a:cubicBezTo>
                          <a:pt x="25" y="26"/>
                          <a:pt x="25" y="26"/>
                          <a:pt x="25" y="25"/>
                        </a:cubicBezTo>
                        <a:cubicBezTo>
                          <a:pt x="23" y="26"/>
                          <a:pt x="22" y="27"/>
                          <a:pt x="20" y="28"/>
                        </a:cubicBezTo>
                        <a:cubicBezTo>
                          <a:pt x="20" y="28"/>
                          <a:pt x="20" y="29"/>
                          <a:pt x="21" y="29"/>
                        </a:cubicBezTo>
                        <a:cubicBezTo>
                          <a:pt x="22" y="29"/>
                          <a:pt x="23" y="29"/>
                          <a:pt x="23" y="28"/>
                        </a:cubicBezTo>
                        <a:cubicBezTo>
                          <a:pt x="23" y="28"/>
                          <a:pt x="23" y="28"/>
                          <a:pt x="23" y="27"/>
                        </a:cubicBezTo>
                        <a:cubicBezTo>
                          <a:pt x="19" y="28"/>
                          <a:pt x="19" y="27"/>
                          <a:pt x="22" y="26"/>
                        </a:cubicBezTo>
                        <a:cubicBezTo>
                          <a:pt x="23" y="25"/>
                          <a:pt x="22" y="24"/>
                          <a:pt x="22" y="24"/>
                        </a:cubicBezTo>
                        <a:cubicBezTo>
                          <a:pt x="18" y="25"/>
                          <a:pt x="16" y="24"/>
                          <a:pt x="20" y="21"/>
                        </a:cubicBezTo>
                        <a:cubicBezTo>
                          <a:pt x="19" y="21"/>
                          <a:pt x="19" y="21"/>
                          <a:pt x="19" y="20"/>
                        </a:cubicBezTo>
                        <a:cubicBezTo>
                          <a:pt x="14" y="22"/>
                          <a:pt x="11" y="21"/>
                          <a:pt x="10" y="17"/>
                        </a:cubicBezTo>
                        <a:cubicBezTo>
                          <a:pt x="10" y="17"/>
                          <a:pt x="9" y="16"/>
                          <a:pt x="9" y="17"/>
                        </a:cubicBezTo>
                        <a:cubicBezTo>
                          <a:pt x="8" y="19"/>
                          <a:pt x="7" y="21"/>
                          <a:pt x="7" y="24"/>
                        </a:cubicBezTo>
                        <a:cubicBezTo>
                          <a:pt x="7" y="24"/>
                          <a:pt x="8" y="24"/>
                          <a:pt x="8" y="24"/>
                        </a:cubicBezTo>
                        <a:cubicBezTo>
                          <a:pt x="8" y="22"/>
                          <a:pt x="8" y="20"/>
                          <a:pt x="8" y="17"/>
                        </a:cubicBezTo>
                        <a:cubicBezTo>
                          <a:pt x="8" y="16"/>
                          <a:pt x="7" y="17"/>
                          <a:pt x="7" y="17"/>
                        </a:cubicBezTo>
                        <a:cubicBezTo>
                          <a:pt x="6" y="20"/>
                          <a:pt x="6" y="22"/>
                          <a:pt x="6" y="25"/>
                        </a:cubicBezTo>
                        <a:cubicBezTo>
                          <a:pt x="6" y="25"/>
                          <a:pt x="7" y="25"/>
                          <a:pt x="7" y="25"/>
                        </a:cubicBezTo>
                        <a:cubicBezTo>
                          <a:pt x="7" y="23"/>
                          <a:pt x="7" y="21"/>
                          <a:pt x="7" y="19"/>
                        </a:cubicBezTo>
                        <a:cubicBezTo>
                          <a:pt x="7" y="18"/>
                          <a:pt x="6" y="18"/>
                          <a:pt x="6" y="19"/>
                        </a:cubicBezTo>
                        <a:cubicBezTo>
                          <a:pt x="4" y="23"/>
                          <a:pt x="2" y="26"/>
                          <a:pt x="0" y="30"/>
                        </a:cubicBezTo>
                        <a:cubicBezTo>
                          <a:pt x="0" y="30"/>
                          <a:pt x="1" y="30"/>
                          <a:pt x="1" y="31"/>
                        </a:cubicBezTo>
                        <a:cubicBezTo>
                          <a:pt x="1" y="28"/>
                          <a:pt x="2" y="25"/>
                          <a:pt x="4" y="23"/>
                        </a:cubicBezTo>
                        <a:cubicBezTo>
                          <a:pt x="3" y="22"/>
                          <a:pt x="3" y="22"/>
                          <a:pt x="3" y="22"/>
                        </a:cubicBezTo>
                        <a:cubicBezTo>
                          <a:pt x="2" y="23"/>
                          <a:pt x="2" y="24"/>
                          <a:pt x="1" y="25"/>
                        </a:cubicBezTo>
                        <a:cubicBezTo>
                          <a:pt x="1" y="25"/>
                          <a:pt x="2" y="26"/>
                          <a:pt x="2" y="26"/>
                        </a:cubicBezTo>
                        <a:cubicBezTo>
                          <a:pt x="6" y="22"/>
                          <a:pt x="7" y="18"/>
                          <a:pt x="9" y="13"/>
                        </a:cubicBezTo>
                        <a:cubicBezTo>
                          <a:pt x="8" y="13"/>
                          <a:pt x="8" y="13"/>
                          <a:pt x="7" y="13"/>
                        </a:cubicBezTo>
                        <a:cubicBezTo>
                          <a:pt x="7" y="16"/>
                          <a:pt x="6" y="19"/>
                          <a:pt x="6" y="22"/>
                        </a:cubicBezTo>
                        <a:cubicBezTo>
                          <a:pt x="7" y="23"/>
                          <a:pt x="8" y="23"/>
                          <a:pt x="8" y="22"/>
                        </a:cubicBezTo>
                        <a:cubicBezTo>
                          <a:pt x="9" y="17"/>
                          <a:pt x="9" y="13"/>
                          <a:pt x="9" y="8"/>
                        </a:cubicBezTo>
                        <a:cubicBezTo>
                          <a:pt x="9" y="7"/>
                          <a:pt x="8" y="7"/>
                          <a:pt x="8" y="8"/>
                        </a:cubicBezTo>
                        <a:cubicBezTo>
                          <a:pt x="6" y="12"/>
                          <a:pt x="6" y="16"/>
                          <a:pt x="7" y="20"/>
                        </a:cubicBezTo>
                        <a:cubicBezTo>
                          <a:pt x="7" y="21"/>
                          <a:pt x="8" y="21"/>
                          <a:pt x="8" y="20"/>
                        </a:cubicBezTo>
                        <a:cubicBezTo>
                          <a:pt x="8" y="17"/>
                          <a:pt x="8" y="14"/>
                          <a:pt x="7" y="11"/>
                        </a:cubicBezTo>
                        <a:cubicBezTo>
                          <a:pt x="7" y="11"/>
                          <a:pt x="6" y="11"/>
                          <a:pt x="5" y="11"/>
                        </a:cubicBezTo>
                        <a:cubicBezTo>
                          <a:pt x="5" y="15"/>
                          <a:pt x="5" y="18"/>
                          <a:pt x="5" y="22"/>
                        </a:cubicBezTo>
                        <a:cubicBezTo>
                          <a:pt x="5" y="23"/>
                          <a:pt x="6" y="23"/>
                          <a:pt x="6" y="22"/>
                        </a:cubicBezTo>
                        <a:cubicBezTo>
                          <a:pt x="6" y="21"/>
                          <a:pt x="6" y="19"/>
                          <a:pt x="6" y="18"/>
                        </a:cubicBezTo>
                        <a:cubicBezTo>
                          <a:pt x="6" y="17"/>
                          <a:pt x="5" y="17"/>
                          <a:pt x="5" y="18"/>
                        </a:cubicBezTo>
                        <a:cubicBezTo>
                          <a:pt x="4" y="23"/>
                          <a:pt x="3" y="29"/>
                          <a:pt x="9" y="31"/>
                        </a:cubicBezTo>
                        <a:cubicBezTo>
                          <a:pt x="14" y="32"/>
                          <a:pt x="21" y="29"/>
                          <a:pt x="25" y="25"/>
                        </a:cubicBezTo>
                        <a:cubicBezTo>
                          <a:pt x="26" y="25"/>
                          <a:pt x="25" y="24"/>
                          <a:pt x="24" y="24"/>
                        </a:cubicBezTo>
                        <a:cubicBezTo>
                          <a:pt x="23" y="25"/>
                          <a:pt x="21" y="26"/>
                          <a:pt x="20" y="26"/>
                        </a:cubicBezTo>
                        <a:cubicBezTo>
                          <a:pt x="19" y="27"/>
                          <a:pt x="20" y="28"/>
                          <a:pt x="21" y="27"/>
                        </a:cubicBezTo>
                        <a:cubicBezTo>
                          <a:pt x="22" y="27"/>
                          <a:pt x="24" y="26"/>
                          <a:pt x="26" y="25"/>
                        </a:cubicBezTo>
                        <a:cubicBezTo>
                          <a:pt x="25" y="24"/>
                          <a:pt x="25" y="24"/>
                          <a:pt x="25" y="24"/>
                        </a:cubicBezTo>
                        <a:cubicBezTo>
                          <a:pt x="24" y="24"/>
                          <a:pt x="24" y="24"/>
                          <a:pt x="24" y="25"/>
                        </a:cubicBezTo>
                        <a:cubicBezTo>
                          <a:pt x="24" y="25"/>
                          <a:pt x="24" y="25"/>
                          <a:pt x="25" y="26"/>
                        </a:cubicBezTo>
                        <a:cubicBezTo>
                          <a:pt x="25" y="24"/>
                          <a:pt x="25" y="24"/>
                          <a:pt x="25" y="23"/>
                        </a:cubicBezTo>
                        <a:cubicBezTo>
                          <a:pt x="25" y="22"/>
                          <a:pt x="24" y="22"/>
                          <a:pt x="24" y="22"/>
                        </a:cubicBezTo>
                        <a:cubicBezTo>
                          <a:pt x="22" y="23"/>
                          <a:pt x="21" y="25"/>
                          <a:pt x="20" y="26"/>
                        </a:cubicBezTo>
                        <a:cubicBezTo>
                          <a:pt x="20" y="26"/>
                          <a:pt x="21" y="27"/>
                          <a:pt x="21" y="27"/>
                        </a:cubicBezTo>
                        <a:cubicBezTo>
                          <a:pt x="22" y="26"/>
                          <a:pt x="23" y="25"/>
                          <a:pt x="24" y="24"/>
                        </a:cubicBezTo>
                        <a:cubicBezTo>
                          <a:pt x="25" y="23"/>
                          <a:pt x="24" y="22"/>
                          <a:pt x="23" y="23"/>
                        </a:cubicBezTo>
                        <a:cubicBezTo>
                          <a:pt x="22" y="24"/>
                          <a:pt x="20" y="26"/>
                          <a:pt x="18" y="27"/>
                        </a:cubicBezTo>
                        <a:cubicBezTo>
                          <a:pt x="18" y="27"/>
                          <a:pt x="19" y="28"/>
                          <a:pt x="19" y="28"/>
                        </a:cubicBezTo>
                        <a:cubicBezTo>
                          <a:pt x="20" y="27"/>
                          <a:pt x="21" y="26"/>
                          <a:pt x="23" y="25"/>
                        </a:cubicBezTo>
                        <a:cubicBezTo>
                          <a:pt x="23" y="24"/>
                          <a:pt x="22" y="23"/>
                          <a:pt x="22" y="24"/>
                        </a:cubicBezTo>
                        <a:cubicBezTo>
                          <a:pt x="20" y="25"/>
                          <a:pt x="19" y="25"/>
                          <a:pt x="17" y="26"/>
                        </a:cubicBezTo>
                        <a:cubicBezTo>
                          <a:pt x="17" y="27"/>
                          <a:pt x="18" y="27"/>
                          <a:pt x="18" y="27"/>
                        </a:cubicBezTo>
                        <a:cubicBezTo>
                          <a:pt x="20" y="25"/>
                          <a:pt x="20" y="23"/>
                          <a:pt x="20" y="21"/>
                        </a:cubicBezTo>
                        <a:cubicBezTo>
                          <a:pt x="19" y="20"/>
                          <a:pt x="19" y="20"/>
                          <a:pt x="18" y="20"/>
                        </a:cubicBezTo>
                        <a:cubicBezTo>
                          <a:pt x="17" y="22"/>
                          <a:pt x="16" y="24"/>
                          <a:pt x="16" y="26"/>
                        </a:cubicBezTo>
                        <a:cubicBezTo>
                          <a:pt x="16" y="26"/>
                          <a:pt x="17" y="27"/>
                          <a:pt x="17" y="26"/>
                        </a:cubicBezTo>
                        <a:cubicBezTo>
                          <a:pt x="18" y="25"/>
                          <a:pt x="19" y="23"/>
                          <a:pt x="20" y="22"/>
                        </a:cubicBezTo>
                        <a:cubicBezTo>
                          <a:pt x="21" y="21"/>
                          <a:pt x="20" y="21"/>
                          <a:pt x="19" y="21"/>
                        </a:cubicBezTo>
                        <a:cubicBezTo>
                          <a:pt x="18" y="22"/>
                          <a:pt x="17" y="23"/>
                          <a:pt x="16" y="25"/>
                        </a:cubicBezTo>
                        <a:cubicBezTo>
                          <a:pt x="16" y="25"/>
                          <a:pt x="16" y="26"/>
                          <a:pt x="17" y="26"/>
                        </a:cubicBezTo>
                        <a:cubicBezTo>
                          <a:pt x="18" y="26"/>
                          <a:pt x="20" y="26"/>
                          <a:pt x="22" y="26"/>
                        </a:cubicBezTo>
                        <a:cubicBezTo>
                          <a:pt x="22" y="26"/>
                          <a:pt x="22" y="26"/>
                          <a:pt x="21" y="25"/>
                        </a:cubicBezTo>
                        <a:cubicBezTo>
                          <a:pt x="19" y="27"/>
                          <a:pt x="16" y="27"/>
                          <a:pt x="13" y="27"/>
                        </a:cubicBezTo>
                        <a:cubicBezTo>
                          <a:pt x="13" y="28"/>
                          <a:pt x="13" y="28"/>
                          <a:pt x="13" y="28"/>
                        </a:cubicBezTo>
                        <a:cubicBezTo>
                          <a:pt x="15" y="28"/>
                          <a:pt x="18" y="27"/>
                          <a:pt x="20" y="28"/>
                        </a:cubicBezTo>
                        <a:cubicBezTo>
                          <a:pt x="20" y="28"/>
                          <a:pt x="20" y="27"/>
                          <a:pt x="20" y="27"/>
                        </a:cubicBezTo>
                        <a:cubicBezTo>
                          <a:pt x="17" y="27"/>
                          <a:pt x="14" y="27"/>
                          <a:pt x="11" y="26"/>
                        </a:cubicBezTo>
                        <a:cubicBezTo>
                          <a:pt x="11" y="27"/>
                          <a:pt x="11" y="27"/>
                          <a:pt x="11" y="28"/>
                        </a:cubicBezTo>
                        <a:cubicBezTo>
                          <a:pt x="13" y="28"/>
                          <a:pt x="15" y="28"/>
                          <a:pt x="17" y="28"/>
                        </a:cubicBezTo>
                        <a:cubicBezTo>
                          <a:pt x="17" y="28"/>
                          <a:pt x="17" y="28"/>
                          <a:pt x="17" y="27"/>
                        </a:cubicBezTo>
                        <a:cubicBezTo>
                          <a:pt x="13" y="29"/>
                          <a:pt x="10" y="28"/>
                          <a:pt x="6" y="27"/>
                        </a:cubicBezTo>
                        <a:cubicBezTo>
                          <a:pt x="6" y="27"/>
                          <a:pt x="6" y="28"/>
                          <a:pt x="6" y="28"/>
                        </a:cubicBezTo>
                        <a:cubicBezTo>
                          <a:pt x="10" y="27"/>
                          <a:pt x="12" y="27"/>
                          <a:pt x="16" y="27"/>
                        </a:cubicBezTo>
                        <a:cubicBezTo>
                          <a:pt x="15" y="27"/>
                          <a:pt x="15" y="26"/>
                          <a:pt x="15" y="26"/>
                        </a:cubicBezTo>
                        <a:cubicBezTo>
                          <a:pt x="11" y="27"/>
                          <a:pt x="8" y="26"/>
                          <a:pt x="4" y="26"/>
                        </a:cubicBezTo>
                        <a:cubicBezTo>
                          <a:pt x="4" y="27"/>
                          <a:pt x="4" y="27"/>
                          <a:pt x="4" y="28"/>
                        </a:cubicBezTo>
                        <a:cubicBezTo>
                          <a:pt x="6" y="28"/>
                          <a:pt x="9" y="28"/>
                          <a:pt x="12" y="28"/>
                        </a:cubicBezTo>
                        <a:cubicBezTo>
                          <a:pt x="12" y="28"/>
                          <a:pt x="12" y="28"/>
                          <a:pt x="12" y="27"/>
                        </a:cubicBezTo>
                        <a:cubicBezTo>
                          <a:pt x="9" y="27"/>
                          <a:pt x="7" y="27"/>
                          <a:pt x="4" y="27"/>
                        </a:cubicBezTo>
                        <a:cubicBezTo>
                          <a:pt x="3" y="27"/>
                          <a:pt x="3" y="28"/>
                          <a:pt x="4" y="28"/>
                        </a:cubicBezTo>
                        <a:cubicBezTo>
                          <a:pt x="6" y="29"/>
                          <a:pt x="8" y="29"/>
                          <a:pt x="9" y="30"/>
                        </a:cubicBezTo>
                        <a:cubicBezTo>
                          <a:pt x="10" y="30"/>
                          <a:pt x="10" y="29"/>
                          <a:pt x="10" y="29"/>
                        </a:cubicBezTo>
                        <a:cubicBezTo>
                          <a:pt x="7" y="29"/>
                          <a:pt x="5" y="29"/>
                          <a:pt x="2" y="28"/>
                        </a:cubicBezTo>
                        <a:cubicBezTo>
                          <a:pt x="2" y="28"/>
                          <a:pt x="2" y="29"/>
                          <a:pt x="2" y="29"/>
                        </a:cubicBezTo>
                        <a:cubicBezTo>
                          <a:pt x="4" y="29"/>
                          <a:pt x="6" y="30"/>
                          <a:pt x="8" y="30"/>
                        </a:cubicBezTo>
                        <a:cubicBezTo>
                          <a:pt x="8" y="30"/>
                          <a:pt x="8" y="29"/>
                          <a:pt x="8" y="29"/>
                        </a:cubicBezTo>
                        <a:cubicBezTo>
                          <a:pt x="6" y="29"/>
                          <a:pt x="4" y="28"/>
                          <a:pt x="2" y="27"/>
                        </a:cubicBezTo>
                        <a:cubicBezTo>
                          <a:pt x="2" y="28"/>
                          <a:pt x="2" y="28"/>
                          <a:pt x="2" y="29"/>
                        </a:cubicBezTo>
                        <a:cubicBezTo>
                          <a:pt x="4" y="29"/>
                          <a:pt x="5" y="28"/>
                          <a:pt x="6" y="28"/>
                        </a:cubicBezTo>
                        <a:cubicBezTo>
                          <a:pt x="7" y="28"/>
                          <a:pt x="7" y="28"/>
                          <a:pt x="7" y="27"/>
                        </a:cubicBezTo>
                        <a:cubicBezTo>
                          <a:pt x="6" y="26"/>
                          <a:pt x="5" y="26"/>
                          <a:pt x="4" y="25"/>
                        </a:cubicBezTo>
                        <a:cubicBezTo>
                          <a:pt x="4" y="25"/>
                          <a:pt x="4" y="26"/>
                          <a:pt x="3" y="26"/>
                        </a:cubicBezTo>
                        <a:cubicBezTo>
                          <a:pt x="5" y="26"/>
                          <a:pt x="8" y="26"/>
                          <a:pt x="10" y="27"/>
                        </a:cubicBezTo>
                        <a:cubicBezTo>
                          <a:pt x="10" y="26"/>
                          <a:pt x="10" y="26"/>
                          <a:pt x="10" y="25"/>
                        </a:cubicBezTo>
                        <a:cubicBezTo>
                          <a:pt x="8" y="25"/>
                          <a:pt x="6" y="25"/>
                          <a:pt x="4" y="25"/>
                        </a:cubicBezTo>
                        <a:cubicBezTo>
                          <a:pt x="3" y="25"/>
                          <a:pt x="3" y="27"/>
                          <a:pt x="4" y="27"/>
                        </a:cubicBezTo>
                        <a:cubicBezTo>
                          <a:pt x="7" y="27"/>
                          <a:pt x="10" y="26"/>
                          <a:pt x="9" y="22"/>
                        </a:cubicBezTo>
                        <a:cubicBezTo>
                          <a:pt x="9" y="22"/>
                          <a:pt x="8" y="21"/>
                          <a:pt x="8" y="22"/>
                        </a:cubicBezTo>
                        <a:cubicBezTo>
                          <a:pt x="7" y="24"/>
                          <a:pt x="7" y="24"/>
                          <a:pt x="7" y="25"/>
                        </a:cubicBezTo>
                        <a:cubicBezTo>
                          <a:pt x="7" y="25"/>
                          <a:pt x="7" y="25"/>
                          <a:pt x="8" y="25"/>
                        </a:cubicBezTo>
                        <a:cubicBezTo>
                          <a:pt x="8" y="22"/>
                          <a:pt x="9" y="18"/>
                          <a:pt x="9" y="14"/>
                        </a:cubicBezTo>
                        <a:cubicBezTo>
                          <a:pt x="9" y="14"/>
                          <a:pt x="8" y="14"/>
                          <a:pt x="8" y="14"/>
                        </a:cubicBezTo>
                        <a:cubicBezTo>
                          <a:pt x="8" y="17"/>
                          <a:pt x="8" y="21"/>
                          <a:pt x="7" y="25"/>
                        </a:cubicBezTo>
                        <a:cubicBezTo>
                          <a:pt x="8" y="25"/>
                          <a:pt x="8" y="25"/>
                          <a:pt x="9" y="25"/>
                        </a:cubicBezTo>
                        <a:cubicBezTo>
                          <a:pt x="9" y="21"/>
                          <a:pt x="9" y="18"/>
                          <a:pt x="9" y="14"/>
                        </a:cubicBezTo>
                        <a:cubicBezTo>
                          <a:pt x="8" y="14"/>
                          <a:pt x="8" y="14"/>
                          <a:pt x="7" y="14"/>
                        </a:cubicBezTo>
                        <a:cubicBezTo>
                          <a:pt x="8" y="17"/>
                          <a:pt x="7" y="19"/>
                          <a:pt x="7" y="21"/>
                        </a:cubicBezTo>
                        <a:cubicBezTo>
                          <a:pt x="7" y="21"/>
                          <a:pt x="8" y="21"/>
                          <a:pt x="8" y="21"/>
                        </a:cubicBezTo>
                        <a:cubicBezTo>
                          <a:pt x="8" y="21"/>
                          <a:pt x="9" y="15"/>
                          <a:pt x="10" y="19"/>
                        </a:cubicBezTo>
                        <a:cubicBezTo>
                          <a:pt x="11" y="19"/>
                          <a:pt x="11" y="19"/>
                          <a:pt x="12" y="18"/>
                        </a:cubicBezTo>
                        <a:cubicBezTo>
                          <a:pt x="10" y="14"/>
                          <a:pt x="10" y="9"/>
                          <a:pt x="9" y="4"/>
                        </a:cubicBezTo>
                        <a:cubicBezTo>
                          <a:pt x="9" y="5"/>
                          <a:pt x="8" y="5"/>
                          <a:pt x="8" y="5"/>
                        </a:cubicBezTo>
                        <a:cubicBezTo>
                          <a:pt x="11" y="8"/>
                          <a:pt x="14" y="11"/>
                          <a:pt x="17" y="13"/>
                        </a:cubicBezTo>
                        <a:cubicBezTo>
                          <a:pt x="18" y="14"/>
                          <a:pt x="18" y="13"/>
                          <a:pt x="18" y="12"/>
                        </a:cubicBezTo>
                        <a:cubicBezTo>
                          <a:pt x="16" y="9"/>
                          <a:pt x="15" y="6"/>
                          <a:pt x="11" y="5"/>
                        </a:cubicBezTo>
                        <a:cubicBezTo>
                          <a:pt x="10" y="4"/>
                          <a:pt x="9" y="5"/>
                          <a:pt x="10" y="6"/>
                        </a:cubicBezTo>
                        <a:cubicBezTo>
                          <a:pt x="12" y="8"/>
                          <a:pt x="14" y="10"/>
                          <a:pt x="15" y="12"/>
                        </a:cubicBezTo>
                        <a:cubicBezTo>
                          <a:pt x="16" y="12"/>
                          <a:pt x="16" y="12"/>
                          <a:pt x="16" y="11"/>
                        </a:cubicBezTo>
                        <a:cubicBezTo>
                          <a:pt x="14" y="9"/>
                          <a:pt x="12" y="7"/>
                          <a:pt x="10" y="5"/>
                        </a:cubicBezTo>
                        <a:cubicBezTo>
                          <a:pt x="9" y="5"/>
                          <a:pt x="8" y="6"/>
                          <a:pt x="9" y="6"/>
                        </a:cubicBezTo>
                        <a:cubicBezTo>
                          <a:pt x="11" y="9"/>
                          <a:pt x="14" y="12"/>
                          <a:pt x="16" y="15"/>
                        </a:cubicBezTo>
                        <a:cubicBezTo>
                          <a:pt x="16" y="14"/>
                          <a:pt x="17" y="14"/>
                          <a:pt x="17" y="14"/>
                        </a:cubicBezTo>
                        <a:cubicBezTo>
                          <a:pt x="14" y="12"/>
                          <a:pt x="11" y="11"/>
                          <a:pt x="9" y="8"/>
                        </a:cubicBezTo>
                        <a:cubicBezTo>
                          <a:pt x="9" y="8"/>
                          <a:pt x="8" y="9"/>
                          <a:pt x="8" y="9"/>
                        </a:cubicBezTo>
                        <a:cubicBezTo>
                          <a:pt x="13" y="12"/>
                          <a:pt x="17" y="17"/>
                          <a:pt x="21" y="21"/>
                        </a:cubicBezTo>
                        <a:cubicBezTo>
                          <a:pt x="22" y="22"/>
                          <a:pt x="23" y="21"/>
                          <a:pt x="23" y="21"/>
                        </a:cubicBezTo>
                        <a:cubicBezTo>
                          <a:pt x="22" y="19"/>
                          <a:pt x="21" y="17"/>
                          <a:pt x="21" y="16"/>
                        </a:cubicBezTo>
                        <a:cubicBezTo>
                          <a:pt x="20" y="16"/>
                          <a:pt x="20" y="16"/>
                          <a:pt x="19" y="16"/>
                        </a:cubicBezTo>
                        <a:cubicBezTo>
                          <a:pt x="21" y="19"/>
                          <a:pt x="23" y="21"/>
                          <a:pt x="25" y="24"/>
                        </a:cubicBezTo>
                        <a:cubicBezTo>
                          <a:pt x="25" y="24"/>
                          <a:pt x="26" y="24"/>
                          <a:pt x="26" y="23"/>
                        </a:cubicBezTo>
                        <a:cubicBezTo>
                          <a:pt x="25" y="20"/>
                          <a:pt x="24" y="17"/>
                          <a:pt x="22" y="15"/>
                        </a:cubicBezTo>
                        <a:cubicBezTo>
                          <a:pt x="22" y="14"/>
                          <a:pt x="20" y="15"/>
                          <a:pt x="21" y="16"/>
                        </a:cubicBezTo>
                        <a:cubicBezTo>
                          <a:pt x="22" y="18"/>
                          <a:pt x="23" y="20"/>
                          <a:pt x="25" y="23"/>
                        </a:cubicBezTo>
                        <a:cubicBezTo>
                          <a:pt x="26" y="23"/>
                          <a:pt x="27" y="22"/>
                          <a:pt x="26" y="22"/>
                        </a:cubicBezTo>
                        <a:cubicBezTo>
                          <a:pt x="24" y="17"/>
                          <a:pt x="20" y="12"/>
                          <a:pt x="15" y="10"/>
                        </a:cubicBezTo>
                        <a:cubicBezTo>
                          <a:pt x="14" y="10"/>
                          <a:pt x="14" y="11"/>
                          <a:pt x="14" y="11"/>
                        </a:cubicBezTo>
                        <a:cubicBezTo>
                          <a:pt x="16" y="15"/>
                          <a:pt x="19" y="18"/>
                          <a:pt x="22" y="21"/>
                        </a:cubicBezTo>
                        <a:cubicBezTo>
                          <a:pt x="22" y="21"/>
                          <a:pt x="23" y="20"/>
                          <a:pt x="23" y="20"/>
                        </a:cubicBezTo>
                        <a:cubicBezTo>
                          <a:pt x="20" y="18"/>
                          <a:pt x="17" y="15"/>
                          <a:pt x="14" y="13"/>
                        </a:cubicBezTo>
                        <a:cubicBezTo>
                          <a:pt x="13" y="13"/>
                          <a:pt x="12" y="14"/>
                          <a:pt x="13" y="15"/>
                        </a:cubicBezTo>
                        <a:cubicBezTo>
                          <a:pt x="16" y="18"/>
                          <a:pt x="19" y="20"/>
                          <a:pt x="22" y="23"/>
                        </a:cubicBezTo>
                        <a:cubicBezTo>
                          <a:pt x="23" y="23"/>
                          <a:pt x="24" y="22"/>
                          <a:pt x="23" y="21"/>
                        </a:cubicBezTo>
                        <a:cubicBezTo>
                          <a:pt x="22" y="20"/>
                          <a:pt x="20" y="19"/>
                          <a:pt x="19" y="18"/>
                        </a:cubicBezTo>
                        <a:cubicBezTo>
                          <a:pt x="18" y="18"/>
                          <a:pt x="17" y="19"/>
                          <a:pt x="18" y="19"/>
                        </a:cubicBezTo>
                        <a:cubicBezTo>
                          <a:pt x="20" y="21"/>
                          <a:pt x="23" y="23"/>
                          <a:pt x="26" y="25"/>
                        </a:cubicBezTo>
                        <a:cubicBezTo>
                          <a:pt x="26" y="25"/>
                          <a:pt x="27" y="25"/>
                          <a:pt x="27" y="24"/>
                        </a:cubicBezTo>
                        <a:cubicBezTo>
                          <a:pt x="25" y="22"/>
                          <a:pt x="24" y="21"/>
                          <a:pt x="21" y="20"/>
                        </a:cubicBezTo>
                        <a:cubicBezTo>
                          <a:pt x="21" y="20"/>
                          <a:pt x="20" y="20"/>
                          <a:pt x="21" y="21"/>
                        </a:cubicBezTo>
                        <a:cubicBezTo>
                          <a:pt x="21" y="23"/>
                          <a:pt x="21" y="25"/>
                          <a:pt x="22" y="27"/>
                        </a:cubicBezTo>
                        <a:cubicBezTo>
                          <a:pt x="22" y="28"/>
                          <a:pt x="23" y="27"/>
                          <a:pt x="23" y="26"/>
                        </a:cubicBezTo>
                        <a:cubicBezTo>
                          <a:pt x="22" y="23"/>
                          <a:pt x="22" y="19"/>
                          <a:pt x="20" y="16"/>
                        </a:cubicBezTo>
                        <a:cubicBezTo>
                          <a:pt x="20" y="16"/>
                          <a:pt x="19" y="16"/>
                          <a:pt x="19" y="17"/>
                        </a:cubicBezTo>
                        <a:cubicBezTo>
                          <a:pt x="18" y="20"/>
                          <a:pt x="18" y="24"/>
                          <a:pt x="18" y="28"/>
                        </a:cubicBezTo>
                        <a:cubicBezTo>
                          <a:pt x="18" y="29"/>
                          <a:pt x="19" y="29"/>
                          <a:pt x="19" y="28"/>
                        </a:cubicBezTo>
                        <a:cubicBezTo>
                          <a:pt x="20" y="23"/>
                          <a:pt x="20" y="19"/>
                          <a:pt x="19" y="14"/>
                        </a:cubicBezTo>
                        <a:cubicBezTo>
                          <a:pt x="19" y="14"/>
                          <a:pt x="18" y="14"/>
                          <a:pt x="17" y="14"/>
                        </a:cubicBezTo>
                        <a:cubicBezTo>
                          <a:pt x="16" y="19"/>
                          <a:pt x="16" y="23"/>
                          <a:pt x="16" y="28"/>
                        </a:cubicBezTo>
                        <a:cubicBezTo>
                          <a:pt x="16" y="29"/>
                          <a:pt x="18" y="29"/>
                          <a:pt x="18" y="28"/>
                        </a:cubicBezTo>
                        <a:cubicBezTo>
                          <a:pt x="18" y="23"/>
                          <a:pt x="18" y="19"/>
                          <a:pt x="17" y="14"/>
                        </a:cubicBezTo>
                        <a:cubicBezTo>
                          <a:pt x="17" y="13"/>
                          <a:pt x="16" y="13"/>
                          <a:pt x="15" y="14"/>
                        </a:cubicBezTo>
                        <a:cubicBezTo>
                          <a:pt x="15" y="18"/>
                          <a:pt x="15" y="22"/>
                          <a:pt x="15" y="27"/>
                        </a:cubicBezTo>
                        <a:cubicBezTo>
                          <a:pt x="15" y="27"/>
                          <a:pt x="16" y="27"/>
                          <a:pt x="16" y="27"/>
                        </a:cubicBezTo>
                        <a:cubicBezTo>
                          <a:pt x="16" y="22"/>
                          <a:pt x="17" y="17"/>
                          <a:pt x="16" y="12"/>
                        </a:cubicBezTo>
                        <a:cubicBezTo>
                          <a:pt x="16" y="11"/>
                          <a:pt x="15" y="11"/>
                          <a:pt x="14" y="12"/>
                        </a:cubicBezTo>
                        <a:cubicBezTo>
                          <a:pt x="13" y="17"/>
                          <a:pt x="13" y="22"/>
                          <a:pt x="13" y="27"/>
                        </a:cubicBezTo>
                        <a:cubicBezTo>
                          <a:pt x="13" y="28"/>
                          <a:pt x="14" y="28"/>
                          <a:pt x="14" y="27"/>
                        </a:cubicBezTo>
                        <a:cubicBezTo>
                          <a:pt x="14" y="22"/>
                          <a:pt x="16" y="17"/>
                          <a:pt x="14" y="13"/>
                        </a:cubicBezTo>
                        <a:cubicBezTo>
                          <a:pt x="14" y="12"/>
                          <a:pt x="13" y="12"/>
                          <a:pt x="13" y="13"/>
                        </a:cubicBezTo>
                        <a:cubicBezTo>
                          <a:pt x="11" y="18"/>
                          <a:pt x="10" y="22"/>
                          <a:pt x="11" y="28"/>
                        </a:cubicBezTo>
                        <a:cubicBezTo>
                          <a:pt x="11" y="28"/>
                          <a:pt x="12" y="29"/>
                          <a:pt x="12" y="28"/>
                        </a:cubicBezTo>
                        <a:cubicBezTo>
                          <a:pt x="13" y="22"/>
                          <a:pt x="14" y="16"/>
                          <a:pt x="14" y="10"/>
                        </a:cubicBezTo>
                        <a:cubicBezTo>
                          <a:pt x="14" y="9"/>
                          <a:pt x="13" y="9"/>
                          <a:pt x="13" y="10"/>
                        </a:cubicBezTo>
                        <a:cubicBezTo>
                          <a:pt x="10" y="15"/>
                          <a:pt x="9" y="21"/>
                          <a:pt x="9" y="26"/>
                        </a:cubicBezTo>
                        <a:cubicBezTo>
                          <a:pt x="9" y="27"/>
                          <a:pt x="10" y="27"/>
                          <a:pt x="10" y="26"/>
                        </a:cubicBezTo>
                        <a:cubicBezTo>
                          <a:pt x="11" y="20"/>
                          <a:pt x="12" y="13"/>
                          <a:pt x="11" y="6"/>
                        </a:cubicBezTo>
                        <a:cubicBezTo>
                          <a:pt x="11" y="6"/>
                          <a:pt x="10" y="5"/>
                          <a:pt x="10" y="6"/>
                        </a:cubicBezTo>
                        <a:cubicBezTo>
                          <a:pt x="8" y="12"/>
                          <a:pt x="7" y="17"/>
                          <a:pt x="7" y="23"/>
                        </a:cubicBezTo>
                        <a:cubicBezTo>
                          <a:pt x="7" y="24"/>
                          <a:pt x="8" y="24"/>
                          <a:pt x="9" y="23"/>
                        </a:cubicBezTo>
                        <a:cubicBezTo>
                          <a:pt x="9" y="17"/>
                          <a:pt x="11" y="10"/>
                          <a:pt x="9" y="4"/>
                        </a:cubicBezTo>
                        <a:cubicBezTo>
                          <a:pt x="9" y="3"/>
                          <a:pt x="8" y="3"/>
                          <a:pt x="8" y="4"/>
                        </a:cubicBezTo>
                        <a:cubicBezTo>
                          <a:pt x="6" y="9"/>
                          <a:pt x="5" y="14"/>
                          <a:pt x="5" y="19"/>
                        </a:cubicBezTo>
                        <a:cubicBezTo>
                          <a:pt x="5" y="20"/>
                          <a:pt x="6" y="20"/>
                          <a:pt x="6" y="19"/>
                        </a:cubicBezTo>
                        <a:cubicBezTo>
                          <a:pt x="7" y="13"/>
                          <a:pt x="8" y="7"/>
                          <a:pt x="8" y="1"/>
                        </a:cubicBezTo>
                        <a:cubicBezTo>
                          <a:pt x="8" y="0"/>
                          <a:pt x="7" y="0"/>
                          <a:pt x="7" y="1"/>
                        </a:cubicBezTo>
                        <a:cubicBezTo>
                          <a:pt x="7" y="3"/>
                          <a:pt x="7" y="6"/>
                          <a:pt x="7" y="9"/>
                        </a:cubicBezTo>
                        <a:cubicBezTo>
                          <a:pt x="7" y="10"/>
                          <a:pt x="8" y="10"/>
                          <a:pt x="8" y="9"/>
                        </a:cubicBezTo>
                        <a:cubicBezTo>
                          <a:pt x="8" y="8"/>
                          <a:pt x="8" y="8"/>
                          <a:pt x="8" y="7"/>
                        </a:cubicBezTo>
                        <a:cubicBezTo>
                          <a:pt x="8" y="6"/>
                          <a:pt x="7" y="6"/>
                          <a:pt x="7" y="7"/>
                        </a:cubicBezTo>
                        <a:cubicBezTo>
                          <a:pt x="6" y="14"/>
                          <a:pt x="5" y="20"/>
                          <a:pt x="4" y="26"/>
                        </a:cubicBezTo>
                        <a:cubicBezTo>
                          <a:pt x="3" y="27"/>
                          <a:pt x="5" y="27"/>
                          <a:pt x="5" y="26"/>
                        </a:cubicBezTo>
                        <a:cubicBezTo>
                          <a:pt x="6" y="21"/>
                          <a:pt x="7" y="15"/>
                          <a:pt x="7" y="9"/>
                        </a:cubicBezTo>
                        <a:cubicBezTo>
                          <a:pt x="7" y="8"/>
                          <a:pt x="6" y="8"/>
                          <a:pt x="6" y="9"/>
                        </a:cubicBezTo>
                        <a:cubicBezTo>
                          <a:pt x="5" y="14"/>
                          <a:pt x="4" y="20"/>
                          <a:pt x="3" y="25"/>
                        </a:cubicBezTo>
                        <a:cubicBezTo>
                          <a:pt x="2" y="26"/>
                          <a:pt x="4" y="26"/>
                          <a:pt x="4" y="25"/>
                        </a:cubicBezTo>
                        <a:cubicBezTo>
                          <a:pt x="5" y="22"/>
                          <a:pt x="6" y="18"/>
                          <a:pt x="7" y="14"/>
                        </a:cubicBezTo>
                        <a:cubicBezTo>
                          <a:pt x="7" y="13"/>
                          <a:pt x="6" y="12"/>
                          <a:pt x="5" y="13"/>
                        </a:cubicBezTo>
                        <a:cubicBezTo>
                          <a:pt x="4" y="18"/>
                          <a:pt x="2" y="22"/>
                          <a:pt x="1" y="26"/>
                        </a:cubicBezTo>
                        <a:cubicBezTo>
                          <a:pt x="1" y="27"/>
                          <a:pt x="2" y="28"/>
                          <a:pt x="2" y="2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96" name="Freeform 85"/>
                  <p:cNvSpPr/>
                  <p:nvPr/>
                </p:nvSpPr>
                <p:spPr bwMode="auto">
                  <a:xfrm>
                    <a:off x="933450" y="2185988"/>
                    <a:ext cx="28575" cy="34925"/>
                  </a:xfrm>
                  <a:custGeom>
                    <a:avLst/>
                    <a:gdLst>
                      <a:gd name="T0" fmla="*/ 23 w 26"/>
                      <a:gd name="T1" fmla="*/ 6 h 32"/>
                      <a:gd name="T2" fmla="*/ 7 w 26"/>
                      <a:gd name="T3" fmla="*/ 8 h 32"/>
                      <a:gd name="T4" fmla="*/ 13 w 26"/>
                      <a:gd name="T5" fmla="*/ 14 h 32"/>
                      <a:gd name="T6" fmla="*/ 22 w 26"/>
                      <a:gd name="T7" fmla="*/ 22 h 32"/>
                      <a:gd name="T8" fmla="*/ 11 w 26"/>
                      <a:gd name="T9" fmla="*/ 28 h 32"/>
                      <a:gd name="T10" fmla="*/ 4 w 26"/>
                      <a:gd name="T11" fmla="*/ 24 h 32"/>
                      <a:gd name="T12" fmla="*/ 6 w 26"/>
                      <a:gd name="T13" fmla="*/ 15 h 32"/>
                      <a:gd name="T14" fmla="*/ 5 w 26"/>
                      <a:gd name="T15" fmla="*/ 14 h 32"/>
                      <a:gd name="T16" fmla="*/ 6 w 26"/>
                      <a:gd name="T17" fmla="*/ 27 h 32"/>
                      <a:gd name="T18" fmla="*/ 21 w 26"/>
                      <a:gd name="T19" fmla="*/ 29 h 32"/>
                      <a:gd name="T20" fmla="*/ 20 w 26"/>
                      <a:gd name="T21" fmla="*/ 17 h 32"/>
                      <a:gd name="T22" fmla="*/ 10 w 26"/>
                      <a:gd name="T23" fmla="*/ 10 h 32"/>
                      <a:gd name="T24" fmla="*/ 13 w 26"/>
                      <a:gd name="T25" fmla="*/ 3 h 32"/>
                      <a:gd name="T26" fmla="*/ 22 w 26"/>
                      <a:gd name="T27" fmla="*/ 6 h 32"/>
                      <a:gd name="T28" fmla="*/ 23 w 26"/>
                      <a:gd name="T29" fmla="*/ 6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26" h="32">
                        <a:moveTo>
                          <a:pt x="23" y="6"/>
                        </a:moveTo>
                        <a:cubicBezTo>
                          <a:pt x="20" y="0"/>
                          <a:pt x="7" y="0"/>
                          <a:pt x="7" y="8"/>
                        </a:cubicBezTo>
                        <a:cubicBezTo>
                          <a:pt x="7" y="11"/>
                          <a:pt x="11" y="13"/>
                          <a:pt x="13" y="14"/>
                        </a:cubicBezTo>
                        <a:cubicBezTo>
                          <a:pt x="16" y="16"/>
                          <a:pt x="21" y="18"/>
                          <a:pt x="22" y="22"/>
                        </a:cubicBezTo>
                        <a:cubicBezTo>
                          <a:pt x="25" y="29"/>
                          <a:pt x="16" y="30"/>
                          <a:pt x="11" y="28"/>
                        </a:cubicBezTo>
                        <a:cubicBezTo>
                          <a:pt x="9" y="28"/>
                          <a:pt x="6" y="26"/>
                          <a:pt x="4" y="24"/>
                        </a:cubicBezTo>
                        <a:cubicBezTo>
                          <a:pt x="2" y="21"/>
                          <a:pt x="4" y="17"/>
                          <a:pt x="6" y="15"/>
                        </a:cubicBezTo>
                        <a:cubicBezTo>
                          <a:pt x="6" y="14"/>
                          <a:pt x="5" y="13"/>
                          <a:pt x="5" y="14"/>
                        </a:cubicBezTo>
                        <a:cubicBezTo>
                          <a:pt x="1" y="18"/>
                          <a:pt x="0" y="24"/>
                          <a:pt x="6" y="27"/>
                        </a:cubicBezTo>
                        <a:cubicBezTo>
                          <a:pt x="10" y="30"/>
                          <a:pt x="16" y="32"/>
                          <a:pt x="21" y="29"/>
                        </a:cubicBezTo>
                        <a:cubicBezTo>
                          <a:pt x="26" y="27"/>
                          <a:pt x="24" y="20"/>
                          <a:pt x="20" y="17"/>
                        </a:cubicBezTo>
                        <a:cubicBezTo>
                          <a:pt x="17" y="14"/>
                          <a:pt x="13" y="13"/>
                          <a:pt x="10" y="10"/>
                        </a:cubicBezTo>
                        <a:cubicBezTo>
                          <a:pt x="7" y="7"/>
                          <a:pt x="10" y="4"/>
                          <a:pt x="13" y="3"/>
                        </a:cubicBezTo>
                        <a:cubicBezTo>
                          <a:pt x="16" y="2"/>
                          <a:pt x="20" y="4"/>
                          <a:pt x="22" y="6"/>
                        </a:cubicBezTo>
                        <a:cubicBezTo>
                          <a:pt x="22" y="7"/>
                          <a:pt x="24" y="7"/>
                          <a:pt x="2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97" name="Freeform 86"/>
                  <p:cNvSpPr/>
                  <p:nvPr/>
                </p:nvSpPr>
                <p:spPr bwMode="auto">
                  <a:xfrm>
                    <a:off x="955675" y="2198688"/>
                    <a:ext cx="15875" cy="20638"/>
                  </a:xfrm>
                  <a:custGeom>
                    <a:avLst/>
                    <a:gdLst>
                      <a:gd name="T0" fmla="*/ 4 w 14"/>
                      <a:gd name="T1" fmla="*/ 7 h 19"/>
                      <a:gd name="T2" fmla="*/ 4 w 14"/>
                      <a:gd name="T3" fmla="*/ 2 h 19"/>
                      <a:gd name="T4" fmla="*/ 2 w 14"/>
                      <a:gd name="T5" fmla="*/ 2 h 19"/>
                      <a:gd name="T6" fmla="*/ 7 w 14"/>
                      <a:gd name="T7" fmla="*/ 19 h 19"/>
                      <a:gd name="T8" fmla="*/ 11 w 14"/>
                      <a:gd name="T9" fmla="*/ 1 h 19"/>
                      <a:gd name="T10" fmla="*/ 10 w 14"/>
                      <a:gd name="T11" fmla="*/ 1 h 19"/>
                      <a:gd name="T12" fmla="*/ 7 w 14"/>
                      <a:gd name="T13" fmla="*/ 17 h 19"/>
                      <a:gd name="T14" fmla="*/ 4 w 14"/>
                      <a:gd name="T15" fmla="*/ 2 h 19"/>
                      <a:gd name="T16" fmla="*/ 2 w 14"/>
                      <a:gd name="T17" fmla="*/ 2 h 19"/>
                      <a:gd name="T18" fmla="*/ 3 w 14"/>
                      <a:gd name="T19" fmla="*/ 7 h 19"/>
                      <a:gd name="T20" fmla="*/ 4 w 14"/>
                      <a:gd name="T21" fmla="*/ 7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4" h="19">
                        <a:moveTo>
                          <a:pt x="4" y="7"/>
                        </a:moveTo>
                        <a:cubicBezTo>
                          <a:pt x="4" y="6"/>
                          <a:pt x="4" y="4"/>
                          <a:pt x="4" y="2"/>
                        </a:cubicBezTo>
                        <a:cubicBezTo>
                          <a:pt x="3" y="2"/>
                          <a:pt x="3" y="2"/>
                          <a:pt x="2" y="2"/>
                        </a:cubicBezTo>
                        <a:cubicBezTo>
                          <a:pt x="2" y="6"/>
                          <a:pt x="0" y="19"/>
                          <a:pt x="7" y="19"/>
                        </a:cubicBezTo>
                        <a:cubicBezTo>
                          <a:pt x="14" y="19"/>
                          <a:pt x="11" y="5"/>
                          <a:pt x="11" y="1"/>
                        </a:cubicBezTo>
                        <a:cubicBezTo>
                          <a:pt x="11" y="0"/>
                          <a:pt x="10" y="0"/>
                          <a:pt x="10" y="1"/>
                        </a:cubicBezTo>
                        <a:cubicBezTo>
                          <a:pt x="10" y="4"/>
                          <a:pt x="13" y="18"/>
                          <a:pt x="7" y="17"/>
                        </a:cubicBezTo>
                        <a:cubicBezTo>
                          <a:pt x="2" y="17"/>
                          <a:pt x="4" y="6"/>
                          <a:pt x="4" y="2"/>
                        </a:cubicBezTo>
                        <a:cubicBezTo>
                          <a:pt x="4" y="2"/>
                          <a:pt x="2" y="2"/>
                          <a:pt x="2" y="2"/>
                        </a:cubicBezTo>
                        <a:cubicBezTo>
                          <a:pt x="2" y="4"/>
                          <a:pt x="3" y="6"/>
                          <a:pt x="3" y="7"/>
                        </a:cubicBezTo>
                        <a:cubicBezTo>
                          <a:pt x="3" y="8"/>
                          <a:pt x="4" y="8"/>
                          <a:pt x="4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98" name="Freeform 87"/>
                  <p:cNvSpPr/>
                  <p:nvPr/>
                </p:nvSpPr>
                <p:spPr bwMode="auto">
                  <a:xfrm>
                    <a:off x="965200" y="2197101"/>
                    <a:ext cx="15875" cy="22225"/>
                  </a:xfrm>
                  <a:custGeom>
                    <a:avLst/>
                    <a:gdLst>
                      <a:gd name="T0" fmla="*/ 14 w 14"/>
                      <a:gd name="T1" fmla="*/ 8 h 20"/>
                      <a:gd name="T2" fmla="*/ 1 w 14"/>
                      <a:gd name="T3" fmla="*/ 9 h 20"/>
                      <a:gd name="T4" fmla="*/ 3 w 14"/>
                      <a:gd name="T5" fmla="*/ 18 h 20"/>
                      <a:gd name="T6" fmla="*/ 11 w 14"/>
                      <a:gd name="T7" fmla="*/ 16 h 20"/>
                      <a:gd name="T8" fmla="*/ 10 w 14"/>
                      <a:gd name="T9" fmla="*/ 15 h 20"/>
                      <a:gd name="T10" fmla="*/ 3 w 14"/>
                      <a:gd name="T11" fmla="*/ 16 h 20"/>
                      <a:gd name="T12" fmla="*/ 3 w 14"/>
                      <a:gd name="T13" fmla="*/ 8 h 20"/>
                      <a:gd name="T14" fmla="*/ 12 w 14"/>
                      <a:gd name="T15" fmla="*/ 8 h 20"/>
                      <a:gd name="T16" fmla="*/ 14 w 14"/>
                      <a:gd name="T17" fmla="*/ 8 h 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4" h="20">
                        <a:moveTo>
                          <a:pt x="14" y="8"/>
                        </a:moveTo>
                        <a:cubicBezTo>
                          <a:pt x="12" y="0"/>
                          <a:pt x="3" y="3"/>
                          <a:pt x="1" y="9"/>
                        </a:cubicBezTo>
                        <a:cubicBezTo>
                          <a:pt x="0" y="12"/>
                          <a:pt x="0" y="16"/>
                          <a:pt x="3" y="18"/>
                        </a:cubicBezTo>
                        <a:cubicBezTo>
                          <a:pt x="6" y="20"/>
                          <a:pt x="9" y="18"/>
                          <a:pt x="11" y="16"/>
                        </a:cubicBezTo>
                        <a:cubicBezTo>
                          <a:pt x="12" y="15"/>
                          <a:pt x="11" y="14"/>
                          <a:pt x="10" y="15"/>
                        </a:cubicBezTo>
                        <a:cubicBezTo>
                          <a:pt x="8" y="17"/>
                          <a:pt x="6" y="18"/>
                          <a:pt x="3" y="16"/>
                        </a:cubicBezTo>
                        <a:cubicBezTo>
                          <a:pt x="1" y="14"/>
                          <a:pt x="1" y="11"/>
                          <a:pt x="3" y="8"/>
                        </a:cubicBezTo>
                        <a:cubicBezTo>
                          <a:pt x="5" y="4"/>
                          <a:pt x="11" y="3"/>
                          <a:pt x="12" y="8"/>
                        </a:cubicBezTo>
                        <a:cubicBezTo>
                          <a:pt x="13" y="9"/>
                          <a:pt x="14" y="9"/>
                          <a:pt x="14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99" name="Freeform 88"/>
                  <p:cNvSpPr/>
                  <p:nvPr/>
                </p:nvSpPr>
                <p:spPr bwMode="auto">
                  <a:xfrm>
                    <a:off x="977900" y="2195513"/>
                    <a:ext cx="12700" cy="25400"/>
                  </a:xfrm>
                  <a:custGeom>
                    <a:avLst/>
                    <a:gdLst>
                      <a:gd name="T0" fmla="*/ 12 w 13"/>
                      <a:gd name="T1" fmla="*/ 7 h 24"/>
                      <a:gd name="T2" fmla="*/ 1 w 13"/>
                      <a:gd name="T3" fmla="*/ 13 h 24"/>
                      <a:gd name="T4" fmla="*/ 12 w 13"/>
                      <a:gd name="T5" fmla="*/ 16 h 24"/>
                      <a:gd name="T6" fmla="*/ 10 w 13"/>
                      <a:gd name="T7" fmla="*/ 16 h 24"/>
                      <a:gd name="T8" fmla="*/ 2 w 13"/>
                      <a:gd name="T9" fmla="*/ 12 h 24"/>
                      <a:gd name="T10" fmla="*/ 11 w 13"/>
                      <a:gd name="T11" fmla="*/ 7 h 24"/>
                      <a:gd name="T12" fmla="*/ 12 w 13"/>
                      <a:gd name="T13" fmla="*/ 7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3" h="24">
                        <a:moveTo>
                          <a:pt x="12" y="7"/>
                        </a:moveTo>
                        <a:cubicBezTo>
                          <a:pt x="9" y="0"/>
                          <a:pt x="1" y="8"/>
                          <a:pt x="1" y="13"/>
                        </a:cubicBezTo>
                        <a:cubicBezTo>
                          <a:pt x="0" y="18"/>
                          <a:pt x="10" y="24"/>
                          <a:pt x="12" y="16"/>
                        </a:cubicBezTo>
                        <a:cubicBezTo>
                          <a:pt x="12" y="16"/>
                          <a:pt x="11" y="15"/>
                          <a:pt x="10" y="16"/>
                        </a:cubicBezTo>
                        <a:cubicBezTo>
                          <a:pt x="9" y="22"/>
                          <a:pt x="2" y="17"/>
                          <a:pt x="2" y="12"/>
                        </a:cubicBezTo>
                        <a:cubicBezTo>
                          <a:pt x="3" y="9"/>
                          <a:pt x="9" y="2"/>
                          <a:pt x="11" y="7"/>
                        </a:cubicBezTo>
                        <a:cubicBezTo>
                          <a:pt x="12" y="8"/>
                          <a:pt x="13" y="7"/>
                          <a:pt x="1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00" name="Freeform 89"/>
                  <p:cNvSpPr/>
                  <p:nvPr/>
                </p:nvSpPr>
                <p:spPr bwMode="auto">
                  <a:xfrm>
                    <a:off x="989013" y="2197101"/>
                    <a:ext cx="15875" cy="19050"/>
                  </a:xfrm>
                  <a:custGeom>
                    <a:avLst/>
                    <a:gdLst>
                      <a:gd name="T0" fmla="*/ 4 w 15"/>
                      <a:gd name="T1" fmla="*/ 10 h 17"/>
                      <a:gd name="T2" fmla="*/ 13 w 15"/>
                      <a:gd name="T3" fmla="*/ 7 h 17"/>
                      <a:gd name="T4" fmla="*/ 13 w 15"/>
                      <a:gd name="T5" fmla="*/ 6 h 17"/>
                      <a:gd name="T6" fmla="*/ 0 w 15"/>
                      <a:gd name="T7" fmla="*/ 12 h 17"/>
                      <a:gd name="T8" fmla="*/ 5 w 15"/>
                      <a:gd name="T9" fmla="*/ 17 h 17"/>
                      <a:gd name="T10" fmla="*/ 14 w 15"/>
                      <a:gd name="T11" fmla="*/ 11 h 17"/>
                      <a:gd name="T12" fmla="*/ 13 w 15"/>
                      <a:gd name="T13" fmla="*/ 10 h 17"/>
                      <a:gd name="T14" fmla="*/ 6 w 15"/>
                      <a:gd name="T15" fmla="*/ 15 h 17"/>
                      <a:gd name="T16" fmla="*/ 2 w 15"/>
                      <a:gd name="T17" fmla="*/ 8 h 17"/>
                      <a:gd name="T18" fmla="*/ 10 w 15"/>
                      <a:gd name="T19" fmla="*/ 6 h 17"/>
                      <a:gd name="T20" fmla="*/ 7 w 15"/>
                      <a:gd name="T21" fmla="*/ 8 h 17"/>
                      <a:gd name="T22" fmla="*/ 3 w 15"/>
                      <a:gd name="T23" fmla="*/ 9 h 17"/>
                      <a:gd name="T24" fmla="*/ 4 w 15"/>
                      <a:gd name="T25" fmla="*/ 10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15" h="17">
                        <a:moveTo>
                          <a:pt x="4" y="10"/>
                        </a:moveTo>
                        <a:cubicBezTo>
                          <a:pt x="7" y="9"/>
                          <a:pt x="11" y="10"/>
                          <a:pt x="13" y="7"/>
                        </a:cubicBezTo>
                        <a:cubicBezTo>
                          <a:pt x="13" y="7"/>
                          <a:pt x="13" y="6"/>
                          <a:pt x="13" y="6"/>
                        </a:cubicBezTo>
                        <a:cubicBezTo>
                          <a:pt x="8" y="0"/>
                          <a:pt x="0" y="5"/>
                          <a:pt x="0" y="12"/>
                        </a:cubicBezTo>
                        <a:cubicBezTo>
                          <a:pt x="0" y="14"/>
                          <a:pt x="2" y="17"/>
                          <a:pt x="5" y="17"/>
                        </a:cubicBezTo>
                        <a:cubicBezTo>
                          <a:pt x="9" y="16"/>
                          <a:pt x="12" y="14"/>
                          <a:pt x="14" y="11"/>
                        </a:cubicBezTo>
                        <a:cubicBezTo>
                          <a:pt x="15" y="10"/>
                          <a:pt x="14" y="9"/>
                          <a:pt x="13" y="10"/>
                        </a:cubicBezTo>
                        <a:cubicBezTo>
                          <a:pt x="11" y="12"/>
                          <a:pt x="9" y="14"/>
                          <a:pt x="6" y="15"/>
                        </a:cubicBezTo>
                        <a:cubicBezTo>
                          <a:pt x="1" y="16"/>
                          <a:pt x="0" y="11"/>
                          <a:pt x="2" y="8"/>
                        </a:cubicBezTo>
                        <a:cubicBezTo>
                          <a:pt x="4" y="5"/>
                          <a:pt x="8" y="4"/>
                          <a:pt x="10" y="6"/>
                        </a:cubicBezTo>
                        <a:cubicBezTo>
                          <a:pt x="13" y="7"/>
                          <a:pt x="8" y="8"/>
                          <a:pt x="7" y="8"/>
                        </a:cubicBezTo>
                        <a:cubicBezTo>
                          <a:pt x="6" y="8"/>
                          <a:pt x="4" y="8"/>
                          <a:pt x="3" y="9"/>
                        </a:cubicBezTo>
                        <a:cubicBezTo>
                          <a:pt x="2" y="9"/>
                          <a:pt x="3" y="10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01" name="Freeform 90"/>
                  <p:cNvSpPr/>
                  <p:nvPr/>
                </p:nvSpPr>
                <p:spPr bwMode="auto">
                  <a:xfrm>
                    <a:off x="1000125" y="2198688"/>
                    <a:ext cx="14288" cy="14288"/>
                  </a:xfrm>
                  <a:custGeom>
                    <a:avLst/>
                    <a:gdLst>
                      <a:gd name="T0" fmla="*/ 12 w 13"/>
                      <a:gd name="T1" fmla="*/ 3 h 14"/>
                      <a:gd name="T2" fmla="*/ 8 w 13"/>
                      <a:gd name="T3" fmla="*/ 1 h 14"/>
                      <a:gd name="T4" fmla="*/ 4 w 13"/>
                      <a:gd name="T5" fmla="*/ 3 h 14"/>
                      <a:gd name="T6" fmla="*/ 5 w 13"/>
                      <a:gd name="T7" fmla="*/ 6 h 14"/>
                      <a:gd name="T8" fmla="*/ 6 w 13"/>
                      <a:gd name="T9" fmla="*/ 9 h 14"/>
                      <a:gd name="T10" fmla="*/ 6 w 13"/>
                      <a:gd name="T11" fmla="*/ 11 h 14"/>
                      <a:gd name="T12" fmla="*/ 2 w 13"/>
                      <a:gd name="T13" fmla="*/ 12 h 14"/>
                      <a:gd name="T14" fmla="*/ 1 w 13"/>
                      <a:gd name="T15" fmla="*/ 13 h 14"/>
                      <a:gd name="T16" fmla="*/ 8 w 13"/>
                      <a:gd name="T17" fmla="*/ 9 h 14"/>
                      <a:gd name="T18" fmla="*/ 7 w 13"/>
                      <a:gd name="T19" fmla="*/ 8 h 14"/>
                      <a:gd name="T20" fmla="*/ 6 w 13"/>
                      <a:gd name="T21" fmla="*/ 5 h 14"/>
                      <a:gd name="T22" fmla="*/ 6 w 13"/>
                      <a:gd name="T23" fmla="*/ 2 h 14"/>
                      <a:gd name="T24" fmla="*/ 11 w 13"/>
                      <a:gd name="T25" fmla="*/ 4 h 14"/>
                      <a:gd name="T26" fmla="*/ 12 w 13"/>
                      <a:gd name="T27" fmla="*/ 3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13" h="14">
                        <a:moveTo>
                          <a:pt x="12" y="3"/>
                        </a:moveTo>
                        <a:cubicBezTo>
                          <a:pt x="11" y="1"/>
                          <a:pt x="10" y="0"/>
                          <a:pt x="8" y="1"/>
                        </a:cubicBezTo>
                        <a:cubicBezTo>
                          <a:pt x="6" y="1"/>
                          <a:pt x="4" y="1"/>
                          <a:pt x="4" y="3"/>
                        </a:cubicBezTo>
                        <a:cubicBezTo>
                          <a:pt x="4" y="4"/>
                          <a:pt x="5" y="5"/>
                          <a:pt x="5" y="6"/>
                        </a:cubicBezTo>
                        <a:cubicBezTo>
                          <a:pt x="5" y="7"/>
                          <a:pt x="5" y="8"/>
                          <a:pt x="6" y="9"/>
                        </a:cubicBezTo>
                        <a:cubicBezTo>
                          <a:pt x="6" y="10"/>
                          <a:pt x="7" y="10"/>
                          <a:pt x="6" y="11"/>
                        </a:cubicBezTo>
                        <a:cubicBezTo>
                          <a:pt x="5" y="12"/>
                          <a:pt x="3" y="12"/>
                          <a:pt x="2" y="12"/>
                        </a:cubicBezTo>
                        <a:cubicBezTo>
                          <a:pt x="1" y="12"/>
                          <a:pt x="0" y="13"/>
                          <a:pt x="1" y="13"/>
                        </a:cubicBezTo>
                        <a:cubicBezTo>
                          <a:pt x="3" y="14"/>
                          <a:pt x="9" y="13"/>
                          <a:pt x="8" y="9"/>
                        </a:cubicBezTo>
                        <a:cubicBezTo>
                          <a:pt x="8" y="9"/>
                          <a:pt x="7" y="9"/>
                          <a:pt x="7" y="8"/>
                        </a:cubicBezTo>
                        <a:cubicBezTo>
                          <a:pt x="6" y="8"/>
                          <a:pt x="7" y="6"/>
                          <a:pt x="6" y="5"/>
                        </a:cubicBezTo>
                        <a:cubicBezTo>
                          <a:pt x="6" y="4"/>
                          <a:pt x="5" y="3"/>
                          <a:pt x="6" y="2"/>
                        </a:cubicBezTo>
                        <a:cubicBezTo>
                          <a:pt x="8" y="2"/>
                          <a:pt x="10" y="2"/>
                          <a:pt x="11" y="4"/>
                        </a:cubicBezTo>
                        <a:cubicBezTo>
                          <a:pt x="11" y="4"/>
                          <a:pt x="13" y="4"/>
                          <a:pt x="1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02" name="Freeform 91"/>
                  <p:cNvSpPr/>
                  <p:nvPr/>
                </p:nvSpPr>
                <p:spPr bwMode="auto">
                  <a:xfrm>
                    <a:off x="1009650" y="2195513"/>
                    <a:ext cx="14288" cy="20638"/>
                  </a:xfrm>
                  <a:custGeom>
                    <a:avLst/>
                    <a:gdLst>
                      <a:gd name="T0" fmla="*/ 12 w 13"/>
                      <a:gd name="T1" fmla="*/ 1 h 19"/>
                      <a:gd name="T2" fmla="*/ 7 w 13"/>
                      <a:gd name="T3" fmla="*/ 1 h 19"/>
                      <a:gd name="T4" fmla="*/ 5 w 13"/>
                      <a:gd name="T5" fmla="*/ 5 h 19"/>
                      <a:gd name="T6" fmla="*/ 6 w 13"/>
                      <a:gd name="T7" fmla="*/ 7 h 19"/>
                      <a:gd name="T8" fmla="*/ 9 w 13"/>
                      <a:gd name="T9" fmla="*/ 11 h 19"/>
                      <a:gd name="T10" fmla="*/ 1 w 13"/>
                      <a:gd name="T11" fmla="*/ 16 h 19"/>
                      <a:gd name="T12" fmla="*/ 0 w 13"/>
                      <a:gd name="T13" fmla="*/ 17 h 19"/>
                      <a:gd name="T14" fmla="*/ 11 w 13"/>
                      <a:gd name="T15" fmla="*/ 12 h 19"/>
                      <a:gd name="T16" fmla="*/ 9 w 13"/>
                      <a:gd name="T17" fmla="*/ 8 h 19"/>
                      <a:gd name="T18" fmla="*/ 8 w 13"/>
                      <a:gd name="T19" fmla="*/ 6 h 19"/>
                      <a:gd name="T20" fmla="*/ 11 w 13"/>
                      <a:gd name="T21" fmla="*/ 2 h 19"/>
                      <a:gd name="T22" fmla="*/ 12 w 13"/>
                      <a:gd name="T23" fmla="*/ 1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3" h="19">
                        <a:moveTo>
                          <a:pt x="12" y="1"/>
                        </a:moveTo>
                        <a:cubicBezTo>
                          <a:pt x="10" y="0"/>
                          <a:pt x="8" y="0"/>
                          <a:pt x="7" y="1"/>
                        </a:cubicBezTo>
                        <a:cubicBezTo>
                          <a:pt x="6" y="2"/>
                          <a:pt x="4" y="4"/>
                          <a:pt x="5" y="5"/>
                        </a:cubicBezTo>
                        <a:cubicBezTo>
                          <a:pt x="5" y="6"/>
                          <a:pt x="6" y="6"/>
                          <a:pt x="6" y="7"/>
                        </a:cubicBezTo>
                        <a:cubicBezTo>
                          <a:pt x="8" y="8"/>
                          <a:pt x="8" y="9"/>
                          <a:pt x="9" y="11"/>
                        </a:cubicBezTo>
                        <a:cubicBezTo>
                          <a:pt x="11" y="15"/>
                          <a:pt x="4" y="17"/>
                          <a:pt x="1" y="16"/>
                        </a:cubicBezTo>
                        <a:cubicBezTo>
                          <a:pt x="0" y="15"/>
                          <a:pt x="0" y="17"/>
                          <a:pt x="0" y="17"/>
                        </a:cubicBezTo>
                        <a:cubicBezTo>
                          <a:pt x="5" y="19"/>
                          <a:pt x="9" y="16"/>
                          <a:pt x="11" y="12"/>
                        </a:cubicBezTo>
                        <a:cubicBezTo>
                          <a:pt x="11" y="11"/>
                          <a:pt x="9" y="9"/>
                          <a:pt x="9" y="8"/>
                        </a:cubicBezTo>
                        <a:cubicBezTo>
                          <a:pt x="9" y="7"/>
                          <a:pt x="8" y="6"/>
                          <a:pt x="8" y="6"/>
                        </a:cubicBezTo>
                        <a:cubicBezTo>
                          <a:pt x="5" y="3"/>
                          <a:pt x="8" y="1"/>
                          <a:pt x="11" y="2"/>
                        </a:cubicBezTo>
                        <a:cubicBezTo>
                          <a:pt x="12" y="2"/>
                          <a:pt x="13" y="1"/>
                          <a:pt x="1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08" name="Freeform 97"/>
                  <p:cNvSpPr/>
                  <p:nvPr/>
                </p:nvSpPr>
                <p:spPr bwMode="auto">
                  <a:xfrm>
                    <a:off x="1068388" y="2146301"/>
                    <a:ext cx="36513" cy="39688"/>
                  </a:xfrm>
                  <a:custGeom>
                    <a:avLst/>
                    <a:gdLst>
                      <a:gd name="T0" fmla="*/ 3 w 35"/>
                      <a:gd name="T1" fmla="*/ 17 h 37"/>
                      <a:gd name="T2" fmla="*/ 6 w 35"/>
                      <a:gd name="T3" fmla="*/ 13 h 37"/>
                      <a:gd name="T4" fmla="*/ 5 w 35"/>
                      <a:gd name="T5" fmla="*/ 26 h 37"/>
                      <a:gd name="T6" fmla="*/ 5 w 35"/>
                      <a:gd name="T7" fmla="*/ 30 h 37"/>
                      <a:gd name="T8" fmla="*/ 11 w 35"/>
                      <a:gd name="T9" fmla="*/ 12 h 37"/>
                      <a:gd name="T10" fmla="*/ 10 w 35"/>
                      <a:gd name="T11" fmla="*/ 32 h 37"/>
                      <a:gd name="T12" fmla="*/ 11 w 35"/>
                      <a:gd name="T13" fmla="*/ 35 h 37"/>
                      <a:gd name="T14" fmla="*/ 17 w 35"/>
                      <a:gd name="T15" fmla="*/ 13 h 37"/>
                      <a:gd name="T16" fmla="*/ 15 w 35"/>
                      <a:gd name="T17" fmla="*/ 33 h 37"/>
                      <a:gd name="T18" fmla="*/ 19 w 35"/>
                      <a:gd name="T19" fmla="*/ 14 h 37"/>
                      <a:gd name="T20" fmla="*/ 17 w 35"/>
                      <a:gd name="T21" fmla="*/ 28 h 37"/>
                      <a:gd name="T22" fmla="*/ 15 w 35"/>
                      <a:gd name="T23" fmla="*/ 36 h 37"/>
                      <a:gd name="T24" fmla="*/ 17 w 35"/>
                      <a:gd name="T25" fmla="*/ 33 h 37"/>
                      <a:gd name="T26" fmla="*/ 19 w 35"/>
                      <a:gd name="T27" fmla="*/ 10 h 37"/>
                      <a:gd name="T28" fmla="*/ 21 w 35"/>
                      <a:gd name="T29" fmla="*/ 7 h 37"/>
                      <a:gd name="T30" fmla="*/ 21 w 35"/>
                      <a:gd name="T31" fmla="*/ 15 h 37"/>
                      <a:gd name="T32" fmla="*/ 21 w 35"/>
                      <a:gd name="T33" fmla="*/ 20 h 37"/>
                      <a:gd name="T34" fmla="*/ 25 w 35"/>
                      <a:gd name="T35" fmla="*/ 7 h 37"/>
                      <a:gd name="T36" fmla="*/ 25 w 35"/>
                      <a:gd name="T37" fmla="*/ 19 h 37"/>
                      <a:gd name="T38" fmla="*/ 25 w 35"/>
                      <a:gd name="T39" fmla="*/ 21 h 37"/>
                      <a:gd name="T40" fmla="*/ 30 w 35"/>
                      <a:gd name="T41" fmla="*/ 6 h 37"/>
                      <a:gd name="T42" fmla="*/ 31 w 35"/>
                      <a:gd name="T43" fmla="*/ 14 h 37"/>
                      <a:gd name="T44" fmla="*/ 34 w 35"/>
                      <a:gd name="T45" fmla="*/ 5 h 37"/>
                      <a:gd name="T46" fmla="*/ 31 w 35"/>
                      <a:gd name="T47" fmla="*/ 18 h 37"/>
                      <a:gd name="T48" fmla="*/ 26 w 35"/>
                      <a:gd name="T49" fmla="*/ 16 h 37"/>
                      <a:gd name="T50" fmla="*/ 28 w 35"/>
                      <a:gd name="T51" fmla="*/ 5 h 37"/>
                      <a:gd name="T52" fmla="*/ 25 w 35"/>
                      <a:gd name="T53" fmla="*/ 12 h 37"/>
                      <a:gd name="T54" fmla="*/ 21 w 35"/>
                      <a:gd name="T55" fmla="*/ 20 h 37"/>
                      <a:gd name="T56" fmla="*/ 22 w 35"/>
                      <a:gd name="T57" fmla="*/ 6 h 37"/>
                      <a:gd name="T58" fmla="*/ 21 w 35"/>
                      <a:gd name="T59" fmla="*/ 5 h 37"/>
                      <a:gd name="T60" fmla="*/ 20 w 35"/>
                      <a:gd name="T61" fmla="*/ 13 h 37"/>
                      <a:gd name="T62" fmla="*/ 16 w 35"/>
                      <a:gd name="T63" fmla="*/ 34 h 37"/>
                      <a:gd name="T64" fmla="*/ 17 w 35"/>
                      <a:gd name="T65" fmla="*/ 36 h 37"/>
                      <a:gd name="T66" fmla="*/ 16 w 35"/>
                      <a:gd name="T67" fmla="*/ 31 h 37"/>
                      <a:gd name="T68" fmla="*/ 19 w 35"/>
                      <a:gd name="T69" fmla="*/ 8 h 37"/>
                      <a:gd name="T70" fmla="*/ 18 w 35"/>
                      <a:gd name="T71" fmla="*/ 10 h 37"/>
                      <a:gd name="T72" fmla="*/ 12 w 35"/>
                      <a:gd name="T73" fmla="*/ 33 h 37"/>
                      <a:gd name="T74" fmla="*/ 14 w 35"/>
                      <a:gd name="T75" fmla="*/ 8 h 37"/>
                      <a:gd name="T76" fmla="*/ 11 w 35"/>
                      <a:gd name="T77" fmla="*/ 20 h 37"/>
                      <a:gd name="T78" fmla="*/ 8 w 35"/>
                      <a:gd name="T79" fmla="*/ 24 h 37"/>
                      <a:gd name="T80" fmla="*/ 8 w 35"/>
                      <a:gd name="T81" fmla="*/ 13 h 37"/>
                      <a:gd name="T82" fmla="*/ 7 w 35"/>
                      <a:gd name="T83" fmla="*/ 11 h 37"/>
                      <a:gd name="T84" fmla="*/ 2 w 35"/>
                      <a:gd name="T85" fmla="*/ 26 h 37"/>
                      <a:gd name="T86" fmla="*/ 0 w 35"/>
                      <a:gd name="T87" fmla="*/ 25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</a:cxnLst>
                    <a:rect l="0" t="0" r="r" b="b"/>
                    <a:pathLst>
                      <a:path w="35" h="37">
                        <a:moveTo>
                          <a:pt x="1" y="25"/>
                        </a:moveTo>
                        <a:cubicBezTo>
                          <a:pt x="1" y="23"/>
                          <a:pt x="2" y="22"/>
                          <a:pt x="2" y="21"/>
                        </a:cubicBezTo>
                        <a:cubicBezTo>
                          <a:pt x="4" y="18"/>
                          <a:pt x="4" y="17"/>
                          <a:pt x="3" y="17"/>
                        </a:cubicBezTo>
                        <a:cubicBezTo>
                          <a:pt x="2" y="20"/>
                          <a:pt x="1" y="23"/>
                          <a:pt x="0" y="26"/>
                        </a:cubicBezTo>
                        <a:cubicBezTo>
                          <a:pt x="1" y="26"/>
                          <a:pt x="1" y="26"/>
                          <a:pt x="2" y="26"/>
                        </a:cubicBezTo>
                        <a:cubicBezTo>
                          <a:pt x="3" y="21"/>
                          <a:pt x="4" y="17"/>
                          <a:pt x="6" y="13"/>
                        </a:cubicBezTo>
                        <a:cubicBezTo>
                          <a:pt x="5" y="15"/>
                          <a:pt x="6" y="18"/>
                          <a:pt x="5" y="20"/>
                        </a:cubicBezTo>
                        <a:cubicBezTo>
                          <a:pt x="5" y="22"/>
                          <a:pt x="4" y="24"/>
                          <a:pt x="4" y="26"/>
                        </a:cubicBezTo>
                        <a:cubicBezTo>
                          <a:pt x="4" y="27"/>
                          <a:pt x="5" y="27"/>
                          <a:pt x="5" y="26"/>
                        </a:cubicBezTo>
                        <a:cubicBezTo>
                          <a:pt x="7" y="22"/>
                          <a:pt x="7" y="17"/>
                          <a:pt x="9" y="13"/>
                        </a:cubicBezTo>
                        <a:cubicBezTo>
                          <a:pt x="9" y="13"/>
                          <a:pt x="8" y="13"/>
                          <a:pt x="8" y="13"/>
                        </a:cubicBezTo>
                        <a:cubicBezTo>
                          <a:pt x="7" y="19"/>
                          <a:pt x="5" y="24"/>
                          <a:pt x="5" y="30"/>
                        </a:cubicBezTo>
                        <a:cubicBezTo>
                          <a:pt x="5" y="31"/>
                          <a:pt x="6" y="31"/>
                          <a:pt x="6" y="31"/>
                        </a:cubicBezTo>
                        <a:cubicBezTo>
                          <a:pt x="9" y="26"/>
                          <a:pt x="10" y="20"/>
                          <a:pt x="12" y="14"/>
                        </a:cubicBezTo>
                        <a:cubicBezTo>
                          <a:pt x="13" y="12"/>
                          <a:pt x="12" y="12"/>
                          <a:pt x="11" y="12"/>
                        </a:cubicBezTo>
                        <a:cubicBezTo>
                          <a:pt x="11" y="16"/>
                          <a:pt x="10" y="19"/>
                          <a:pt x="9" y="22"/>
                        </a:cubicBezTo>
                        <a:cubicBezTo>
                          <a:pt x="9" y="25"/>
                          <a:pt x="9" y="28"/>
                          <a:pt x="8" y="32"/>
                        </a:cubicBezTo>
                        <a:cubicBezTo>
                          <a:pt x="8" y="32"/>
                          <a:pt x="9" y="33"/>
                          <a:pt x="10" y="32"/>
                        </a:cubicBezTo>
                        <a:cubicBezTo>
                          <a:pt x="13" y="25"/>
                          <a:pt x="14" y="17"/>
                          <a:pt x="15" y="9"/>
                        </a:cubicBezTo>
                        <a:cubicBezTo>
                          <a:pt x="15" y="9"/>
                          <a:pt x="14" y="9"/>
                          <a:pt x="14" y="8"/>
                        </a:cubicBezTo>
                        <a:cubicBezTo>
                          <a:pt x="13" y="17"/>
                          <a:pt x="11" y="26"/>
                          <a:pt x="11" y="35"/>
                        </a:cubicBezTo>
                        <a:cubicBezTo>
                          <a:pt x="11" y="36"/>
                          <a:pt x="12" y="36"/>
                          <a:pt x="12" y="35"/>
                        </a:cubicBezTo>
                        <a:cubicBezTo>
                          <a:pt x="15" y="29"/>
                          <a:pt x="16" y="22"/>
                          <a:pt x="17" y="15"/>
                        </a:cubicBezTo>
                        <a:cubicBezTo>
                          <a:pt x="18" y="13"/>
                          <a:pt x="18" y="12"/>
                          <a:pt x="17" y="13"/>
                        </a:cubicBezTo>
                        <a:cubicBezTo>
                          <a:pt x="16" y="16"/>
                          <a:pt x="16" y="20"/>
                          <a:pt x="15" y="23"/>
                        </a:cubicBezTo>
                        <a:cubicBezTo>
                          <a:pt x="15" y="26"/>
                          <a:pt x="14" y="30"/>
                          <a:pt x="14" y="33"/>
                        </a:cubicBezTo>
                        <a:cubicBezTo>
                          <a:pt x="14" y="33"/>
                          <a:pt x="15" y="33"/>
                          <a:pt x="15" y="33"/>
                        </a:cubicBezTo>
                        <a:cubicBezTo>
                          <a:pt x="16" y="29"/>
                          <a:pt x="16" y="25"/>
                          <a:pt x="17" y="21"/>
                        </a:cubicBezTo>
                        <a:cubicBezTo>
                          <a:pt x="18" y="20"/>
                          <a:pt x="18" y="18"/>
                          <a:pt x="19" y="16"/>
                        </a:cubicBezTo>
                        <a:cubicBezTo>
                          <a:pt x="19" y="15"/>
                          <a:pt x="19" y="15"/>
                          <a:pt x="19" y="14"/>
                        </a:cubicBezTo>
                        <a:cubicBezTo>
                          <a:pt x="21" y="12"/>
                          <a:pt x="20" y="11"/>
                          <a:pt x="19" y="11"/>
                        </a:cubicBezTo>
                        <a:cubicBezTo>
                          <a:pt x="19" y="14"/>
                          <a:pt x="18" y="18"/>
                          <a:pt x="18" y="21"/>
                        </a:cubicBezTo>
                        <a:cubicBezTo>
                          <a:pt x="18" y="23"/>
                          <a:pt x="17" y="26"/>
                          <a:pt x="17" y="28"/>
                        </a:cubicBezTo>
                        <a:cubicBezTo>
                          <a:pt x="16" y="32"/>
                          <a:pt x="18" y="30"/>
                          <a:pt x="18" y="28"/>
                        </a:cubicBezTo>
                        <a:cubicBezTo>
                          <a:pt x="18" y="27"/>
                          <a:pt x="17" y="27"/>
                          <a:pt x="17" y="28"/>
                        </a:cubicBezTo>
                        <a:cubicBezTo>
                          <a:pt x="16" y="31"/>
                          <a:pt x="16" y="33"/>
                          <a:pt x="15" y="36"/>
                        </a:cubicBezTo>
                        <a:cubicBezTo>
                          <a:pt x="15" y="36"/>
                          <a:pt x="16" y="37"/>
                          <a:pt x="17" y="36"/>
                        </a:cubicBezTo>
                        <a:cubicBezTo>
                          <a:pt x="17" y="35"/>
                          <a:pt x="17" y="34"/>
                          <a:pt x="17" y="34"/>
                        </a:cubicBezTo>
                        <a:cubicBezTo>
                          <a:pt x="17" y="33"/>
                          <a:pt x="17" y="33"/>
                          <a:pt x="17" y="33"/>
                        </a:cubicBezTo>
                        <a:cubicBezTo>
                          <a:pt x="18" y="33"/>
                          <a:pt x="19" y="19"/>
                          <a:pt x="19" y="17"/>
                        </a:cubicBezTo>
                        <a:cubicBezTo>
                          <a:pt x="19" y="15"/>
                          <a:pt x="19" y="13"/>
                          <a:pt x="20" y="11"/>
                        </a:cubicBezTo>
                        <a:cubicBezTo>
                          <a:pt x="19" y="8"/>
                          <a:pt x="19" y="8"/>
                          <a:pt x="19" y="10"/>
                        </a:cubicBezTo>
                        <a:cubicBezTo>
                          <a:pt x="19" y="11"/>
                          <a:pt x="18" y="13"/>
                          <a:pt x="18" y="14"/>
                        </a:cubicBezTo>
                        <a:cubicBezTo>
                          <a:pt x="18" y="15"/>
                          <a:pt x="19" y="15"/>
                          <a:pt x="20" y="14"/>
                        </a:cubicBezTo>
                        <a:cubicBezTo>
                          <a:pt x="20" y="13"/>
                          <a:pt x="21" y="8"/>
                          <a:pt x="21" y="7"/>
                        </a:cubicBezTo>
                        <a:cubicBezTo>
                          <a:pt x="19" y="7"/>
                          <a:pt x="19" y="8"/>
                          <a:pt x="20" y="10"/>
                        </a:cubicBezTo>
                        <a:cubicBezTo>
                          <a:pt x="20" y="13"/>
                          <a:pt x="20" y="16"/>
                          <a:pt x="19" y="19"/>
                        </a:cubicBezTo>
                        <a:cubicBezTo>
                          <a:pt x="20" y="18"/>
                          <a:pt x="21" y="16"/>
                          <a:pt x="21" y="15"/>
                        </a:cubicBezTo>
                        <a:cubicBezTo>
                          <a:pt x="22" y="13"/>
                          <a:pt x="23" y="11"/>
                          <a:pt x="23" y="8"/>
                        </a:cubicBezTo>
                        <a:cubicBezTo>
                          <a:pt x="22" y="8"/>
                          <a:pt x="21" y="9"/>
                          <a:pt x="22" y="11"/>
                        </a:cubicBezTo>
                        <a:cubicBezTo>
                          <a:pt x="22" y="14"/>
                          <a:pt x="21" y="17"/>
                          <a:pt x="21" y="20"/>
                        </a:cubicBezTo>
                        <a:cubicBezTo>
                          <a:pt x="20" y="21"/>
                          <a:pt x="22" y="22"/>
                          <a:pt x="22" y="21"/>
                        </a:cubicBezTo>
                        <a:cubicBezTo>
                          <a:pt x="24" y="16"/>
                          <a:pt x="25" y="12"/>
                          <a:pt x="26" y="7"/>
                        </a:cubicBezTo>
                        <a:cubicBezTo>
                          <a:pt x="25" y="7"/>
                          <a:pt x="25" y="7"/>
                          <a:pt x="25" y="7"/>
                        </a:cubicBezTo>
                        <a:cubicBezTo>
                          <a:pt x="24" y="8"/>
                          <a:pt x="24" y="10"/>
                          <a:pt x="24" y="12"/>
                        </a:cubicBezTo>
                        <a:cubicBezTo>
                          <a:pt x="24" y="14"/>
                          <a:pt x="23" y="17"/>
                          <a:pt x="23" y="19"/>
                        </a:cubicBezTo>
                        <a:cubicBezTo>
                          <a:pt x="23" y="20"/>
                          <a:pt x="24" y="20"/>
                          <a:pt x="25" y="19"/>
                        </a:cubicBezTo>
                        <a:cubicBezTo>
                          <a:pt x="26" y="14"/>
                          <a:pt x="28" y="10"/>
                          <a:pt x="29" y="5"/>
                        </a:cubicBezTo>
                        <a:cubicBezTo>
                          <a:pt x="29" y="5"/>
                          <a:pt x="28" y="5"/>
                          <a:pt x="28" y="5"/>
                        </a:cubicBezTo>
                        <a:cubicBezTo>
                          <a:pt x="27" y="10"/>
                          <a:pt x="26" y="16"/>
                          <a:pt x="25" y="21"/>
                        </a:cubicBezTo>
                        <a:cubicBezTo>
                          <a:pt x="25" y="22"/>
                          <a:pt x="27" y="22"/>
                          <a:pt x="27" y="21"/>
                        </a:cubicBezTo>
                        <a:cubicBezTo>
                          <a:pt x="27" y="18"/>
                          <a:pt x="28" y="15"/>
                          <a:pt x="29" y="11"/>
                        </a:cubicBezTo>
                        <a:cubicBezTo>
                          <a:pt x="29" y="9"/>
                          <a:pt x="30" y="8"/>
                          <a:pt x="30" y="6"/>
                        </a:cubicBezTo>
                        <a:cubicBezTo>
                          <a:pt x="32" y="3"/>
                          <a:pt x="31" y="3"/>
                          <a:pt x="31" y="6"/>
                        </a:cubicBezTo>
                        <a:cubicBezTo>
                          <a:pt x="31" y="8"/>
                          <a:pt x="31" y="11"/>
                          <a:pt x="30" y="13"/>
                        </a:cubicBezTo>
                        <a:cubicBezTo>
                          <a:pt x="29" y="16"/>
                          <a:pt x="30" y="16"/>
                          <a:pt x="31" y="14"/>
                        </a:cubicBezTo>
                        <a:cubicBezTo>
                          <a:pt x="32" y="8"/>
                          <a:pt x="33" y="9"/>
                          <a:pt x="33" y="14"/>
                        </a:cubicBezTo>
                        <a:cubicBezTo>
                          <a:pt x="33" y="15"/>
                          <a:pt x="35" y="15"/>
                          <a:pt x="35" y="14"/>
                        </a:cubicBezTo>
                        <a:cubicBezTo>
                          <a:pt x="35" y="11"/>
                          <a:pt x="35" y="8"/>
                          <a:pt x="34" y="5"/>
                        </a:cubicBezTo>
                        <a:cubicBezTo>
                          <a:pt x="34" y="4"/>
                          <a:pt x="33" y="4"/>
                          <a:pt x="33" y="5"/>
                        </a:cubicBezTo>
                        <a:cubicBezTo>
                          <a:pt x="31" y="9"/>
                          <a:pt x="29" y="13"/>
                          <a:pt x="29" y="18"/>
                        </a:cubicBezTo>
                        <a:cubicBezTo>
                          <a:pt x="29" y="19"/>
                          <a:pt x="31" y="19"/>
                          <a:pt x="31" y="18"/>
                        </a:cubicBezTo>
                        <a:cubicBezTo>
                          <a:pt x="32" y="13"/>
                          <a:pt x="33" y="7"/>
                          <a:pt x="32" y="1"/>
                        </a:cubicBezTo>
                        <a:cubicBezTo>
                          <a:pt x="32" y="0"/>
                          <a:pt x="31" y="0"/>
                          <a:pt x="31" y="1"/>
                        </a:cubicBezTo>
                        <a:cubicBezTo>
                          <a:pt x="29" y="6"/>
                          <a:pt x="27" y="11"/>
                          <a:pt x="26" y="16"/>
                        </a:cubicBezTo>
                        <a:cubicBezTo>
                          <a:pt x="25" y="20"/>
                          <a:pt x="27" y="20"/>
                          <a:pt x="28" y="14"/>
                        </a:cubicBezTo>
                        <a:cubicBezTo>
                          <a:pt x="28" y="11"/>
                          <a:pt x="29" y="8"/>
                          <a:pt x="29" y="5"/>
                        </a:cubicBezTo>
                        <a:cubicBezTo>
                          <a:pt x="30" y="4"/>
                          <a:pt x="28" y="4"/>
                          <a:pt x="28" y="5"/>
                        </a:cubicBezTo>
                        <a:cubicBezTo>
                          <a:pt x="26" y="9"/>
                          <a:pt x="25" y="12"/>
                          <a:pt x="24" y="17"/>
                        </a:cubicBezTo>
                        <a:cubicBezTo>
                          <a:pt x="24" y="17"/>
                          <a:pt x="24" y="17"/>
                          <a:pt x="25" y="17"/>
                        </a:cubicBezTo>
                        <a:cubicBezTo>
                          <a:pt x="25" y="15"/>
                          <a:pt x="25" y="13"/>
                          <a:pt x="25" y="12"/>
                        </a:cubicBezTo>
                        <a:cubicBezTo>
                          <a:pt x="26" y="9"/>
                          <a:pt x="26" y="7"/>
                          <a:pt x="26" y="4"/>
                        </a:cubicBezTo>
                        <a:cubicBezTo>
                          <a:pt x="26" y="3"/>
                          <a:pt x="25" y="3"/>
                          <a:pt x="25" y="4"/>
                        </a:cubicBezTo>
                        <a:cubicBezTo>
                          <a:pt x="24" y="10"/>
                          <a:pt x="22" y="15"/>
                          <a:pt x="21" y="20"/>
                        </a:cubicBezTo>
                        <a:cubicBezTo>
                          <a:pt x="21" y="21"/>
                          <a:pt x="22" y="21"/>
                          <a:pt x="22" y="21"/>
                        </a:cubicBezTo>
                        <a:cubicBezTo>
                          <a:pt x="23" y="16"/>
                          <a:pt x="24" y="11"/>
                          <a:pt x="24" y="6"/>
                        </a:cubicBezTo>
                        <a:cubicBezTo>
                          <a:pt x="24" y="5"/>
                          <a:pt x="23" y="5"/>
                          <a:pt x="22" y="6"/>
                        </a:cubicBezTo>
                        <a:cubicBezTo>
                          <a:pt x="21" y="11"/>
                          <a:pt x="19" y="16"/>
                          <a:pt x="18" y="21"/>
                        </a:cubicBezTo>
                        <a:cubicBezTo>
                          <a:pt x="18" y="22"/>
                          <a:pt x="20" y="22"/>
                          <a:pt x="20" y="21"/>
                        </a:cubicBezTo>
                        <a:cubicBezTo>
                          <a:pt x="21" y="16"/>
                          <a:pt x="21" y="11"/>
                          <a:pt x="21" y="5"/>
                        </a:cubicBezTo>
                        <a:cubicBezTo>
                          <a:pt x="21" y="4"/>
                          <a:pt x="20" y="4"/>
                          <a:pt x="20" y="5"/>
                        </a:cubicBezTo>
                        <a:cubicBezTo>
                          <a:pt x="19" y="6"/>
                          <a:pt x="19" y="8"/>
                          <a:pt x="19" y="9"/>
                        </a:cubicBezTo>
                        <a:cubicBezTo>
                          <a:pt x="18" y="12"/>
                          <a:pt x="20" y="11"/>
                          <a:pt x="20" y="13"/>
                        </a:cubicBezTo>
                        <a:cubicBezTo>
                          <a:pt x="20" y="12"/>
                          <a:pt x="20" y="10"/>
                          <a:pt x="20" y="8"/>
                        </a:cubicBezTo>
                        <a:cubicBezTo>
                          <a:pt x="20" y="7"/>
                          <a:pt x="19" y="7"/>
                          <a:pt x="19" y="8"/>
                        </a:cubicBezTo>
                        <a:cubicBezTo>
                          <a:pt x="17" y="16"/>
                          <a:pt x="17" y="25"/>
                          <a:pt x="16" y="34"/>
                        </a:cubicBezTo>
                        <a:cubicBezTo>
                          <a:pt x="16" y="34"/>
                          <a:pt x="16" y="34"/>
                          <a:pt x="16" y="34"/>
                        </a:cubicBezTo>
                        <a:cubicBezTo>
                          <a:pt x="16" y="34"/>
                          <a:pt x="15" y="35"/>
                          <a:pt x="15" y="36"/>
                        </a:cubicBezTo>
                        <a:cubicBezTo>
                          <a:pt x="16" y="36"/>
                          <a:pt x="16" y="36"/>
                          <a:pt x="17" y="36"/>
                        </a:cubicBezTo>
                        <a:cubicBezTo>
                          <a:pt x="17" y="33"/>
                          <a:pt x="18" y="31"/>
                          <a:pt x="18" y="28"/>
                        </a:cubicBezTo>
                        <a:cubicBezTo>
                          <a:pt x="17" y="28"/>
                          <a:pt x="17" y="28"/>
                          <a:pt x="17" y="28"/>
                        </a:cubicBezTo>
                        <a:cubicBezTo>
                          <a:pt x="17" y="29"/>
                          <a:pt x="16" y="30"/>
                          <a:pt x="16" y="31"/>
                        </a:cubicBezTo>
                        <a:cubicBezTo>
                          <a:pt x="16" y="31"/>
                          <a:pt x="18" y="32"/>
                          <a:pt x="18" y="31"/>
                        </a:cubicBezTo>
                        <a:cubicBezTo>
                          <a:pt x="19" y="23"/>
                          <a:pt x="20" y="16"/>
                          <a:pt x="20" y="9"/>
                        </a:cubicBezTo>
                        <a:cubicBezTo>
                          <a:pt x="20" y="8"/>
                          <a:pt x="19" y="8"/>
                          <a:pt x="19" y="8"/>
                        </a:cubicBezTo>
                        <a:cubicBezTo>
                          <a:pt x="17" y="17"/>
                          <a:pt x="14" y="25"/>
                          <a:pt x="14" y="33"/>
                        </a:cubicBezTo>
                        <a:cubicBezTo>
                          <a:pt x="14" y="34"/>
                          <a:pt x="15" y="34"/>
                          <a:pt x="15" y="33"/>
                        </a:cubicBezTo>
                        <a:cubicBezTo>
                          <a:pt x="16" y="26"/>
                          <a:pt x="18" y="18"/>
                          <a:pt x="18" y="10"/>
                        </a:cubicBezTo>
                        <a:cubicBezTo>
                          <a:pt x="18" y="9"/>
                          <a:pt x="17" y="9"/>
                          <a:pt x="17" y="10"/>
                        </a:cubicBezTo>
                        <a:cubicBezTo>
                          <a:pt x="15" y="17"/>
                          <a:pt x="14" y="24"/>
                          <a:pt x="12" y="31"/>
                        </a:cubicBezTo>
                        <a:cubicBezTo>
                          <a:pt x="11" y="33"/>
                          <a:pt x="11" y="33"/>
                          <a:pt x="12" y="33"/>
                        </a:cubicBezTo>
                        <a:cubicBezTo>
                          <a:pt x="12" y="30"/>
                          <a:pt x="13" y="27"/>
                          <a:pt x="13" y="25"/>
                        </a:cubicBezTo>
                        <a:cubicBezTo>
                          <a:pt x="14" y="19"/>
                          <a:pt x="14" y="14"/>
                          <a:pt x="15" y="9"/>
                        </a:cubicBezTo>
                        <a:cubicBezTo>
                          <a:pt x="15" y="8"/>
                          <a:pt x="14" y="8"/>
                          <a:pt x="14" y="8"/>
                        </a:cubicBezTo>
                        <a:cubicBezTo>
                          <a:pt x="13" y="15"/>
                          <a:pt x="12" y="21"/>
                          <a:pt x="10" y="28"/>
                        </a:cubicBezTo>
                        <a:cubicBezTo>
                          <a:pt x="10" y="31"/>
                          <a:pt x="10" y="30"/>
                          <a:pt x="10" y="25"/>
                        </a:cubicBezTo>
                        <a:cubicBezTo>
                          <a:pt x="11" y="23"/>
                          <a:pt x="11" y="21"/>
                          <a:pt x="11" y="20"/>
                        </a:cubicBezTo>
                        <a:cubicBezTo>
                          <a:pt x="12" y="17"/>
                          <a:pt x="12" y="13"/>
                          <a:pt x="13" y="10"/>
                        </a:cubicBezTo>
                        <a:cubicBezTo>
                          <a:pt x="13" y="9"/>
                          <a:pt x="11" y="9"/>
                          <a:pt x="11" y="10"/>
                        </a:cubicBezTo>
                        <a:cubicBezTo>
                          <a:pt x="10" y="15"/>
                          <a:pt x="9" y="20"/>
                          <a:pt x="8" y="24"/>
                        </a:cubicBezTo>
                        <a:cubicBezTo>
                          <a:pt x="5" y="33"/>
                          <a:pt x="7" y="24"/>
                          <a:pt x="7" y="22"/>
                        </a:cubicBezTo>
                        <a:cubicBezTo>
                          <a:pt x="8" y="19"/>
                          <a:pt x="8" y="16"/>
                          <a:pt x="9" y="13"/>
                        </a:cubicBezTo>
                        <a:cubicBezTo>
                          <a:pt x="9" y="12"/>
                          <a:pt x="8" y="12"/>
                          <a:pt x="8" y="13"/>
                        </a:cubicBezTo>
                        <a:cubicBezTo>
                          <a:pt x="6" y="17"/>
                          <a:pt x="5" y="22"/>
                          <a:pt x="4" y="26"/>
                        </a:cubicBezTo>
                        <a:cubicBezTo>
                          <a:pt x="4" y="26"/>
                          <a:pt x="5" y="26"/>
                          <a:pt x="5" y="26"/>
                        </a:cubicBezTo>
                        <a:cubicBezTo>
                          <a:pt x="6" y="21"/>
                          <a:pt x="8" y="16"/>
                          <a:pt x="7" y="11"/>
                        </a:cubicBezTo>
                        <a:cubicBezTo>
                          <a:pt x="7" y="10"/>
                          <a:pt x="6" y="10"/>
                          <a:pt x="6" y="11"/>
                        </a:cubicBezTo>
                        <a:cubicBezTo>
                          <a:pt x="3" y="15"/>
                          <a:pt x="1" y="20"/>
                          <a:pt x="0" y="26"/>
                        </a:cubicBezTo>
                        <a:cubicBezTo>
                          <a:pt x="0" y="26"/>
                          <a:pt x="2" y="27"/>
                          <a:pt x="2" y="26"/>
                        </a:cubicBezTo>
                        <a:cubicBezTo>
                          <a:pt x="3" y="22"/>
                          <a:pt x="3" y="19"/>
                          <a:pt x="5" y="15"/>
                        </a:cubicBezTo>
                        <a:cubicBezTo>
                          <a:pt x="5" y="14"/>
                          <a:pt x="4" y="14"/>
                          <a:pt x="3" y="14"/>
                        </a:cubicBezTo>
                        <a:cubicBezTo>
                          <a:pt x="1" y="18"/>
                          <a:pt x="0" y="21"/>
                          <a:pt x="0" y="25"/>
                        </a:cubicBezTo>
                        <a:cubicBezTo>
                          <a:pt x="0" y="26"/>
                          <a:pt x="1" y="26"/>
                          <a:pt x="1" y="2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09" name="Freeform 98"/>
                  <p:cNvSpPr/>
                  <p:nvPr/>
                </p:nvSpPr>
                <p:spPr bwMode="auto">
                  <a:xfrm>
                    <a:off x="1085850" y="2182813"/>
                    <a:ext cx="6350" cy="3175"/>
                  </a:xfrm>
                  <a:custGeom>
                    <a:avLst/>
                    <a:gdLst>
                      <a:gd name="T0" fmla="*/ 1 w 6"/>
                      <a:gd name="T1" fmla="*/ 1 h 4"/>
                      <a:gd name="T2" fmla="*/ 1 w 6"/>
                      <a:gd name="T3" fmla="*/ 4 h 4"/>
                      <a:gd name="T4" fmla="*/ 2 w 6"/>
                      <a:gd name="T5" fmla="*/ 4 h 4"/>
                      <a:gd name="T6" fmla="*/ 4 w 6"/>
                      <a:gd name="T7" fmla="*/ 2 h 4"/>
                      <a:gd name="T8" fmla="*/ 5 w 6"/>
                      <a:gd name="T9" fmla="*/ 1 h 4"/>
                      <a:gd name="T10" fmla="*/ 5 w 6"/>
                      <a:gd name="T11" fmla="*/ 0 h 4"/>
                      <a:gd name="T12" fmla="*/ 2 w 6"/>
                      <a:gd name="T13" fmla="*/ 1 h 4"/>
                      <a:gd name="T14" fmla="*/ 1 w 6"/>
                      <a:gd name="T15" fmla="*/ 3 h 4"/>
                      <a:gd name="T16" fmla="*/ 2 w 6"/>
                      <a:gd name="T17" fmla="*/ 3 h 4"/>
                      <a:gd name="T18" fmla="*/ 2 w 6"/>
                      <a:gd name="T19" fmla="*/ 1 h 4"/>
                      <a:gd name="T20" fmla="*/ 1 w 6"/>
                      <a:gd name="T21" fmla="*/ 1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6" h="4">
                        <a:moveTo>
                          <a:pt x="1" y="1"/>
                        </a:moveTo>
                        <a:cubicBezTo>
                          <a:pt x="0" y="2"/>
                          <a:pt x="0" y="3"/>
                          <a:pt x="1" y="4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3" y="3"/>
                          <a:pt x="3" y="2"/>
                          <a:pt x="4" y="2"/>
                        </a:cubicBezTo>
                        <a:cubicBezTo>
                          <a:pt x="4" y="2"/>
                          <a:pt x="5" y="2"/>
                          <a:pt x="5" y="1"/>
                        </a:cubicBezTo>
                        <a:cubicBezTo>
                          <a:pt x="6" y="1"/>
                          <a:pt x="5" y="0"/>
                          <a:pt x="5" y="0"/>
                        </a:cubicBezTo>
                        <a:cubicBezTo>
                          <a:pt x="4" y="1"/>
                          <a:pt x="3" y="0"/>
                          <a:pt x="2" y="1"/>
                        </a:cubicBezTo>
                        <a:cubicBezTo>
                          <a:pt x="1" y="1"/>
                          <a:pt x="1" y="2"/>
                          <a:pt x="1" y="3"/>
                        </a:cubicBezTo>
                        <a:cubicBezTo>
                          <a:pt x="1" y="3"/>
                          <a:pt x="2" y="3"/>
                          <a:pt x="2" y="3"/>
                        </a:cubicBezTo>
                        <a:cubicBezTo>
                          <a:pt x="2" y="3"/>
                          <a:pt x="2" y="2"/>
                          <a:pt x="2" y="1"/>
                        </a:cubicBezTo>
                        <a:cubicBezTo>
                          <a:pt x="2" y="0"/>
                          <a:pt x="1" y="0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11" name="Freeform 100"/>
                  <p:cNvSpPr/>
                  <p:nvPr/>
                </p:nvSpPr>
                <p:spPr bwMode="auto">
                  <a:xfrm>
                    <a:off x="1066800" y="2141538"/>
                    <a:ext cx="46038" cy="42863"/>
                  </a:xfrm>
                  <a:custGeom>
                    <a:avLst/>
                    <a:gdLst>
                      <a:gd name="T0" fmla="*/ 20 w 44"/>
                      <a:gd name="T1" fmla="*/ 29 h 40"/>
                      <a:gd name="T2" fmla="*/ 26 w 44"/>
                      <a:gd name="T3" fmla="*/ 25 h 40"/>
                      <a:gd name="T4" fmla="*/ 22 w 44"/>
                      <a:gd name="T5" fmla="*/ 28 h 40"/>
                      <a:gd name="T6" fmla="*/ 26 w 44"/>
                      <a:gd name="T7" fmla="*/ 16 h 40"/>
                      <a:gd name="T8" fmla="*/ 19 w 44"/>
                      <a:gd name="T9" fmla="*/ 17 h 40"/>
                      <a:gd name="T10" fmla="*/ 17 w 44"/>
                      <a:gd name="T11" fmla="*/ 27 h 40"/>
                      <a:gd name="T12" fmla="*/ 14 w 44"/>
                      <a:gd name="T13" fmla="*/ 35 h 40"/>
                      <a:gd name="T14" fmla="*/ 13 w 44"/>
                      <a:gd name="T15" fmla="*/ 21 h 40"/>
                      <a:gd name="T16" fmla="*/ 8 w 44"/>
                      <a:gd name="T17" fmla="*/ 23 h 40"/>
                      <a:gd name="T18" fmla="*/ 6 w 44"/>
                      <a:gd name="T19" fmla="*/ 22 h 40"/>
                      <a:gd name="T20" fmla="*/ 4 w 44"/>
                      <a:gd name="T21" fmla="*/ 25 h 40"/>
                      <a:gd name="T22" fmla="*/ 1 w 44"/>
                      <a:gd name="T23" fmla="*/ 23 h 40"/>
                      <a:gd name="T24" fmla="*/ 14 w 44"/>
                      <a:gd name="T25" fmla="*/ 13 h 40"/>
                      <a:gd name="T26" fmla="*/ 17 w 44"/>
                      <a:gd name="T27" fmla="*/ 11 h 40"/>
                      <a:gd name="T28" fmla="*/ 10 w 44"/>
                      <a:gd name="T29" fmla="*/ 17 h 40"/>
                      <a:gd name="T30" fmla="*/ 34 w 44"/>
                      <a:gd name="T31" fmla="*/ 18 h 40"/>
                      <a:gd name="T32" fmla="*/ 15 w 44"/>
                      <a:gd name="T33" fmla="*/ 34 h 40"/>
                      <a:gd name="T34" fmla="*/ 9 w 44"/>
                      <a:gd name="T35" fmla="*/ 35 h 40"/>
                      <a:gd name="T36" fmla="*/ 9 w 44"/>
                      <a:gd name="T37" fmla="*/ 28 h 40"/>
                      <a:gd name="T38" fmla="*/ 8 w 44"/>
                      <a:gd name="T39" fmla="*/ 24 h 40"/>
                      <a:gd name="T40" fmla="*/ 10 w 44"/>
                      <a:gd name="T41" fmla="*/ 17 h 40"/>
                      <a:gd name="T42" fmla="*/ 13 w 44"/>
                      <a:gd name="T43" fmla="*/ 24 h 40"/>
                      <a:gd name="T44" fmla="*/ 17 w 44"/>
                      <a:gd name="T45" fmla="*/ 25 h 40"/>
                      <a:gd name="T46" fmla="*/ 20 w 44"/>
                      <a:gd name="T47" fmla="*/ 18 h 40"/>
                      <a:gd name="T48" fmla="*/ 24 w 44"/>
                      <a:gd name="T49" fmla="*/ 23 h 40"/>
                      <a:gd name="T50" fmla="*/ 27 w 44"/>
                      <a:gd name="T51" fmla="*/ 20 h 40"/>
                      <a:gd name="T52" fmla="*/ 33 w 44"/>
                      <a:gd name="T53" fmla="*/ 17 h 40"/>
                      <a:gd name="T54" fmla="*/ 32 w 44"/>
                      <a:gd name="T55" fmla="*/ 13 h 40"/>
                      <a:gd name="T56" fmla="*/ 30 w 44"/>
                      <a:gd name="T57" fmla="*/ 11 h 40"/>
                      <a:gd name="T58" fmla="*/ 29 w 44"/>
                      <a:gd name="T59" fmla="*/ 18 h 40"/>
                      <a:gd name="T60" fmla="*/ 24 w 44"/>
                      <a:gd name="T61" fmla="*/ 23 h 40"/>
                      <a:gd name="T62" fmla="*/ 24 w 44"/>
                      <a:gd name="T63" fmla="*/ 12 h 40"/>
                      <a:gd name="T64" fmla="*/ 23 w 44"/>
                      <a:gd name="T65" fmla="*/ 14 h 40"/>
                      <a:gd name="T66" fmla="*/ 21 w 44"/>
                      <a:gd name="T67" fmla="*/ 25 h 40"/>
                      <a:gd name="T68" fmla="*/ 17 w 44"/>
                      <a:gd name="T69" fmla="*/ 25 h 40"/>
                      <a:gd name="T70" fmla="*/ 17 w 44"/>
                      <a:gd name="T71" fmla="*/ 14 h 40"/>
                      <a:gd name="T72" fmla="*/ 13 w 44"/>
                      <a:gd name="T73" fmla="*/ 15 h 40"/>
                      <a:gd name="T74" fmla="*/ 8 w 44"/>
                      <a:gd name="T75" fmla="*/ 22 h 40"/>
                      <a:gd name="T76" fmla="*/ 7 w 44"/>
                      <a:gd name="T77" fmla="*/ 27 h 40"/>
                      <a:gd name="T78" fmla="*/ 6 w 44"/>
                      <a:gd name="T79" fmla="*/ 30 h 40"/>
                      <a:gd name="T80" fmla="*/ 10 w 44"/>
                      <a:gd name="T81" fmla="*/ 34 h 40"/>
                      <a:gd name="T82" fmla="*/ 13 w 44"/>
                      <a:gd name="T83" fmla="*/ 39 h 40"/>
                      <a:gd name="T84" fmla="*/ 15 w 44"/>
                      <a:gd name="T85" fmla="*/ 38 h 40"/>
                      <a:gd name="T86" fmla="*/ 17 w 44"/>
                      <a:gd name="T87" fmla="*/ 35 h 40"/>
                      <a:gd name="T88" fmla="*/ 9 w 44"/>
                      <a:gd name="T89" fmla="*/ 16 h 40"/>
                      <a:gd name="T90" fmla="*/ 16 w 44"/>
                      <a:gd name="T91" fmla="*/ 10 h 40"/>
                      <a:gd name="T92" fmla="*/ 17 w 44"/>
                      <a:gd name="T93" fmla="*/ 12 h 40"/>
                      <a:gd name="T94" fmla="*/ 2 w 44"/>
                      <a:gd name="T95" fmla="*/ 24 h 40"/>
                      <a:gd name="T96" fmla="*/ 5 w 44"/>
                      <a:gd name="T97" fmla="*/ 23 h 40"/>
                      <a:gd name="T98" fmla="*/ 5 w 44"/>
                      <a:gd name="T99" fmla="*/ 27 h 40"/>
                      <a:gd name="T100" fmla="*/ 8 w 44"/>
                      <a:gd name="T101" fmla="*/ 34 h 40"/>
                      <a:gd name="T102" fmla="*/ 9 w 44"/>
                      <a:gd name="T103" fmla="*/ 27 h 40"/>
                      <a:gd name="T104" fmla="*/ 14 w 44"/>
                      <a:gd name="T105" fmla="*/ 24 h 40"/>
                      <a:gd name="T106" fmla="*/ 16 w 44"/>
                      <a:gd name="T107" fmla="*/ 23 h 40"/>
                      <a:gd name="T108" fmla="*/ 17 w 44"/>
                      <a:gd name="T109" fmla="*/ 32 h 40"/>
                      <a:gd name="T110" fmla="*/ 21 w 44"/>
                      <a:gd name="T111" fmla="*/ 24 h 40"/>
                      <a:gd name="T112" fmla="*/ 25 w 44"/>
                      <a:gd name="T113" fmla="*/ 15 h 40"/>
                      <a:gd name="T114" fmla="*/ 26 w 44"/>
                      <a:gd name="T115" fmla="*/ 21 h 40"/>
                      <a:gd name="T116" fmla="*/ 26 w 44"/>
                      <a:gd name="T117" fmla="*/ 25 h 40"/>
                      <a:gd name="T118" fmla="*/ 22 w 44"/>
                      <a:gd name="T119" fmla="*/ 29 h 40"/>
                      <a:gd name="T120" fmla="*/ 19 w 44"/>
                      <a:gd name="T121" fmla="*/ 29 h 40"/>
                      <a:gd name="T122" fmla="*/ 20 w 44"/>
                      <a:gd name="T123" fmla="*/ 22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</a:cxnLst>
                    <a:rect l="0" t="0" r="r" b="b"/>
                    <a:pathLst>
                      <a:path w="44" h="40">
                        <a:moveTo>
                          <a:pt x="20" y="22"/>
                        </a:moveTo>
                        <a:cubicBezTo>
                          <a:pt x="20" y="24"/>
                          <a:pt x="20" y="27"/>
                          <a:pt x="19" y="29"/>
                        </a:cubicBezTo>
                        <a:cubicBezTo>
                          <a:pt x="19" y="30"/>
                          <a:pt x="20" y="30"/>
                          <a:pt x="20" y="29"/>
                        </a:cubicBezTo>
                        <a:cubicBezTo>
                          <a:pt x="23" y="23"/>
                          <a:pt x="21" y="28"/>
                          <a:pt x="20" y="30"/>
                        </a:cubicBezTo>
                        <a:cubicBezTo>
                          <a:pt x="20" y="31"/>
                          <a:pt x="21" y="31"/>
                          <a:pt x="21" y="30"/>
                        </a:cubicBezTo>
                        <a:cubicBezTo>
                          <a:pt x="23" y="28"/>
                          <a:pt x="24" y="27"/>
                          <a:pt x="26" y="25"/>
                        </a:cubicBezTo>
                        <a:cubicBezTo>
                          <a:pt x="27" y="24"/>
                          <a:pt x="26" y="23"/>
                          <a:pt x="25" y="24"/>
                        </a:cubicBezTo>
                        <a:cubicBezTo>
                          <a:pt x="24" y="25"/>
                          <a:pt x="23" y="26"/>
                          <a:pt x="21" y="27"/>
                        </a:cubicBezTo>
                        <a:cubicBezTo>
                          <a:pt x="22" y="28"/>
                          <a:pt x="22" y="28"/>
                          <a:pt x="22" y="28"/>
                        </a:cubicBezTo>
                        <a:cubicBezTo>
                          <a:pt x="25" y="25"/>
                          <a:pt x="28" y="22"/>
                          <a:pt x="30" y="18"/>
                        </a:cubicBezTo>
                        <a:cubicBezTo>
                          <a:pt x="30" y="18"/>
                          <a:pt x="29" y="18"/>
                          <a:pt x="29" y="18"/>
                        </a:cubicBezTo>
                        <a:cubicBezTo>
                          <a:pt x="26" y="18"/>
                          <a:pt x="24" y="20"/>
                          <a:pt x="26" y="16"/>
                        </a:cubicBezTo>
                        <a:cubicBezTo>
                          <a:pt x="26" y="15"/>
                          <a:pt x="25" y="15"/>
                          <a:pt x="25" y="15"/>
                        </a:cubicBezTo>
                        <a:cubicBezTo>
                          <a:pt x="24" y="16"/>
                          <a:pt x="24" y="18"/>
                          <a:pt x="23" y="19"/>
                        </a:cubicBezTo>
                        <a:cubicBezTo>
                          <a:pt x="21" y="23"/>
                          <a:pt x="20" y="20"/>
                          <a:pt x="19" y="17"/>
                        </a:cubicBezTo>
                        <a:cubicBezTo>
                          <a:pt x="19" y="17"/>
                          <a:pt x="18" y="17"/>
                          <a:pt x="18" y="17"/>
                        </a:cubicBezTo>
                        <a:cubicBezTo>
                          <a:pt x="17" y="21"/>
                          <a:pt x="17" y="25"/>
                          <a:pt x="16" y="29"/>
                        </a:cubicBezTo>
                        <a:cubicBezTo>
                          <a:pt x="17" y="30"/>
                          <a:pt x="17" y="29"/>
                          <a:pt x="17" y="27"/>
                        </a:cubicBezTo>
                        <a:cubicBezTo>
                          <a:pt x="17" y="25"/>
                          <a:pt x="17" y="23"/>
                          <a:pt x="17" y="21"/>
                        </a:cubicBezTo>
                        <a:cubicBezTo>
                          <a:pt x="17" y="20"/>
                          <a:pt x="15" y="20"/>
                          <a:pt x="15" y="21"/>
                        </a:cubicBezTo>
                        <a:cubicBezTo>
                          <a:pt x="14" y="25"/>
                          <a:pt x="14" y="30"/>
                          <a:pt x="14" y="35"/>
                        </a:cubicBezTo>
                        <a:cubicBezTo>
                          <a:pt x="14" y="36"/>
                          <a:pt x="15" y="36"/>
                          <a:pt x="15" y="35"/>
                        </a:cubicBezTo>
                        <a:cubicBezTo>
                          <a:pt x="16" y="30"/>
                          <a:pt x="15" y="26"/>
                          <a:pt x="14" y="21"/>
                        </a:cubicBezTo>
                        <a:cubicBezTo>
                          <a:pt x="14" y="20"/>
                          <a:pt x="13" y="20"/>
                          <a:pt x="13" y="21"/>
                        </a:cubicBezTo>
                        <a:cubicBezTo>
                          <a:pt x="12" y="24"/>
                          <a:pt x="11" y="29"/>
                          <a:pt x="12" y="32"/>
                        </a:cubicBezTo>
                        <a:cubicBezTo>
                          <a:pt x="11" y="29"/>
                          <a:pt x="11" y="25"/>
                          <a:pt x="10" y="22"/>
                        </a:cubicBezTo>
                        <a:cubicBezTo>
                          <a:pt x="10" y="22"/>
                          <a:pt x="8" y="22"/>
                          <a:pt x="8" y="23"/>
                        </a:cubicBezTo>
                        <a:cubicBezTo>
                          <a:pt x="8" y="25"/>
                          <a:pt x="8" y="27"/>
                          <a:pt x="8" y="29"/>
                        </a:cubicBezTo>
                        <a:cubicBezTo>
                          <a:pt x="8" y="32"/>
                          <a:pt x="9" y="33"/>
                          <a:pt x="8" y="30"/>
                        </a:cubicBezTo>
                        <a:cubicBezTo>
                          <a:pt x="8" y="27"/>
                          <a:pt x="6" y="25"/>
                          <a:pt x="6" y="22"/>
                        </a:cubicBezTo>
                        <a:cubicBezTo>
                          <a:pt x="6" y="21"/>
                          <a:pt x="5" y="21"/>
                          <a:pt x="4" y="21"/>
                        </a:cubicBezTo>
                        <a:cubicBezTo>
                          <a:pt x="4" y="23"/>
                          <a:pt x="4" y="24"/>
                          <a:pt x="4" y="25"/>
                        </a:cubicBezTo>
                        <a:cubicBezTo>
                          <a:pt x="5" y="25"/>
                          <a:pt x="5" y="25"/>
                          <a:pt x="4" y="25"/>
                        </a:cubicBezTo>
                        <a:cubicBezTo>
                          <a:pt x="5" y="30"/>
                          <a:pt x="4" y="22"/>
                          <a:pt x="4" y="21"/>
                        </a:cubicBezTo>
                        <a:cubicBezTo>
                          <a:pt x="4" y="21"/>
                          <a:pt x="3" y="21"/>
                          <a:pt x="3" y="21"/>
                        </a:cubicBezTo>
                        <a:cubicBezTo>
                          <a:pt x="2" y="21"/>
                          <a:pt x="1" y="22"/>
                          <a:pt x="1" y="23"/>
                        </a:cubicBezTo>
                        <a:cubicBezTo>
                          <a:pt x="0" y="23"/>
                          <a:pt x="1" y="24"/>
                          <a:pt x="2" y="24"/>
                        </a:cubicBezTo>
                        <a:cubicBezTo>
                          <a:pt x="5" y="20"/>
                          <a:pt x="9" y="18"/>
                          <a:pt x="13" y="15"/>
                        </a:cubicBezTo>
                        <a:cubicBezTo>
                          <a:pt x="15" y="15"/>
                          <a:pt x="15" y="14"/>
                          <a:pt x="14" y="13"/>
                        </a:cubicBezTo>
                        <a:cubicBezTo>
                          <a:pt x="12" y="15"/>
                          <a:pt x="10" y="16"/>
                          <a:pt x="8" y="18"/>
                        </a:cubicBezTo>
                        <a:cubicBezTo>
                          <a:pt x="8" y="18"/>
                          <a:pt x="9" y="19"/>
                          <a:pt x="9" y="19"/>
                        </a:cubicBezTo>
                        <a:cubicBezTo>
                          <a:pt x="11" y="16"/>
                          <a:pt x="14" y="13"/>
                          <a:pt x="17" y="11"/>
                        </a:cubicBezTo>
                        <a:cubicBezTo>
                          <a:pt x="16" y="10"/>
                          <a:pt x="16" y="10"/>
                          <a:pt x="16" y="10"/>
                        </a:cubicBezTo>
                        <a:cubicBezTo>
                          <a:pt x="14" y="12"/>
                          <a:pt x="12" y="14"/>
                          <a:pt x="9" y="16"/>
                        </a:cubicBezTo>
                        <a:cubicBezTo>
                          <a:pt x="10" y="16"/>
                          <a:pt x="10" y="17"/>
                          <a:pt x="10" y="17"/>
                        </a:cubicBezTo>
                        <a:cubicBezTo>
                          <a:pt x="14" y="15"/>
                          <a:pt x="18" y="12"/>
                          <a:pt x="22" y="10"/>
                        </a:cubicBezTo>
                        <a:cubicBezTo>
                          <a:pt x="24" y="9"/>
                          <a:pt x="27" y="8"/>
                          <a:pt x="30" y="8"/>
                        </a:cubicBezTo>
                        <a:cubicBezTo>
                          <a:pt x="37" y="7"/>
                          <a:pt x="37" y="14"/>
                          <a:pt x="34" y="18"/>
                        </a:cubicBezTo>
                        <a:cubicBezTo>
                          <a:pt x="32" y="22"/>
                          <a:pt x="25" y="24"/>
                          <a:pt x="21" y="27"/>
                        </a:cubicBezTo>
                        <a:cubicBezTo>
                          <a:pt x="20" y="27"/>
                          <a:pt x="16" y="33"/>
                          <a:pt x="16" y="33"/>
                        </a:cubicBezTo>
                        <a:cubicBezTo>
                          <a:pt x="16" y="33"/>
                          <a:pt x="16" y="33"/>
                          <a:pt x="15" y="34"/>
                        </a:cubicBezTo>
                        <a:cubicBezTo>
                          <a:pt x="15" y="34"/>
                          <a:pt x="15" y="38"/>
                          <a:pt x="14" y="36"/>
                        </a:cubicBezTo>
                        <a:cubicBezTo>
                          <a:pt x="14" y="36"/>
                          <a:pt x="13" y="37"/>
                          <a:pt x="13" y="37"/>
                        </a:cubicBezTo>
                        <a:cubicBezTo>
                          <a:pt x="13" y="39"/>
                          <a:pt x="9" y="34"/>
                          <a:pt x="9" y="35"/>
                        </a:cubicBezTo>
                        <a:cubicBezTo>
                          <a:pt x="5" y="32"/>
                          <a:pt x="10" y="36"/>
                          <a:pt x="11" y="37"/>
                        </a:cubicBezTo>
                        <a:cubicBezTo>
                          <a:pt x="12" y="37"/>
                          <a:pt x="12" y="36"/>
                          <a:pt x="12" y="36"/>
                        </a:cubicBezTo>
                        <a:cubicBezTo>
                          <a:pt x="10" y="33"/>
                          <a:pt x="7" y="32"/>
                          <a:pt x="9" y="28"/>
                        </a:cubicBezTo>
                        <a:cubicBezTo>
                          <a:pt x="11" y="26"/>
                          <a:pt x="11" y="22"/>
                          <a:pt x="11" y="19"/>
                        </a:cubicBezTo>
                        <a:cubicBezTo>
                          <a:pt x="11" y="19"/>
                          <a:pt x="9" y="18"/>
                          <a:pt x="9" y="19"/>
                        </a:cubicBezTo>
                        <a:cubicBezTo>
                          <a:pt x="9" y="21"/>
                          <a:pt x="8" y="22"/>
                          <a:pt x="8" y="24"/>
                        </a:cubicBezTo>
                        <a:cubicBezTo>
                          <a:pt x="8" y="21"/>
                          <a:pt x="11" y="18"/>
                          <a:pt x="12" y="16"/>
                        </a:cubicBezTo>
                        <a:cubicBezTo>
                          <a:pt x="12" y="16"/>
                          <a:pt x="11" y="15"/>
                          <a:pt x="11" y="15"/>
                        </a:cubicBezTo>
                        <a:cubicBezTo>
                          <a:pt x="10" y="16"/>
                          <a:pt x="10" y="17"/>
                          <a:pt x="10" y="17"/>
                        </a:cubicBezTo>
                        <a:cubicBezTo>
                          <a:pt x="8" y="20"/>
                          <a:pt x="8" y="20"/>
                          <a:pt x="10" y="19"/>
                        </a:cubicBezTo>
                        <a:cubicBezTo>
                          <a:pt x="11" y="19"/>
                          <a:pt x="12" y="20"/>
                          <a:pt x="13" y="20"/>
                        </a:cubicBezTo>
                        <a:cubicBezTo>
                          <a:pt x="13" y="21"/>
                          <a:pt x="13" y="23"/>
                          <a:pt x="13" y="24"/>
                        </a:cubicBezTo>
                        <a:cubicBezTo>
                          <a:pt x="13" y="25"/>
                          <a:pt x="14" y="25"/>
                          <a:pt x="14" y="25"/>
                        </a:cubicBezTo>
                        <a:cubicBezTo>
                          <a:pt x="15" y="23"/>
                          <a:pt x="15" y="22"/>
                          <a:pt x="16" y="20"/>
                        </a:cubicBezTo>
                        <a:cubicBezTo>
                          <a:pt x="18" y="15"/>
                          <a:pt x="17" y="23"/>
                          <a:pt x="17" y="25"/>
                        </a:cubicBezTo>
                        <a:cubicBezTo>
                          <a:pt x="17" y="25"/>
                          <a:pt x="17" y="25"/>
                          <a:pt x="18" y="25"/>
                        </a:cubicBezTo>
                        <a:cubicBezTo>
                          <a:pt x="18" y="22"/>
                          <a:pt x="19" y="19"/>
                          <a:pt x="20" y="16"/>
                        </a:cubicBezTo>
                        <a:cubicBezTo>
                          <a:pt x="19" y="15"/>
                          <a:pt x="19" y="16"/>
                          <a:pt x="20" y="18"/>
                        </a:cubicBezTo>
                        <a:cubicBezTo>
                          <a:pt x="19" y="20"/>
                          <a:pt x="20" y="21"/>
                          <a:pt x="22" y="20"/>
                        </a:cubicBezTo>
                        <a:cubicBezTo>
                          <a:pt x="23" y="11"/>
                          <a:pt x="20" y="30"/>
                          <a:pt x="23" y="18"/>
                        </a:cubicBezTo>
                        <a:cubicBezTo>
                          <a:pt x="25" y="9"/>
                          <a:pt x="24" y="20"/>
                          <a:pt x="24" y="23"/>
                        </a:cubicBezTo>
                        <a:cubicBezTo>
                          <a:pt x="24" y="23"/>
                          <a:pt x="25" y="23"/>
                          <a:pt x="25" y="23"/>
                        </a:cubicBezTo>
                        <a:cubicBezTo>
                          <a:pt x="26" y="20"/>
                          <a:pt x="26" y="17"/>
                          <a:pt x="26" y="14"/>
                        </a:cubicBezTo>
                        <a:cubicBezTo>
                          <a:pt x="27" y="8"/>
                          <a:pt x="27" y="19"/>
                          <a:pt x="27" y="20"/>
                        </a:cubicBezTo>
                        <a:cubicBezTo>
                          <a:pt x="27" y="21"/>
                          <a:pt x="29" y="21"/>
                          <a:pt x="29" y="20"/>
                        </a:cubicBezTo>
                        <a:cubicBezTo>
                          <a:pt x="29" y="18"/>
                          <a:pt x="31" y="8"/>
                          <a:pt x="31" y="17"/>
                        </a:cubicBezTo>
                        <a:cubicBezTo>
                          <a:pt x="31" y="18"/>
                          <a:pt x="33" y="18"/>
                          <a:pt x="33" y="17"/>
                        </a:cubicBezTo>
                        <a:cubicBezTo>
                          <a:pt x="33" y="15"/>
                          <a:pt x="33" y="14"/>
                          <a:pt x="35" y="13"/>
                        </a:cubicBezTo>
                        <a:cubicBezTo>
                          <a:pt x="36" y="12"/>
                          <a:pt x="35" y="11"/>
                          <a:pt x="34" y="11"/>
                        </a:cubicBezTo>
                        <a:cubicBezTo>
                          <a:pt x="33" y="12"/>
                          <a:pt x="33" y="12"/>
                          <a:pt x="32" y="13"/>
                        </a:cubicBezTo>
                        <a:cubicBezTo>
                          <a:pt x="30" y="16"/>
                          <a:pt x="33" y="14"/>
                          <a:pt x="33" y="15"/>
                        </a:cubicBezTo>
                        <a:cubicBezTo>
                          <a:pt x="33" y="14"/>
                          <a:pt x="32" y="12"/>
                          <a:pt x="31" y="11"/>
                        </a:cubicBezTo>
                        <a:cubicBezTo>
                          <a:pt x="31" y="11"/>
                          <a:pt x="30" y="11"/>
                          <a:pt x="30" y="11"/>
                        </a:cubicBezTo>
                        <a:cubicBezTo>
                          <a:pt x="30" y="12"/>
                          <a:pt x="29" y="13"/>
                          <a:pt x="29" y="13"/>
                        </a:cubicBezTo>
                        <a:cubicBezTo>
                          <a:pt x="29" y="14"/>
                          <a:pt x="29" y="15"/>
                          <a:pt x="28" y="15"/>
                        </a:cubicBezTo>
                        <a:cubicBezTo>
                          <a:pt x="27" y="17"/>
                          <a:pt x="27" y="18"/>
                          <a:pt x="29" y="18"/>
                        </a:cubicBezTo>
                        <a:cubicBezTo>
                          <a:pt x="29" y="14"/>
                          <a:pt x="29" y="11"/>
                          <a:pt x="28" y="8"/>
                        </a:cubicBezTo>
                        <a:cubicBezTo>
                          <a:pt x="28" y="7"/>
                          <a:pt x="27" y="7"/>
                          <a:pt x="27" y="8"/>
                        </a:cubicBezTo>
                        <a:cubicBezTo>
                          <a:pt x="24" y="12"/>
                          <a:pt x="24" y="18"/>
                          <a:pt x="24" y="23"/>
                        </a:cubicBezTo>
                        <a:cubicBezTo>
                          <a:pt x="24" y="24"/>
                          <a:pt x="25" y="24"/>
                          <a:pt x="25" y="23"/>
                        </a:cubicBezTo>
                        <a:cubicBezTo>
                          <a:pt x="26" y="19"/>
                          <a:pt x="26" y="16"/>
                          <a:pt x="26" y="12"/>
                        </a:cubicBezTo>
                        <a:cubicBezTo>
                          <a:pt x="25" y="11"/>
                          <a:pt x="25" y="11"/>
                          <a:pt x="24" y="12"/>
                        </a:cubicBezTo>
                        <a:cubicBezTo>
                          <a:pt x="22" y="15"/>
                          <a:pt x="21" y="19"/>
                          <a:pt x="21" y="24"/>
                        </a:cubicBezTo>
                        <a:cubicBezTo>
                          <a:pt x="21" y="24"/>
                          <a:pt x="22" y="25"/>
                          <a:pt x="23" y="24"/>
                        </a:cubicBezTo>
                        <a:cubicBezTo>
                          <a:pt x="23" y="20"/>
                          <a:pt x="23" y="18"/>
                          <a:pt x="23" y="14"/>
                        </a:cubicBezTo>
                        <a:cubicBezTo>
                          <a:pt x="23" y="14"/>
                          <a:pt x="21" y="14"/>
                          <a:pt x="21" y="14"/>
                        </a:cubicBezTo>
                        <a:cubicBezTo>
                          <a:pt x="20" y="18"/>
                          <a:pt x="20" y="21"/>
                          <a:pt x="19" y="25"/>
                        </a:cubicBezTo>
                        <a:cubicBezTo>
                          <a:pt x="19" y="26"/>
                          <a:pt x="21" y="26"/>
                          <a:pt x="21" y="25"/>
                        </a:cubicBezTo>
                        <a:cubicBezTo>
                          <a:pt x="22" y="21"/>
                          <a:pt x="22" y="17"/>
                          <a:pt x="21" y="13"/>
                        </a:cubicBezTo>
                        <a:cubicBezTo>
                          <a:pt x="21" y="12"/>
                          <a:pt x="20" y="12"/>
                          <a:pt x="20" y="13"/>
                        </a:cubicBezTo>
                        <a:cubicBezTo>
                          <a:pt x="19" y="17"/>
                          <a:pt x="17" y="21"/>
                          <a:pt x="17" y="25"/>
                        </a:cubicBezTo>
                        <a:cubicBezTo>
                          <a:pt x="16" y="26"/>
                          <a:pt x="18" y="26"/>
                          <a:pt x="18" y="25"/>
                        </a:cubicBezTo>
                        <a:cubicBezTo>
                          <a:pt x="19" y="21"/>
                          <a:pt x="19" y="18"/>
                          <a:pt x="19" y="14"/>
                        </a:cubicBezTo>
                        <a:cubicBezTo>
                          <a:pt x="18" y="13"/>
                          <a:pt x="17" y="13"/>
                          <a:pt x="17" y="14"/>
                        </a:cubicBezTo>
                        <a:cubicBezTo>
                          <a:pt x="16" y="16"/>
                          <a:pt x="15" y="18"/>
                          <a:pt x="14" y="20"/>
                        </a:cubicBezTo>
                        <a:cubicBezTo>
                          <a:pt x="14" y="23"/>
                          <a:pt x="14" y="23"/>
                          <a:pt x="14" y="20"/>
                        </a:cubicBezTo>
                        <a:cubicBezTo>
                          <a:pt x="14" y="18"/>
                          <a:pt x="14" y="17"/>
                          <a:pt x="13" y="15"/>
                        </a:cubicBezTo>
                        <a:cubicBezTo>
                          <a:pt x="13" y="15"/>
                          <a:pt x="13" y="14"/>
                          <a:pt x="12" y="15"/>
                        </a:cubicBezTo>
                        <a:cubicBezTo>
                          <a:pt x="10" y="17"/>
                          <a:pt x="8" y="19"/>
                          <a:pt x="7" y="22"/>
                        </a:cubicBezTo>
                        <a:cubicBezTo>
                          <a:pt x="7" y="23"/>
                          <a:pt x="8" y="23"/>
                          <a:pt x="8" y="22"/>
                        </a:cubicBezTo>
                        <a:cubicBezTo>
                          <a:pt x="10" y="20"/>
                          <a:pt x="11" y="18"/>
                          <a:pt x="12" y="16"/>
                        </a:cubicBezTo>
                        <a:cubicBezTo>
                          <a:pt x="12" y="15"/>
                          <a:pt x="11" y="14"/>
                          <a:pt x="11" y="15"/>
                        </a:cubicBezTo>
                        <a:cubicBezTo>
                          <a:pt x="9" y="19"/>
                          <a:pt x="7" y="22"/>
                          <a:pt x="7" y="27"/>
                        </a:cubicBezTo>
                        <a:cubicBezTo>
                          <a:pt x="7" y="27"/>
                          <a:pt x="8" y="28"/>
                          <a:pt x="9" y="27"/>
                        </a:cubicBezTo>
                        <a:cubicBezTo>
                          <a:pt x="9" y="25"/>
                          <a:pt x="9" y="23"/>
                          <a:pt x="9" y="21"/>
                        </a:cubicBezTo>
                        <a:cubicBezTo>
                          <a:pt x="9" y="24"/>
                          <a:pt x="9" y="28"/>
                          <a:pt x="6" y="30"/>
                        </a:cubicBezTo>
                        <a:cubicBezTo>
                          <a:pt x="6" y="30"/>
                          <a:pt x="6" y="31"/>
                          <a:pt x="6" y="31"/>
                        </a:cubicBezTo>
                        <a:cubicBezTo>
                          <a:pt x="7" y="32"/>
                          <a:pt x="8" y="33"/>
                          <a:pt x="9" y="34"/>
                        </a:cubicBezTo>
                        <a:cubicBezTo>
                          <a:pt x="9" y="34"/>
                          <a:pt x="10" y="34"/>
                          <a:pt x="10" y="34"/>
                        </a:cubicBezTo>
                        <a:cubicBezTo>
                          <a:pt x="9" y="34"/>
                          <a:pt x="8" y="33"/>
                          <a:pt x="7" y="32"/>
                        </a:cubicBezTo>
                        <a:cubicBezTo>
                          <a:pt x="6" y="31"/>
                          <a:pt x="5" y="33"/>
                          <a:pt x="6" y="33"/>
                        </a:cubicBezTo>
                        <a:cubicBezTo>
                          <a:pt x="8" y="36"/>
                          <a:pt x="10" y="38"/>
                          <a:pt x="13" y="39"/>
                        </a:cubicBezTo>
                        <a:cubicBezTo>
                          <a:pt x="13" y="40"/>
                          <a:pt x="14" y="39"/>
                          <a:pt x="14" y="39"/>
                        </a:cubicBezTo>
                        <a:cubicBezTo>
                          <a:pt x="14" y="39"/>
                          <a:pt x="14" y="39"/>
                          <a:pt x="14" y="39"/>
                        </a:cubicBezTo>
                        <a:cubicBezTo>
                          <a:pt x="15" y="39"/>
                          <a:pt x="15" y="38"/>
                          <a:pt x="15" y="38"/>
                        </a:cubicBezTo>
                        <a:cubicBezTo>
                          <a:pt x="14" y="37"/>
                          <a:pt x="13" y="38"/>
                          <a:pt x="15" y="39"/>
                        </a:cubicBezTo>
                        <a:cubicBezTo>
                          <a:pt x="15" y="40"/>
                          <a:pt x="16" y="39"/>
                          <a:pt x="16" y="39"/>
                        </a:cubicBezTo>
                        <a:cubicBezTo>
                          <a:pt x="16" y="37"/>
                          <a:pt x="16" y="36"/>
                          <a:pt x="17" y="35"/>
                        </a:cubicBezTo>
                        <a:cubicBezTo>
                          <a:pt x="18" y="35"/>
                          <a:pt x="18" y="35"/>
                          <a:pt x="18" y="34"/>
                        </a:cubicBezTo>
                        <a:cubicBezTo>
                          <a:pt x="19" y="24"/>
                          <a:pt x="44" y="23"/>
                          <a:pt x="37" y="10"/>
                        </a:cubicBezTo>
                        <a:cubicBezTo>
                          <a:pt x="32" y="0"/>
                          <a:pt x="15" y="12"/>
                          <a:pt x="9" y="16"/>
                        </a:cubicBezTo>
                        <a:cubicBezTo>
                          <a:pt x="9" y="17"/>
                          <a:pt x="9" y="18"/>
                          <a:pt x="10" y="17"/>
                        </a:cubicBezTo>
                        <a:cubicBezTo>
                          <a:pt x="13" y="15"/>
                          <a:pt x="15" y="13"/>
                          <a:pt x="17" y="11"/>
                        </a:cubicBezTo>
                        <a:cubicBezTo>
                          <a:pt x="17" y="10"/>
                          <a:pt x="16" y="9"/>
                          <a:pt x="16" y="10"/>
                        </a:cubicBezTo>
                        <a:cubicBezTo>
                          <a:pt x="13" y="12"/>
                          <a:pt x="10" y="15"/>
                          <a:pt x="8" y="18"/>
                        </a:cubicBezTo>
                        <a:cubicBezTo>
                          <a:pt x="7" y="19"/>
                          <a:pt x="8" y="20"/>
                          <a:pt x="9" y="19"/>
                        </a:cubicBezTo>
                        <a:cubicBezTo>
                          <a:pt x="12" y="17"/>
                          <a:pt x="14" y="15"/>
                          <a:pt x="17" y="12"/>
                        </a:cubicBezTo>
                        <a:cubicBezTo>
                          <a:pt x="18" y="12"/>
                          <a:pt x="17" y="11"/>
                          <a:pt x="16" y="11"/>
                        </a:cubicBezTo>
                        <a:cubicBezTo>
                          <a:pt x="11" y="15"/>
                          <a:pt x="5" y="18"/>
                          <a:pt x="1" y="23"/>
                        </a:cubicBezTo>
                        <a:cubicBezTo>
                          <a:pt x="1" y="23"/>
                          <a:pt x="1" y="23"/>
                          <a:pt x="2" y="24"/>
                        </a:cubicBezTo>
                        <a:cubicBezTo>
                          <a:pt x="3" y="22"/>
                          <a:pt x="4" y="27"/>
                          <a:pt x="5" y="29"/>
                        </a:cubicBezTo>
                        <a:cubicBezTo>
                          <a:pt x="5" y="30"/>
                          <a:pt x="6" y="29"/>
                          <a:pt x="6" y="29"/>
                        </a:cubicBezTo>
                        <a:cubicBezTo>
                          <a:pt x="5" y="27"/>
                          <a:pt x="5" y="25"/>
                          <a:pt x="5" y="23"/>
                        </a:cubicBezTo>
                        <a:cubicBezTo>
                          <a:pt x="4" y="22"/>
                          <a:pt x="3" y="22"/>
                          <a:pt x="3" y="23"/>
                        </a:cubicBezTo>
                        <a:cubicBezTo>
                          <a:pt x="3" y="24"/>
                          <a:pt x="3" y="25"/>
                          <a:pt x="3" y="27"/>
                        </a:cubicBezTo>
                        <a:cubicBezTo>
                          <a:pt x="3" y="27"/>
                          <a:pt x="4" y="28"/>
                          <a:pt x="5" y="27"/>
                        </a:cubicBezTo>
                        <a:cubicBezTo>
                          <a:pt x="5" y="26"/>
                          <a:pt x="5" y="25"/>
                          <a:pt x="6" y="24"/>
                        </a:cubicBezTo>
                        <a:cubicBezTo>
                          <a:pt x="5" y="24"/>
                          <a:pt x="4" y="22"/>
                          <a:pt x="5" y="26"/>
                        </a:cubicBezTo>
                        <a:cubicBezTo>
                          <a:pt x="5" y="28"/>
                          <a:pt x="7" y="31"/>
                          <a:pt x="8" y="34"/>
                        </a:cubicBezTo>
                        <a:cubicBezTo>
                          <a:pt x="8" y="35"/>
                          <a:pt x="10" y="34"/>
                          <a:pt x="10" y="34"/>
                        </a:cubicBezTo>
                        <a:cubicBezTo>
                          <a:pt x="10" y="31"/>
                          <a:pt x="10" y="28"/>
                          <a:pt x="10" y="25"/>
                        </a:cubicBezTo>
                        <a:cubicBezTo>
                          <a:pt x="8" y="25"/>
                          <a:pt x="8" y="26"/>
                          <a:pt x="9" y="27"/>
                        </a:cubicBezTo>
                        <a:cubicBezTo>
                          <a:pt x="10" y="30"/>
                          <a:pt x="10" y="32"/>
                          <a:pt x="11" y="34"/>
                        </a:cubicBezTo>
                        <a:cubicBezTo>
                          <a:pt x="11" y="35"/>
                          <a:pt x="12" y="35"/>
                          <a:pt x="12" y="34"/>
                        </a:cubicBezTo>
                        <a:cubicBezTo>
                          <a:pt x="13" y="31"/>
                          <a:pt x="14" y="27"/>
                          <a:pt x="14" y="24"/>
                        </a:cubicBezTo>
                        <a:cubicBezTo>
                          <a:pt x="14" y="26"/>
                          <a:pt x="14" y="32"/>
                          <a:pt x="14" y="35"/>
                        </a:cubicBezTo>
                        <a:cubicBezTo>
                          <a:pt x="15" y="35"/>
                          <a:pt x="15" y="35"/>
                          <a:pt x="15" y="35"/>
                        </a:cubicBezTo>
                        <a:cubicBezTo>
                          <a:pt x="15" y="31"/>
                          <a:pt x="16" y="27"/>
                          <a:pt x="16" y="23"/>
                        </a:cubicBezTo>
                        <a:cubicBezTo>
                          <a:pt x="15" y="22"/>
                          <a:pt x="15" y="23"/>
                          <a:pt x="15" y="25"/>
                        </a:cubicBezTo>
                        <a:cubicBezTo>
                          <a:pt x="15" y="27"/>
                          <a:pt x="15" y="29"/>
                          <a:pt x="15" y="32"/>
                        </a:cubicBezTo>
                        <a:cubicBezTo>
                          <a:pt x="15" y="32"/>
                          <a:pt x="16" y="33"/>
                          <a:pt x="17" y="32"/>
                        </a:cubicBezTo>
                        <a:cubicBezTo>
                          <a:pt x="18" y="28"/>
                          <a:pt x="18" y="24"/>
                          <a:pt x="19" y="20"/>
                        </a:cubicBezTo>
                        <a:cubicBezTo>
                          <a:pt x="19" y="19"/>
                          <a:pt x="17" y="19"/>
                          <a:pt x="19" y="21"/>
                        </a:cubicBezTo>
                        <a:cubicBezTo>
                          <a:pt x="20" y="23"/>
                          <a:pt x="19" y="23"/>
                          <a:pt x="21" y="24"/>
                        </a:cubicBezTo>
                        <a:cubicBezTo>
                          <a:pt x="21" y="25"/>
                          <a:pt x="22" y="24"/>
                          <a:pt x="22" y="24"/>
                        </a:cubicBezTo>
                        <a:cubicBezTo>
                          <a:pt x="23" y="21"/>
                          <a:pt x="25" y="19"/>
                          <a:pt x="26" y="16"/>
                        </a:cubicBezTo>
                        <a:cubicBezTo>
                          <a:pt x="26" y="15"/>
                          <a:pt x="25" y="14"/>
                          <a:pt x="25" y="15"/>
                        </a:cubicBezTo>
                        <a:cubicBezTo>
                          <a:pt x="24" y="16"/>
                          <a:pt x="24" y="18"/>
                          <a:pt x="23" y="19"/>
                        </a:cubicBezTo>
                        <a:cubicBezTo>
                          <a:pt x="23" y="20"/>
                          <a:pt x="23" y="20"/>
                          <a:pt x="24" y="20"/>
                        </a:cubicBezTo>
                        <a:cubicBezTo>
                          <a:pt x="26" y="20"/>
                          <a:pt x="29" y="18"/>
                          <a:pt x="26" y="21"/>
                        </a:cubicBezTo>
                        <a:cubicBezTo>
                          <a:pt x="25" y="24"/>
                          <a:pt x="23" y="25"/>
                          <a:pt x="21" y="27"/>
                        </a:cubicBezTo>
                        <a:cubicBezTo>
                          <a:pt x="21" y="28"/>
                          <a:pt x="22" y="29"/>
                          <a:pt x="22" y="28"/>
                        </a:cubicBezTo>
                        <a:cubicBezTo>
                          <a:pt x="24" y="27"/>
                          <a:pt x="25" y="26"/>
                          <a:pt x="26" y="25"/>
                        </a:cubicBezTo>
                        <a:cubicBezTo>
                          <a:pt x="26" y="25"/>
                          <a:pt x="25" y="24"/>
                          <a:pt x="25" y="24"/>
                        </a:cubicBezTo>
                        <a:cubicBezTo>
                          <a:pt x="24" y="25"/>
                          <a:pt x="22" y="26"/>
                          <a:pt x="21" y="28"/>
                        </a:cubicBezTo>
                        <a:cubicBezTo>
                          <a:pt x="22" y="28"/>
                          <a:pt x="22" y="28"/>
                          <a:pt x="22" y="29"/>
                        </a:cubicBezTo>
                        <a:cubicBezTo>
                          <a:pt x="22" y="27"/>
                          <a:pt x="23" y="26"/>
                          <a:pt x="23" y="25"/>
                        </a:cubicBezTo>
                        <a:cubicBezTo>
                          <a:pt x="23" y="24"/>
                          <a:pt x="22" y="24"/>
                          <a:pt x="22" y="24"/>
                        </a:cubicBezTo>
                        <a:cubicBezTo>
                          <a:pt x="21" y="26"/>
                          <a:pt x="20" y="27"/>
                          <a:pt x="19" y="29"/>
                        </a:cubicBezTo>
                        <a:cubicBezTo>
                          <a:pt x="20" y="29"/>
                          <a:pt x="20" y="29"/>
                          <a:pt x="20" y="29"/>
                        </a:cubicBezTo>
                        <a:cubicBezTo>
                          <a:pt x="21" y="27"/>
                          <a:pt x="22" y="25"/>
                          <a:pt x="21" y="22"/>
                        </a:cubicBezTo>
                        <a:cubicBezTo>
                          <a:pt x="21" y="21"/>
                          <a:pt x="20" y="21"/>
                          <a:pt x="20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62" name="Freeform 151"/>
                  <p:cNvSpPr/>
                  <p:nvPr/>
                </p:nvSpPr>
                <p:spPr bwMode="auto">
                  <a:xfrm>
                    <a:off x="889000" y="2473326"/>
                    <a:ext cx="82550" cy="85725"/>
                  </a:xfrm>
                  <a:custGeom>
                    <a:avLst/>
                    <a:gdLst>
                      <a:gd name="T0" fmla="*/ 52 w 79"/>
                      <a:gd name="T1" fmla="*/ 6 h 81"/>
                      <a:gd name="T2" fmla="*/ 6 w 79"/>
                      <a:gd name="T3" fmla="*/ 36 h 81"/>
                      <a:gd name="T4" fmla="*/ 34 w 79"/>
                      <a:gd name="T5" fmla="*/ 78 h 81"/>
                      <a:gd name="T6" fmla="*/ 77 w 79"/>
                      <a:gd name="T7" fmla="*/ 45 h 81"/>
                      <a:gd name="T8" fmla="*/ 44 w 79"/>
                      <a:gd name="T9" fmla="*/ 4 h 81"/>
                      <a:gd name="T10" fmla="*/ 44 w 79"/>
                      <a:gd name="T11" fmla="*/ 6 h 81"/>
                      <a:gd name="T12" fmla="*/ 76 w 79"/>
                      <a:gd name="T13" fmla="*/ 42 h 81"/>
                      <a:gd name="T14" fmla="*/ 36 w 79"/>
                      <a:gd name="T15" fmla="*/ 77 h 81"/>
                      <a:gd name="T16" fmla="*/ 7 w 79"/>
                      <a:gd name="T17" fmla="*/ 36 h 81"/>
                      <a:gd name="T18" fmla="*/ 52 w 79"/>
                      <a:gd name="T19" fmla="*/ 7 h 81"/>
                      <a:gd name="T20" fmla="*/ 52 w 79"/>
                      <a:gd name="T21" fmla="*/ 6 h 8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79" h="81">
                        <a:moveTo>
                          <a:pt x="52" y="6"/>
                        </a:moveTo>
                        <a:cubicBezTo>
                          <a:pt x="30" y="0"/>
                          <a:pt x="12" y="16"/>
                          <a:pt x="6" y="36"/>
                        </a:cubicBezTo>
                        <a:cubicBezTo>
                          <a:pt x="0" y="54"/>
                          <a:pt x="14" y="76"/>
                          <a:pt x="34" y="78"/>
                        </a:cubicBezTo>
                        <a:cubicBezTo>
                          <a:pt x="55" y="81"/>
                          <a:pt x="75" y="66"/>
                          <a:pt x="77" y="45"/>
                        </a:cubicBezTo>
                        <a:cubicBezTo>
                          <a:pt x="79" y="26"/>
                          <a:pt x="64" y="6"/>
                          <a:pt x="44" y="4"/>
                        </a:cubicBezTo>
                        <a:cubicBezTo>
                          <a:pt x="43" y="4"/>
                          <a:pt x="43" y="5"/>
                          <a:pt x="44" y="6"/>
                        </a:cubicBezTo>
                        <a:cubicBezTo>
                          <a:pt x="62" y="7"/>
                          <a:pt x="76" y="26"/>
                          <a:pt x="76" y="42"/>
                        </a:cubicBezTo>
                        <a:cubicBezTo>
                          <a:pt x="75" y="63"/>
                          <a:pt x="57" y="78"/>
                          <a:pt x="36" y="77"/>
                        </a:cubicBezTo>
                        <a:cubicBezTo>
                          <a:pt x="16" y="76"/>
                          <a:pt x="3" y="54"/>
                          <a:pt x="7" y="36"/>
                        </a:cubicBezTo>
                        <a:cubicBezTo>
                          <a:pt x="11" y="17"/>
                          <a:pt x="32" y="2"/>
                          <a:pt x="52" y="7"/>
                        </a:cubicBezTo>
                        <a:cubicBezTo>
                          <a:pt x="53" y="8"/>
                          <a:pt x="53" y="6"/>
                          <a:pt x="5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63" name="Freeform 152"/>
                  <p:cNvSpPr/>
                  <p:nvPr/>
                </p:nvSpPr>
                <p:spPr bwMode="auto">
                  <a:xfrm>
                    <a:off x="901700" y="2476501"/>
                    <a:ext cx="31750" cy="23813"/>
                  </a:xfrm>
                  <a:custGeom>
                    <a:avLst/>
                    <a:gdLst>
                      <a:gd name="T0" fmla="*/ 1 w 31"/>
                      <a:gd name="T1" fmla="*/ 18 h 23"/>
                      <a:gd name="T2" fmla="*/ 31 w 31"/>
                      <a:gd name="T3" fmla="*/ 1 h 23"/>
                      <a:gd name="T4" fmla="*/ 29 w 31"/>
                      <a:gd name="T5" fmla="*/ 1 h 23"/>
                      <a:gd name="T6" fmla="*/ 1 w 31"/>
                      <a:gd name="T7" fmla="*/ 17 h 23"/>
                      <a:gd name="T8" fmla="*/ 1 w 31"/>
                      <a:gd name="T9" fmla="*/ 18 h 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1" h="23">
                        <a:moveTo>
                          <a:pt x="1" y="18"/>
                        </a:moveTo>
                        <a:cubicBezTo>
                          <a:pt x="13" y="23"/>
                          <a:pt x="26" y="11"/>
                          <a:pt x="31" y="1"/>
                        </a:cubicBezTo>
                        <a:cubicBezTo>
                          <a:pt x="31" y="1"/>
                          <a:pt x="29" y="0"/>
                          <a:pt x="29" y="1"/>
                        </a:cubicBezTo>
                        <a:cubicBezTo>
                          <a:pt x="25" y="10"/>
                          <a:pt x="12" y="22"/>
                          <a:pt x="1" y="17"/>
                        </a:cubicBezTo>
                        <a:cubicBezTo>
                          <a:pt x="1" y="16"/>
                          <a:pt x="0" y="18"/>
                          <a:pt x="1" y="1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64" name="Freeform 153"/>
                  <p:cNvSpPr/>
                  <p:nvPr/>
                </p:nvSpPr>
                <p:spPr bwMode="auto">
                  <a:xfrm>
                    <a:off x="904875" y="2481263"/>
                    <a:ext cx="63500" cy="73025"/>
                  </a:xfrm>
                  <a:custGeom>
                    <a:avLst/>
                    <a:gdLst>
                      <a:gd name="T0" fmla="*/ 33 w 61"/>
                      <a:gd name="T1" fmla="*/ 1 h 68"/>
                      <a:gd name="T2" fmla="*/ 33 w 61"/>
                      <a:gd name="T3" fmla="*/ 16 h 68"/>
                      <a:gd name="T4" fmla="*/ 29 w 61"/>
                      <a:gd name="T5" fmla="*/ 34 h 68"/>
                      <a:gd name="T6" fmla="*/ 35 w 61"/>
                      <a:gd name="T7" fmla="*/ 47 h 68"/>
                      <a:gd name="T8" fmla="*/ 48 w 61"/>
                      <a:gd name="T9" fmla="*/ 44 h 68"/>
                      <a:gd name="T10" fmla="*/ 50 w 61"/>
                      <a:gd name="T11" fmla="*/ 41 h 68"/>
                      <a:gd name="T12" fmla="*/ 53 w 61"/>
                      <a:gd name="T13" fmla="*/ 38 h 68"/>
                      <a:gd name="T14" fmla="*/ 54 w 61"/>
                      <a:gd name="T15" fmla="*/ 41 h 68"/>
                      <a:gd name="T16" fmla="*/ 55 w 61"/>
                      <a:gd name="T17" fmla="*/ 41 h 68"/>
                      <a:gd name="T18" fmla="*/ 59 w 61"/>
                      <a:gd name="T19" fmla="*/ 42 h 68"/>
                      <a:gd name="T20" fmla="*/ 57 w 61"/>
                      <a:gd name="T21" fmla="*/ 46 h 68"/>
                      <a:gd name="T22" fmla="*/ 57 w 61"/>
                      <a:gd name="T23" fmla="*/ 48 h 68"/>
                      <a:gd name="T24" fmla="*/ 46 w 61"/>
                      <a:gd name="T25" fmla="*/ 48 h 68"/>
                      <a:gd name="T26" fmla="*/ 45 w 61"/>
                      <a:gd name="T27" fmla="*/ 47 h 68"/>
                      <a:gd name="T28" fmla="*/ 39 w 61"/>
                      <a:gd name="T29" fmla="*/ 46 h 68"/>
                      <a:gd name="T30" fmla="*/ 25 w 61"/>
                      <a:gd name="T31" fmla="*/ 37 h 68"/>
                      <a:gd name="T32" fmla="*/ 18 w 61"/>
                      <a:gd name="T33" fmla="*/ 33 h 68"/>
                      <a:gd name="T34" fmla="*/ 15 w 61"/>
                      <a:gd name="T35" fmla="*/ 38 h 68"/>
                      <a:gd name="T36" fmla="*/ 8 w 61"/>
                      <a:gd name="T37" fmla="*/ 37 h 68"/>
                      <a:gd name="T38" fmla="*/ 1 w 61"/>
                      <a:gd name="T39" fmla="*/ 48 h 68"/>
                      <a:gd name="T40" fmla="*/ 12 w 61"/>
                      <a:gd name="T41" fmla="*/ 68 h 68"/>
                      <a:gd name="T42" fmla="*/ 12 w 61"/>
                      <a:gd name="T43" fmla="*/ 67 h 68"/>
                      <a:gd name="T44" fmla="*/ 2 w 61"/>
                      <a:gd name="T45" fmla="*/ 50 h 68"/>
                      <a:gd name="T46" fmla="*/ 9 w 61"/>
                      <a:gd name="T47" fmla="*/ 39 h 68"/>
                      <a:gd name="T48" fmla="*/ 15 w 61"/>
                      <a:gd name="T49" fmla="*/ 45 h 68"/>
                      <a:gd name="T50" fmla="*/ 16 w 61"/>
                      <a:gd name="T51" fmla="*/ 45 h 68"/>
                      <a:gd name="T52" fmla="*/ 24 w 61"/>
                      <a:gd name="T53" fmla="*/ 38 h 68"/>
                      <a:gd name="T54" fmla="*/ 31 w 61"/>
                      <a:gd name="T55" fmla="*/ 45 h 68"/>
                      <a:gd name="T56" fmla="*/ 39 w 61"/>
                      <a:gd name="T57" fmla="*/ 48 h 68"/>
                      <a:gd name="T58" fmla="*/ 44 w 61"/>
                      <a:gd name="T59" fmla="*/ 54 h 68"/>
                      <a:gd name="T60" fmla="*/ 51 w 61"/>
                      <a:gd name="T61" fmla="*/ 57 h 68"/>
                      <a:gd name="T62" fmla="*/ 61 w 61"/>
                      <a:gd name="T63" fmla="*/ 40 h 68"/>
                      <a:gd name="T64" fmla="*/ 61 w 61"/>
                      <a:gd name="T65" fmla="*/ 39 h 68"/>
                      <a:gd name="T66" fmla="*/ 54 w 61"/>
                      <a:gd name="T67" fmla="*/ 37 h 68"/>
                      <a:gd name="T68" fmla="*/ 50 w 61"/>
                      <a:gd name="T69" fmla="*/ 33 h 68"/>
                      <a:gd name="T70" fmla="*/ 49 w 61"/>
                      <a:gd name="T71" fmla="*/ 33 h 68"/>
                      <a:gd name="T72" fmla="*/ 48 w 61"/>
                      <a:gd name="T73" fmla="*/ 39 h 68"/>
                      <a:gd name="T74" fmla="*/ 30 w 61"/>
                      <a:gd name="T75" fmla="*/ 35 h 68"/>
                      <a:gd name="T76" fmla="*/ 35 w 61"/>
                      <a:gd name="T77" fmla="*/ 22 h 68"/>
                      <a:gd name="T78" fmla="*/ 34 w 61"/>
                      <a:gd name="T79" fmla="*/ 1 h 68"/>
                      <a:gd name="T80" fmla="*/ 33 w 61"/>
                      <a:gd name="T81" fmla="*/ 1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</a:cxnLst>
                    <a:rect l="0" t="0" r="r" b="b"/>
                    <a:pathLst>
                      <a:path w="61" h="68">
                        <a:moveTo>
                          <a:pt x="33" y="1"/>
                        </a:moveTo>
                        <a:cubicBezTo>
                          <a:pt x="32" y="6"/>
                          <a:pt x="33" y="11"/>
                          <a:pt x="33" y="16"/>
                        </a:cubicBezTo>
                        <a:cubicBezTo>
                          <a:pt x="34" y="23"/>
                          <a:pt x="31" y="28"/>
                          <a:pt x="29" y="34"/>
                        </a:cubicBezTo>
                        <a:cubicBezTo>
                          <a:pt x="27" y="40"/>
                          <a:pt x="30" y="45"/>
                          <a:pt x="35" y="47"/>
                        </a:cubicBezTo>
                        <a:cubicBezTo>
                          <a:pt x="38" y="48"/>
                          <a:pt x="46" y="46"/>
                          <a:pt x="48" y="44"/>
                        </a:cubicBezTo>
                        <a:cubicBezTo>
                          <a:pt x="50" y="43"/>
                          <a:pt x="50" y="42"/>
                          <a:pt x="50" y="41"/>
                        </a:cubicBezTo>
                        <a:cubicBezTo>
                          <a:pt x="48" y="36"/>
                          <a:pt x="51" y="33"/>
                          <a:pt x="53" y="38"/>
                        </a:cubicBezTo>
                        <a:cubicBezTo>
                          <a:pt x="54" y="41"/>
                          <a:pt x="52" y="37"/>
                          <a:pt x="54" y="41"/>
                        </a:cubicBezTo>
                        <a:cubicBezTo>
                          <a:pt x="54" y="41"/>
                          <a:pt x="55" y="41"/>
                          <a:pt x="55" y="41"/>
                        </a:cubicBezTo>
                        <a:cubicBezTo>
                          <a:pt x="57" y="41"/>
                          <a:pt x="60" y="40"/>
                          <a:pt x="59" y="42"/>
                        </a:cubicBezTo>
                        <a:cubicBezTo>
                          <a:pt x="58" y="43"/>
                          <a:pt x="58" y="44"/>
                          <a:pt x="57" y="46"/>
                        </a:cubicBezTo>
                        <a:cubicBezTo>
                          <a:pt x="57" y="47"/>
                          <a:pt x="57" y="47"/>
                          <a:pt x="57" y="48"/>
                        </a:cubicBezTo>
                        <a:cubicBezTo>
                          <a:pt x="55" y="55"/>
                          <a:pt x="51" y="55"/>
                          <a:pt x="46" y="48"/>
                        </a:cubicBezTo>
                        <a:cubicBezTo>
                          <a:pt x="46" y="47"/>
                          <a:pt x="46" y="47"/>
                          <a:pt x="45" y="47"/>
                        </a:cubicBezTo>
                        <a:cubicBezTo>
                          <a:pt x="41" y="46"/>
                          <a:pt x="43" y="46"/>
                          <a:pt x="39" y="46"/>
                        </a:cubicBezTo>
                        <a:cubicBezTo>
                          <a:pt x="33" y="47"/>
                          <a:pt x="28" y="41"/>
                          <a:pt x="25" y="37"/>
                        </a:cubicBezTo>
                        <a:cubicBezTo>
                          <a:pt x="22" y="34"/>
                          <a:pt x="21" y="32"/>
                          <a:pt x="18" y="33"/>
                        </a:cubicBezTo>
                        <a:cubicBezTo>
                          <a:pt x="16" y="34"/>
                          <a:pt x="15" y="37"/>
                          <a:pt x="15" y="38"/>
                        </a:cubicBezTo>
                        <a:cubicBezTo>
                          <a:pt x="16" y="46"/>
                          <a:pt x="12" y="38"/>
                          <a:pt x="8" y="37"/>
                        </a:cubicBezTo>
                        <a:cubicBezTo>
                          <a:pt x="1" y="36"/>
                          <a:pt x="0" y="43"/>
                          <a:pt x="1" y="48"/>
                        </a:cubicBezTo>
                        <a:cubicBezTo>
                          <a:pt x="1" y="56"/>
                          <a:pt x="4" y="65"/>
                          <a:pt x="12" y="68"/>
                        </a:cubicBezTo>
                        <a:cubicBezTo>
                          <a:pt x="13" y="68"/>
                          <a:pt x="13" y="67"/>
                          <a:pt x="12" y="67"/>
                        </a:cubicBezTo>
                        <a:cubicBezTo>
                          <a:pt x="5" y="64"/>
                          <a:pt x="3" y="57"/>
                          <a:pt x="2" y="50"/>
                        </a:cubicBezTo>
                        <a:cubicBezTo>
                          <a:pt x="2" y="47"/>
                          <a:pt x="1" y="36"/>
                          <a:pt x="9" y="39"/>
                        </a:cubicBezTo>
                        <a:cubicBezTo>
                          <a:pt x="11" y="41"/>
                          <a:pt x="13" y="43"/>
                          <a:pt x="15" y="45"/>
                        </a:cubicBezTo>
                        <a:cubicBezTo>
                          <a:pt x="16" y="46"/>
                          <a:pt x="16" y="45"/>
                          <a:pt x="16" y="45"/>
                        </a:cubicBezTo>
                        <a:cubicBezTo>
                          <a:pt x="17" y="42"/>
                          <a:pt x="19" y="32"/>
                          <a:pt x="24" y="38"/>
                        </a:cubicBezTo>
                        <a:cubicBezTo>
                          <a:pt x="26" y="40"/>
                          <a:pt x="28" y="43"/>
                          <a:pt x="31" y="45"/>
                        </a:cubicBezTo>
                        <a:cubicBezTo>
                          <a:pt x="34" y="47"/>
                          <a:pt x="36" y="47"/>
                          <a:pt x="39" y="48"/>
                        </a:cubicBezTo>
                        <a:cubicBezTo>
                          <a:pt x="47" y="48"/>
                          <a:pt x="42" y="50"/>
                          <a:pt x="44" y="54"/>
                        </a:cubicBezTo>
                        <a:cubicBezTo>
                          <a:pt x="45" y="56"/>
                          <a:pt x="48" y="58"/>
                          <a:pt x="51" y="57"/>
                        </a:cubicBezTo>
                        <a:cubicBezTo>
                          <a:pt x="58" y="53"/>
                          <a:pt x="58" y="47"/>
                          <a:pt x="61" y="40"/>
                        </a:cubicBezTo>
                        <a:cubicBezTo>
                          <a:pt x="61" y="40"/>
                          <a:pt x="61" y="39"/>
                          <a:pt x="61" y="39"/>
                        </a:cubicBezTo>
                        <a:cubicBezTo>
                          <a:pt x="58" y="39"/>
                          <a:pt x="55" y="41"/>
                          <a:pt x="54" y="37"/>
                        </a:cubicBezTo>
                        <a:cubicBezTo>
                          <a:pt x="54" y="35"/>
                          <a:pt x="52" y="34"/>
                          <a:pt x="50" y="33"/>
                        </a:cubicBezTo>
                        <a:cubicBezTo>
                          <a:pt x="50" y="33"/>
                          <a:pt x="50" y="33"/>
                          <a:pt x="49" y="33"/>
                        </a:cubicBezTo>
                        <a:cubicBezTo>
                          <a:pt x="48" y="35"/>
                          <a:pt x="48" y="37"/>
                          <a:pt x="48" y="39"/>
                        </a:cubicBezTo>
                        <a:cubicBezTo>
                          <a:pt x="47" y="48"/>
                          <a:pt x="28" y="49"/>
                          <a:pt x="30" y="35"/>
                        </a:cubicBezTo>
                        <a:cubicBezTo>
                          <a:pt x="31" y="30"/>
                          <a:pt x="35" y="26"/>
                          <a:pt x="35" y="22"/>
                        </a:cubicBezTo>
                        <a:cubicBezTo>
                          <a:pt x="35" y="15"/>
                          <a:pt x="34" y="8"/>
                          <a:pt x="34" y="1"/>
                        </a:cubicBezTo>
                        <a:cubicBezTo>
                          <a:pt x="34" y="0"/>
                          <a:pt x="33" y="0"/>
                          <a:pt x="3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65" name="Freeform 154"/>
                  <p:cNvSpPr/>
                  <p:nvPr/>
                </p:nvSpPr>
                <p:spPr bwMode="auto">
                  <a:xfrm>
                    <a:off x="942975" y="2517776"/>
                    <a:ext cx="9525" cy="9525"/>
                  </a:xfrm>
                  <a:custGeom>
                    <a:avLst/>
                    <a:gdLst>
                      <a:gd name="T0" fmla="*/ 2 w 9"/>
                      <a:gd name="T1" fmla="*/ 5 h 9"/>
                      <a:gd name="T2" fmla="*/ 5 w 9"/>
                      <a:gd name="T3" fmla="*/ 2 h 9"/>
                      <a:gd name="T4" fmla="*/ 3 w 9"/>
                      <a:gd name="T5" fmla="*/ 5 h 9"/>
                      <a:gd name="T6" fmla="*/ 0 w 9"/>
                      <a:gd name="T7" fmla="*/ 8 h 9"/>
                      <a:gd name="T8" fmla="*/ 1 w 9"/>
                      <a:gd name="T9" fmla="*/ 9 h 9"/>
                      <a:gd name="T10" fmla="*/ 5 w 9"/>
                      <a:gd name="T11" fmla="*/ 1 h 9"/>
                      <a:gd name="T12" fmla="*/ 1 w 9"/>
                      <a:gd name="T13" fmla="*/ 1 h 9"/>
                      <a:gd name="T14" fmla="*/ 1 w 9"/>
                      <a:gd name="T15" fmla="*/ 6 h 9"/>
                      <a:gd name="T16" fmla="*/ 2 w 9"/>
                      <a:gd name="T17" fmla="*/ 5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9" h="9">
                        <a:moveTo>
                          <a:pt x="2" y="5"/>
                        </a:moveTo>
                        <a:cubicBezTo>
                          <a:pt x="1" y="3"/>
                          <a:pt x="3" y="0"/>
                          <a:pt x="5" y="2"/>
                        </a:cubicBezTo>
                        <a:cubicBezTo>
                          <a:pt x="5" y="3"/>
                          <a:pt x="4" y="5"/>
                          <a:pt x="3" y="5"/>
                        </a:cubicBezTo>
                        <a:cubicBezTo>
                          <a:pt x="2" y="6"/>
                          <a:pt x="1" y="7"/>
                          <a:pt x="0" y="8"/>
                        </a:cubicBezTo>
                        <a:cubicBezTo>
                          <a:pt x="0" y="8"/>
                          <a:pt x="0" y="9"/>
                          <a:pt x="1" y="9"/>
                        </a:cubicBezTo>
                        <a:cubicBezTo>
                          <a:pt x="3" y="8"/>
                          <a:pt x="9" y="3"/>
                          <a:pt x="5" y="1"/>
                        </a:cubicBezTo>
                        <a:cubicBezTo>
                          <a:pt x="4" y="0"/>
                          <a:pt x="2" y="0"/>
                          <a:pt x="1" y="1"/>
                        </a:cubicBezTo>
                        <a:cubicBezTo>
                          <a:pt x="0" y="2"/>
                          <a:pt x="0" y="5"/>
                          <a:pt x="1" y="6"/>
                        </a:cubicBezTo>
                        <a:cubicBezTo>
                          <a:pt x="1" y="6"/>
                          <a:pt x="2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66" name="Freeform 155"/>
                  <p:cNvSpPr/>
                  <p:nvPr/>
                </p:nvSpPr>
                <p:spPr bwMode="auto">
                  <a:xfrm>
                    <a:off x="958850" y="2513013"/>
                    <a:ext cx="9525" cy="6350"/>
                  </a:xfrm>
                  <a:custGeom>
                    <a:avLst/>
                    <a:gdLst>
                      <a:gd name="T0" fmla="*/ 3 w 8"/>
                      <a:gd name="T1" fmla="*/ 4 h 6"/>
                      <a:gd name="T2" fmla="*/ 5 w 8"/>
                      <a:gd name="T3" fmla="*/ 2 h 6"/>
                      <a:gd name="T4" fmla="*/ 6 w 8"/>
                      <a:gd name="T5" fmla="*/ 4 h 6"/>
                      <a:gd name="T6" fmla="*/ 1 w 8"/>
                      <a:gd name="T7" fmla="*/ 4 h 6"/>
                      <a:gd name="T8" fmla="*/ 1 w 8"/>
                      <a:gd name="T9" fmla="*/ 5 h 6"/>
                      <a:gd name="T10" fmla="*/ 8 w 8"/>
                      <a:gd name="T11" fmla="*/ 3 h 6"/>
                      <a:gd name="T12" fmla="*/ 4 w 8"/>
                      <a:gd name="T13" fmla="*/ 1 h 6"/>
                      <a:gd name="T14" fmla="*/ 2 w 8"/>
                      <a:gd name="T15" fmla="*/ 5 h 6"/>
                      <a:gd name="T16" fmla="*/ 3 w 8"/>
                      <a:gd name="T17" fmla="*/ 4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8" h="6">
                        <a:moveTo>
                          <a:pt x="3" y="4"/>
                        </a:moveTo>
                        <a:cubicBezTo>
                          <a:pt x="3" y="3"/>
                          <a:pt x="3" y="2"/>
                          <a:pt x="5" y="2"/>
                        </a:cubicBezTo>
                        <a:cubicBezTo>
                          <a:pt x="5" y="2"/>
                          <a:pt x="7" y="3"/>
                          <a:pt x="6" y="4"/>
                        </a:cubicBezTo>
                        <a:cubicBezTo>
                          <a:pt x="5" y="5"/>
                          <a:pt x="3" y="5"/>
                          <a:pt x="1" y="4"/>
                        </a:cubicBezTo>
                        <a:cubicBezTo>
                          <a:pt x="1" y="4"/>
                          <a:pt x="0" y="5"/>
                          <a:pt x="1" y="5"/>
                        </a:cubicBezTo>
                        <a:cubicBezTo>
                          <a:pt x="2" y="6"/>
                          <a:pt x="8" y="6"/>
                          <a:pt x="8" y="3"/>
                        </a:cubicBezTo>
                        <a:cubicBezTo>
                          <a:pt x="8" y="2"/>
                          <a:pt x="6" y="0"/>
                          <a:pt x="4" y="1"/>
                        </a:cubicBezTo>
                        <a:cubicBezTo>
                          <a:pt x="2" y="1"/>
                          <a:pt x="1" y="3"/>
                          <a:pt x="2" y="5"/>
                        </a:cubicBezTo>
                        <a:cubicBezTo>
                          <a:pt x="2" y="6"/>
                          <a:pt x="3" y="5"/>
                          <a:pt x="3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67" name="Freeform 156"/>
                  <p:cNvSpPr/>
                  <p:nvPr/>
                </p:nvSpPr>
                <p:spPr bwMode="auto">
                  <a:xfrm>
                    <a:off x="895350" y="2506663"/>
                    <a:ext cx="9525" cy="28575"/>
                  </a:xfrm>
                  <a:custGeom>
                    <a:avLst/>
                    <a:gdLst>
                      <a:gd name="T0" fmla="*/ 6 w 9"/>
                      <a:gd name="T1" fmla="*/ 26 h 27"/>
                      <a:gd name="T2" fmla="*/ 9 w 9"/>
                      <a:gd name="T3" fmla="*/ 1 h 27"/>
                      <a:gd name="T4" fmla="*/ 8 w 9"/>
                      <a:gd name="T5" fmla="*/ 0 h 27"/>
                      <a:gd name="T6" fmla="*/ 3 w 9"/>
                      <a:gd name="T7" fmla="*/ 22 h 27"/>
                      <a:gd name="T8" fmla="*/ 5 w 9"/>
                      <a:gd name="T9" fmla="*/ 22 h 27"/>
                      <a:gd name="T10" fmla="*/ 6 w 9"/>
                      <a:gd name="T11" fmla="*/ 4 h 27"/>
                      <a:gd name="T12" fmla="*/ 4 w 9"/>
                      <a:gd name="T13" fmla="*/ 4 h 27"/>
                      <a:gd name="T14" fmla="*/ 2 w 9"/>
                      <a:gd name="T15" fmla="*/ 21 h 27"/>
                      <a:gd name="T16" fmla="*/ 4 w 9"/>
                      <a:gd name="T17" fmla="*/ 21 h 27"/>
                      <a:gd name="T18" fmla="*/ 3 w 9"/>
                      <a:gd name="T19" fmla="*/ 3 h 27"/>
                      <a:gd name="T20" fmla="*/ 2 w 9"/>
                      <a:gd name="T21" fmla="*/ 3 h 27"/>
                      <a:gd name="T22" fmla="*/ 1 w 9"/>
                      <a:gd name="T23" fmla="*/ 17 h 27"/>
                      <a:gd name="T24" fmla="*/ 2 w 9"/>
                      <a:gd name="T25" fmla="*/ 17 h 27"/>
                      <a:gd name="T26" fmla="*/ 2 w 9"/>
                      <a:gd name="T27" fmla="*/ 4 h 27"/>
                      <a:gd name="T28" fmla="*/ 1 w 9"/>
                      <a:gd name="T29" fmla="*/ 4 h 27"/>
                      <a:gd name="T30" fmla="*/ 1 w 9"/>
                      <a:gd name="T31" fmla="*/ 17 h 27"/>
                      <a:gd name="T32" fmla="*/ 2 w 9"/>
                      <a:gd name="T33" fmla="*/ 17 h 27"/>
                      <a:gd name="T34" fmla="*/ 3 w 9"/>
                      <a:gd name="T35" fmla="*/ 3 h 27"/>
                      <a:gd name="T36" fmla="*/ 2 w 9"/>
                      <a:gd name="T37" fmla="*/ 3 h 27"/>
                      <a:gd name="T38" fmla="*/ 2 w 9"/>
                      <a:gd name="T39" fmla="*/ 21 h 27"/>
                      <a:gd name="T40" fmla="*/ 4 w 9"/>
                      <a:gd name="T41" fmla="*/ 21 h 27"/>
                      <a:gd name="T42" fmla="*/ 6 w 9"/>
                      <a:gd name="T43" fmla="*/ 4 h 27"/>
                      <a:gd name="T44" fmla="*/ 4 w 9"/>
                      <a:gd name="T45" fmla="*/ 4 h 27"/>
                      <a:gd name="T46" fmla="*/ 3 w 9"/>
                      <a:gd name="T47" fmla="*/ 22 h 27"/>
                      <a:gd name="T48" fmla="*/ 5 w 9"/>
                      <a:gd name="T49" fmla="*/ 22 h 27"/>
                      <a:gd name="T50" fmla="*/ 9 w 9"/>
                      <a:gd name="T51" fmla="*/ 1 h 27"/>
                      <a:gd name="T52" fmla="*/ 8 w 9"/>
                      <a:gd name="T53" fmla="*/ 0 h 27"/>
                      <a:gd name="T54" fmla="*/ 5 w 9"/>
                      <a:gd name="T55" fmla="*/ 26 h 27"/>
                      <a:gd name="T56" fmla="*/ 6 w 9"/>
                      <a:gd name="T57" fmla="*/ 26 h 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9" h="27">
                        <a:moveTo>
                          <a:pt x="6" y="26"/>
                        </a:moveTo>
                        <a:cubicBezTo>
                          <a:pt x="3" y="17"/>
                          <a:pt x="6" y="9"/>
                          <a:pt x="9" y="1"/>
                        </a:cubicBezTo>
                        <a:cubicBezTo>
                          <a:pt x="9" y="1"/>
                          <a:pt x="9" y="0"/>
                          <a:pt x="8" y="0"/>
                        </a:cubicBezTo>
                        <a:cubicBezTo>
                          <a:pt x="1" y="5"/>
                          <a:pt x="2" y="15"/>
                          <a:pt x="3" y="22"/>
                        </a:cubicBezTo>
                        <a:cubicBezTo>
                          <a:pt x="3" y="23"/>
                          <a:pt x="5" y="23"/>
                          <a:pt x="5" y="22"/>
                        </a:cubicBezTo>
                        <a:cubicBezTo>
                          <a:pt x="4" y="16"/>
                          <a:pt x="4" y="10"/>
                          <a:pt x="6" y="4"/>
                        </a:cubicBezTo>
                        <a:cubicBezTo>
                          <a:pt x="5" y="4"/>
                          <a:pt x="5" y="4"/>
                          <a:pt x="4" y="4"/>
                        </a:cubicBezTo>
                        <a:cubicBezTo>
                          <a:pt x="3" y="10"/>
                          <a:pt x="1" y="15"/>
                          <a:pt x="2" y="21"/>
                        </a:cubicBezTo>
                        <a:cubicBezTo>
                          <a:pt x="2" y="22"/>
                          <a:pt x="4" y="22"/>
                          <a:pt x="4" y="21"/>
                        </a:cubicBezTo>
                        <a:cubicBezTo>
                          <a:pt x="4" y="15"/>
                          <a:pt x="4" y="9"/>
                          <a:pt x="3" y="3"/>
                        </a:cubicBezTo>
                        <a:cubicBezTo>
                          <a:pt x="3" y="2"/>
                          <a:pt x="2" y="2"/>
                          <a:pt x="2" y="3"/>
                        </a:cubicBezTo>
                        <a:cubicBezTo>
                          <a:pt x="1" y="7"/>
                          <a:pt x="0" y="12"/>
                          <a:pt x="1" y="17"/>
                        </a:cubicBezTo>
                        <a:cubicBezTo>
                          <a:pt x="1" y="18"/>
                          <a:pt x="2" y="18"/>
                          <a:pt x="2" y="17"/>
                        </a:cubicBezTo>
                        <a:cubicBezTo>
                          <a:pt x="2" y="13"/>
                          <a:pt x="2" y="8"/>
                          <a:pt x="2" y="4"/>
                        </a:cubicBezTo>
                        <a:cubicBezTo>
                          <a:pt x="2" y="3"/>
                          <a:pt x="1" y="3"/>
                          <a:pt x="1" y="4"/>
                        </a:cubicBezTo>
                        <a:cubicBezTo>
                          <a:pt x="1" y="8"/>
                          <a:pt x="1" y="13"/>
                          <a:pt x="1" y="17"/>
                        </a:cubicBezTo>
                        <a:cubicBezTo>
                          <a:pt x="1" y="17"/>
                          <a:pt x="1" y="17"/>
                          <a:pt x="2" y="17"/>
                        </a:cubicBezTo>
                        <a:cubicBezTo>
                          <a:pt x="2" y="12"/>
                          <a:pt x="2" y="8"/>
                          <a:pt x="3" y="3"/>
                        </a:cubicBezTo>
                        <a:cubicBezTo>
                          <a:pt x="3" y="3"/>
                          <a:pt x="2" y="3"/>
                          <a:pt x="2" y="3"/>
                        </a:cubicBezTo>
                        <a:cubicBezTo>
                          <a:pt x="3" y="9"/>
                          <a:pt x="3" y="15"/>
                          <a:pt x="2" y="21"/>
                        </a:cubicBezTo>
                        <a:cubicBezTo>
                          <a:pt x="3" y="21"/>
                          <a:pt x="3" y="21"/>
                          <a:pt x="4" y="21"/>
                        </a:cubicBezTo>
                        <a:cubicBezTo>
                          <a:pt x="3" y="15"/>
                          <a:pt x="4" y="10"/>
                          <a:pt x="6" y="4"/>
                        </a:cubicBezTo>
                        <a:cubicBezTo>
                          <a:pt x="6" y="4"/>
                          <a:pt x="4" y="3"/>
                          <a:pt x="4" y="4"/>
                        </a:cubicBezTo>
                        <a:cubicBezTo>
                          <a:pt x="2" y="10"/>
                          <a:pt x="2" y="16"/>
                          <a:pt x="3" y="22"/>
                        </a:cubicBezTo>
                        <a:cubicBezTo>
                          <a:pt x="4" y="22"/>
                          <a:pt x="4" y="22"/>
                          <a:pt x="5" y="22"/>
                        </a:cubicBezTo>
                        <a:cubicBezTo>
                          <a:pt x="3" y="15"/>
                          <a:pt x="3" y="6"/>
                          <a:pt x="9" y="1"/>
                        </a:cubicBezTo>
                        <a:cubicBezTo>
                          <a:pt x="9" y="1"/>
                          <a:pt x="8" y="1"/>
                          <a:pt x="8" y="0"/>
                        </a:cubicBezTo>
                        <a:cubicBezTo>
                          <a:pt x="4" y="9"/>
                          <a:pt x="1" y="17"/>
                          <a:pt x="5" y="26"/>
                        </a:cubicBezTo>
                        <a:cubicBezTo>
                          <a:pt x="5" y="27"/>
                          <a:pt x="7" y="27"/>
                          <a:pt x="6" y="2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68" name="Freeform 157"/>
                  <p:cNvSpPr/>
                  <p:nvPr/>
                </p:nvSpPr>
                <p:spPr bwMode="auto">
                  <a:xfrm>
                    <a:off x="895350" y="2493963"/>
                    <a:ext cx="11113" cy="19050"/>
                  </a:xfrm>
                  <a:custGeom>
                    <a:avLst/>
                    <a:gdLst>
                      <a:gd name="T0" fmla="*/ 6 w 11"/>
                      <a:gd name="T1" fmla="*/ 3 h 17"/>
                      <a:gd name="T2" fmla="*/ 7 w 11"/>
                      <a:gd name="T3" fmla="*/ 2 h 17"/>
                      <a:gd name="T4" fmla="*/ 6 w 11"/>
                      <a:gd name="T5" fmla="*/ 1 h 17"/>
                      <a:gd name="T6" fmla="*/ 1 w 11"/>
                      <a:gd name="T7" fmla="*/ 14 h 17"/>
                      <a:gd name="T8" fmla="*/ 2 w 11"/>
                      <a:gd name="T9" fmla="*/ 15 h 17"/>
                      <a:gd name="T10" fmla="*/ 9 w 11"/>
                      <a:gd name="T11" fmla="*/ 4 h 17"/>
                      <a:gd name="T12" fmla="*/ 8 w 11"/>
                      <a:gd name="T13" fmla="*/ 4 h 17"/>
                      <a:gd name="T14" fmla="*/ 5 w 11"/>
                      <a:gd name="T15" fmla="*/ 12 h 17"/>
                      <a:gd name="T16" fmla="*/ 6 w 11"/>
                      <a:gd name="T17" fmla="*/ 12 h 17"/>
                      <a:gd name="T18" fmla="*/ 9 w 11"/>
                      <a:gd name="T19" fmla="*/ 5 h 17"/>
                      <a:gd name="T20" fmla="*/ 8 w 11"/>
                      <a:gd name="T21" fmla="*/ 5 h 17"/>
                      <a:gd name="T22" fmla="*/ 6 w 11"/>
                      <a:gd name="T23" fmla="*/ 15 h 17"/>
                      <a:gd name="T24" fmla="*/ 7 w 11"/>
                      <a:gd name="T25" fmla="*/ 16 h 17"/>
                      <a:gd name="T26" fmla="*/ 11 w 11"/>
                      <a:gd name="T27" fmla="*/ 7 h 17"/>
                      <a:gd name="T28" fmla="*/ 10 w 11"/>
                      <a:gd name="T29" fmla="*/ 6 h 17"/>
                      <a:gd name="T30" fmla="*/ 6 w 11"/>
                      <a:gd name="T31" fmla="*/ 15 h 17"/>
                      <a:gd name="T32" fmla="*/ 7 w 11"/>
                      <a:gd name="T33" fmla="*/ 16 h 17"/>
                      <a:gd name="T34" fmla="*/ 10 w 11"/>
                      <a:gd name="T35" fmla="*/ 5 h 17"/>
                      <a:gd name="T36" fmla="*/ 8 w 11"/>
                      <a:gd name="T37" fmla="*/ 4 h 17"/>
                      <a:gd name="T38" fmla="*/ 5 w 11"/>
                      <a:gd name="T39" fmla="*/ 12 h 17"/>
                      <a:gd name="T40" fmla="*/ 6 w 11"/>
                      <a:gd name="T41" fmla="*/ 12 h 17"/>
                      <a:gd name="T42" fmla="*/ 9 w 11"/>
                      <a:gd name="T43" fmla="*/ 4 h 17"/>
                      <a:gd name="T44" fmla="*/ 8 w 11"/>
                      <a:gd name="T45" fmla="*/ 3 h 17"/>
                      <a:gd name="T46" fmla="*/ 1 w 11"/>
                      <a:gd name="T47" fmla="*/ 14 h 17"/>
                      <a:gd name="T48" fmla="*/ 2 w 11"/>
                      <a:gd name="T49" fmla="*/ 15 h 17"/>
                      <a:gd name="T50" fmla="*/ 8 w 11"/>
                      <a:gd name="T51" fmla="*/ 1 h 17"/>
                      <a:gd name="T52" fmla="*/ 7 w 11"/>
                      <a:gd name="T53" fmla="*/ 0 h 17"/>
                      <a:gd name="T54" fmla="*/ 5 w 11"/>
                      <a:gd name="T55" fmla="*/ 3 h 17"/>
                      <a:gd name="T56" fmla="*/ 6 w 11"/>
                      <a:gd name="T57" fmla="*/ 3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11" h="17">
                        <a:moveTo>
                          <a:pt x="6" y="3"/>
                        </a:moveTo>
                        <a:cubicBezTo>
                          <a:pt x="7" y="3"/>
                          <a:pt x="7" y="2"/>
                          <a:pt x="7" y="2"/>
                        </a:cubicBezTo>
                        <a:cubicBezTo>
                          <a:pt x="7" y="1"/>
                          <a:pt x="7" y="1"/>
                          <a:pt x="6" y="1"/>
                        </a:cubicBezTo>
                        <a:cubicBezTo>
                          <a:pt x="5" y="5"/>
                          <a:pt x="2" y="10"/>
                          <a:pt x="1" y="14"/>
                        </a:cubicBezTo>
                        <a:cubicBezTo>
                          <a:pt x="0" y="15"/>
                          <a:pt x="2" y="16"/>
                          <a:pt x="2" y="15"/>
                        </a:cubicBezTo>
                        <a:cubicBezTo>
                          <a:pt x="4" y="11"/>
                          <a:pt x="5" y="7"/>
                          <a:pt x="9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7" y="7"/>
                          <a:pt x="7" y="9"/>
                          <a:pt x="5" y="12"/>
                        </a:cubicBezTo>
                        <a:cubicBezTo>
                          <a:pt x="6" y="12"/>
                          <a:pt x="6" y="12"/>
                          <a:pt x="6" y="12"/>
                        </a:cubicBezTo>
                        <a:cubicBezTo>
                          <a:pt x="7" y="10"/>
                          <a:pt x="8" y="7"/>
                          <a:pt x="9" y="5"/>
                        </a:cubicBezTo>
                        <a:cubicBezTo>
                          <a:pt x="9" y="5"/>
                          <a:pt x="9" y="5"/>
                          <a:pt x="8" y="5"/>
                        </a:cubicBezTo>
                        <a:cubicBezTo>
                          <a:pt x="8" y="8"/>
                          <a:pt x="7" y="12"/>
                          <a:pt x="6" y="15"/>
                        </a:cubicBezTo>
                        <a:cubicBezTo>
                          <a:pt x="6" y="16"/>
                          <a:pt x="7" y="16"/>
                          <a:pt x="7" y="16"/>
                        </a:cubicBezTo>
                        <a:cubicBezTo>
                          <a:pt x="8" y="13"/>
                          <a:pt x="9" y="10"/>
                          <a:pt x="11" y="7"/>
                        </a:cubicBezTo>
                        <a:cubicBezTo>
                          <a:pt x="11" y="6"/>
                          <a:pt x="10" y="5"/>
                          <a:pt x="10" y="6"/>
                        </a:cubicBezTo>
                        <a:cubicBezTo>
                          <a:pt x="8" y="9"/>
                          <a:pt x="7" y="12"/>
                          <a:pt x="6" y="15"/>
                        </a:cubicBezTo>
                        <a:cubicBezTo>
                          <a:pt x="6" y="16"/>
                          <a:pt x="7" y="17"/>
                          <a:pt x="7" y="16"/>
                        </a:cubicBezTo>
                        <a:cubicBezTo>
                          <a:pt x="9" y="12"/>
                          <a:pt x="10" y="9"/>
                          <a:pt x="10" y="5"/>
                        </a:cubicBezTo>
                        <a:cubicBezTo>
                          <a:pt x="9" y="4"/>
                          <a:pt x="9" y="4"/>
                          <a:pt x="8" y="4"/>
                        </a:cubicBezTo>
                        <a:cubicBezTo>
                          <a:pt x="6" y="7"/>
                          <a:pt x="6" y="9"/>
                          <a:pt x="5" y="12"/>
                        </a:cubicBezTo>
                        <a:cubicBezTo>
                          <a:pt x="5" y="13"/>
                          <a:pt x="6" y="13"/>
                          <a:pt x="6" y="12"/>
                        </a:cubicBezTo>
                        <a:cubicBezTo>
                          <a:pt x="8" y="10"/>
                          <a:pt x="9" y="7"/>
                          <a:pt x="9" y="4"/>
                        </a:cubicBezTo>
                        <a:cubicBezTo>
                          <a:pt x="9" y="3"/>
                          <a:pt x="8" y="3"/>
                          <a:pt x="8" y="3"/>
                        </a:cubicBezTo>
                        <a:cubicBezTo>
                          <a:pt x="4" y="6"/>
                          <a:pt x="3" y="10"/>
                          <a:pt x="1" y="14"/>
                        </a:cubicBezTo>
                        <a:cubicBezTo>
                          <a:pt x="1" y="14"/>
                          <a:pt x="2" y="15"/>
                          <a:pt x="2" y="15"/>
                        </a:cubicBezTo>
                        <a:cubicBezTo>
                          <a:pt x="4" y="10"/>
                          <a:pt x="6" y="6"/>
                          <a:pt x="8" y="1"/>
                        </a:cubicBezTo>
                        <a:cubicBezTo>
                          <a:pt x="8" y="1"/>
                          <a:pt x="7" y="0"/>
                          <a:pt x="7" y="0"/>
                        </a:cubicBezTo>
                        <a:cubicBezTo>
                          <a:pt x="5" y="1"/>
                          <a:pt x="5" y="2"/>
                          <a:pt x="5" y="3"/>
                        </a:cubicBezTo>
                        <a:cubicBezTo>
                          <a:pt x="5" y="4"/>
                          <a:pt x="6" y="4"/>
                          <a:pt x="6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69" name="Freeform 158"/>
                  <p:cNvSpPr/>
                  <p:nvPr/>
                </p:nvSpPr>
                <p:spPr bwMode="auto">
                  <a:xfrm>
                    <a:off x="903288" y="2497138"/>
                    <a:ext cx="4763" cy="14288"/>
                  </a:xfrm>
                  <a:custGeom>
                    <a:avLst/>
                    <a:gdLst>
                      <a:gd name="T0" fmla="*/ 3 w 5"/>
                      <a:gd name="T1" fmla="*/ 1 h 13"/>
                      <a:gd name="T2" fmla="*/ 0 w 5"/>
                      <a:gd name="T3" fmla="*/ 11 h 13"/>
                      <a:gd name="T4" fmla="*/ 2 w 5"/>
                      <a:gd name="T5" fmla="*/ 12 h 13"/>
                      <a:gd name="T6" fmla="*/ 2 w 5"/>
                      <a:gd name="T7" fmla="*/ 8 h 13"/>
                      <a:gd name="T8" fmla="*/ 1 w 5"/>
                      <a:gd name="T9" fmla="*/ 7 h 13"/>
                      <a:gd name="T10" fmla="*/ 0 w 5"/>
                      <a:gd name="T11" fmla="*/ 12 h 13"/>
                      <a:gd name="T12" fmla="*/ 2 w 5"/>
                      <a:gd name="T13" fmla="*/ 12 h 13"/>
                      <a:gd name="T14" fmla="*/ 5 w 5"/>
                      <a:gd name="T15" fmla="*/ 1 h 13"/>
                      <a:gd name="T16" fmla="*/ 3 w 5"/>
                      <a:gd name="T17" fmla="*/ 1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13">
                        <a:moveTo>
                          <a:pt x="3" y="1"/>
                        </a:moveTo>
                        <a:cubicBezTo>
                          <a:pt x="4" y="4"/>
                          <a:pt x="2" y="8"/>
                          <a:pt x="0" y="11"/>
                        </a:cubicBezTo>
                        <a:cubicBezTo>
                          <a:pt x="1" y="12"/>
                          <a:pt x="1" y="12"/>
                          <a:pt x="2" y="12"/>
                        </a:cubicBezTo>
                        <a:cubicBezTo>
                          <a:pt x="2" y="10"/>
                          <a:pt x="2" y="9"/>
                          <a:pt x="2" y="8"/>
                        </a:cubicBezTo>
                        <a:cubicBezTo>
                          <a:pt x="2" y="7"/>
                          <a:pt x="1" y="6"/>
                          <a:pt x="1" y="7"/>
                        </a:cubicBezTo>
                        <a:cubicBezTo>
                          <a:pt x="1" y="9"/>
                          <a:pt x="0" y="10"/>
                          <a:pt x="0" y="12"/>
                        </a:cubicBezTo>
                        <a:cubicBezTo>
                          <a:pt x="0" y="12"/>
                          <a:pt x="1" y="13"/>
                          <a:pt x="2" y="12"/>
                        </a:cubicBezTo>
                        <a:cubicBezTo>
                          <a:pt x="3" y="8"/>
                          <a:pt x="5" y="5"/>
                          <a:pt x="5" y="1"/>
                        </a:cubicBezTo>
                        <a:cubicBezTo>
                          <a:pt x="5" y="0"/>
                          <a:pt x="3" y="0"/>
                          <a:pt x="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70" name="Freeform 159"/>
                  <p:cNvSpPr/>
                  <p:nvPr/>
                </p:nvSpPr>
                <p:spPr bwMode="auto">
                  <a:xfrm>
                    <a:off x="904875" y="2497138"/>
                    <a:ext cx="3175" cy="15875"/>
                  </a:xfrm>
                  <a:custGeom>
                    <a:avLst/>
                    <a:gdLst>
                      <a:gd name="T0" fmla="*/ 2 w 4"/>
                      <a:gd name="T1" fmla="*/ 1 h 15"/>
                      <a:gd name="T2" fmla="*/ 1 w 4"/>
                      <a:gd name="T3" fmla="*/ 14 h 15"/>
                      <a:gd name="T4" fmla="*/ 2 w 4"/>
                      <a:gd name="T5" fmla="*/ 14 h 15"/>
                      <a:gd name="T6" fmla="*/ 3 w 4"/>
                      <a:gd name="T7" fmla="*/ 10 h 15"/>
                      <a:gd name="T8" fmla="*/ 2 w 4"/>
                      <a:gd name="T9" fmla="*/ 9 h 15"/>
                      <a:gd name="T10" fmla="*/ 1 w 4"/>
                      <a:gd name="T11" fmla="*/ 14 h 15"/>
                      <a:gd name="T12" fmla="*/ 2 w 4"/>
                      <a:gd name="T13" fmla="*/ 14 h 15"/>
                      <a:gd name="T14" fmla="*/ 4 w 4"/>
                      <a:gd name="T15" fmla="*/ 1 h 15"/>
                      <a:gd name="T16" fmla="*/ 2 w 4"/>
                      <a:gd name="T17" fmla="*/ 1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15">
                        <a:moveTo>
                          <a:pt x="2" y="1"/>
                        </a:moveTo>
                        <a:cubicBezTo>
                          <a:pt x="2" y="5"/>
                          <a:pt x="2" y="10"/>
                          <a:pt x="1" y="14"/>
                        </a:cubicBezTo>
                        <a:cubicBezTo>
                          <a:pt x="1" y="14"/>
                          <a:pt x="2" y="14"/>
                          <a:pt x="2" y="14"/>
                        </a:cubicBezTo>
                        <a:cubicBezTo>
                          <a:pt x="2" y="13"/>
                          <a:pt x="3" y="11"/>
                          <a:pt x="3" y="10"/>
                        </a:cubicBezTo>
                        <a:cubicBezTo>
                          <a:pt x="3" y="9"/>
                          <a:pt x="2" y="9"/>
                          <a:pt x="2" y="9"/>
                        </a:cubicBezTo>
                        <a:cubicBezTo>
                          <a:pt x="1" y="11"/>
                          <a:pt x="1" y="12"/>
                          <a:pt x="1" y="14"/>
                        </a:cubicBezTo>
                        <a:cubicBezTo>
                          <a:pt x="0" y="15"/>
                          <a:pt x="2" y="15"/>
                          <a:pt x="2" y="14"/>
                        </a:cubicBezTo>
                        <a:cubicBezTo>
                          <a:pt x="3" y="10"/>
                          <a:pt x="4" y="5"/>
                          <a:pt x="4" y="1"/>
                        </a:cubicBezTo>
                        <a:cubicBezTo>
                          <a:pt x="4" y="0"/>
                          <a:pt x="2" y="0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71" name="Freeform 160"/>
                  <p:cNvSpPr/>
                  <p:nvPr/>
                </p:nvSpPr>
                <p:spPr bwMode="auto">
                  <a:xfrm>
                    <a:off x="906463" y="2497138"/>
                    <a:ext cx="4763" cy="14288"/>
                  </a:xfrm>
                  <a:custGeom>
                    <a:avLst/>
                    <a:gdLst>
                      <a:gd name="T0" fmla="*/ 1 w 5"/>
                      <a:gd name="T1" fmla="*/ 1 h 14"/>
                      <a:gd name="T2" fmla="*/ 2 w 5"/>
                      <a:gd name="T3" fmla="*/ 13 h 14"/>
                      <a:gd name="T4" fmla="*/ 3 w 5"/>
                      <a:gd name="T5" fmla="*/ 14 h 14"/>
                      <a:gd name="T6" fmla="*/ 5 w 5"/>
                      <a:gd name="T7" fmla="*/ 5 h 14"/>
                      <a:gd name="T8" fmla="*/ 4 w 5"/>
                      <a:gd name="T9" fmla="*/ 5 h 14"/>
                      <a:gd name="T10" fmla="*/ 2 w 5"/>
                      <a:gd name="T11" fmla="*/ 13 h 14"/>
                      <a:gd name="T12" fmla="*/ 3 w 5"/>
                      <a:gd name="T13" fmla="*/ 13 h 14"/>
                      <a:gd name="T14" fmla="*/ 2 w 5"/>
                      <a:gd name="T15" fmla="*/ 0 h 14"/>
                      <a:gd name="T16" fmla="*/ 1 w 5"/>
                      <a:gd name="T17" fmla="*/ 1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14">
                        <a:moveTo>
                          <a:pt x="1" y="1"/>
                        </a:moveTo>
                        <a:cubicBezTo>
                          <a:pt x="3" y="5"/>
                          <a:pt x="2" y="9"/>
                          <a:pt x="2" y="13"/>
                        </a:cubicBezTo>
                        <a:cubicBezTo>
                          <a:pt x="2" y="14"/>
                          <a:pt x="3" y="14"/>
                          <a:pt x="3" y="14"/>
                        </a:cubicBezTo>
                        <a:cubicBezTo>
                          <a:pt x="4" y="11"/>
                          <a:pt x="4" y="8"/>
                          <a:pt x="5" y="5"/>
                        </a:cubicBezTo>
                        <a:cubicBezTo>
                          <a:pt x="5" y="5"/>
                          <a:pt x="4" y="4"/>
                          <a:pt x="4" y="5"/>
                        </a:cubicBezTo>
                        <a:cubicBezTo>
                          <a:pt x="3" y="8"/>
                          <a:pt x="2" y="10"/>
                          <a:pt x="2" y="13"/>
                        </a:cubicBezTo>
                        <a:cubicBezTo>
                          <a:pt x="2" y="13"/>
                          <a:pt x="3" y="13"/>
                          <a:pt x="3" y="13"/>
                        </a:cubicBezTo>
                        <a:cubicBezTo>
                          <a:pt x="4" y="9"/>
                          <a:pt x="5" y="4"/>
                          <a:pt x="2" y="0"/>
                        </a:cubicBezTo>
                        <a:cubicBezTo>
                          <a:pt x="1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72" name="Freeform 161"/>
                  <p:cNvSpPr/>
                  <p:nvPr/>
                </p:nvSpPr>
                <p:spPr bwMode="auto">
                  <a:xfrm>
                    <a:off x="911225" y="2478088"/>
                    <a:ext cx="28575" cy="49213"/>
                  </a:xfrm>
                  <a:custGeom>
                    <a:avLst/>
                    <a:gdLst>
                      <a:gd name="T0" fmla="*/ 3 w 28"/>
                      <a:gd name="T1" fmla="*/ 28 h 46"/>
                      <a:gd name="T2" fmla="*/ 6 w 28"/>
                      <a:gd name="T3" fmla="*/ 20 h 46"/>
                      <a:gd name="T4" fmla="*/ 10 w 28"/>
                      <a:gd name="T5" fmla="*/ 20 h 46"/>
                      <a:gd name="T6" fmla="*/ 11 w 28"/>
                      <a:gd name="T7" fmla="*/ 23 h 46"/>
                      <a:gd name="T8" fmla="*/ 15 w 28"/>
                      <a:gd name="T9" fmla="*/ 13 h 46"/>
                      <a:gd name="T10" fmla="*/ 17 w 28"/>
                      <a:gd name="T11" fmla="*/ 13 h 46"/>
                      <a:gd name="T12" fmla="*/ 18 w 28"/>
                      <a:gd name="T13" fmla="*/ 9 h 46"/>
                      <a:gd name="T14" fmla="*/ 18 w 28"/>
                      <a:gd name="T15" fmla="*/ 14 h 46"/>
                      <a:gd name="T16" fmla="*/ 19 w 28"/>
                      <a:gd name="T17" fmla="*/ 10 h 46"/>
                      <a:gd name="T18" fmla="*/ 20 w 28"/>
                      <a:gd name="T19" fmla="*/ 6 h 46"/>
                      <a:gd name="T20" fmla="*/ 22 w 28"/>
                      <a:gd name="T21" fmla="*/ 8 h 46"/>
                      <a:gd name="T22" fmla="*/ 22 w 28"/>
                      <a:gd name="T23" fmla="*/ 18 h 46"/>
                      <a:gd name="T24" fmla="*/ 23 w 28"/>
                      <a:gd name="T25" fmla="*/ 12 h 46"/>
                      <a:gd name="T26" fmla="*/ 24 w 28"/>
                      <a:gd name="T27" fmla="*/ 10 h 46"/>
                      <a:gd name="T28" fmla="*/ 25 w 28"/>
                      <a:gd name="T29" fmla="*/ 22 h 46"/>
                      <a:gd name="T30" fmla="*/ 24 w 28"/>
                      <a:gd name="T31" fmla="*/ 25 h 46"/>
                      <a:gd name="T32" fmla="*/ 20 w 28"/>
                      <a:gd name="T33" fmla="*/ 36 h 46"/>
                      <a:gd name="T34" fmla="*/ 23 w 28"/>
                      <a:gd name="T35" fmla="*/ 27 h 46"/>
                      <a:gd name="T36" fmla="*/ 23 w 28"/>
                      <a:gd name="T37" fmla="*/ 28 h 46"/>
                      <a:gd name="T38" fmla="*/ 20 w 28"/>
                      <a:gd name="T39" fmla="*/ 38 h 46"/>
                      <a:gd name="T40" fmla="*/ 20 w 28"/>
                      <a:gd name="T41" fmla="*/ 34 h 46"/>
                      <a:gd name="T42" fmla="*/ 16 w 28"/>
                      <a:gd name="T43" fmla="*/ 25 h 46"/>
                      <a:gd name="T44" fmla="*/ 15 w 28"/>
                      <a:gd name="T45" fmla="*/ 35 h 46"/>
                      <a:gd name="T46" fmla="*/ 11 w 28"/>
                      <a:gd name="T47" fmla="*/ 27 h 46"/>
                      <a:gd name="T48" fmla="*/ 11 w 28"/>
                      <a:gd name="T49" fmla="*/ 29 h 46"/>
                      <a:gd name="T50" fmla="*/ 10 w 28"/>
                      <a:gd name="T51" fmla="*/ 30 h 46"/>
                      <a:gd name="T52" fmla="*/ 11 w 28"/>
                      <a:gd name="T53" fmla="*/ 30 h 46"/>
                      <a:gd name="T54" fmla="*/ 15 w 28"/>
                      <a:gd name="T55" fmla="*/ 31 h 46"/>
                      <a:gd name="T56" fmla="*/ 17 w 28"/>
                      <a:gd name="T57" fmla="*/ 28 h 46"/>
                      <a:gd name="T58" fmla="*/ 18 w 28"/>
                      <a:gd name="T59" fmla="*/ 23 h 46"/>
                      <a:gd name="T60" fmla="*/ 18 w 28"/>
                      <a:gd name="T61" fmla="*/ 32 h 46"/>
                      <a:gd name="T62" fmla="*/ 19 w 28"/>
                      <a:gd name="T63" fmla="*/ 38 h 46"/>
                      <a:gd name="T64" fmla="*/ 21 w 28"/>
                      <a:gd name="T65" fmla="*/ 34 h 46"/>
                      <a:gd name="T66" fmla="*/ 19 w 28"/>
                      <a:gd name="T67" fmla="*/ 41 h 46"/>
                      <a:gd name="T68" fmla="*/ 21 w 28"/>
                      <a:gd name="T69" fmla="*/ 43 h 46"/>
                      <a:gd name="T70" fmla="*/ 22 w 28"/>
                      <a:gd name="T71" fmla="*/ 36 h 46"/>
                      <a:gd name="T72" fmla="*/ 22 w 28"/>
                      <a:gd name="T73" fmla="*/ 36 h 46"/>
                      <a:gd name="T74" fmla="*/ 23 w 28"/>
                      <a:gd name="T75" fmla="*/ 32 h 46"/>
                      <a:gd name="T76" fmla="*/ 25 w 28"/>
                      <a:gd name="T77" fmla="*/ 25 h 46"/>
                      <a:gd name="T78" fmla="*/ 25 w 28"/>
                      <a:gd name="T79" fmla="*/ 12 h 46"/>
                      <a:gd name="T80" fmla="*/ 22 w 28"/>
                      <a:gd name="T81" fmla="*/ 27 h 46"/>
                      <a:gd name="T82" fmla="*/ 22 w 28"/>
                      <a:gd name="T83" fmla="*/ 27 h 46"/>
                      <a:gd name="T84" fmla="*/ 20 w 28"/>
                      <a:gd name="T85" fmla="*/ 28 h 46"/>
                      <a:gd name="T86" fmla="*/ 20 w 28"/>
                      <a:gd name="T87" fmla="*/ 26 h 46"/>
                      <a:gd name="T88" fmla="*/ 19 w 28"/>
                      <a:gd name="T89" fmla="*/ 26 h 46"/>
                      <a:gd name="T90" fmla="*/ 18 w 28"/>
                      <a:gd name="T91" fmla="*/ 25 h 46"/>
                      <a:gd name="T92" fmla="*/ 18 w 28"/>
                      <a:gd name="T93" fmla="*/ 25 h 46"/>
                      <a:gd name="T94" fmla="*/ 15 w 28"/>
                      <a:gd name="T95" fmla="*/ 26 h 46"/>
                      <a:gd name="T96" fmla="*/ 14 w 28"/>
                      <a:gd name="T97" fmla="*/ 26 h 46"/>
                      <a:gd name="T98" fmla="*/ 14 w 28"/>
                      <a:gd name="T99" fmla="*/ 25 h 46"/>
                      <a:gd name="T100" fmla="*/ 13 w 28"/>
                      <a:gd name="T101" fmla="*/ 26 h 46"/>
                      <a:gd name="T102" fmla="*/ 12 w 28"/>
                      <a:gd name="T103" fmla="*/ 27 h 46"/>
                      <a:gd name="T104" fmla="*/ 11 w 28"/>
                      <a:gd name="T105" fmla="*/ 25 h 46"/>
                      <a:gd name="T106" fmla="*/ 9 w 28"/>
                      <a:gd name="T107" fmla="*/ 26 h 46"/>
                      <a:gd name="T108" fmla="*/ 8 w 28"/>
                      <a:gd name="T109" fmla="*/ 27 h 46"/>
                      <a:gd name="T110" fmla="*/ 7 w 28"/>
                      <a:gd name="T111" fmla="*/ 29 h 46"/>
                      <a:gd name="T112" fmla="*/ 5 w 28"/>
                      <a:gd name="T113" fmla="*/ 28 h 46"/>
                      <a:gd name="T114" fmla="*/ 3 w 28"/>
                      <a:gd name="T115" fmla="*/ 28 h 46"/>
                      <a:gd name="T116" fmla="*/ 1 w 28"/>
                      <a:gd name="T117" fmla="*/ 29 h 46"/>
                      <a:gd name="T118" fmla="*/ 1 w 28"/>
                      <a:gd name="T119" fmla="*/ 30 h 46"/>
                      <a:gd name="T120" fmla="*/ 0 w 28"/>
                      <a:gd name="T121" fmla="*/ 30 h 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</a:cxnLst>
                    <a:rect l="0" t="0" r="r" b="b"/>
                    <a:pathLst>
                      <a:path w="28" h="46">
                        <a:moveTo>
                          <a:pt x="3" y="15"/>
                        </a:moveTo>
                        <a:cubicBezTo>
                          <a:pt x="3" y="19"/>
                          <a:pt x="0" y="35"/>
                          <a:pt x="2" y="23"/>
                        </a:cubicBezTo>
                        <a:cubicBezTo>
                          <a:pt x="2" y="24"/>
                          <a:pt x="2" y="24"/>
                          <a:pt x="2" y="25"/>
                        </a:cubicBezTo>
                        <a:cubicBezTo>
                          <a:pt x="1" y="27"/>
                          <a:pt x="1" y="28"/>
                          <a:pt x="3" y="28"/>
                        </a:cubicBezTo>
                        <a:cubicBezTo>
                          <a:pt x="3" y="27"/>
                          <a:pt x="4" y="18"/>
                          <a:pt x="3" y="24"/>
                        </a:cubicBezTo>
                        <a:cubicBezTo>
                          <a:pt x="1" y="34"/>
                          <a:pt x="4" y="13"/>
                          <a:pt x="4" y="21"/>
                        </a:cubicBezTo>
                        <a:cubicBezTo>
                          <a:pt x="4" y="24"/>
                          <a:pt x="4" y="31"/>
                          <a:pt x="5" y="22"/>
                        </a:cubicBezTo>
                        <a:cubicBezTo>
                          <a:pt x="5" y="21"/>
                          <a:pt x="6" y="14"/>
                          <a:pt x="6" y="20"/>
                        </a:cubicBezTo>
                        <a:cubicBezTo>
                          <a:pt x="6" y="32"/>
                          <a:pt x="7" y="21"/>
                          <a:pt x="8" y="17"/>
                        </a:cubicBezTo>
                        <a:cubicBezTo>
                          <a:pt x="7" y="19"/>
                          <a:pt x="7" y="21"/>
                          <a:pt x="7" y="23"/>
                        </a:cubicBezTo>
                        <a:cubicBezTo>
                          <a:pt x="7" y="25"/>
                          <a:pt x="8" y="28"/>
                          <a:pt x="8" y="24"/>
                        </a:cubicBezTo>
                        <a:cubicBezTo>
                          <a:pt x="8" y="25"/>
                          <a:pt x="10" y="12"/>
                          <a:pt x="10" y="20"/>
                        </a:cubicBezTo>
                        <a:cubicBezTo>
                          <a:pt x="10" y="25"/>
                          <a:pt x="8" y="27"/>
                          <a:pt x="10" y="19"/>
                        </a:cubicBezTo>
                        <a:cubicBezTo>
                          <a:pt x="13" y="8"/>
                          <a:pt x="9" y="35"/>
                          <a:pt x="11" y="19"/>
                        </a:cubicBezTo>
                        <a:cubicBezTo>
                          <a:pt x="11" y="18"/>
                          <a:pt x="12" y="17"/>
                          <a:pt x="12" y="15"/>
                        </a:cubicBezTo>
                        <a:cubicBezTo>
                          <a:pt x="12" y="18"/>
                          <a:pt x="12" y="20"/>
                          <a:pt x="11" y="23"/>
                        </a:cubicBezTo>
                        <a:cubicBezTo>
                          <a:pt x="12" y="23"/>
                          <a:pt x="12" y="23"/>
                          <a:pt x="13" y="23"/>
                        </a:cubicBezTo>
                        <a:cubicBezTo>
                          <a:pt x="13" y="20"/>
                          <a:pt x="13" y="18"/>
                          <a:pt x="14" y="15"/>
                        </a:cubicBezTo>
                        <a:cubicBezTo>
                          <a:pt x="14" y="14"/>
                          <a:pt x="12" y="24"/>
                          <a:pt x="13" y="22"/>
                        </a:cubicBezTo>
                        <a:cubicBezTo>
                          <a:pt x="12" y="30"/>
                          <a:pt x="15" y="14"/>
                          <a:pt x="15" y="13"/>
                        </a:cubicBezTo>
                        <a:cubicBezTo>
                          <a:pt x="15" y="16"/>
                          <a:pt x="14" y="20"/>
                          <a:pt x="14" y="23"/>
                        </a:cubicBezTo>
                        <a:cubicBezTo>
                          <a:pt x="14" y="22"/>
                          <a:pt x="15" y="16"/>
                          <a:pt x="15" y="14"/>
                        </a:cubicBezTo>
                        <a:cubicBezTo>
                          <a:pt x="17" y="6"/>
                          <a:pt x="15" y="17"/>
                          <a:pt x="15" y="19"/>
                        </a:cubicBezTo>
                        <a:cubicBezTo>
                          <a:pt x="14" y="28"/>
                          <a:pt x="17" y="11"/>
                          <a:pt x="17" y="13"/>
                        </a:cubicBezTo>
                        <a:cubicBezTo>
                          <a:pt x="16" y="15"/>
                          <a:pt x="15" y="21"/>
                          <a:pt x="15" y="23"/>
                        </a:cubicBezTo>
                        <a:cubicBezTo>
                          <a:pt x="14" y="28"/>
                          <a:pt x="17" y="14"/>
                          <a:pt x="16" y="17"/>
                        </a:cubicBezTo>
                        <a:cubicBezTo>
                          <a:pt x="17" y="15"/>
                          <a:pt x="17" y="12"/>
                          <a:pt x="18" y="10"/>
                        </a:cubicBezTo>
                        <a:cubicBezTo>
                          <a:pt x="19" y="4"/>
                          <a:pt x="18" y="9"/>
                          <a:pt x="18" y="9"/>
                        </a:cubicBezTo>
                        <a:cubicBezTo>
                          <a:pt x="18" y="12"/>
                          <a:pt x="17" y="16"/>
                          <a:pt x="16" y="19"/>
                        </a:cubicBezTo>
                        <a:cubicBezTo>
                          <a:pt x="16" y="20"/>
                          <a:pt x="16" y="22"/>
                          <a:pt x="16" y="23"/>
                        </a:cubicBezTo>
                        <a:cubicBezTo>
                          <a:pt x="16" y="23"/>
                          <a:pt x="16" y="23"/>
                          <a:pt x="17" y="23"/>
                        </a:cubicBezTo>
                        <a:cubicBezTo>
                          <a:pt x="17" y="20"/>
                          <a:pt x="18" y="17"/>
                          <a:pt x="18" y="14"/>
                        </a:cubicBezTo>
                        <a:cubicBezTo>
                          <a:pt x="18" y="13"/>
                          <a:pt x="18" y="4"/>
                          <a:pt x="19" y="9"/>
                        </a:cubicBezTo>
                        <a:cubicBezTo>
                          <a:pt x="19" y="12"/>
                          <a:pt x="19" y="15"/>
                          <a:pt x="19" y="17"/>
                        </a:cubicBezTo>
                        <a:cubicBezTo>
                          <a:pt x="18" y="26"/>
                          <a:pt x="19" y="23"/>
                          <a:pt x="19" y="19"/>
                        </a:cubicBezTo>
                        <a:cubicBezTo>
                          <a:pt x="19" y="16"/>
                          <a:pt x="19" y="13"/>
                          <a:pt x="19" y="10"/>
                        </a:cubicBezTo>
                        <a:cubicBezTo>
                          <a:pt x="20" y="6"/>
                          <a:pt x="19" y="15"/>
                          <a:pt x="19" y="14"/>
                        </a:cubicBezTo>
                        <a:cubicBezTo>
                          <a:pt x="19" y="15"/>
                          <a:pt x="19" y="16"/>
                          <a:pt x="19" y="17"/>
                        </a:cubicBezTo>
                        <a:cubicBezTo>
                          <a:pt x="17" y="21"/>
                          <a:pt x="17" y="23"/>
                          <a:pt x="20" y="22"/>
                        </a:cubicBezTo>
                        <a:cubicBezTo>
                          <a:pt x="20" y="16"/>
                          <a:pt x="20" y="11"/>
                          <a:pt x="20" y="6"/>
                        </a:cubicBezTo>
                        <a:cubicBezTo>
                          <a:pt x="20" y="11"/>
                          <a:pt x="20" y="18"/>
                          <a:pt x="20" y="23"/>
                        </a:cubicBezTo>
                        <a:cubicBezTo>
                          <a:pt x="20" y="17"/>
                          <a:pt x="22" y="10"/>
                          <a:pt x="21" y="5"/>
                        </a:cubicBezTo>
                        <a:cubicBezTo>
                          <a:pt x="22" y="11"/>
                          <a:pt x="21" y="17"/>
                          <a:pt x="20" y="23"/>
                        </a:cubicBezTo>
                        <a:cubicBezTo>
                          <a:pt x="21" y="19"/>
                          <a:pt x="21" y="13"/>
                          <a:pt x="22" y="8"/>
                        </a:cubicBezTo>
                        <a:cubicBezTo>
                          <a:pt x="21" y="14"/>
                          <a:pt x="22" y="20"/>
                          <a:pt x="21" y="26"/>
                        </a:cubicBezTo>
                        <a:cubicBezTo>
                          <a:pt x="22" y="22"/>
                          <a:pt x="22" y="14"/>
                          <a:pt x="22" y="9"/>
                        </a:cubicBezTo>
                        <a:cubicBezTo>
                          <a:pt x="23" y="5"/>
                          <a:pt x="23" y="6"/>
                          <a:pt x="23" y="9"/>
                        </a:cubicBezTo>
                        <a:cubicBezTo>
                          <a:pt x="23" y="12"/>
                          <a:pt x="23" y="15"/>
                          <a:pt x="22" y="18"/>
                        </a:cubicBezTo>
                        <a:cubicBezTo>
                          <a:pt x="22" y="19"/>
                          <a:pt x="22" y="20"/>
                          <a:pt x="22" y="21"/>
                        </a:cubicBezTo>
                        <a:cubicBezTo>
                          <a:pt x="21" y="24"/>
                          <a:pt x="22" y="24"/>
                          <a:pt x="23" y="24"/>
                        </a:cubicBezTo>
                        <a:cubicBezTo>
                          <a:pt x="23" y="21"/>
                          <a:pt x="23" y="18"/>
                          <a:pt x="23" y="15"/>
                        </a:cubicBezTo>
                        <a:cubicBezTo>
                          <a:pt x="23" y="14"/>
                          <a:pt x="23" y="4"/>
                          <a:pt x="23" y="12"/>
                        </a:cubicBezTo>
                        <a:cubicBezTo>
                          <a:pt x="24" y="16"/>
                          <a:pt x="23" y="20"/>
                          <a:pt x="23" y="24"/>
                        </a:cubicBezTo>
                        <a:cubicBezTo>
                          <a:pt x="23" y="24"/>
                          <a:pt x="23" y="24"/>
                          <a:pt x="23" y="24"/>
                        </a:cubicBezTo>
                        <a:cubicBezTo>
                          <a:pt x="23" y="22"/>
                          <a:pt x="23" y="20"/>
                          <a:pt x="23" y="18"/>
                        </a:cubicBezTo>
                        <a:cubicBezTo>
                          <a:pt x="23" y="15"/>
                          <a:pt x="24" y="12"/>
                          <a:pt x="24" y="10"/>
                        </a:cubicBezTo>
                        <a:cubicBezTo>
                          <a:pt x="24" y="6"/>
                          <a:pt x="24" y="1"/>
                          <a:pt x="25" y="6"/>
                        </a:cubicBezTo>
                        <a:cubicBezTo>
                          <a:pt x="25" y="6"/>
                          <a:pt x="27" y="14"/>
                          <a:pt x="26" y="8"/>
                        </a:cubicBezTo>
                        <a:cubicBezTo>
                          <a:pt x="26" y="7"/>
                          <a:pt x="25" y="7"/>
                          <a:pt x="25" y="8"/>
                        </a:cubicBezTo>
                        <a:cubicBezTo>
                          <a:pt x="25" y="12"/>
                          <a:pt x="25" y="17"/>
                          <a:pt x="25" y="22"/>
                        </a:cubicBezTo>
                        <a:cubicBezTo>
                          <a:pt x="27" y="22"/>
                          <a:pt x="27" y="21"/>
                          <a:pt x="26" y="19"/>
                        </a:cubicBezTo>
                        <a:cubicBezTo>
                          <a:pt x="26" y="18"/>
                          <a:pt x="26" y="8"/>
                          <a:pt x="26" y="15"/>
                        </a:cubicBezTo>
                        <a:cubicBezTo>
                          <a:pt x="26" y="18"/>
                          <a:pt x="25" y="21"/>
                          <a:pt x="24" y="24"/>
                        </a:cubicBezTo>
                        <a:cubicBezTo>
                          <a:pt x="24" y="25"/>
                          <a:pt x="22" y="34"/>
                          <a:pt x="24" y="25"/>
                        </a:cubicBezTo>
                        <a:cubicBezTo>
                          <a:pt x="23" y="31"/>
                          <a:pt x="23" y="39"/>
                          <a:pt x="24" y="27"/>
                        </a:cubicBezTo>
                        <a:cubicBezTo>
                          <a:pt x="23" y="30"/>
                          <a:pt x="23" y="32"/>
                          <a:pt x="22" y="34"/>
                        </a:cubicBezTo>
                        <a:cubicBezTo>
                          <a:pt x="22" y="33"/>
                          <a:pt x="22" y="28"/>
                          <a:pt x="22" y="33"/>
                        </a:cubicBezTo>
                        <a:cubicBezTo>
                          <a:pt x="22" y="36"/>
                          <a:pt x="22" y="46"/>
                          <a:pt x="20" y="36"/>
                        </a:cubicBezTo>
                        <a:cubicBezTo>
                          <a:pt x="20" y="31"/>
                          <a:pt x="19" y="36"/>
                          <a:pt x="19" y="38"/>
                        </a:cubicBezTo>
                        <a:cubicBezTo>
                          <a:pt x="20" y="40"/>
                          <a:pt x="21" y="40"/>
                          <a:pt x="20" y="37"/>
                        </a:cubicBezTo>
                        <a:cubicBezTo>
                          <a:pt x="20" y="34"/>
                          <a:pt x="21" y="32"/>
                          <a:pt x="21" y="29"/>
                        </a:cubicBezTo>
                        <a:cubicBezTo>
                          <a:pt x="22" y="28"/>
                          <a:pt x="22" y="28"/>
                          <a:pt x="23" y="27"/>
                        </a:cubicBezTo>
                        <a:cubicBezTo>
                          <a:pt x="21" y="31"/>
                          <a:pt x="21" y="32"/>
                          <a:pt x="23" y="32"/>
                        </a:cubicBezTo>
                        <a:cubicBezTo>
                          <a:pt x="24" y="29"/>
                          <a:pt x="25" y="26"/>
                          <a:pt x="25" y="23"/>
                        </a:cubicBezTo>
                        <a:cubicBezTo>
                          <a:pt x="26" y="22"/>
                          <a:pt x="24" y="22"/>
                          <a:pt x="24" y="23"/>
                        </a:cubicBezTo>
                        <a:cubicBezTo>
                          <a:pt x="24" y="25"/>
                          <a:pt x="23" y="26"/>
                          <a:pt x="23" y="28"/>
                        </a:cubicBezTo>
                        <a:cubicBezTo>
                          <a:pt x="23" y="28"/>
                          <a:pt x="20" y="35"/>
                          <a:pt x="20" y="33"/>
                        </a:cubicBezTo>
                        <a:cubicBezTo>
                          <a:pt x="20" y="32"/>
                          <a:pt x="18" y="27"/>
                          <a:pt x="18" y="32"/>
                        </a:cubicBezTo>
                        <a:cubicBezTo>
                          <a:pt x="18" y="34"/>
                          <a:pt x="18" y="36"/>
                          <a:pt x="18" y="38"/>
                        </a:cubicBezTo>
                        <a:cubicBezTo>
                          <a:pt x="18" y="39"/>
                          <a:pt x="20" y="39"/>
                          <a:pt x="20" y="38"/>
                        </a:cubicBezTo>
                        <a:cubicBezTo>
                          <a:pt x="20" y="34"/>
                          <a:pt x="20" y="30"/>
                          <a:pt x="20" y="25"/>
                        </a:cubicBezTo>
                        <a:cubicBezTo>
                          <a:pt x="20" y="25"/>
                          <a:pt x="18" y="25"/>
                          <a:pt x="18" y="25"/>
                        </a:cubicBezTo>
                        <a:cubicBezTo>
                          <a:pt x="18" y="28"/>
                          <a:pt x="18" y="31"/>
                          <a:pt x="18" y="34"/>
                        </a:cubicBezTo>
                        <a:cubicBezTo>
                          <a:pt x="19" y="34"/>
                          <a:pt x="19" y="34"/>
                          <a:pt x="20" y="34"/>
                        </a:cubicBezTo>
                        <a:cubicBezTo>
                          <a:pt x="19" y="33"/>
                          <a:pt x="19" y="31"/>
                          <a:pt x="19" y="29"/>
                        </a:cubicBezTo>
                        <a:cubicBezTo>
                          <a:pt x="19" y="22"/>
                          <a:pt x="18" y="32"/>
                          <a:pt x="18" y="33"/>
                        </a:cubicBezTo>
                        <a:cubicBezTo>
                          <a:pt x="18" y="30"/>
                          <a:pt x="18" y="27"/>
                          <a:pt x="18" y="25"/>
                        </a:cubicBezTo>
                        <a:cubicBezTo>
                          <a:pt x="17" y="24"/>
                          <a:pt x="16" y="24"/>
                          <a:pt x="16" y="25"/>
                        </a:cubicBezTo>
                        <a:cubicBezTo>
                          <a:pt x="15" y="32"/>
                          <a:pt x="16" y="32"/>
                          <a:pt x="15" y="25"/>
                        </a:cubicBezTo>
                        <a:cubicBezTo>
                          <a:pt x="15" y="24"/>
                          <a:pt x="14" y="24"/>
                          <a:pt x="14" y="25"/>
                        </a:cubicBezTo>
                        <a:cubicBezTo>
                          <a:pt x="14" y="28"/>
                          <a:pt x="14" y="31"/>
                          <a:pt x="14" y="35"/>
                        </a:cubicBezTo>
                        <a:cubicBezTo>
                          <a:pt x="14" y="36"/>
                          <a:pt x="15" y="36"/>
                          <a:pt x="15" y="35"/>
                        </a:cubicBezTo>
                        <a:cubicBezTo>
                          <a:pt x="15" y="32"/>
                          <a:pt x="15" y="30"/>
                          <a:pt x="14" y="28"/>
                        </a:cubicBezTo>
                        <a:cubicBezTo>
                          <a:pt x="14" y="27"/>
                          <a:pt x="13" y="28"/>
                          <a:pt x="13" y="28"/>
                        </a:cubicBezTo>
                        <a:cubicBezTo>
                          <a:pt x="13" y="30"/>
                          <a:pt x="13" y="31"/>
                          <a:pt x="13" y="33"/>
                        </a:cubicBezTo>
                        <a:cubicBezTo>
                          <a:pt x="13" y="31"/>
                          <a:pt x="12" y="29"/>
                          <a:pt x="11" y="27"/>
                        </a:cubicBezTo>
                        <a:cubicBezTo>
                          <a:pt x="11" y="27"/>
                          <a:pt x="10" y="26"/>
                          <a:pt x="10" y="27"/>
                        </a:cubicBezTo>
                        <a:cubicBezTo>
                          <a:pt x="9" y="30"/>
                          <a:pt x="9" y="32"/>
                          <a:pt x="9" y="34"/>
                        </a:cubicBezTo>
                        <a:cubicBezTo>
                          <a:pt x="9" y="35"/>
                          <a:pt x="11" y="35"/>
                          <a:pt x="11" y="34"/>
                        </a:cubicBezTo>
                        <a:cubicBezTo>
                          <a:pt x="11" y="32"/>
                          <a:pt x="11" y="31"/>
                          <a:pt x="11" y="29"/>
                        </a:cubicBezTo>
                        <a:cubicBezTo>
                          <a:pt x="11" y="28"/>
                          <a:pt x="9" y="28"/>
                          <a:pt x="9" y="29"/>
                        </a:cubicBezTo>
                        <a:cubicBezTo>
                          <a:pt x="9" y="32"/>
                          <a:pt x="9" y="35"/>
                          <a:pt x="9" y="38"/>
                        </a:cubicBezTo>
                        <a:cubicBezTo>
                          <a:pt x="9" y="39"/>
                          <a:pt x="11" y="39"/>
                          <a:pt x="11" y="38"/>
                        </a:cubicBezTo>
                        <a:cubicBezTo>
                          <a:pt x="11" y="35"/>
                          <a:pt x="11" y="33"/>
                          <a:pt x="10" y="30"/>
                        </a:cubicBezTo>
                        <a:cubicBezTo>
                          <a:pt x="10" y="29"/>
                          <a:pt x="8" y="30"/>
                          <a:pt x="9" y="31"/>
                        </a:cubicBezTo>
                        <a:cubicBezTo>
                          <a:pt x="8" y="35"/>
                          <a:pt x="8" y="36"/>
                          <a:pt x="11" y="35"/>
                        </a:cubicBezTo>
                        <a:cubicBezTo>
                          <a:pt x="12" y="33"/>
                          <a:pt x="11" y="31"/>
                          <a:pt x="9" y="31"/>
                        </a:cubicBezTo>
                        <a:cubicBezTo>
                          <a:pt x="11" y="32"/>
                          <a:pt x="11" y="32"/>
                          <a:pt x="11" y="30"/>
                        </a:cubicBezTo>
                        <a:cubicBezTo>
                          <a:pt x="12" y="33"/>
                          <a:pt x="12" y="33"/>
                          <a:pt x="13" y="36"/>
                        </a:cubicBezTo>
                        <a:cubicBezTo>
                          <a:pt x="13" y="36"/>
                          <a:pt x="14" y="36"/>
                          <a:pt x="14" y="35"/>
                        </a:cubicBezTo>
                        <a:cubicBezTo>
                          <a:pt x="14" y="34"/>
                          <a:pt x="14" y="32"/>
                          <a:pt x="14" y="31"/>
                        </a:cubicBezTo>
                        <a:cubicBezTo>
                          <a:pt x="13" y="33"/>
                          <a:pt x="13" y="33"/>
                          <a:pt x="15" y="31"/>
                        </a:cubicBezTo>
                        <a:cubicBezTo>
                          <a:pt x="16" y="29"/>
                          <a:pt x="16" y="28"/>
                          <a:pt x="14" y="28"/>
                        </a:cubicBezTo>
                        <a:cubicBezTo>
                          <a:pt x="14" y="30"/>
                          <a:pt x="14" y="32"/>
                          <a:pt x="14" y="34"/>
                        </a:cubicBezTo>
                        <a:cubicBezTo>
                          <a:pt x="14" y="35"/>
                          <a:pt x="16" y="35"/>
                          <a:pt x="16" y="34"/>
                        </a:cubicBezTo>
                        <a:cubicBezTo>
                          <a:pt x="16" y="32"/>
                          <a:pt x="17" y="30"/>
                          <a:pt x="17" y="28"/>
                        </a:cubicBezTo>
                        <a:cubicBezTo>
                          <a:pt x="17" y="31"/>
                          <a:pt x="17" y="33"/>
                          <a:pt x="17" y="35"/>
                        </a:cubicBezTo>
                        <a:cubicBezTo>
                          <a:pt x="17" y="36"/>
                          <a:pt x="19" y="36"/>
                          <a:pt x="19" y="35"/>
                        </a:cubicBezTo>
                        <a:cubicBezTo>
                          <a:pt x="19" y="31"/>
                          <a:pt x="20" y="28"/>
                          <a:pt x="20" y="24"/>
                        </a:cubicBezTo>
                        <a:cubicBezTo>
                          <a:pt x="20" y="23"/>
                          <a:pt x="18" y="23"/>
                          <a:pt x="18" y="23"/>
                        </a:cubicBezTo>
                        <a:cubicBezTo>
                          <a:pt x="18" y="28"/>
                          <a:pt x="18" y="32"/>
                          <a:pt x="18" y="37"/>
                        </a:cubicBezTo>
                        <a:cubicBezTo>
                          <a:pt x="18" y="38"/>
                          <a:pt x="20" y="38"/>
                          <a:pt x="20" y="37"/>
                        </a:cubicBezTo>
                        <a:cubicBezTo>
                          <a:pt x="20" y="35"/>
                          <a:pt x="20" y="33"/>
                          <a:pt x="20" y="31"/>
                        </a:cubicBezTo>
                        <a:cubicBezTo>
                          <a:pt x="20" y="26"/>
                          <a:pt x="18" y="29"/>
                          <a:pt x="18" y="32"/>
                        </a:cubicBezTo>
                        <a:cubicBezTo>
                          <a:pt x="18" y="33"/>
                          <a:pt x="20" y="40"/>
                          <a:pt x="20" y="34"/>
                        </a:cubicBezTo>
                        <a:cubicBezTo>
                          <a:pt x="20" y="32"/>
                          <a:pt x="20" y="30"/>
                          <a:pt x="20" y="28"/>
                        </a:cubicBezTo>
                        <a:cubicBezTo>
                          <a:pt x="20" y="27"/>
                          <a:pt x="18" y="27"/>
                          <a:pt x="18" y="28"/>
                        </a:cubicBezTo>
                        <a:cubicBezTo>
                          <a:pt x="18" y="32"/>
                          <a:pt x="18" y="35"/>
                          <a:pt x="19" y="38"/>
                        </a:cubicBezTo>
                        <a:cubicBezTo>
                          <a:pt x="19" y="39"/>
                          <a:pt x="20" y="39"/>
                          <a:pt x="20" y="38"/>
                        </a:cubicBezTo>
                        <a:cubicBezTo>
                          <a:pt x="22" y="35"/>
                          <a:pt x="23" y="32"/>
                          <a:pt x="24" y="28"/>
                        </a:cubicBezTo>
                        <a:cubicBezTo>
                          <a:pt x="26" y="26"/>
                          <a:pt x="25" y="25"/>
                          <a:pt x="23" y="26"/>
                        </a:cubicBezTo>
                        <a:cubicBezTo>
                          <a:pt x="23" y="29"/>
                          <a:pt x="22" y="32"/>
                          <a:pt x="21" y="34"/>
                        </a:cubicBezTo>
                        <a:cubicBezTo>
                          <a:pt x="21" y="35"/>
                          <a:pt x="23" y="36"/>
                          <a:pt x="23" y="35"/>
                        </a:cubicBezTo>
                        <a:cubicBezTo>
                          <a:pt x="24" y="31"/>
                          <a:pt x="24" y="28"/>
                          <a:pt x="24" y="24"/>
                        </a:cubicBezTo>
                        <a:cubicBezTo>
                          <a:pt x="24" y="24"/>
                          <a:pt x="23" y="23"/>
                          <a:pt x="23" y="24"/>
                        </a:cubicBezTo>
                        <a:cubicBezTo>
                          <a:pt x="19" y="28"/>
                          <a:pt x="19" y="35"/>
                          <a:pt x="19" y="41"/>
                        </a:cubicBezTo>
                        <a:cubicBezTo>
                          <a:pt x="19" y="42"/>
                          <a:pt x="20" y="42"/>
                          <a:pt x="20" y="41"/>
                        </a:cubicBezTo>
                        <a:cubicBezTo>
                          <a:pt x="20" y="38"/>
                          <a:pt x="20" y="34"/>
                          <a:pt x="20" y="31"/>
                        </a:cubicBezTo>
                        <a:cubicBezTo>
                          <a:pt x="20" y="30"/>
                          <a:pt x="19" y="30"/>
                          <a:pt x="19" y="31"/>
                        </a:cubicBezTo>
                        <a:cubicBezTo>
                          <a:pt x="19" y="35"/>
                          <a:pt x="19" y="39"/>
                          <a:pt x="21" y="43"/>
                        </a:cubicBezTo>
                        <a:cubicBezTo>
                          <a:pt x="21" y="43"/>
                          <a:pt x="22" y="44"/>
                          <a:pt x="22" y="43"/>
                        </a:cubicBezTo>
                        <a:cubicBezTo>
                          <a:pt x="24" y="38"/>
                          <a:pt x="24" y="34"/>
                          <a:pt x="23" y="29"/>
                        </a:cubicBezTo>
                        <a:cubicBezTo>
                          <a:pt x="23" y="28"/>
                          <a:pt x="22" y="28"/>
                          <a:pt x="22" y="28"/>
                        </a:cubicBezTo>
                        <a:cubicBezTo>
                          <a:pt x="22" y="31"/>
                          <a:pt x="21" y="34"/>
                          <a:pt x="22" y="36"/>
                        </a:cubicBezTo>
                        <a:cubicBezTo>
                          <a:pt x="22" y="37"/>
                          <a:pt x="23" y="37"/>
                          <a:pt x="23" y="37"/>
                        </a:cubicBezTo>
                        <a:cubicBezTo>
                          <a:pt x="24" y="33"/>
                          <a:pt x="25" y="29"/>
                          <a:pt x="25" y="25"/>
                        </a:cubicBezTo>
                        <a:cubicBezTo>
                          <a:pt x="25" y="24"/>
                          <a:pt x="24" y="24"/>
                          <a:pt x="24" y="25"/>
                        </a:cubicBezTo>
                        <a:cubicBezTo>
                          <a:pt x="22" y="29"/>
                          <a:pt x="21" y="32"/>
                          <a:pt x="22" y="36"/>
                        </a:cubicBezTo>
                        <a:cubicBezTo>
                          <a:pt x="22" y="37"/>
                          <a:pt x="23" y="37"/>
                          <a:pt x="23" y="36"/>
                        </a:cubicBezTo>
                        <a:cubicBezTo>
                          <a:pt x="25" y="32"/>
                          <a:pt x="25" y="28"/>
                          <a:pt x="25" y="23"/>
                        </a:cubicBezTo>
                        <a:cubicBezTo>
                          <a:pt x="25" y="22"/>
                          <a:pt x="23" y="22"/>
                          <a:pt x="23" y="23"/>
                        </a:cubicBezTo>
                        <a:cubicBezTo>
                          <a:pt x="22" y="26"/>
                          <a:pt x="22" y="29"/>
                          <a:pt x="23" y="32"/>
                        </a:cubicBezTo>
                        <a:cubicBezTo>
                          <a:pt x="23" y="33"/>
                          <a:pt x="24" y="33"/>
                          <a:pt x="24" y="32"/>
                        </a:cubicBezTo>
                        <a:cubicBezTo>
                          <a:pt x="26" y="25"/>
                          <a:pt x="28" y="17"/>
                          <a:pt x="27" y="10"/>
                        </a:cubicBezTo>
                        <a:cubicBezTo>
                          <a:pt x="27" y="9"/>
                          <a:pt x="26" y="9"/>
                          <a:pt x="26" y="10"/>
                        </a:cubicBezTo>
                        <a:cubicBezTo>
                          <a:pt x="25" y="15"/>
                          <a:pt x="24" y="20"/>
                          <a:pt x="25" y="25"/>
                        </a:cubicBezTo>
                        <a:cubicBezTo>
                          <a:pt x="25" y="26"/>
                          <a:pt x="26" y="26"/>
                          <a:pt x="26" y="25"/>
                        </a:cubicBezTo>
                        <a:cubicBezTo>
                          <a:pt x="26" y="22"/>
                          <a:pt x="26" y="19"/>
                          <a:pt x="26" y="16"/>
                        </a:cubicBezTo>
                        <a:cubicBezTo>
                          <a:pt x="26" y="14"/>
                          <a:pt x="26" y="12"/>
                          <a:pt x="26" y="10"/>
                        </a:cubicBezTo>
                        <a:cubicBezTo>
                          <a:pt x="24" y="9"/>
                          <a:pt x="24" y="10"/>
                          <a:pt x="25" y="12"/>
                        </a:cubicBezTo>
                        <a:cubicBezTo>
                          <a:pt x="25" y="13"/>
                          <a:pt x="26" y="13"/>
                          <a:pt x="27" y="12"/>
                        </a:cubicBezTo>
                        <a:cubicBezTo>
                          <a:pt x="27" y="8"/>
                          <a:pt x="26" y="5"/>
                          <a:pt x="25" y="1"/>
                        </a:cubicBezTo>
                        <a:cubicBezTo>
                          <a:pt x="25" y="0"/>
                          <a:pt x="24" y="0"/>
                          <a:pt x="23" y="1"/>
                        </a:cubicBezTo>
                        <a:cubicBezTo>
                          <a:pt x="22" y="9"/>
                          <a:pt x="22" y="18"/>
                          <a:pt x="22" y="27"/>
                        </a:cubicBezTo>
                        <a:cubicBezTo>
                          <a:pt x="22" y="27"/>
                          <a:pt x="23" y="28"/>
                          <a:pt x="23" y="27"/>
                        </a:cubicBezTo>
                        <a:cubicBezTo>
                          <a:pt x="25" y="20"/>
                          <a:pt x="25" y="13"/>
                          <a:pt x="25" y="6"/>
                        </a:cubicBezTo>
                        <a:cubicBezTo>
                          <a:pt x="25" y="6"/>
                          <a:pt x="23" y="5"/>
                          <a:pt x="23" y="6"/>
                        </a:cubicBezTo>
                        <a:cubicBezTo>
                          <a:pt x="22" y="13"/>
                          <a:pt x="22" y="20"/>
                          <a:pt x="22" y="27"/>
                        </a:cubicBezTo>
                        <a:cubicBezTo>
                          <a:pt x="22" y="28"/>
                          <a:pt x="23" y="28"/>
                          <a:pt x="23" y="27"/>
                        </a:cubicBezTo>
                        <a:cubicBezTo>
                          <a:pt x="24" y="19"/>
                          <a:pt x="25" y="11"/>
                          <a:pt x="24" y="4"/>
                        </a:cubicBezTo>
                        <a:cubicBezTo>
                          <a:pt x="24" y="3"/>
                          <a:pt x="22" y="3"/>
                          <a:pt x="22" y="3"/>
                        </a:cubicBezTo>
                        <a:cubicBezTo>
                          <a:pt x="20" y="12"/>
                          <a:pt x="19" y="20"/>
                          <a:pt x="20" y="28"/>
                        </a:cubicBezTo>
                        <a:cubicBezTo>
                          <a:pt x="20" y="29"/>
                          <a:pt x="21" y="30"/>
                          <a:pt x="22" y="29"/>
                        </a:cubicBezTo>
                        <a:cubicBezTo>
                          <a:pt x="23" y="21"/>
                          <a:pt x="24" y="13"/>
                          <a:pt x="23" y="5"/>
                        </a:cubicBezTo>
                        <a:cubicBezTo>
                          <a:pt x="23" y="4"/>
                          <a:pt x="21" y="4"/>
                          <a:pt x="21" y="5"/>
                        </a:cubicBezTo>
                        <a:cubicBezTo>
                          <a:pt x="20" y="12"/>
                          <a:pt x="19" y="19"/>
                          <a:pt x="20" y="26"/>
                        </a:cubicBezTo>
                        <a:cubicBezTo>
                          <a:pt x="20" y="26"/>
                          <a:pt x="21" y="27"/>
                          <a:pt x="21" y="26"/>
                        </a:cubicBezTo>
                        <a:cubicBezTo>
                          <a:pt x="23" y="18"/>
                          <a:pt x="23" y="10"/>
                          <a:pt x="22" y="2"/>
                        </a:cubicBezTo>
                        <a:cubicBezTo>
                          <a:pt x="22" y="2"/>
                          <a:pt x="21" y="1"/>
                          <a:pt x="21" y="2"/>
                        </a:cubicBezTo>
                        <a:cubicBezTo>
                          <a:pt x="19" y="10"/>
                          <a:pt x="19" y="18"/>
                          <a:pt x="19" y="26"/>
                        </a:cubicBezTo>
                        <a:cubicBezTo>
                          <a:pt x="19" y="27"/>
                          <a:pt x="20" y="27"/>
                          <a:pt x="20" y="26"/>
                        </a:cubicBezTo>
                        <a:cubicBezTo>
                          <a:pt x="21" y="18"/>
                          <a:pt x="22" y="11"/>
                          <a:pt x="21" y="3"/>
                        </a:cubicBezTo>
                        <a:cubicBezTo>
                          <a:pt x="21" y="2"/>
                          <a:pt x="20" y="2"/>
                          <a:pt x="20" y="3"/>
                        </a:cubicBezTo>
                        <a:cubicBezTo>
                          <a:pt x="19" y="10"/>
                          <a:pt x="18" y="17"/>
                          <a:pt x="18" y="25"/>
                        </a:cubicBezTo>
                        <a:cubicBezTo>
                          <a:pt x="18" y="25"/>
                          <a:pt x="19" y="26"/>
                          <a:pt x="20" y="25"/>
                        </a:cubicBezTo>
                        <a:cubicBezTo>
                          <a:pt x="21" y="18"/>
                          <a:pt x="22" y="11"/>
                          <a:pt x="20" y="4"/>
                        </a:cubicBezTo>
                        <a:cubicBezTo>
                          <a:pt x="20" y="3"/>
                          <a:pt x="19" y="3"/>
                          <a:pt x="19" y="4"/>
                        </a:cubicBezTo>
                        <a:cubicBezTo>
                          <a:pt x="18" y="11"/>
                          <a:pt x="17" y="18"/>
                          <a:pt x="18" y="25"/>
                        </a:cubicBezTo>
                        <a:cubicBezTo>
                          <a:pt x="18" y="26"/>
                          <a:pt x="19" y="26"/>
                          <a:pt x="19" y="25"/>
                        </a:cubicBezTo>
                        <a:cubicBezTo>
                          <a:pt x="20" y="18"/>
                          <a:pt x="21" y="11"/>
                          <a:pt x="20" y="4"/>
                        </a:cubicBezTo>
                        <a:cubicBezTo>
                          <a:pt x="19" y="3"/>
                          <a:pt x="18" y="3"/>
                          <a:pt x="18" y="4"/>
                        </a:cubicBezTo>
                        <a:cubicBezTo>
                          <a:pt x="17" y="11"/>
                          <a:pt x="16" y="18"/>
                          <a:pt x="15" y="26"/>
                        </a:cubicBezTo>
                        <a:cubicBezTo>
                          <a:pt x="15" y="27"/>
                          <a:pt x="16" y="27"/>
                          <a:pt x="16" y="26"/>
                        </a:cubicBezTo>
                        <a:cubicBezTo>
                          <a:pt x="18" y="19"/>
                          <a:pt x="20" y="12"/>
                          <a:pt x="18" y="5"/>
                        </a:cubicBezTo>
                        <a:cubicBezTo>
                          <a:pt x="18" y="4"/>
                          <a:pt x="17" y="4"/>
                          <a:pt x="17" y="5"/>
                        </a:cubicBezTo>
                        <a:cubicBezTo>
                          <a:pt x="16" y="12"/>
                          <a:pt x="13" y="19"/>
                          <a:pt x="14" y="26"/>
                        </a:cubicBezTo>
                        <a:cubicBezTo>
                          <a:pt x="14" y="27"/>
                          <a:pt x="15" y="27"/>
                          <a:pt x="16" y="26"/>
                        </a:cubicBezTo>
                        <a:cubicBezTo>
                          <a:pt x="17" y="21"/>
                          <a:pt x="17" y="16"/>
                          <a:pt x="18" y="10"/>
                        </a:cubicBezTo>
                        <a:cubicBezTo>
                          <a:pt x="18" y="10"/>
                          <a:pt x="16" y="9"/>
                          <a:pt x="16" y="10"/>
                        </a:cubicBezTo>
                        <a:cubicBezTo>
                          <a:pt x="14" y="15"/>
                          <a:pt x="14" y="20"/>
                          <a:pt x="14" y="25"/>
                        </a:cubicBezTo>
                        <a:cubicBezTo>
                          <a:pt x="14" y="25"/>
                          <a:pt x="16" y="26"/>
                          <a:pt x="16" y="25"/>
                        </a:cubicBezTo>
                        <a:cubicBezTo>
                          <a:pt x="17" y="19"/>
                          <a:pt x="17" y="14"/>
                          <a:pt x="17" y="8"/>
                        </a:cubicBezTo>
                        <a:cubicBezTo>
                          <a:pt x="17" y="8"/>
                          <a:pt x="15" y="7"/>
                          <a:pt x="15" y="8"/>
                        </a:cubicBezTo>
                        <a:cubicBezTo>
                          <a:pt x="14" y="14"/>
                          <a:pt x="13" y="20"/>
                          <a:pt x="13" y="26"/>
                        </a:cubicBezTo>
                        <a:cubicBezTo>
                          <a:pt x="13" y="27"/>
                          <a:pt x="14" y="27"/>
                          <a:pt x="14" y="26"/>
                        </a:cubicBezTo>
                        <a:cubicBezTo>
                          <a:pt x="16" y="21"/>
                          <a:pt x="16" y="16"/>
                          <a:pt x="16" y="10"/>
                        </a:cubicBezTo>
                        <a:cubicBezTo>
                          <a:pt x="16" y="9"/>
                          <a:pt x="15" y="9"/>
                          <a:pt x="15" y="10"/>
                        </a:cubicBezTo>
                        <a:cubicBezTo>
                          <a:pt x="13" y="16"/>
                          <a:pt x="12" y="21"/>
                          <a:pt x="12" y="27"/>
                        </a:cubicBezTo>
                        <a:cubicBezTo>
                          <a:pt x="12" y="28"/>
                          <a:pt x="13" y="28"/>
                          <a:pt x="13" y="28"/>
                        </a:cubicBezTo>
                        <a:cubicBezTo>
                          <a:pt x="14" y="23"/>
                          <a:pt x="15" y="18"/>
                          <a:pt x="15" y="13"/>
                        </a:cubicBezTo>
                        <a:cubicBezTo>
                          <a:pt x="15" y="12"/>
                          <a:pt x="13" y="12"/>
                          <a:pt x="13" y="13"/>
                        </a:cubicBezTo>
                        <a:cubicBezTo>
                          <a:pt x="12" y="17"/>
                          <a:pt x="11" y="21"/>
                          <a:pt x="11" y="25"/>
                        </a:cubicBezTo>
                        <a:cubicBezTo>
                          <a:pt x="11" y="26"/>
                          <a:pt x="12" y="26"/>
                          <a:pt x="13" y="25"/>
                        </a:cubicBezTo>
                        <a:cubicBezTo>
                          <a:pt x="13" y="21"/>
                          <a:pt x="14" y="17"/>
                          <a:pt x="13" y="13"/>
                        </a:cubicBezTo>
                        <a:cubicBezTo>
                          <a:pt x="13" y="12"/>
                          <a:pt x="12" y="12"/>
                          <a:pt x="12" y="12"/>
                        </a:cubicBezTo>
                        <a:cubicBezTo>
                          <a:pt x="10" y="17"/>
                          <a:pt x="9" y="21"/>
                          <a:pt x="9" y="26"/>
                        </a:cubicBezTo>
                        <a:cubicBezTo>
                          <a:pt x="9" y="27"/>
                          <a:pt x="10" y="27"/>
                          <a:pt x="11" y="27"/>
                        </a:cubicBezTo>
                        <a:cubicBezTo>
                          <a:pt x="12" y="22"/>
                          <a:pt x="12" y="18"/>
                          <a:pt x="12" y="14"/>
                        </a:cubicBezTo>
                        <a:cubicBezTo>
                          <a:pt x="12" y="13"/>
                          <a:pt x="11" y="13"/>
                          <a:pt x="11" y="14"/>
                        </a:cubicBezTo>
                        <a:cubicBezTo>
                          <a:pt x="9" y="18"/>
                          <a:pt x="8" y="22"/>
                          <a:pt x="8" y="27"/>
                        </a:cubicBezTo>
                        <a:cubicBezTo>
                          <a:pt x="8" y="28"/>
                          <a:pt x="9" y="28"/>
                          <a:pt x="9" y="27"/>
                        </a:cubicBezTo>
                        <a:cubicBezTo>
                          <a:pt x="11" y="23"/>
                          <a:pt x="11" y="19"/>
                          <a:pt x="11" y="15"/>
                        </a:cubicBezTo>
                        <a:cubicBezTo>
                          <a:pt x="11" y="14"/>
                          <a:pt x="10" y="14"/>
                          <a:pt x="9" y="15"/>
                        </a:cubicBezTo>
                        <a:cubicBezTo>
                          <a:pt x="7" y="19"/>
                          <a:pt x="7" y="24"/>
                          <a:pt x="7" y="29"/>
                        </a:cubicBezTo>
                        <a:cubicBezTo>
                          <a:pt x="7" y="29"/>
                          <a:pt x="8" y="29"/>
                          <a:pt x="8" y="29"/>
                        </a:cubicBezTo>
                        <a:cubicBezTo>
                          <a:pt x="8" y="24"/>
                          <a:pt x="9" y="19"/>
                          <a:pt x="9" y="15"/>
                        </a:cubicBezTo>
                        <a:cubicBezTo>
                          <a:pt x="9" y="14"/>
                          <a:pt x="7" y="14"/>
                          <a:pt x="7" y="15"/>
                        </a:cubicBezTo>
                        <a:cubicBezTo>
                          <a:pt x="6" y="19"/>
                          <a:pt x="5" y="23"/>
                          <a:pt x="5" y="28"/>
                        </a:cubicBezTo>
                        <a:cubicBezTo>
                          <a:pt x="5" y="29"/>
                          <a:pt x="6" y="29"/>
                          <a:pt x="6" y="28"/>
                        </a:cubicBezTo>
                        <a:cubicBezTo>
                          <a:pt x="7" y="24"/>
                          <a:pt x="8" y="20"/>
                          <a:pt x="8" y="16"/>
                        </a:cubicBezTo>
                        <a:cubicBezTo>
                          <a:pt x="7" y="15"/>
                          <a:pt x="7" y="15"/>
                          <a:pt x="6" y="15"/>
                        </a:cubicBezTo>
                        <a:cubicBezTo>
                          <a:pt x="4" y="19"/>
                          <a:pt x="3" y="24"/>
                          <a:pt x="3" y="28"/>
                        </a:cubicBezTo>
                        <a:cubicBezTo>
                          <a:pt x="3" y="29"/>
                          <a:pt x="4" y="29"/>
                          <a:pt x="4" y="29"/>
                        </a:cubicBezTo>
                        <a:cubicBezTo>
                          <a:pt x="6" y="25"/>
                          <a:pt x="6" y="21"/>
                          <a:pt x="6" y="16"/>
                        </a:cubicBezTo>
                        <a:cubicBezTo>
                          <a:pt x="6" y="16"/>
                          <a:pt x="5" y="15"/>
                          <a:pt x="4" y="16"/>
                        </a:cubicBezTo>
                        <a:cubicBezTo>
                          <a:pt x="2" y="20"/>
                          <a:pt x="1" y="24"/>
                          <a:pt x="1" y="29"/>
                        </a:cubicBezTo>
                        <a:cubicBezTo>
                          <a:pt x="1" y="30"/>
                          <a:pt x="2" y="30"/>
                          <a:pt x="3" y="29"/>
                        </a:cubicBezTo>
                        <a:cubicBezTo>
                          <a:pt x="4" y="26"/>
                          <a:pt x="5" y="23"/>
                          <a:pt x="5" y="19"/>
                        </a:cubicBezTo>
                        <a:cubicBezTo>
                          <a:pt x="5" y="18"/>
                          <a:pt x="4" y="18"/>
                          <a:pt x="4" y="19"/>
                        </a:cubicBezTo>
                        <a:cubicBezTo>
                          <a:pt x="3" y="23"/>
                          <a:pt x="2" y="26"/>
                          <a:pt x="1" y="30"/>
                        </a:cubicBezTo>
                        <a:cubicBezTo>
                          <a:pt x="1" y="31"/>
                          <a:pt x="2" y="31"/>
                          <a:pt x="2" y="30"/>
                        </a:cubicBezTo>
                        <a:cubicBezTo>
                          <a:pt x="4" y="26"/>
                          <a:pt x="5" y="22"/>
                          <a:pt x="4" y="18"/>
                        </a:cubicBezTo>
                        <a:cubicBezTo>
                          <a:pt x="4" y="17"/>
                          <a:pt x="3" y="17"/>
                          <a:pt x="3" y="18"/>
                        </a:cubicBezTo>
                        <a:cubicBezTo>
                          <a:pt x="1" y="22"/>
                          <a:pt x="0" y="26"/>
                          <a:pt x="0" y="30"/>
                        </a:cubicBezTo>
                        <a:cubicBezTo>
                          <a:pt x="0" y="31"/>
                          <a:pt x="2" y="31"/>
                          <a:pt x="2" y="30"/>
                        </a:cubicBezTo>
                        <a:cubicBezTo>
                          <a:pt x="3" y="25"/>
                          <a:pt x="4" y="21"/>
                          <a:pt x="4" y="15"/>
                        </a:cubicBezTo>
                        <a:cubicBezTo>
                          <a:pt x="4" y="14"/>
                          <a:pt x="3" y="14"/>
                          <a:pt x="3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73" name="Freeform 162"/>
                  <p:cNvSpPr/>
                  <p:nvPr/>
                </p:nvSpPr>
                <p:spPr bwMode="auto">
                  <a:xfrm>
                    <a:off x="898525" y="2506663"/>
                    <a:ext cx="22225" cy="41275"/>
                  </a:xfrm>
                  <a:custGeom>
                    <a:avLst/>
                    <a:gdLst>
                      <a:gd name="T0" fmla="*/ 18 w 21"/>
                      <a:gd name="T1" fmla="*/ 5 h 38"/>
                      <a:gd name="T2" fmla="*/ 18 w 21"/>
                      <a:gd name="T3" fmla="*/ 6 h 38"/>
                      <a:gd name="T4" fmla="*/ 17 w 21"/>
                      <a:gd name="T5" fmla="*/ 9 h 38"/>
                      <a:gd name="T6" fmla="*/ 16 w 21"/>
                      <a:gd name="T7" fmla="*/ 12 h 38"/>
                      <a:gd name="T8" fmla="*/ 16 w 21"/>
                      <a:gd name="T9" fmla="*/ 1 h 38"/>
                      <a:gd name="T10" fmla="*/ 16 w 21"/>
                      <a:gd name="T11" fmla="*/ 3 h 38"/>
                      <a:gd name="T12" fmla="*/ 13 w 21"/>
                      <a:gd name="T13" fmla="*/ 3 h 38"/>
                      <a:gd name="T14" fmla="*/ 12 w 21"/>
                      <a:gd name="T15" fmla="*/ 7 h 38"/>
                      <a:gd name="T16" fmla="*/ 11 w 21"/>
                      <a:gd name="T17" fmla="*/ 7 h 38"/>
                      <a:gd name="T18" fmla="*/ 9 w 21"/>
                      <a:gd name="T19" fmla="*/ 2 h 38"/>
                      <a:gd name="T20" fmla="*/ 8 w 21"/>
                      <a:gd name="T21" fmla="*/ 4 h 38"/>
                      <a:gd name="T22" fmla="*/ 8 w 21"/>
                      <a:gd name="T23" fmla="*/ 12 h 38"/>
                      <a:gd name="T24" fmla="*/ 5 w 21"/>
                      <a:gd name="T25" fmla="*/ 10 h 38"/>
                      <a:gd name="T26" fmla="*/ 3 w 21"/>
                      <a:gd name="T27" fmla="*/ 2 h 38"/>
                      <a:gd name="T28" fmla="*/ 3 w 21"/>
                      <a:gd name="T29" fmla="*/ 8 h 38"/>
                      <a:gd name="T30" fmla="*/ 2 w 21"/>
                      <a:gd name="T31" fmla="*/ 11 h 38"/>
                      <a:gd name="T32" fmla="*/ 2 w 21"/>
                      <a:gd name="T33" fmla="*/ 20 h 38"/>
                      <a:gd name="T34" fmla="*/ 0 w 21"/>
                      <a:gd name="T35" fmla="*/ 26 h 38"/>
                      <a:gd name="T36" fmla="*/ 2 w 21"/>
                      <a:gd name="T37" fmla="*/ 30 h 38"/>
                      <a:gd name="T38" fmla="*/ 4 w 21"/>
                      <a:gd name="T39" fmla="*/ 19 h 38"/>
                      <a:gd name="T40" fmla="*/ 5 w 21"/>
                      <a:gd name="T41" fmla="*/ 16 h 38"/>
                      <a:gd name="T42" fmla="*/ 4 w 21"/>
                      <a:gd name="T43" fmla="*/ 22 h 38"/>
                      <a:gd name="T44" fmla="*/ 5 w 21"/>
                      <a:gd name="T45" fmla="*/ 27 h 38"/>
                      <a:gd name="T46" fmla="*/ 7 w 21"/>
                      <a:gd name="T47" fmla="*/ 33 h 38"/>
                      <a:gd name="T48" fmla="*/ 0 w 21"/>
                      <a:gd name="T49" fmla="*/ 27 h 38"/>
                      <a:gd name="T50" fmla="*/ 2 w 21"/>
                      <a:gd name="T51" fmla="*/ 28 h 38"/>
                      <a:gd name="T52" fmla="*/ 6 w 21"/>
                      <a:gd name="T53" fmla="*/ 28 h 38"/>
                      <a:gd name="T54" fmla="*/ 5 w 21"/>
                      <a:gd name="T55" fmla="*/ 25 h 38"/>
                      <a:gd name="T56" fmla="*/ 6 w 21"/>
                      <a:gd name="T57" fmla="*/ 11 h 38"/>
                      <a:gd name="T58" fmla="*/ 6 w 21"/>
                      <a:gd name="T59" fmla="*/ 12 h 38"/>
                      <a:gd name="T60" fmla="*/ 2 w 21"/>
                      <a:gd name="T61" fmla="*/ 25 h 38"/>
                      <a:gd name="T62" fmla="*/ 0 w 21"/>
                      <a:gd name="T63" fmla="*/ 28 h 38"/>
                      <a:gd name="T64" fmla="*/ 0 w 21"/>
                      <a:gd name="T65" fmla="*/ 20 h 38"/>
                      <a:gd name="T66" fmla="*/ 2 w 21"/>
                      <a:gd name="T67" fmla="*/ 14 h 38"/>
                      <a:gd name="T68" fmla="*/ 3 w 21"/>
                      <a:gd name="T69" fmla="*/ 21 h 38"/>
                      <a:gd name="T70" fmla="*/ 3 w 21"/>
                      <a:gd name="T71" fmla="*/ 17 h 38"/>
                      <a:gd name="T72" fmla="*/ 4 w 21"/>
                      <a:gd name="T73" fmla="*/ 7 h 38"/>
                      <a:gd name="T74" fmla="*/ 7 w 21"/>
                      <a:gd name="T75" fmla="*/ 5 h 38"/>
                      <a:gd name="T76" fmla="*/ 8 w 21"/>
                      <a:gd name="T77" fmla="*/ 14 h 38"/>
                      <a:gd name="T78" fmla="*/ 9 w 21"/>
                      <a:gd name="T79" fmla="*/ 13 h 38"/>
                      <a:gd name="T80" fmla="*/ 10 w 21"/>
                      <a:gd name="T81" fmla="*/ 10 h 38"/>
                      <a:gd name="T82" fmla="*/ 12 w 21"/>
                      <a:gd name="T83" fmla="*/ 5 h 38"/>
                      <a:gd name="T84" fmla="*/ 13 w 21"/>
                      <a:gd name="T85" fmla="*/ 12 h 38"/>
                      <a:gd name="T86" fmla="*/ 14 w 21"/>
                      <a:gd name="T87" fmla="*/ 14 h 38"/>
                      <a:gd name="T88" fmla="*/ 15 w 21"/>
                      <a:gd name="T89" fmla="*/ 6 h 38"/>
                      <a:gd name="T90" fmla="*/ 17 w 21"/>
                      <a:gd name="T91" fmla="*/ 6 h 38"/>
                      <a:gd name="T92" fmla="*/ 17 w 21"/>
                      <a:gd name="T93" fmla="*/ 16 h 38"/>
                      <a:gd name="T94" fmla="*/ 18 w 21"/>
                      <a:gd name="T95" fmla="*/ 15 h 38"/>
                      <a:gd name="T96" fmla="*/ 18 w 21"/>
                      <a:gd name="T97" fmla="*/ 10 h 38"/>
                      <a:gd name="T98" fmla="*/ 20 w 21"/>
                      <a:gd name="T99" fmla="*/ 1 h 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</a:cxnLst>
                    <a:rect l="0" t="0" r="r" b="b"/>
                    <a:pathLst>
                      <a:path w="21" h="38">
                        <a:moveTo>
                          <a:pt x="20" y="1"/>
                        </a:moveTo>
                        <a:cubicBezTo>
                          <a:pt x="19" y="3"/>
                          <a:pt x="20" y="11"/>
                          <a:pt x="19" y="5"/>
                        </a:cubicBezTo>
                        <a:cubicBezTo>
                          <a:pt x="19" y="4"/>
                          <a:pt x="18" y="4"/>
                          <a:pt x="18" y="5"/>
                        </a:cubicBezTo>
                        <a:cubicBezTo>
                          <a:pt x="18" y="6"/>
                          <a:pt x="18" y="8"/>
                          <a:pt x="18" y="10"/>
                        </a:cubicBezTo>
                        <a:cubicBezTo>
                          <a:pt x="17" y="12"/>
                          <a:pt x="17" y="12"/>
                          <a:pt x="19" y="12"/>
                        </a:cubicBezTo>
                        <a:cubicBezTo>
                          <a:pt x="19" y="10"/>
                          <a:pt x="19" y="8"/>
                          <a:pt x="18" y="6"/>
                        </a:cubicBezTo>
                        <a:cubicBezTo>
                          <a:pt x="18" y="6"/>
                          <a:pt x="17" y="6"/>
                          <a:pt x="17" y="7"/>
                        </a:cubicBezTo>
                        <a:cubicBezTo>
                          <a:pt x="16" y="9"/>
                          <a:pt x="16" y="11"/>
                          <a:pt x="17" y="14"/>
                        </a:cubicBezTo>
                        <a:cubicBezTo>
                          <a:pt x="19" y="14"/>
                          <a:pt x="20" y="12"/>
                          <a:pt x="17" y="9"/>
                        </a:cubicBezTo>
                        <a:cubicBezTo>
                          <a:pt x="17" y="7"/>
                          <a:pt x="17" y="6"/>
                          <a:pt x="17" y="4"/>
                        </a:cubicBezTo>
                        <a:cubicBezTo>
                          <a:pt x="17" y="3"/>
                          <a:pt x="16" y="3"/>
                          <a:pt x="16" y="4"/>
                        </a:cubicBezTo>
                        <a:cubicBezTo>
                          <a:pt x="16" y="7"/>
                          <a:pt x="16" y="9"/>
                          <a:pt x="16" y="12"/>
                        </a:cubicBezTo>
                        <a:cubicBezTo>
                          <a:pt x="16" y="13"/>
                          <a:pt x="17" y="13"/>
                          <a:pt x="17" y="12"/>
                        </a:cubicBezTo>
                        <a:cubicBezTo>
                          <a:pt x="18" y="8"/>
                          <a:pt x="18" y="5"/>
                          <a:pt x="17" y="1"/>
                        </a:cubicBezTo>
                        <a:cubicBezTo>
                          <a:pt x="17" y="0"/>
                          <a:pt x="16" y="0"/>
                          <a:pt x="16" y="1"/>
                        </a:cubicBezTo>
                        <a:cubicBezTo>
                          <a:pt x="16" y="4"/>
                          <a:pt x="16" y="8"/>
                          <a:pt x="16" y="11"/>
                        </a:cubicBezTo>
                        <a:cubicBezTo>
                          <a:pt x="18" y="11"/>
                          <a:pt x="18" y="11"/>
                          <a:pt x="17" y="8"/>
                        </a:cubicBezTo>
                        <a:cubicBezTo>
                          <a:pt x="17" y="7"/>
                          <a:pt x="16" y="5"/>
                          <a:pt x="16" y="3"/>
                        </a:cubicBezTo>
                        <a:cubicBezTo>
                          <a:pt x="16" y="2"/>
                          <a:pt x="15" y="3"/>
                          <a:pt x="15" y="3"/>
                        </a:cubicBezTo>
                        <a:cubicBezTo>
                          <a:pt x="14" y="6"/>
                          <a:pt x="14" y="10"/>
                          <a:pt x="14" y="12"/>
                        </a:cubicBezTo>
                        <a:cubicBezTo>
                          <a:pt x="13" y="9"/>
                          <a:pt x="13" y="6"/>
                          <a:pt x="13" y="3"/>
                        </a:cubicBezTo>
                        <a:cubicBezTo>
                          <a:pt x="12" y="3"/>
                          <a:pt x="11" y="3"/>
                          <a:pt x="11" y="4"/>
                        </a:cubicBezTo>
                        <a:cubicBezTo>
                          <a:pt x="11" y="6"/>
                          <a:pt x="12" y="8"/>
                          <a:pt x="12" y="10"/>
                        </a:cubicBezTo>
                        <a:cubicBezTo>
                          <a:pt x="13" y="10"/>
                          <a:pt x="13" y="9"/>
                          <a:pt x="12" y="7"/>
                        </a:cubicBezTo>
                        <a:cubicBezTo>
                          <a:pt x="12" y="6"/>
                          <a:pt x="12" y="4"/>
                          <a:pt x="11" y="3"/>
                        </a:cubicBezTo>
                        <a:cubicBezTo>
                          <a:pt x="11" y="2"/>
                          <a:pt x="10" y="2"/>
                          <a:pt x="10" y="3"/>
                        </a:cubicBezTo>
                        <a:cubicBezTo>
                          <a:pt x="10" y="5"/>
                          <a:pt x="10" y="6"/>
                          <a:pt x="11" y="7"/>
                        </a:cubicBezTo>
                        <a:cubicBezTo>
                          <a:pt x="10" y="11"/>
                          <a:pt x="11" y="11"/>
                          <a:pt x="11" y="7"/>
                        </a:cubicBezTo>
                        <a:cubicBezTo>
                          <a:pt x="11" y="6"/>
                          <a:pt x="11" y="4"/>
                          <a:pt x="11" y="2"/>
                        </a:cubicBezTo>
                        <a:cubicBezTo>
                          <a:pt x="11" y="1"/>
                          <a:pt x="9" y="2"/>
                          <a:pt x="9" y="2"/>
                        </a:cubicBezTo>
                        <a:cubicBezTo>
                          <a:pt x="9" y="5"/>
                          <a:pt x="9" y="8"/>
                          <a:pt x="9" y="11"/>
                        </a:cubicBezTo>
                        <a:cubicBezTo>
                          <a:pt x="10" y="11"/>
                          <a:pt x="10" y="11"/>
                          <a:pt x="9" y="9"/>
                        </a:cubicBezTo>
                        <a:cubicBezTo>
                          <a:pt x="9" y="7"/>
                          <a:pt x="9" y="6"/>
                          <a:pt x="8" y="4"/>
                        </a:cubicBezTo>
                        <a:cubicBezTo>
                          <a:pt x="8" y="3"/>
                          <a:pt x="7" y="4"/>
                          <a:pt x="7" y="4"/>
                        </a:cubicBezTo>
                        <a:cubicBezTo>
                          <a:pt x="7" y="6"/>
                          <a:pt x="7" y="8"/>
                          <a:pt x="7" y="9"/>
                        </a:cubicBezTo>
                        <a:cubicBezTo>
                          <a:pt x="6" y="11"/>
                          <a:pt x="6" y="12"/>
                          <a:pt x="8" y="12"/>
                        </a:cubicBezTo>
                        <a:cubicBezTo>
                          <a:pt x="8" y="8"/>
                          <a:pt x="7" y="5"/>
                          <a:pt x="7" y="2"/>
                        </a:cubicBezTo>
                        <a:cubicBezTo>
                          <a:pt x="7" y="1"/>
                          <a:pt x="5" y="2"/>
                          <a:pt x="5" y="2"/>
                        </a:cubicBezTo>
                        <a:cubicBezTo>
                          <a:pt x="5" y="5"/>
                          <a:pt x="6" y="8"/>
                          <a:pt x="5" y="10"/>
                        </a:cubicBezTo>
                        <a:cubicBezTo>
                          <a:pt x="6" y="11"/>
                          <a:pt x="6" y="11"/>
                          <a:pt x="5" y="9"/>
                        </a:cubicBezTo>
                        <a:cubicBezTo>
                          <a:pt x="5" y="6"/>
                          <a:pt x="5" y="4"/>
                          <a:pt x="4" y="2"/>
                        </a:cubicBezTo>
                        <a:cubicBezTo>
                          <a:pt x="4" y="1"/>
                          <a:pt x="3" y="1"/>
                          <a:pt x="3" y="2"/>
                        </a:cubicBezTo>
                        <a:cubicBezTo>
                          <a:pt x="3" y="5"/>
                          <a:pt x="3" y="9"/>
                          <a:pt x="3" y="12"/>
                        </a:cubicBezTo>
                        <a:cubicBezTo>
                          <a:pt x="2" y="14"/>
                          <a:pt x="2" y="15"/>
                          <a:pt x="4" y="15"/>
                        </a:cubicBezTo>
                        <a:cubicBezTo>
                          <a:pt x="3" y="12"/>
                          <a:pt x="3" y="10"/>
                          <a:pt x="3" y="8"/>
                        </a:cubicBezTo>
                        <a:cubicBezTo>
                          <a:pt x="3" y="7"/>
                          <a:pt x="2" y="7"/>
                          <a:pt x="2" y="8"/>
                        </a:cubicBezTo>
                        <a:cubicBezTo>
                          <a:pt x="2" y="11"/>
                          <a:pt x="2" y="13"/>
                          <a:pt x="2" y="16"/>
                        </a:cubicBezTo>
                        <a:cubicBezTo>
                          <a:pt x="2" y="23"/>
                          <a:pt x="2" y="12"/>
                          <a:pt x="2" y="11"/>
                        </a:cubicBezTo>
                        <a:cubicBezTo>
                          <a:pt x="2" y="10"/>
                          <a:pt x="0" y="10"/>
                          <a:pt x="0" y="11"/>
                        </a:cubicBezTo>
                        <a:cubicBezTo>
                          <a:pt x="0" y="15"/>
                          <a:pt x="0" y="18"/>
                          <a:pt x="0" y="22"/>
                        </a:cubicBezTo>
                        <a:cubicBezTo>
                          <a:pt x="2" y="23"/>
                          <a:pt x="3" y="22"/>
                          <a:pt x="2" y="20"/>
                        </a:cubicBezTo>
                        <a:cubicBezTo>
                          <a:pt x="2" y="19"/>
                          <a:pt x="2" y="17"/>
                          <a:pt x="2" y="16"/>
                        </a:cubicBezTo>
                        <a:cubicBezTo>
                          <a:pt x="2" y="15"/>
                          <a:pt x="0" y="15"/>
                          <a:pt x="0" y="16"/>
                        </a:cubicBezTo>
                        <a:cubicBezTo>
                          <a:pt x="0" y="19"/>
                          <a:pt x="0" y="22"/>
                          <a:pt x="0" y="26"/>
                        </a:cubicBezTo>
                        <a:cubicBezTo>
                          <a:pt x="2" y="26"/>
                          <a:pt x="2" y="25"/>
                          <a:pt x="1" y="23"/>
                        </a:cubicBezTo>
                        <a:cubicBezTo>
                          <a:pt x="1" y="25"/>
                          <a:pt x="0" y="28"/>
                          <a:pt x="0" y="30"/>
                        </a:cubicBezTo>
                        <a:cubicBezTo>
                          <a:pt x="0" y="31"/>
                          <a:pt x="1" y="31"/>
                          <a:pt x="2" y="30"/>
                        </a:cubicBezTo>
                        <a:cubicBezTo>
                          <a:pt x="3" y="28"/>
                          <a:pt x="4" y="25"/>
                          <a:pt x="5" y="22"/>
                        </a:cubicBezTo>
                        <a:cubicBezTo>
                          <a:pt x="5" y="20"/>
                          <a:pt x="5" y="18"/>
                          <a:pt x="5" y="17"/>
                        </a:cubicBezTo>
                        <a:cubicBezTo>
                          <a:pt x="6" y="11"/>
                          <a:pt x="4" y="18"/>
                          <a:pt x="4" y="19"/>
                        </a:cubicBezTo>
                        <a:cubicBezTo>
                          <a:pt x="4" y="19"/>
                          <a:pt x="5" y="20"/>
                          <a:pt x="5" y="19"/>
                        </a:cubicBezTo>
                        <a:cubicBezTo>
                          <a:pt x="6" y="17"/>
                          <a:pt x="6" y="16"/>
                          <a:pt x="7" y="14"/>
                        </a:cubicBezTo>
                        <a:cubicBezTo>
                          <a:pt x="5" y="13"/>
                          <a:pt x="5" y="14"/>
                          <a:pt x="5" y="16"/>
                        </a:cubicBezTo>
                        <a:cubicBezTo>
                          <a:pt x="5" y="17"/>
                          <a:pt x="5" y="18"/>
                          <a:pt x="5" y="19"/>
                        </a:cubicBezTo>
                        <a:cubicBezTo>
                          <a:pt x="5" y="21"/>
                          <a:pt x="6" y="24"/>
                          <a:pt x="5" y="21"/>
                        </a:cubicBezTo>
                        <a:cubicBezTo>
                          <a:pt x="5" y="21"/>
                          <a:pt x="4" y="21"/>
                          <a:pt x="4" y="22"/>
                        </a:cubicBezTo>
                        <a:cubicBezTo>
                          <a:pt x="4" y="25"/>
                          <a:pt x="4" y="28"/>
                          <a:pt x="5" y="32"/>
                        </a:cubicBezTo>
                        <a:cubicBezTo>
                          <a:pt x="5" y="33"/>
                          <a:pt x="6" y="33"/>
                          <a:pt x="6" y="32"/>
                        </a:cubicBezTo>
                        <a:cubicBezTo>
                          <a:pt x="6" y="29"/>
                          <a:pt x="6" y="29"/>
                          <a:pt x="5" y="27"/>
                        </a:cubicBezTo>
                        <a:cubicBezTo>
                          <a:pt x="5" y="26"/>
                          <a:pt x="4" y="26"/>
                          <a:pt x="4" y="27"/>
                        </a:cubicBezTo>
                        <a:cubicBezTo>
                          <a:pt x="4" y="29"/>
                          <a:pt x="5" y="31"/>
                          <a:pt x="6" y="33"/>
                        </a:cubicBezTo>
                        <a:cubicBezTo>
                          <a:pt x="6" y="34"/>
                          <a:pt x="7" y="34"/>
                          <a:pt x="7" y="33"/>
                        </a:cubicBezTo>
                        <a:cubicBezTo>
                          <a:pt x="6" y="29"/>
                          <a:pt x="5" y="30"/>
                          <a:pt x="7" y="33"/>
                        </a:cubicBezTo>
                        <a:cubicBezTo>
                          <a:pt x="5" y="30"/>
                          <a:pt x="4" y="28"/>
                          <a:pt x="2" y="26"/>
                        </a:cubicBezTo>
                        <a:cubicBezTo>
                          <a:pt x="1" y="25"/>
                          <a:pt x="0" y="26"/>
                          <a:pt x="0" y="27"/>
                        </a:cubicBezTo>
                        <a:cubicBezTo>
                          <a:pt x="1" y="30"/>
                          <a:pt x="2" y="34"/>
                          <a:pt x="5" y="37"/>
                        </a:cubicBezTo>
                        <a:cubicBezTo>
                          <a:pt x="6" y="38"/>
                          <a:pt x="7" y="37"/>
                          <a:pt x="6" y="36"/>
                        </a:cubicBezTo>
                        <a:cubicBezTo>
                          <a:pt x="4" y="34"/>
                          <a:pt x="3" y="30"/>
                          <a:pt x="2" y="28"/>
                        </a:cubicBezTo>
                        <a:cubicBezTo>
                          <a:pt x="3" y="30"/>
                          <a:pt x="5" y="33"/>
                          <a:pt x="7" y="35"/>
                        </a:cubicBezTo>
                        <a:cubicBezTo>
                          <a:pt x="7" y="36"/>
                          <a:pt x="8" y="35"/>
                          <a:pt x="8" y="34"/>
                        </a:cubicBezTo>
                        <a:cubicBezTo>
                          <a:pt x="7" y="32"/>
                          <a:pt x="7" y="30"/>
                          <a:pt x="6" y="28"/>
                        </a:cubicBezTo>
                        <a:cubicBezTo>
                          <a:pt x="6" y="27"/>
                          <a:pt x="4" y="27"/>
                          <a:pt x="4" y="28"/>
                        </a:cubicBezTo>
                        <a:cubicBezTo>
                          <a:pt x="5" y="30"/>
                          <a:pt x="7" y="33"/>
                          <a:pt x="6" y="29"/>
                        </a:cubicBezTo>
                        <a:cubicBezTo>
                          <a:pt x="6" y="33"/>
                          <a:pt x="3" y="19"/>
                          <a:pt x="5" y="25"/>
                        </a:cubicBezTo>
                        <a:cubicBezTo>
                          <a:pt x="5" y="25"/>
                          <a:pt x="6" y="25"/>
                          <a:pt x="6" y="24"/>
                        </a:cubicBezTo>
                        <a:cubicBezTo>
                          <a:pt x="6" y="20"/>
                          <a:pt x="7" y="16"/>
                          <a:pt x="7" y="11"/>
                        </a:cubicBezTo>
                        <a:cubicBezTo>
                          <a:pt x="8" y="10"/>
                          <a:pt x="6" y="10"/>
                          <a:pt x="6" y="11"/>
                        </a:cubicBezTo>
                        <a:cubicBezTo>
                          <a:pt x="6" y="12"/>
                          <a:pt x="6" y="13"/>
                          <a:pt x="5" y="13"/>
                        </a:cubicBezTo>
                        <a:cubicBezTo>
                          <a:pt x="4" y="15"/>
                          <a:pt x="4" y="16"/>
                          <a:pt x="6" y="17"/>
                        </a:cubicBezTo>
                        <a:cubicBezTo>
                          <a:pt x="6" y="15"/>
                          <a:pt x="6" y="14"/>
                          <a:pt x="6" y="12"/>
                        </a:cubicBezTo>
                        <a:cubicBezTo>
                          <a:pt x="6" y="11"/>
                          <a:pt x="5" y="11"/>
                          <a:pt x="5" y="12"/>
                        </a:cubicBezTo>
                        <a:cubicBezTo>
                          <a:pt x="4" y="16"/>
                          <a:pt x="3" y="20"/>
                          <a:pt x="3" y="23"/>
                        </a:cubicBezTo>
                        <a:cubicBezTo>
                          <a:pt x="2" y="25"/>
                          <a:pt x="2" y="31"/>
                          <a:pt x="2" y="25"/>
                        </a:cubicBezTo>
                        <a:cubicBezTo>
                          <a:pt x="2" y="23"/>
                          <a:pt x="2" y="22"/>
                          <a:pt x="1" y="20"/>
                        </a:cubicBezTo>
                        <a:cubicBezTo>
                          <a:pt x="1" y="20"/>
                          <a:pt x="0" y="20"/>
                          <a:pt x="0" y="20"/>
                        </a:cubicBezTo>
                        <a:cubicBezTo>
                          <a:pt x="0" y="23"/>
                          <a:pt x="0" y="26"/>
                          <a:pt x="0" y="28"/>
                        </a:cubicBezTo>
                        <a:cubicBezTo>
                          <a:pt x="0" y="29"/>
                          <a:pt x="1" y="29"/>
                          <a:pt x="1" y="28"/>
                        </a:cubicBezTo>
                        <a:cubicBezTo>
                          <a:pt x="1" y="25"/>
                          <a:pt x="2" y="22"/>
                          <a:pt x="2" y="18"/>
                        </a:cubicBezTo>
                        <a:cubicBezTo>
                          <a:pt x="0" y="17"/>
                          <a:pt x="0" y="18"/>
                          <a:pt x="0" y="20"/>
                        </a:cubicBezTo>
                        <a:cubicBezTo>
                          <a:pt x="0" y="22"/>
                          <a:pt x="0" y="23"/>
                          <a:pt x="0" y="25"/>
                        </a:cubicBezTo>
                        <a:cubicBezTo>
                          <a:pt x="0" y="26"/>
                          <a:pt x="2" y="26"/>
                          <a:pt x="2" y="25"/>
                        </a:cubicBezTo>
                        <a:cubicBezTo>
                          <a:pt x="2" y="21"/>
                          <a:pt x="2" y="17"/>
                          <a:pt x="2" y="14"/>
                        </a:cubicBezTo>
                        <a:cubicBezTo>
                          <a:pt x="0" y="13"/>
                          <a:pt x="0" y="14"/>
                          <a:pt x="1" y="16"/>
                        </a:cubicBezTo>
                        <a:cubicBezTo>
                          <a:pt x="1" y="18"/>
                          <a:pt x="1" y="20"/>
                          <a:pt x="2" y="22"/>
                        </a:cubicBezTo>
                        <a:cubicBezTo>
                          <a:pt x="2" y="22"/>
                          <a:pt x="3" y="22"/>
                          <a:pt x="3" y="21"/>
                        </a:cubicBezTo>
                        <a:cubicBezTo>
                          <a:pt x="3" y="18"/>
                          <a:pt x="3" y="14"/>
                          <a:pt x="3" y="11"/>
                        </a:cubicBezTo>
                        <a:cubicBezTo>
                          <a:pt x="1" y="10"/>
                          <a:pt x="1" y="10"/>
                          <a:pt x="2" y="12"/>
                        </a:cubicBezTo>
                        <a:cubicBezTo>
                          <a:pt x="2" y="14"/>
                          <a:pt x="2" y="16"/>
                          <a:pt x="3" y="17"/>
                        </a:cubicBezTo>
                        <a:cubicBezTo>
                          <a:pt x="3" y="18"/>
                          <a:pt x="4" y="18"/>
                          <a:pt x="4" y="17"/>
                        </a:cubicBezTo>
                        <a:cubicBezTo>
                          <a:pt x="4" y="13"/>
                          <a:pt x="4" y="9"/>
                          <a:pt x="4" y="4"/>
                        </a:cubicBezTo>
                        <a:cubicBezTo>
                          <a:pt x="4" y="4"/>
                          <a:pt x="3" y="4"/>
                          <a:pt x="4" y="7"/>
                        </a:cubicBezTo>
                        <a:cubicBezTo>
                          <a:pt x="4" y="9"/>
                          <a:pt x="5" y="11"/>
                          <a:pt x="5" y="13"/>
                        </a:cubicBezTo>
                        <a:cubicBezTo>
                          <a:pt x="6" y="14"/>
                          <a:pt x="7" y="14"/>
                          <a:pt x="7" y="13"/>
                        </a:cubicBezTo>
                        <a:cubicBezTo>
                          <a:pt x="7" y="10"/>
                          <a:pt x="7" y="8"/>
                          <a:pt x="7" y="5"/>
                        </a:cubicBezTo>
                        <a:cubicBezTo>
                          <a:pt x="5" y="4"/>
                          <a:pt x="4" y="6"/>
                          <a:pt x="6" y="9"/>
                        </a:cubicBezTo>
                        <a:cubicBezTo>
                          <a:pt x="7" y="11"/>
                          <a:pt x="7" y="12"/>
                          <a:pt x="7" y="14"/>
                        </a:cubicBezTo>
                        <a:cubicBezTo>
                          <a:pt x="7" y="15"/>
                          <a:pt x="8" y="15"/>
                          <a:pt x="8" y="14"/>
                        </a:cubicBezTo>
                        <a:cubicBezTo>
                          <a:pt x="8" y="12"/>
                          <a:pt x="8" y="9"/>
                          <a:pt x="8" y="7"/>
                        </a:cubicBezTo>
                        <a:cubicBezTo>
                          <a:pt x="7" y="7"/>
                          <a:pt x="7" y="7"/>
                          <a:pt x="8" y="9"/>
                        </a:cubicBezTo>
                        <a:cubicBezTo>
                          <a:pt x="8" y="11"/>
                          <a:pt x="9" y="12"/>
                          <a:pt x="9" y="13"/>
                        </a:cubicBezTo>
                        <a:cubicBezTo>
                          <a:pt x="10" y="14"/>
                          <a:pt x="11" y="14"/>
                          <a:pt x="11" y="13"/>
                        </a:cubicBezTo>
                        <a:cubicBezTo>
                          <a:pt x="11" y="11"/>
                          <a:pt x="11" y="8"/>
                          <a:pt x="11" y="5"/>
                        </a:cubicBezTo>
                        <a:cubicBezTo>
                          <a:pt x="10" y="6"/>
                          <a:pt x="10" y="8"/>
                          <a:pt x="10" y="10"/>
                        </a:cubicBezTo>
                        <a:cubicBezTo>
                          <a:pt x="10" y="10"/>
                          <a:pt x="11" y="11"/>
                          <a:pt x="11" y="12"/>
                        </a:cubicBezTo>
                        <a:cubicBezTo>
                          <a:pt x="11" y="13"/>
                          <a:pt x="12" y="13"/>
                          <a:pt x="12" y="12"/>
                        </a:cubicBezTo>
                        <a:cubicBezTo>
                          <a:pt x="12" y="10"/>
                          <a:pt x="12" y="7"/>
                          <a:pt x="12" y="5"/>
                        </a:cubicBezTo>
                        <a:cubicBezTo>
                          <a:pt x="10" y="5"/>
                          <a:pt x="10" y="6"/>
                          <a:pt x="11" y="8"/>
                        </a:cubicBezTo>
                        <a:cubicBezTo>
                          <a:pt x="11" y="9"/>
                          <a:pt x="11" y="11"/>
                          <a:pt x="12" y="13"/>
                        </a:cubicBezTo>
                        <a:cubicBezTo>
                          <a:pt x="12" y="13"/>
                          <a:pt x="13" y="13"/>
                          <a:pt x="13" y="12"/>
                        </a:cubicBezTo>
                        <a:cubicBezTo>
                          <a:pt x="13" y="11"/>
                          <a:pt x="13" y="10"/>
                          <a:pt x="13" y="8"/>
                        </a:cubicBezTo>
                        <a:cubicBezTo>
                          <a:pt x="14" y="6"/>
                          <a:pt x="13" y="5"/>
                          <a:pt x="12" y="6"/>
                        </a:cubicBezTo>
                        <a:cubicBezTo>
                          <a:pt x="12" y="9"/>
                          <a:pt x="13" y="11"/>
                          <a:pt x="14" y="14"/>
                        </a:cubicBezTo>
                        <a:cubicBezTo>
                          <a:pt x="14" y="15"/>
                          <a:pt x="15" y="15"/>
                          <a:pt x="15" y="14"/>
                        </a:cubicBezTo>
                        <a:cubicBezTo>
                          <a:pt x="16" y="11"/>
                          <a:pt x="16" y="12"/>
                          <a:pt x="16" y="9"/>
                        </a:cubicBezTo>
                        <a:cubicBezTo>
                          <a:pt x="17" y="7"/>
                          <a:pt x="17" y="6"/>
                          <a:pt x="15" y="6"/>
                        </a:cubicBezTo>
                        <a:cubicBezTo>
                          <a:pt x="16" y="9"/>
                          <a:pt x="16" y="11"/>
                          <a:pt x="16" y="13"/>
                        </a:cubicBezTo>
                        <a:cubicBezTo>
                          <a:pt x="16" y="14"/>
                          <a:pt x="17" y="14"/>
                          <a:pt x="17" y="13"/>
                        </a:cubicBezTo>
                        <a:cubicBezTo>
                          <a:pt x="17" y="11"/>
                          <a:pt x="17" y="9"/>
                          <a:pt x="17" y="6"/>
                        </a:cubicBezTo>
                        <a:cubicBezTo>
                          <a:pt x="17" y="0"/>
                          <a:pt x="17" y="8"/>
                          <a:pt x="17" y="9"/>
                        </a:cubicBezTo>
                        <a:cubicBezTo>
                          <a:pt x="17" y="6"/>
                          <a:pt x="16" y="5"/>
                          <a:pt x="16" y="9"/>
                        </a:cubicBezTo>
                        <a:cubicBezTo>
                          <a:pt x="16" y="11"/>
                          <a:pt x="17" y="14"/>
                          <a:pt x="17" y="16"/>
                        </a:cubicBezTo>
                        <a:cubicBezTo>
                          <a:pt x="17" y="17"/>
                          <a:pt x="19" y="17"/>
                          <a:pt x="19" y="16"/>
                        </a:cubicBezTo>
                        <a:cubicBezTo>
                          <a:pt x="18" y="14"/>
                          <a:pt x="18" y="11"/>
                          <a:pt x="18" y="9"/>
                        </a:cubicBezTo>
                        <a:cubicBezTo>
                          <a:pt x="18" y="7"/>
                          <a:pt x="18" y="14"/>
                          <a:pt x="18" y="15"/>
                        </a:cubicBezTo>
                        <a:cubicBezTo>
                          <a:pt x="18" y="15"/>
                          <a:pt x="19" y="15"/>
                          <a:pt x="19" y="15"/>
                        </a:cubicBezTo>
                        <a:cubicBezTo>
                          <a:pt x="19" y="13"/>
                          <a:pt x="19" y="11"/>
                          <a:pt x="19" y="10"/>
                        </a:cubicBezTo>
                        <a:cubicBezTo>
                          <a:pt x="19" y="6"/>
                          <a:pt x="18" y="7"/>
                          <a:pt x="18" y="10"/>
                        </a:cubicBezTo>
                        <a:cubicBezTo>
                          <a:pt x="19" y="11"/>
                          <a:pt x="20" y="11"/>
                          <a:pt x="20" y="10"/>
                        </a:cubicBezTo>
                        <a:cubicBezTo>
                          <a:pt x="20" y="7"/>
                          <a:pt x="20" y="5"/>
                          <a:pt x="21" y="2"/>
                        </a:cubicBezTo>
                        <a:cubicBezTo>
                          <a:pt x="21" y="1"/>
                          <a:pt x="20" y="0"/>
                          <a:pt x="2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74" name="Freeform 163"/>
                  <p:cNvSpPr/>
                  <p:nvPr/>
                </p:nvSpPr>
                <p:spPr bwMode="auto">
                  <a:xfrm>
                    <a:off x="952500" y="2517776"/>
                    <a:ext cx="12700" cy="22225"/>
                  </a:xfrm>
                  <a:custGeom>
                    <a:avLst/>
                    <a:gdLst>
                      <a:gd name="T0" fmla="*/ 4 w 13"/>
                      <a:gd name="T1" fmla="*/ 13 h 21"/>
                      <a:gd name="T2" fmla="*/ 7 w 13"/>
                      <a:gd name="T3" fmla="*/ 12 h 21"/>
                      <a:gd name="T4" fmla="*/ 2 w 13"/>
                      <a:gd name="T5" fmla="*/ 12 h 21"/>
                      <a:gd name="T6" fmla="*/ 1 w 13"/>
                      <a:gd name="T7" fmla="*/ 13 h 21"/>
                      <a:gd name="T8" fmla="*/ 5 w 13"/>
                      <a:gd name="T9" fmla="*/ 14 h 21"/>
                      <a:gd name="T10" fmla="*/ 1 w 13"/>
                      <a:gd name="T11" fmla="*/ 11 h 21"/>
                      <a:gd name="T12" fmla="*/ 5 w 13"/>
                      <a:gd name="T13" fmla="*/ 10 h 21"/>
                      <a:gd name="T14" fmla="*/ 1 w 13"/>
                      <a:gd name="T15" fmla="*/ 10 h 21"/>
                      <a:gd name="T16" fmla="*/ 6 w 13"/>
                      <a:gd name="T17" fmla="*/ 6 h 21"/>
                      <a:gd name="T18" fmla="*/ 4 w 13"/>
                      <a:gd name="T19" fmla="*/ 6 h 21"/>
                      <a:gd name="T20" fmla="*/ 5 w 13"/>
                      <a:gd name="T21" fmla="*/ 0 h 21"/>
                      <a:gd name="T22" fmla="*/ 6 w 13"/>
                      <a:gd name="T23" fmla="*/ 15 h 21"/>
                      <a:gd name="T24" fmla="*/ 7 w 13"/>
                      <a:gd name="T25" fmla="*/ 4 h 21"/>
                      <a:gd name="T26" fmla="*/ 6 w 13"/>
                      <a:gd name="T27" fmla="*/ 14 h 21"/>
                      <a:gd name="T28" fmla="*/ 11 w 13"/>
                      <a:gd name="T29" fmla="*/ 11 h 21"/>
                      <a:gd name="T30" fmla="*/ 8 w 13"/>
                      <a:gd name="T31" fmla="*/ 14 h 21"/>
                      <a:gd name="T32" fmla="*/ 10 w 13"/>
                      <a:gd name="T33" fmla="*/ 8 h 21"/>
                      <a:gd name="T34" fmla="*/ 8 w 13"/>
                      <a:gd name="T35" fmla="*/ 14 h 21"/>
                      <a:gd name="T36" fmla="*/ 9 w 13"/>
                      <a:gd name="T37" fmla="*/ 7 h 21"/>
                      <a:gd name="T38" fmla="*/ 10 w 13"/>
                      <a:gd name="T39" fmla="*/ 9 h 21"/>
                      <a:gd name="T40" fmla="*/ 9 w 13"/>
                      <a:gd name="T41" fmla="*/ 11 h 21"/>
                      <a:gd name="T42" fmla="*/ 13 w 13"/>
                      <a:gd name="T43" fmla="*/ 7 h 21"/>
                      <a:gd name="T44" fmla="*/ 8 w 13"/>
                      <a:gd name="T45" fmla="*/ 17 h 21"/>
                      <a:gd name="T46" fmla="*/ 9 w 13"/>
                      <a:gd name="T47" fmla="*/ 15 h 21"/>
                      <a:gd name="T48" fmla="*/ 5 w 13"/>
                      <a:gd name="T49" fmla="*/ 19 h 21"/>
                      <a:gd name="T50" fmla="*/ 6 w 13"/>
                      <a:gd name="T51" fmla="*/ 18 h 21"/>
                      <a:gd name="T52" fmla="*/ 3 w 13"/>
                      <a:gd name="T53" fmla="*/ 15 h 21"/>
                      <a:gd name="T54" fmla="*/ 5 w 13"/>
                      <a:gd name="T55" fmla="*/ 20 h 21"/>
                      <a:gd name="T56" fmla="*/ 7 w 13"/>
                      <a:gd name="T57" fmla="*/ 16 h 21"/>
                      <a:gd name="T58" fmla="*/ 11 w 13"/>
                      <a:gd name="T59" fmla="*/ 7 h 21"/>
                      <a:gd name="T60" fmla="*/ 4 w 13"/>
                      <a:gd name="T61" fmla="*/ 15 h 21"/>
                      <a:gd name="T62" fmla="*/ 5 w 13"/>
                      <a:gd name="T63" fmla="*/ 20 h 21"/>
                      <a:gd name="T64" fmla="*/ 3 w 13"/>
                      <a:gd name="T65" fmla="*/ 15 h 21"/>
                      <a:gd name="T66" fmla="*/ 3 w 13"/>
                      <a:gd name="T67" fmla="*/ 18 h 21"/>
                      <a:gd name="T68" fmla="*/ 5 w 13"/>
                      <a:gd name="T69" fmla="*/ 15 h 21"/>
                      <a:gd name="T70" fmla="*/ 4 w 13"/>
                      <a:gd name="T71" fmla="*/ 15 h 21"/>
                      <a:gd name="T72" fmla="*/ 5 w 13"/>
                      <a:gd name="T73" fmla="*/ 20 h 21"/>
                      <a:gd name="T74" fmla="*/ 9 w 13"/>
                      <a:gd name="T75" fmla="*/ 16 h 21"/>
                      <a:gd name="T76" fmla="*/ 7 w 13"/>
                      <a:gd name="T77" fmla="*/ 18 h 21"/>
                      <a:gd name="T78" fmla="*/ 13 w 13"/>
                      <a:gd name="T79" fmla="*/ 7 h 21"/>
                      <a:gd name="T80" fmla="*/ 9 w 13"/>
                      <a:gd name="T81" fmla="*/ 11 h 21"/>
                      <a:gd name="T82" fmla="*/ 11 w 13"/>
                      <a:gd name="T83" fmla="*/ 8 h 21"/>
                      <a:gd name="T84" fmla="*/ 8 w 13"/>
                      <a:gd name="T85" fmla="*/ 7 h 21"/>
                      <a:gd name="T86" fmla="*/ 8 w 13"/>
                      <a:gd name="T87" fmla="*/ 14 h 21"/>
                      <a:gd name="T88" fmla="*/ 10 w 13"/>
                      <a:gd name="T89" fmla="*/ 8 h 21"/>
                      <a:gd name="T90" fmla="*/ 7 w 13"/>
                      <a:gd name="T91" fmla="*/ 14 h 21"/>
                      <a:gd name="T92" fmla="*/ 11 w 13"/>
                      <a:gd name="T93" fmla="*/ 11 h 21"/>
                      <a:gd name="T94" fmla="*/ 6 w 13"/>
                      <a:gd name="T95" fmla="*/ 14 h 21"/>
                      <a:gd name="T96" fmla="*/ 7 w 13"/>
                      <a:gd name="T97" fmla="*/ 4 h 21"/>
                      <a:gd name="T98" fmla="*/ 6 w 13"/>
                      <a:gd name="T99" fmla="*/ 15 h 21"/>
                      <a:gd name="T100" fmla="*/ 5 w 13"/>
                      <a:gd name="T101" fmla="*/ 0 h 21"/>
                      <a:gd name="T102" fmla="*/ 4 w 13"/>
                      <a:gd name="T103" fmla="*/ 7 h 21"/>
                      <a:gd name="T104" fmla="*/ 6 w 13"/>
                      <a:gd name="T105" fmla="*/ 6 h 21"/>
                      <a:gd name="T106" fmla="*/ 1 w 13"/>
                      <a:gd name="T107" fmla="*/ 10 h 21"/>
                      <a:gd name="T108" fmla="*/ 5 w 13"/>
                      <a:gd name="T109" fmla="*/ 10 h 21"/>
                      <a:gd name="T110" fmla="*/ 0 w 13"/>
                      <a:gd name="T111" fmla="*/ 11 h 21"/>
                      <a:gd name="T112" fmla="*/ 4 w 13"/>
                      <a:gd name="T113" fmla="*/ 14 h 21"/>
                      <a:gd name="T114" fmla="*/ 1 w 13"/>
                      <a:gd name="T115" fmla="*/ 13 h 21"/>
                      <a:gd name="T116" fmla="*/ 2 w 13"/>
                      <a:gd name="T117" fmla="*/ 14 h 21"/>
                      <a:gd name="T118" fmla="*/ 6 w 13"/>
                      <a:gd name="T119" fmla="*/ 12 h 21"/>
                      <a:gd name="T120" fmla="*/ 4 w 13"/>
                      <a:gd name="T121" fmla="*/ 13 h 21"/>
                      <a:gd name="T122" fmla="*/ 7 w 13"/>
                      <a:gd name="T123" fmla="*/ 9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</a:cxnLst>
                    <a:rect l="0" t="0" r="r" b="b"/>
                    <a:pathLst>
                      <a:path w="13" h="21">
                        <a:moveTo>
                          <a:pt x="6" y="9"/>
                        </a:moveTo>
                        <a:cubicBezTo>
                          <a:pt x="6" y="10"/>
                          <a:pt x="5" y="12"/>
                          <a:pt x="4" y="13"/>
                        </a:cubicBezTo>
                        <a:cubicBezTo>
                          <a:pt x="4" y="14"/>
                          <a:pt x="5" y="14"/>
                          <a:pt x="5" y="14"/>
                        </a:cubicBezTo>
                        <a:cubicBezTo>
                          <a:pt x="6" y="13"/>
                          <a:pt x="6" y="13"/>
                          <a:pt x="7" y="12"/>
                        </a:cubicBezTo>
                        <a:cubicBezTo>
                          <a:pt x="7" y="11"/>
                          <a:pt x="6" y="11"/>
                          <a:pt x="6" y="11"/>
                        </a:cubicBezTo>
                        <a:cubicBezTo>
                          <a:pt x="4" y="11"/>
                          <a:pt x="3" y="12"/>
                          <a:pt x="2" y="12"/>
                        </a:cubicBezTo>
                        <a:cubicBezTo>
                          <a:pt x="1" y="12"/>
                          <a:pt x="1" y="13"/>
                          <a:pt x="1" y="13"/>
                        </a:cubicBezTo>
                        <a:cubicBezTo>
                          <a:pt x="1" y="13"/>
                          <a:pt x="3" y="13"/>
                          <a:pt x="1" y="13"/>
                        </a:cubicBezTo>
                        <a:cubicBezTo>
                          <a:pt x="1" y="13"/>
                          <a:pt x="1" y="14"/>
                          <a:pt x="1" y="14"/>
                        </a:cubicBezTo>
                        <a:cubicBezTo>
                          <a:pt x="2" y="14"/>
                          <a:pt x="4" y="14"/>
                          <a:pt x="5" y="14"/>
                        </a:cubicBezTo>
                        <a:cubicBezTo>
                          <a:pt x="6" y="14"/>
                          <a:pt x="5" y="13"/>
                          <a:pt x="5" y="13"/>
                        </a:cubicBezTo>
                        <a:cubicBezTo>
                          <a:pt x="3" y="12"/>
                          <a:pt x="2" y="11"/>
                          <a:pt x="1" y="11"/>
                        </a:cubicBezTo>
                        <a:cubicBezTo>
                          <a:pt x="1" y="11"/>
                          <a:pt x="1" y="12"/>
                          <a:pt x="1" y="12"/>
                        </a:cubicBezTo>
                        <a:cubicBezTo>
                          <a:pt x="3" y="12"/>
                          <a:pt x="4" y="11"/>
                          <a:pt x="5" y="10"/>
                        </a:cubicBezTo>
                        <a:cubicBezTo>
                          <a:pt x="6" y="9"/>
                          <a:pt x="6" y="8"/>
                          <a:pt x="5" y="8"/>
                        </a:cubicBezTo>
                        <a:cubicBezTo>
                          <a:pt x="3" y="9"/>
                          <a:pt x="2" y="9"/>
                          <a:pt x="1" y="10"/>
                        </a:cubicBezTo>
                        <a:cubicBezTo>
                          <a:pt x="1" y="10"/>
                          <a:pt x="1" y="11"/>
                          <a:pt x="2" y="11"/>
                        </a:cubicBezTo>
                        <a:cubicBezTo>
                          <a:pt x="3" y="10"/>
                          <a:pt x="5" y="8"/>
                          <a:pt x="6" y="6"/>
                        </a:cubicBezTo>
                        <a:cubicBezTo>
                          <a:pt x="7" y="5"/>
                          <a:pt x="5" y="4"/>
                          <a:pt x="5" y="5"/>
                        </a:cubicBezTo>
                        <a:cubicBezTo>
                          <a:pt x="4" y="6"/>
                          <a:pt x="4" y="6"/>
                          <a:pt x="4" y="6"/>
                        </a:cubicBezTo>
                        <a:cubicBezTo>
                          <a:pt x="4" y="7"/>
                          <a:pt x="5" y="7"/>
                          <a:pt x="5" y="7"/>
                        </a:cubicBezTo>
                        <a:cubicBezTo>
                          <a:pt x="5" y="5"/>
                          <a:pt x="5" y="3"/>
                          <a:pt x="5" y="0"/>
                        </a:cubicBezTo>
                        <a:cubicBezTo>
                          <a:pt x="5" y="1"/>
                          <a:pt x="5" y="1"/>
                          <a:pt x="4" y="1"/>
                        </a:cubicBezTo>
                        <a:cubicBezTo>
                          <a:pt x="8" y="4"/>
                          <a:pt x="6" y="11"/>
                          <a:pt x="6" y="15"/>
                        </a:cubicBezTo>
                        <a:cubicBezTo>
                          <a:pt x="7" y="15"/>
                          <a:pt x="7" y="15"/>
                          <a:pt x="8" y="15"/>
                        </a:cubicBezTo>
                        <a:cubicBezTo>
                          <a:pt x="8" y="11"/>
                          <a:pt x="8" y="8"/>
                          <a:pt x="7" y="4"/>
                        </a:cubicBezTo>
                        <a:cubicBezTo>
                          <a:pt x="7" y="4"/>
                          <a:pt x="7" y="4"/>
                          <a:pt x="6" y="4"/>
                        </a:cubicBezTo>
                        <a:cubicBezTo>
                          <a:pt x="7" y="8"/>
                          <a:pt x="7" y="11"/>
                          <a:pt x="6" y="14"/>
                        </a:cubicBezTo>
                        <a:cubicBezTo>
                          <a:pt x="6" y="15"/>
                          <a:pt x="7" y="16"/>
                          <a:pt x="7" y="15"/>
                        </a:cubicBezTo>
                        <a:cubicBezTo>
                          <a:pt x="9" y="14"/>
                          <a:pt x="10" y="12"/>
                          <a:pt x="11" y="11"/>
                        </a:cubicBezTo>
                        <a:cubicBezTo>
                          <a:pt x="10" y="11"/>
                          <a:pt x="10" y="10"/>
                          <a:pt x="9" y="10"/>
                        </a:cubicBezTo>
                        <a:cubicBezTo>
                          <a:pt x="9" y="11"/>
                          <a:pt x="8" y="12"/>
                          <a:pt x="8" y="14"/>
                        </a:cubicBezTo>
                        <a:cubicBezTo>
                          <a:pt x="8" y="14"/>
                          <a:pt x="9" y="14"/>
                          <a:pt x="9" y="14"/>
                        </a:cubicBezTo>
                        <a:cubicBezTo>
                          <a:pt x="9" y="12"/>
                          <a:pt x="9" y="10"/>
                          <a:pt x="10" y="8"/>
                        </a:cubicBezTo>
                        <a:cubicBezTo>
                          <a:pt x="9" y="8"/>
                          <a:pt x="9" y="8"/>
                          <a:pt x="9" y="8"/>
                        </a:cubicBezTo>
                        <a:cubicBezTo>
                          <a:pt x="9" y="10"/>
                          <a:pt x="8" y="12"/>
                          <a:pt x="8" y="14"/>
                        </a:cubicBezTo>
                        <a:cubicBezTo>
                          <a:pt x="8" y="14"/>
                          <a:pt x="9" y="14"/>
                          <a:pt x="9" y="14"/>
                        </a:cubicBezTo>
                        <a:cubicBezTo>
                          <a:pt x="9" y="12"/>
                          <a:pt x="9" y="9"/>
                          <a:pt x="9" y="7"/>
                        </a:cubicBezTo>
                        <a:cubicBezTo>
                          <a:pt x="9" y="7"/>
                          <a:pt x="8" y="8"/>
                          <a:pt x="8" y="8"/>
                        </a:cubicBezTo>
                        <a:cubicBezTo>
                          <a:pt x="9" y="8"/>
                          <a:pt x="10" y="8"/>
                          <a:pt x="10" y="9"/>
                        </a:cubicBezTo>
                        <a:cubicBezTo>
                          <a:pt x="10" y="8"/>
                          <a:pt x="10" y="8"/>
                          <a:pt x="10" y="8"/>
                        </a:cubicBezTo>
                        <a:cubicBezTo>
                          <a:pt x="9" y="9"/>
                          <a:pt x="9" y="10"/>
                          <a:pt x="9" y="11"/>
                        </a:cubicBezTo>
                        <a:cubicBezTo>
                          <a:pt x="9" y="11"/>
                          <a:pt x="9" y="11"/>
                          <a:pt x="10" y="12"/>
                        </a:cubicBezTo>
                        <a:cubicBezTo>
                          <a:pt x="11" y="10"/>
                          <a:pt x="12" y="9"/>
                          <a:pt x="13" y="7"/>
                        </a:cubicBezTo>
                        <a:cubicBezTo>
                          <a:pt x="12" y="7"/>
                          <a:pt x="12" y="7"/>
                          <a:pt x="11" y="7"/>
                        </a:cubicBezTo>
                        <a:cubicBezTo>
                          <a:pt x="12" y="10"/>
                          <a:pt x="11" y="15"/>
                          <a:pt x="8" y="17"/>
                        </a:cubicBezTo>
                        <a:cubicBezTo>
                          <a:pt x="8" y="17"/>
                          <a:pt x="8" y="17"/>
                          <a:pt x="9" y="18"/>
                        </a:cubicBezTo>
                        <a:cubicBezTo>
                          <a:pt x="9" y="17"/>
                          <a:pt x="9" y="16"/>
                          <a:pt x="9" y="15"/>
                        </a:cubicBezTo>
                        <a:cubicBezTo>
                          <a:pt x="9" y="15"/>
                          <a:pt x="8" y="14"/>
                          <a:pt x="7" y="15"/>
                        </a:cubicBezTo>
                        <a:cubicBezTo>
                          <a:pt x="7" y="17"/>
                          <a:pt x="6" y="18"/>
                          <a:pt x="5" y="19"/>
                        </a:cubicBezTo>
                        <a:cubicBezTo>
                          <a:pt x="5" y="19"/>
                          <a:pt x="6" y="19"/>
                          <a:pt x="6" y="19"/>
                        </a:cubicBezTo>
                        <a:cubicBezTo>
                          <a:pt x="6" y="19"/>
                          <a:pt x="6" y="19"/>
                          <a:pt x="6" y="18"/>
                        </a:cubicBezTo>
                        <a:cubicBezTo>
                          <a:pt x="6" y="17"/>
                          <a:pt x="5" y="17"/>
                          <a:pt x="4" y="17"/>
                        </a:cubicBezTo>
                        <a:cubicBezTo>
                          <a:pt x="4" y="17"/>
                          <a:pt x="4" y="16"/>
                          <a:pt x="3" y="15"/>
                        </a:cubicBezTo>
                        <a:cubicBezTo>
                          <a:pt x="3" y="15"/>
                          <a:pt x="2" y="15"/>
                          <a:pt x="2" y="16"/>
                        </a:cubicBezTo>
                        <a:cubicBezTo>
                          <a:pt x="3" y="17"/>
                          <a:pt x="4" y="18"/>
                          <a:pt x="5" y="20"/>
                        </a:cubicBezTo>
                        <a:cubicBezTo>
                          <a:pt x="5" y="20"/>
                          <a:pt x="6" y="20"/>
                          <a:pt x="6" y="20"/>
                        </a:cubicBezTo>
                        <a:cubicBezTo>
                          <a:pt x="5" y="18"/>
                          <a:pt x="5" y="17"/>
                          <a:pt x="7" y="16"/>
                        </a:cubicBezTo>
                        <a:cubicBezTo>
                          <a:pt x="8" y="15"/>
                          <a:pt x="9" y="14"/>
                          <a:pt x="10" y="13"/>
                        </a:cubicBezTo>
                        <a:cubicBezTo>
                          <a:pt x="12" y="12"/>
                          <a:pt x="12" y="9"/>
                          <a:pt x="11" y="7"/>
                        </a:cubicBezTo>
                        <a:cubicBezTo>
                          <a:pt x="10" y="6"/>
                          <a:pt x="9" y="6"/>
                          <a:pt x="9" y="7"/>
                        </a:cubicBezTo>
                        <a:cubicBezTo>
                          <a:pt x="11" y="11"/>
                          <a:pt x="8" y="14"/>
                          <a:pt x="4" y="15"/>
                        </a:cubicBezTo>
                        <a:cubicBezTo>
                          <a:pt x="4" y="15"/>
                          <a:pt x="3" y="16"/>
                          <a:pt x="4" y="16"/>
                        </a:cubicBezTo>
                        <a:cubicBezTo>
                          <a:pt x="4" y="17"/>
                          <a:pt x="4" y="19"/>
                          <a:pt x="5" y="20"/>
                        </a:cubicBezTo>
                        <a:cubicBezTo>
                          <a:pt x="5" y="21"/>
                          <a:pt x="6" y="20"/>
                          <a:pt x="6" y="20"/>
                        </a:cubicBezTo>
                        <a:cubicBezTo>
                          <a:pt x="5" y="18"/>
                          <a:pt x="4" y="16"/>
                          <a:pt x="3" y="15"/>
                        </a:cubicBezTo>
                        <a:cubicBezTo>
                          <a:pt x="3" y="14"/>
                          <a:pt x="2" y="15"/>
                          <a:pt x="2" y="15"/>
                        </a:cubicBezTo>
                        <a:cubicBezTo>
                          <a:pt x="2" y="16"/>
                          <a:pt x="3" y="17"/>
                          <a:pt x="3" y="18"/>
                        </a:cubicBezTo>
                        <a:cubicBezTo>
                          <a:pt x="3" y="19"/>
                          <a:pt x="3" y="19"/>
                          <a:pt x="4" y="19"/>
                        </a:cubicBezTo>
                        <a:cubicBezTo>
                          <a:pt x="6" y="19"/>
                          <a:pt x="6" y="17"/>
                          <a:pt x="5" y="15"/>
                        </a:cubicBezTo>
                        <a:cubicBezTo>
                          <a:pt x="5" y="15"/>
                          <a:pt x="4" y="15"/>
                          <a:pt x="4" y="15"/>
                        </a:cubicBezTo>
                        <a:cubicBezTo>
                          <a:pt x="4" y="15"/>
                          <a:pt x="4" y="15"/>
                          <a:pt x="4" y="15"/>
                        </a:cubicBezTo>
                        <a:cubicBezTo>
                          <a:pt x="4" y="15"/>
                          <a:pt x="4" y="16"/>
                          <a:pt x="4" y="16"/>
                        </a:cubicBezTo>
                        <a:cubicBezTo>
                          <a:pt x="4" y="17"/>
                          <a:pt x="4" y="18"/>
                          <a:pt x="5" y="20"/>
                        </a:cubicBezTo>
                        <a:cubicBezTo>
                          <a:pt x="5" y="20"/>
                          <a:pt x="6" y="20"/>
                          <a:pt x="6" y="20"/>
                        </a:cubicBezTo>
                        <a:cubicBezTo>
                          <a:pt x="7" y="19"/>
                          <a:pt x="8" y="17"/>
                          <a:pt x="9" y="16"/>
                        </a:cubicBezTo>
                        <a:cubicBezTo>
                          <a:pt x="8" y="15"/>
                          <a:pt x="8" y="15"/>
                          <a:pt x="7" y="15"/>
                        </a:cubicBezTo>
                        <a:cubicBezTo>
                          <a:pt x="7" y="16"/>
                          <a:pt x="7" y="17"/>
                          <a:pt x="7" y="18"/>
                        </a:cubicBezTo>
                        <a:cubicBezTo>
                          <a:pt x="7" y="18"/>
                          <a:pt x="8" y="18"/>
                          <a:pt x="8" y="18"/>
                        </a:cubicBezTo>
                        <a:cubicBezTo>
                          <a:pt x="12" y="16"/>
                          <a:pt x="13" y="11"/>
                          <a:pt x="13" y="7"/>
                        </a:cubicBezTo>
                        <a:cubicBezTo>
                          <a:pt x="13" y="6"/>
                          <a:pt x="12" y="6"/>
                          <a:pt x="11" y="7"/>
                        </a:cubicBezTo>
                        <a:cubicBezTo>
                          <a:pt x="10" y="8"/>
                          <a:pt x="9" y="9"/>
                          <a:pt x="9" y="11"/>
                        </a:cubicBezTo>
                        <a:cubicBezTo>
                          <a:pt x="8" y="12"/>
                          <a:pt x="9" y="12"/>
                          <a:pt x="10" y="12"/>
                        </a:cubicBezTo>
                        <a:cubicBezTo>
                          <a:pt x="10" y="11"/>
                          <a:pt x="11" y="9"/>
                          <a:pt x="11" y="8"/>
                        </a:cubicBezTo>
                        <a:cubicBezTo>
                          <a:pt x="11" y="8"/>
                          <a:pt x="11" y="7"/>
                          <a:pt x="11" y="7"/>
                        </a:cubicBezTo>
                        <a:cubicBezTo>
                          <a:pt x="10" y="7"/>
                          <a:pt x="9" y="7"/>
                          <a:pt x="8" y="7"/>
                        </a:cubicBezTo>
                        <a:cubicBezTo>
                          <a:pt x="8" y="6"/>
                          <a:pt x="7" y="7"/>
                          <a:pt x="7" y="7"/>
                        </a:cubicBezTo>
                        <a:cubicBezTo>
                          <a:pt x="7" y="10"/>
                          <a:pt x="8" y="12"/>
                          <a:pt x="8" y="14"/>
                        </a:cubicBezTo>
                        <a:cubicBezTo>
                          <a:pt x="8" y="15"/>
                          <a:pt x="9" y="15"/>
                          <a:pt x="9" y="14"/>
                        </a:cubicBezTo>
                        <a:cubicBezTo>
                          <a:pt x="10" y="12"/>
                          <a:pt x="10" y="10"/>
                          <a:pt x="10" y="8"/>
                        </a:cubicBezTo>
                        <a:cubicBezTo>
                          <a:pt x="10" y="7"/>
                          <a:pt x="9" y="7"/>
                          <a:pt x="9" y="8"/>
                        </a:cubicBezTo>
                        <a:cubicBezTo>
                          <a:pt x="8" y="10"/>
                          <a:pt x="7" y="12"/>
                          <a:pt x="7" y="14"/>
                        </a:cubicBezTo>
                        <a:cubicBezTo>
                          <a:pt x="8" y="15"/>
                          <a:pt x="8" y="15"/>
                          <a:pt x="9" y="14"/>
                        </a:cubicBezTo>
                        <a:cubicBezTo>
                          <a:pt x="10" y="13"/>
                          <a:pt x="10" y="12"/>
                          <a:pt x="11" y="11"/>
                        </a:cubicBezTo>
                        <a:cubicBezTo>
                          <a:pt x="11" y="10"/>
                          <a:pt x="10" y="9"/>
                          <a:pt x="9" y="10"/>
                        </a:cubicBezTo>
                        <a:cubicBezTo>
                          <a:pt x="9" y="12"/>
                          <a:pt x="8" y="13"/>
                          <a:pt x="6" y="14"/>
                        </a:cubicBezTo>
                        <a:cubicBezTo>
                          <a:pt x="7" y="14"/>
                          <a:pt x="7" y="15"/>
                          <a:pt x="8" y="15"/>
                        </a:cubicBezTo>
                        <a:cubicBezTo>
                          <a:pt x="8" y="11"/>
                          <a:pt x="8" y="8"/>
                          <a:pt x="7" y="4"/>
                        </a:cubicBezTo>
                        <a:cubicBezTo>
                          <a:pt x="7" y="3"/>
                          <a:pt x="6" y="3"/>
                          <a:pt x="6" y="4"/>
                        </a:cubicBezTo>
                        <a:cubicBezTo>
                          <a:pt x="6" y="8"/>
                          <a:pt x="6" y="11"/>
                          <a:pt x="6" y="15"/>
                        </a:cubicBezTo>
                        <a:cubicBezTo>
                          <a:pt x="6" y="16"/>
                          <a:pt x="8" y="16"/>
                          <a:pt x="8" y="15"/>
                        </a:cubicBezTo>
                        <a:cubicBezTo>
                          <a:pt x="8" y="10"/>
                          <a:pt x="9" y="4"/>
                          <a:pt x="5" y="0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4" y="3"/>
                          <a:pt x="4" y="5"/>
                          <a:pt x="4" y="7"/>
                        </a:cubicBezTo>
                        <a:cubicBezTo>
                          <a:pt x="4" y="8"/>
                          <a:pt x="5" y="8"/>
                          <a:pt x="5" y="7"/>
                        </a:cubicBezTo>
                        <a:cubicBezTo>
                          <a:pt x="5" y="7"/>
                          <a:pt x="6" y="6"/>
                          <a:pt x="6" y="6"/>
                        </a:cubicBezTo>
                        <a:cubicBezTo>
                          <a:pt x="6" y="6"/>
                          <a:pt x="5" y="5"/>
                          <a:pt x="5" y="5"/>
                        </a:cubicBezTo>
                        <a:cubicBezTo>
                          <a:pt x="4" y="7"/>
                          <a:pt x="2" y="9"/>
                          <a:pt x="1" y="10"/>
                        </a:cubicBezTo>
                        <a:cubicBezTo>
                          <a:pt x="0" y="11"/>
                          <a:pt x="1" y="12"/>
                          <a:pt x="2" y="11"/>
                        </a:cubicBezTo>
                        <a:cubicBezTo>
                          <a:pt x="3" y="11"/>
                          <a:pt x="4" y="10"/>
                          <a:pt x="5" y="10"/>
                        </a:cubicBezTo>
                        <a:cubicBezTo>
                          <a:pt x="5" y="9"/>
                          <a:pt x="5" y="9"/>
                          <a:pt x="5" y="8"/>
                        </a:cubicBezTo>
                        <a:cubicBezTo>
                          <a:pt x="3" y="9"/>
                          <a:pt x="2" y="10"/>
                          <a:pt x="0" y="11"/>
                        </a:cubicBezTo>
                        <a:cubicBezTo>
                          <a:pt x="0" y="11"/>
                          <a:pt x="0" y="12"/>
                          <a:pt x="0" y="12"/>
                        </a:cubicBezTo>
                        <a:cubicBezTo>
                          <a:pt x="2" y="13"/>
                          <a:pt x="3" y="13"/>
                          <a:pt x="4" y="14"/>
                        </a:cubicBezTo>
                        <a:cubicBezTo>
                          <a:pt x="4" y="13"/>
                          <a:pt x="4" y="13"/>
                          <a:pt x="4" y="13"/>
                        </a:cubicBezTo>
                        <a:cubicBezTo>
                          <a:pt x="3" y="13"/>
                          <a:pt x="2" y="13"/>
                          <a:pt x="1" y="13"/>
                        </a:cubicBezTo>
                        <a:cubicBezTo>
                          <a:pt x="0" y="13"/>
                          <a:pt x="0" y="14"/>
                          <a:pt x="1" y="14"/>
                        </a:cubicBezTo>
                        <a:cubicBezTo>
                          <a:pt x="1" y="14"/>
                          <a:pt x="1" y="14"/>
                          <a:pt x="2" y="14"/>
                        </a:cubicBezTo>
                        <a:cubicBezTo>
                          <a:pt x="2" y="15"/>
                          <a:pt x="2" y="14"/>
                          <a:pt x="3" y="14"/>
                        </a:cubicBezTo>
                        <a:cubicBezTo>
                          <a:pt x="3" y="13"/>
                          <a:pt x="5" y="13"/>
                          <a:pt x="6" y="12"/>
                        </a:cubicBezTo>
                        <a:cubicBezTo>
                          <a:pt x="6" y="12"/>
                          <a:pt x="6" y="12"/>
                          <a:pt x="5" y="11"/>
                        </a:cubicBezTo>
                        <a:cubicBezTo>
                          <a:pt x="5" y="12"/>
                          <a:pt x="4" y="13"/>
                          <a:pt x="4" y="13"/>
                        </a:cubicBezTo>
                        <a:cubicBezTo>
                          <a:pt x="4" y="14"/>
                          <a:pt x="5" y="15"/>
                          <a:pt x="5" y="14"/>
                        </a:cubicBezTo>
                        <a:cubicBezTo>
                          <a:pt x="6" y="13"/>
                          <a:pt x="7" y="11"/>
                          <a:pt x="7" y="9"/>
                        </a:cubicBezTo>
                        <a:cubicBezTo>
                          <a:pt x="8" y="8"/>
                          <a:pt x="6" y="8"/>
                          <a:pt x="6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75" name="Freeform 164"/>
                  <p:cNvSpPr/>
                  <p:nvPr/>
                </p:nvSpPr>
                <p:spPr bwMode="auto">
                  <a:xfrm>
                    <a:off x="962025" y="2514601"/>
                    <a:ext cx="3175" cy="1588"/>
                  </a:xfrm>
                  <a:custGeom>
                    <a:avLst/>
                    <a:gdLst>
                      <a:gd name="T0" fmla="*/ 1 w 3"/>
                      <a:gd name="T1" fmla="*/ 1 h 2"/>
                      <a:gd name="T2" fmla="*/ 1 w 3"/>
                      <a:gd name="T3" fmla="*/ 1 h 2"/>
                      <a:gd name="T4" fmla="*/ 1 w 3"/>
                      <a:gd name="T5" fmla="*/ 1 h 2"/>
                      <a:gd name="T6" fmla="*/ 1 w 3"/>
                      <a:gd name="T7" fmla="*/ 1 h 2"/>
                      <a:gd name="T8" fmla="*/ 2 w 3"/>
                      <a:gd name="T9" fmla="*/ 2 h 2"/>
                      <a:gd name="T10" fmla="*/ 2 w 3"/>
                      <a:gd name="T11" fmla="*/ 0 h 2"/>
                      <a:gd name="T12" fmla="*/ 1 w 3"/>
                      <a:gd name="T13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3" h="2">
                        <a:moveTo>
                          <a:pt x="1" y="1"/>
                        </a:moveTo>
                        <a:cubicBezTo>
                          <a:pt x="1" y="1"/>
                          <a:pt x="1" y="2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2"/>
                          <a:pt x="2" y="2"/>
                        </a:cubicBezTo>
                        <a:cubicBezTo>
                          <a:pt x="3" y="2"/>
                          <a:pt x="3" y="1"/>
                          <a:pt x="2" y="0"/>
                        </a:cubicBezTo>
                        <a:cubicBezTo>
                          <a:pt x="1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76" name="Freeform 165"/>
                  <p:cNvSpPr/>
                  <p:nvPr/>
                </p:nvSpPr>
                <p:spPr bwMode="auto">
                  <a:xfrm>
                    <a:off x="946150" y="2519363"/>
                    <a:ext cx="3175" cy="3175"/>
                  </a:xfrm>
                  <a:custGeom>
                    <a:avLst/>
                    <a:gdLst>
                      <a:gd name="T0" fmla="*/ 2 w 3"/>
                      <a:gd name="T1" fmla="*/ 1 h 3"/>
                      <a:gd name="T2" fmla="*/ 3 w 3"/>
                      <a:gd name="T3" fmla="*/ 1 h 3"/>
                      <a:gd name="T4" fmla="*/ 2 w 3"/>
                      <a:gd name="T5" fmla="*/ 0 h 3"/>
                      <a:gd name="T6" fmla="*/ 1 w 3"/>
                      <a:gd name="T7" fmla="*/ 2 h 3"/>
                      <a:gd name="T8" fmla="*/ 2 w 3"/>
                      <a:gd name="T9" fmla="*/ 2 h 3"/>
                      <a:gd name="T10" fmla="*/ 2 w 3"/>
                      <a:gd name="T11" fmla="*/ 2 h 3"/>
                      <a:gd name="T12" fmla="*/ 2 w 3"/>
                      <a:gd name="T13" fmla="*/ 2 h 3"/>
                      <a:gd name="T14" fmla="*/ 2 w 3"/>
                      <a:gd name="T15" fmla="*/ 2 h 3"/>
                      <a:gd name="T16" fmla="*/ 2 w 3"/>
                      <a:gd name="T17" fmla="*/ 1 h 3"/>
                      <a:gd name="T18" fmla="*/ 1 w 3"/>
                      <a:gd name="T19" fmla="*/ 2 h 3"/>
                      <a:gd name="T20" fmla="*/ 2 w 3"/>
                      <a:gd name="T21" fmla="*/ 3 h 3"/>
                      <a:gd name="T22" fmla="*/ 3 w 3"/>
                      <a:gd name="T23" fmla="*/ 1 h 3"/>
                      <a:gd name="T24" fmla="*/ 2 w 3"/>
                      <a:gd name="T25" fmla="*/ 0 h 3"/>
                      <a:gd name="T26" fmla="*/ 1 w 3"/>
                      <a:gd name="T27" fmla="*/ 0 h 3"/>
                      <a:gd name="T28" fmla="*/ 2 w 3"/>
                      <a:gd name="T29" fmla="*/ 1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3" h="3">
                        <a:moveTo>
                          <a:pt x="2" y="1"/>
                        </a:moveTo>
                        <a:cubicBezTo>
                          <a:pt x="3" y="1"/>
                          <a:pt x="3" y="1"/>
                          <a:pt x="3" y="1"/>
                        </a:cubicBezTo>
                        <a:cubicBezTo>
                          <a:pt x="2" y="1"/>
                          <a:pt x="2" y="0"/>
                          <a:pt x="2" y="0"/>
                        </a:cubicBezTo>
                        <a:cubicBezTo>
                          <a:pt x="1" y="1"/>
                          <a:pt x="1" y="1"/>
                          <a:pt x="1" y="2"/>
                        </a:cubicBezTo>
                        <a:cubicBezTo>
                          <a:pt x="1" y="2"/>
                          <a:pt x="1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3" y="2"/>
                          <a:pt x="3" y="1"/>
                          <a:pt x="2" y="1"/>
                        </a:cubicBezTo>
                        <a:cubicBezTo>
                          <a:pt x="1" y="1"/>
                          <a:pt x="1" y="1"/>
                          <a:pt x="1" y="2"/>
                        </a:cubicBezTo>
                        <a:cubicBezTo>
                          <a:pt x="0" y="3"/>
                          <a:pt x="2" y="3"/>
                          <a:pt x="2" y="3"/>
                        </a:cubicBezTo>
                        <a:cubicBezTo>
                          <a:pt x="2" y="2"/>
                          <a:pt x="3" y="1"/>
                          <a:pt x="3" y="1"/>
                        </a:cubicBezTo>
                        <a:cubicBezTo>
                          <a:pt x="3" y="0"/>
                          <a:pt x="3" y="0"/>
                          <a:pt x="2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1"/>
                          <a:pt x="2" y="2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77" name="Freeform 166"/>
                  <p:cNvSpPr/>
                  <p:nvPr/>
                </p:nvSpPr>
                <p:spPr bwMode="auto">
                  <a:xfrm>
                    <a:off x="896938" y="2495551"/>
                    <a:ext cx="15875" cy="17463"/>
                  </a:xfrm>
                  <a:custGeom>
                    <a:avLst/>
                    <a:gdLst>
                      <a:gd name="T0" fmla="*/ 11 w 15"/>
                      <a:gd name="T1" fmla="*/ 15 h 17"/>
                      <a:gd name="T2" fmla="*/ 12 w 15"/>
                      <a:gd name="T3" fmla="*/ 8 h 17"/>
                      <a:gd name="T4" fmla="*/ 11 w 15"/>
                      <a:gd name="T5" fmla="*/ 7 h 17"/>
                      <a:gd name="T6" fmla="*/ 8 w 15"/>
                      <a:gd name="T7" fmla="*/ 8 h 17"/>
                      <a:gd name="T8" fmla="*/ 9 w 15"/>
                      <a:gd name="T9" fmla="*/ 9 h 17"/>
                      <a:gd name="T10" fmla="*/ 15 w 15"/>
                      <a:gd name="T11" fmla="*/ 3 h 17"/>
                      <a:gd name="T12" fmla="*/ 15 w 15"/>
                      <a:gd name="T13" fmla="*/ 2 h 17"/>
                      <a:gd name="T14" fmla="*/ 14 w 15"/>
                      <a:gd name="T15" fmla="*/ 1 h 17"/>
                      <a:gd name="T16" fmla="*/ 13 w 15"/>
                      <a:gd name="T17" fmla="*/ 0 h 17"/>
                      <a:gd name="T18" fmla="*/ 5 w 15"/>
                      <a:gd name="T19" fmla="*/ 1 h 17"/>
                      <a:gd name="T20" fmla="*/ 4 w 15"/>
                      <a:gd name="T21" fmla="*/ 2 h 17"/>
                      <a:gd name="T22" fmla="*/ 0 w 15"/>
                      <a:gd name="T23" fmla="*/ 10 h 17"/>
                      <a:gd name="T24" fmla="*/ 1 w 15"/>
                      <a:gd name="T25" fmla="*/ 11 h 17"/>
                      <a:gd name="T26" fmla="*/ 3 w 15"/>
                      <a:gd name="T27" fmla="*/ 9 h 17"/>
                      <a:gd name="T28" fmla="*/ 2 w 15"/>
                      <a:gd name="T29" fmla="*/ 8 h 17"/>
                      <a:gd name="T30" fmla="*/ 1 w 15"/>
                      <a:gd name="T31" fmla="*/ 14 h 17"/>
                      <a:gd name="T32" fmla="*/ 2 w 15"/>
                      <a:gd name="T33" fmla="*/ 14 h 17"/>
                      <a:gd name="T34" fmla="*/ 3 w 15"/>
                      <a:gd name="T35" fmla="*/ 12 h 17"/>
                      <a:gd name="T36" fmla="*/ 2 w 15"/>
                      <a:gd name="T37" fmla="*/ 12 h 17"/>
                      <a:gd name="T38" fmla="*/ 1 w 15"/>
                      <a:gd name="T39" fmla="*/ 14 h 17"/>
                      <a:gd name="T40" fmla="*/ 2 w 15"/>
                      <a:gd name="T41" fmla="*/ 14 h 17"/>
                      <a:gd name="T42" fmla="*/ 3 w 15"/>
                      <a:gd name="T43" fmla="*/ 8 h 17"/>
                      <a:gd name="T44" fmla="*/ 2 w 15"/>
                      <a:gd name="T45" fmla="*/ 8 h 17"/>
                      <a:gd name="T46" fmla="*/ 0 w 15"/>
                      <a:gd name="T47" fmla="*/ 10 h 17"/>
                      <a:gd name="T48" fmla="*/ 1 w 15"/>
                      <a:gd name="T49" fmla="*/ 10 h 17"/>
                      <a:gd name="T50" fmla="*/ 5 w 15"/>
                      <a:gd name="T51" fmla="*/ 2 h 17"/>
                      <a:gd name="T52" fmla="*/ 5 w 15"/>
                      <a:gd name="T53" fmla="*/ 3 h 17"/>
                      <a:gd name="T54" fmla="*/ 14 w 15"/>
                      <a:gd name="T55" fmla="*/ 1 h 17"/>
                      <a:gd name="T56" fmla="*/ 13 w 15"/>
                      <a:gd name="T57" fmla="*/ 1 h 17"/>
                      <a:gd name="T58" fmla="*/ 14 w 15"/>
                      <a:gd name="T59" fmla="*/ 3 h 17"/>
                      <a:gd name="T60" fmla="*/ 14 w 15"/>
                      <a:gd name="T61" fmla="*/ 1 h 17"/>
                      <a:gd name="T62" fmla="*/ 8 w 15"/>
                      <a:gd name="T63" fmla="*/ 8 h 17"/>
                      <a:gd name="T64" fmla="*/ 8 w 15"/>
                      <a:gd name="T65" fmla="*/ 9 h 17"/>
                      <a:gd name="T66" fmla="*/ 11 w 15"/>
                      <a:gd name="T67" fmla="*/ 9 h 17"/>
                      <a:gd name="T68" fmla="*/ 10 w 15"/>
                      <a:gd name="T69" fmla="*/ 8 h 17"/>
                      <a:gd name="T70" fmla="*/ 10 w 15"/>
                      <a:gd name="T71" fmla="*/ 16 h 17"/>
                      <a:gd name="T72" fmla="*/ 11 w 15"/>
                      <a:gd name="T73" fmla="*/ 15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15" h="17">
                        <a:moveTo>
                          <a:pt x="11" y="15"/>
                        </a:moveTo>
                        <a:cubicBezTo>
                          <a:pt x="9" y="14"/>
                          <a:pt x="11" y="10"/>
                          <a:pt x="12" y="8"/>
                        </a:cubicBezTo>
                        <a:cubicBezTo>
                          <a:pt x="12" y="8"/>
                          <a:pt x="12" y="7"/>
                          <a:pt x="11" y="7"/>
                        </a:cubicBezTo>
                        <a:cubicBezTo>
                          <a:pt x="10" y="8"/>
                          <a:pt x="9" y="8"/>
                          <a:pt x="8" y="8"/>
                        </a:cubicBezTo>
                        <a:cubicBezTo>
                          <a:pt x="8" y="8"/>
                          <a:pt x="9" y="8"/>
                          <a:pt x="9" y="9"/>
                        </a:cubicBezTo>
                        <a:cubicBezTo>
                          <a:pt x="10" y="6"/>
                          <a:pt x="12" y="4"/>
                          <a:pt x="15" y="3"/>
                        </a:cubicBezTo>
                        <a:cubicBezTo>
                          <a:pt x="15" y="2"/>
                          <a:pt x="15" y="2"/>
                          <a:pt x="15" y="2"/>
                        </a:cubicBezTo>
                        <a:cubicBezTo>
                          <a:pt x="15" y="1"/>
                          <a:pt x="14" y="1"/>
                          <a:pt x="14" y="1"/>
                        </a:cubicBezTo>
                        <a:cubicBezTo>
                          <a:pt x="14" y="0"/>
                          <a:pt x="14" y="0"/>
                          <a:pt x="13" y="0"/>
                        </a:cubicBezTo>
                        <a:cubicBezTo>
                          <a:pt x="10" y="1"/>
                          <a:pt x="8" y="2"/>
                          <a:pt x="5" y="1"/>
                        </a:cubicBezTo>
                        <a:cubicBezTo>
                          <a:pt x="4" y="1"/>
                          <a:pt x="4" y="2"/>
                          <a:pt x="4" y="2"/>
                        </a:cubicBezTo>
                        <a:cubicBezTo>
                          <a:pt x="6" y="5"/>
                          <a:pt x="1" y="7"/>
                          <a:pt x="0" y="10"/>
                        </a:cubicBezTo>
                        <a:cubicBezTo>
                          <a:pt x="0" y="11"/>
                          <a:pt x="1" y="11"/>
                          <a:pt x="1" y="11"/>
                        </a:cubicBezTo>
                        <a:cubicBezTo>
                          <a:pt x="2" y="10"/>
                          <a:pt x="2" y="9"/>
                          <a:pt x="3" y="9"/>
                        </a:cubicBezTo>
                        <a:cubicBezTo>
                          <a:pt x="3" y="9"/>
                          <a:pt x="2" y="8"/>
                          <a:pt x="2" y="8"/>
                        </a:cubicBezTo>
                        <a:cubicBezTo>
                          <a:pt x="2" y="10"/>
                          <a:pt x="2" y="12"/>
                          <a:pt x="1" y="14"/>
                        </a:cubicBezTo>
                        <a:cubicBezTo>
                          <a:pt x="2" y="14"/>
                          <a:pt x="2" y="14"/>
                          <a:pt x="2" y="14"/>
                        </a:cubicBezTo>
                        <a:cubicBezTo>
                          <a:pt x="3" y="13"/>
                          <a:pt x="3" y="13"/>
                          <a:pt x="3" y="12"/>
                        </a:cubicBezTo>
                        <a:cubicBezTo>
                          <a:pt x="3" y="11"/>
                          <a:pt x="2" y="11"/>
                          <a:pt x="2" y="12"/>
                        </a:cubicBezTo>
                        <a:cubicBezTo>
                          <a:pt x="1" y="13"/>
                          <a:pt x="1" y="13"/>
                          <a:pt x="1" y="14"/>
                        </a:cubicBezTo>
                        <a:cubicBezTo>
                          <a:pt x="1" y="15"/>
                          <a:pt x="2" y="15"/>
                          <a:pt x="2" y="14"/>
                        </a:cubicBezTo>
                        <a:cubicBezTo>
                          <a:pt x="3" y="12"/>
                          <a:pt x="3" y="10"/>
                          <a:pt x="3" y="8"/>
                        </a:cubicBezTo>
                        <a:cubicBezTo>
                          <a:pt x="3" y="8"/>
                          <a:pt x="2" y="7"/>
                          <a:pt x="2" y="8"/>
                        </a:cubicBezTo>
                        <a:cubicBezTo>
                          <a:pt x="1" y="8"/>
                          <a:pt x="1" y="9"/>
                          <a:pt x="0" y="10"/>
                        </a:cubicBezTo>
                        <a:cubicBezTo>
                          <a:pt x="0" y="10"/>
                          <a:pt x="1" y="10"/>
                          <a:pt x="1" y="10"/>
                        </a:cubicBezTo>
                        <a:cubicBezTo>
                          <a:pt x="2" y="7"/>
                          <a:pt x="8" y="6"/>
                          <a:pt x="5" y="2"/>
                        </a:cubicBezTo>
                        <a:cubicBezTo>
                          <a:pt x="5" y="2"/>
                          <a:pt x="5" y="2"/>
                          <a:pt x="5" y="3"/>
                        </a:cubicBezTo>
                        <a:cubicBezTo>
                          <a:pt x="8" y="3"/>
                          <a:pt x="11" y="2"/>
                          <a:pt x="14" y="1"/>
                        </a:cubicBezTo>
                        <a:cubicBezTo>
                          <a:pt x="13" y="1"/>
                          <a:pt x="13" y="1"/>
                          <a:pt x="13" y="1"/>
                        </a:cubicBezTo>
                        <a:cubicBezTo>
                          <a:pt x="13" y="2"/>
                          <a:pt x="13" y="2"/>
                          <a:pt x="14" y="3"/>
                        </a:cubicBezTo>
                        <a:cubicBezTo>
                          <a:pt x="14" y="2"/>
                          <a:pt x="14" y="2"/>
                          <a:pt x="14" y="1"/>
                        </a:cubicBezTo>
                        <a:cubicBezTo>
                          <a:pt x="11" y="3"/>
                          <a:pt x="8" y="5"/>
                          <a:pt x="8" y="8"/>
                        </a:cubicBezTo>
                        <a:cubicBezTo>
                          <a:pt x="7" y="9"/>
                          <a:pt x="8" y="9"/>
                          <a:pt x="8" y="9"/>
                        </a:cubicBezTo>
                        <a:cubicBezTo>
                          <a:pt x="9" y="9"/>
                          <a:pt x="10" y="9"/>
                          <a:pt x="11" y="9"/>
                        </a:cubicBezTo>
                        <a:cubicBezTo>
                          <a:pt x="11" y="9"/>
                          <a:pt x="11" y="8"/>
                          <a:pt x="10" y="8"/>
                        </a:cubicBezTo>
                        <a:cubicBezTo>
                          <a:pt x="9" y="11"/>
                          <a:pt x="7" y="14"/>
                          <a:pt x="10" y="16"/>
                        </a:cubicBezTo>
                        <a:cubicBezTo>
                          <a:pt x="11" y="17"/>
                          <a:pt x="12" y="16"/>
                          <a:pt x="11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87" name="Freeform 176"/>
                  <p:cNvSpPr/>
                  <p:nvPr/>
                </p:nvSpPr>
                <p:spPr bwMode="auto">
                  <a:xfrm>
                    <a:off x="911225" y="2327276"/>
                    <a:ext cx="77788" cy="98425"/>
                  </a:xfrm>
                  <a:custGeom>
                    <a:avLst/>
                    <a:gdLst>
                      <a:gd name="T0" fmla="*/ 21 w 73"/>
                      <a:gd name="T1" fmla="*/ 91 h 93"/>
                      <a:gd name="T2" fmla="*/ 18 w 73"/>
                      <a:gd name="T3" fmla="*/ 69 h 93"/>
                      <a:gd name="T4" fmla="*/ 7 w 73"/>
                      <a:gd name="T5" fmla="*/ 46 h 93"/>
                      <a:gd name="T6" fmla="*/ 39 w 73"/>
                      <a:gd name="T7" fmla="*/ 4 h 93"/>
                      <a:gd name="T8" fmla="*/ 65 w 73"/>
                      <a:gd name="T9" fmla="*/ 23 h 93"/>
                      <a:gd name="T10" fmla="*/ 61 w 73"/>
                      <a:gd name="T11" fmla="*/ 50 h 93"/>
                      <a:gd name="T12" fmla="*/ 50 w 73"/>
                      <a:gd name="T13" fmla="*/ 66 h 93"/>
                      <a:gd name="T14" fmla="*/ 44 w 73"/>
                      <a:gd name="T15" fmla="*/ 92 h 93"/>
                      <a:gd name="T16" fmla="*/ 45 w 73"/>
                      <a:gd name="T17" fmla="*/ 93 h 93"/>
                      <a:gd name="T18" fmla="*/ 53 w 73"/>
                      <a:gd name="T19" fmla="*/ 65 h 93"/>
                      <a:gd name="T20" fmla="*/ 67 w 73"/>
                      <a:gd name="T21" fmla="*/ 40 h 93"/>
                      <a:gd name="T22" fmla="*/ 42 w 73"/>
                      <a:gd name="T23" fmla="*/ 3 h 93"/>
                      <a:gd name="T24" fmla="*/ 5 w 73"/>
                      <a:gd name="T25" fmla="*/ 32 h 93"/>
                      <a:gd name="T26" fmla="*/ 10 w 73"/>
                      <a:gd name="T27" fmla="*/ 57 h 93"/>
                      <a:gd name="T28" fmla="*/ 17 w 73"/>
                      <a:gd name="T29" fmla="*/ 79 h 93"/>
                      <a:gd name="T30" fmla="*/ 20 w 73"/>
                      <a:gd name="T31" fmla="*/ 91 h 93"/>
                      <a:gd name="T32" fmla="*/ 21 w 73"/>
                      <a:gd name="T33" fmla="*/ 91 h 9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73" h="93">
                        <a:moveTo>
                          <a:pt x="21" y="91"/>
                        </a:moveTo>
                        <a:cubicBezTo>
                          <a:pt x="16" y="84"/>
                          <a:pt x="19" y="76"/>
                          <a:pt x="18" y="69"/>
                        </a:cubicBezTo>
                        <a:cubicBezTo>
                          <a:pt x="16" y="61"/>
                          <a:pt x="9" y="54"/>
                          <a:pt x="7" y="46"/>
                        </a:cubicBezTo>
                        <a:cubicBezTo>
                          <a:pt x="0" y="27"/>
                          <a:pt x="19" y="5"/>
                          <a:pt x="39" y="4"/>
                        </a:cubicBezTo>
                        <a:cubicBezTo>
                          <a:pt x="51" y="4"/>
                          <a:pt x="61" y="13"/>
                          <a:pt x="65" y="23"/>
                        </a:cubicBezTo>
                        <a:cubicBezTo>
                          <a:pt x="69" y="33"/>
                          <a:pt x="66" y="42"/>
                          <a:pt x="61" y="50"/>
                        </a:cubicBezTo>
                        <a:cubicBezTo>
                          <a:pt x="57" y="56"/>
                          <a:pt x="53" y="60"/>
                          <a:pt x="50" y="66"/>
                        </a:cubicBezTo>
                        <a:cubicBezTo>
                          <a:pt x="47" y="74"/>
                          <a:pt x="50" y="85"/>
                          <a:pt x="44" y="92"/>
                        </a:cubicBezTo>
                        <a:cubicBezTo>
                          <a:pt x="43" y="92"/>
                          <a:pt x="45" y="93"/>
                          <a:pt x="45" y="93"/>
                        </a:cubicBezTo>
                        <a:cubicBezTo>
                          <a:pt x="52" y="85"/>
                          <a:pt x="48" y="74"/>
                          <a:pt x="53" y="65"/>
                        </a:cubicBezTo>
                        <a:cubicBezTo>
                          <a:pt x="57" y="56"/>
                          <a:pt x="64" y="50"/>
                          <a:pt x="67" y="40"/>
                        </a:cubicBezTo>
                        <a:cubicBezTo>
                          <a:pt x="73" y="23"/>
                          <a:pt x="59" y="6"/>
                          <a:pt x="42" y="3"/>
                        </a:cubicBezTo>
                        <a:cubicBezTo>
                          <a:pt x="24" y="0"/>
                          <a:pt x="9" y="16"/>
                          <a:pt x="5" y="32"/>
                        </a:cubicBezTo>
                        <a:cubicBezTo>
                          <a:pt x="3" y="41"/>
                          <a:pt x="6" y="49"/>
                          <a:pt x="10" y="57"/>
                        </a:cubicBezTo>
                        <a:cubicBezTo>
                          <a:pt x="15" y="64"/>
                          <a:pt x="17" y="70"/>
                          <a:pt x="17" y="79"/>
                        </a:cubicBezTo>
                        <a:cubicBezTo>
                          <a:pt x="16" y="84"/>
                          <a:pt x="17" y="88"/>
                          <a:pt x="20" y="91"/>
                        </a:cubicBezTo>
                        <a:cubicBezTo>
                          <a:pt x="20" y="92"/>
                          <a:pt x="21" y="91"/>
                          <a:pt x="21" y="9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88" name="Freeform 177"/>
                  <p:cNvSpPr/>
                  <p:nvPr/>
                </p:nvSpPr>
                <p:spPr bwMode="auto">
                  <a:xfrm>
                    <a:off x="927100" y="2425701"/>
                    <a:ext cx="34925" cy="9525"/>
                  </a:xfrm>
                  <a:custGeom>
                    <a:avLst/>
                    <a:gdLst>
                      <a:gd name="T0" fmla="*/ 3 w 33"/>
                      <a:gd name="T1" fmla="*/ 2 h 9"/>
                      <a:gd name="T2" fmla="*/ 22 w 33"/>
                      <a:gd name="T3" fmla="*/ 2 h 9"/>
                      <a:gd name="T4" fmla="*/ 27 w 33"/>
                      <a:gd name="T5" fmla="*/ 2 h 9"/>
                      <a:gd name="T6" fmla="*/ 28 w 33"/>
                      <a:gd name="T7" fmla="*/ 5 h 9"/>
                      <a:gd name="T8" fmla="*/ 22 w 33"/>
                      <a:gd name="T9" fmla="*/ 5 h 9"/>
                      <a:gd name="T10" fmla="*/ 3 w 33"/>
                      <a:gd name="T11" fmla="*/ 0 h 9"/>
                      <a:gd name="T12" fmla="*/ 1 w 33"/>
                      <a:gd name="T13" fmla="*/ 0 h 9"/>
                      <a:gd name="T14" fmla="*/ 16 w 33"/>
                      <a:gd name="T15" fmla="*/ 6 h 9"/>
                      <a:gd name="T16" fmla="*/ 32 w 33"/>
                      <a:gd name="T17" fmla="*/ 2 h 9"/>
                      <a:gd name="T18" fmla="*/ 31 w 33"/>
                      <a:gd name="T19" fmla="*/ 1 h 9"/>
                      <a:gd name="T20" fmla="*/ 3 w 33"/>
                      <a:gd name="T21" fmla="*/ 1 h 9"/>
                      <a:gd name="T22" fmla="*/ 3 w 33"/>
                      <a:gd name="T23" fmla="*/ 2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33" h="9">
                        <a:moveTo>
                          <a:pt x="3" y="2"/>
                        </a:moveTo>
                        <a:cubicBezTo>
                          <a:pt x="10" y="2"/>
                          <a:pt x="16" y="2"/>
                          <a:pt x="22" y="2"/>
                        </a:cubicBezTo>
                        <a:cubicBezTo>
                          <a:pt x="24" y="2"/>
                          <a:pt x="25" y="2"/>
                          <a:pt x="27" y="2"/>
                        </a:cubicBezTo>
                        <a:cubicBezTo>
                          <a:pt x="29" y="2"/>
                          <a:pt x="29" y="3"/>
                          <a:pt x="28" y="5"/>
                        </a:cubicBezTo>
                        <a:cubicBezTo>
                          <a:pt x="26" y="5"/>
                          <a:pt x="24" y="5"/>
                          <a:pt x="22" y="5"/>
                        </a:cubicBezTo>
                        <a:cubicBezTo>
                          <a:pt x="18" y="5"/>
                          <a:pt x="2" y="7"/>
                          <a:pt x="3" y="0"/>
                        </a:cubicBezTo>
                        <a:cubicBezTo>
                          <a:pt x="3" y="0"/>
                          <a:pt x="1" y="0"/>
                          <a:pt x="1" y="0"/>
                        </a:cubicBezTo>
                        <a:cubicBezTo>
                          <a:pt x="0" y="8"/>
                          <a:pt x="11" y="6"/>
                          <a:pt x="16" y="6"/>
                        </a:cubicBezTo>
                        <a:cubicBezTo>
                          <a:pt x="20" y="6"/>
                          <a:pt x="33" y="9"/>
                          <a:pt x="32" y="2"/>
                        </a:cubicBezTo>
                        <a:cubicBezTo>
                          <a:pt x="31" y="1"/>
                          <a:pt x="31" y="1"/>
                          <a:pt x="31" y="1"/>
                        </a:cubicBezTo>
                        <a:cubicBezTo>
                          <a:pt x="22" y="1"/>
                          <a:pt x="13" y="0"/>
                          <a:pt x="3" y="1"/>
                        </a:cubicBezTo>
                        <a:cubicBezTo>
                          <a:pt x="2" y="1"/>
                          <a:pt x="2" y="2"/>
                          <a:pt x="3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89" name="Freeform 178"/>
                  <p:cNvSpPr/>
                  <p:nvPr/>
                </p:nvSpPr>
                <p:spPr bwMode="auto">
                  <a:xfrm>
                    <a:off x="922338" y="2430463"/>
                    <a:ext cx="38100" cy="9525"/>
                  </a:xfrm>
                  <a:custGeom>
                    <a:avLst/>
                    <a:gdLst>
                      <a:gd name="T0" fmla="*/ 8 w 36"/>
                      <a:gd name="T1" fmla="*/ 4 h 9"/>
                      <a:gd name="T2" fmla="*/ 26 w 36"/>
                      <a:gd name="T3" fmla="*/ 3 h 9"/>
                      <a:gd name="T4" fmla="*/ 31 w 36"/>
                      <a:gd name="T5" fmla="*/ 5 h 9"/>
                      <a:gd name="T6" fmla="*/ 33 w 36"/>
                      <a:gd name="T7" fmla="*/ 6 h 9"/>
                      <a:gd name="T8" fmla="*/ 19 w 36"/>
                      <a:gd name="T9" fmla="*/ 6 h 9"/>
                      <a:gd name="T10" fmla="*/ 13 w 36"/>
                      <a:gd name="T11" fmla="*/ 7 h 9"/>
                      <a:gd name="T12" fmla="*/ 14 w 36"/>
                      <a:gd name="T13" fmla="*/ 8 h 9"/>
                      <a:gd name="T14" fmla="*/ 15 w 36"/>
                      <a:gd name="T15" fmla="*/ 8 h 9"/>
                      <a:gd name="T16" fmla="*/ 15 w 36"/>
                      <a:gd name="T17" fmla="*/ 6 h 9"/>
                      <a:gd name="T18" fmla="*/ 12 w 36"/>
                      <a:gd name="T19" fmla="*/ 5 h 9"/>
                      <a:gd name="T20" fmla="*/ 8 w 36"/>
                      <a:gd name="T21" fmla="*/ 1 h 9"/>
                      <a:gd name="T22" fmla="*/ 8 w 36"/>
                      <a:gd name="T23" fmla="*/ 0 h 9"/>
                      <a:gd name="T24" fmla="*/ 15 w 36"/>
                      <a:gd name="T25" fmla="*/ 8 h 9"/>
                      <a:gd name="T26" fmla="*/ 15 w 36"/>
                      <a:gd name="T27" fmla="*/ 6 h 9"/>
                      <a:gd name="T28" fmla="*/ 14 w 36"/>
                      <a:gd name="T29" fmla="*/ 8 h 9"/>
                      <a:gd name="T30" fmla="*/ 17 w 36"/>
                      <a:gd name="T31" fmla="*/ 8 h 9"/>
                      <a:gd name="T32" fmla="*/ 26 w 36"/>
                      <a:gd name="T33" fmla="*/ 8 h 9"/>
                      <a:gd name="T34" fmla="*/ 36 w 36"/>
                      <a:gd name="T35" fmla="*/ 6 h 9"/>
                      <a:gd name="T36" fmla="*/ 29 w 36"/>
                      <a:gd name="T37" fmla="*/ 2 h 9"/>
                      <a:gd name="T38" fmla="*/ 8 w 36"/>
                      <a:gd name="T39" fmla="*/ 3 h 9"/>
                      <a:gd name="T40" fmla="*/ 8 w 36"/>
                      <a:gd name="T41" fmla="*/ 4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36" h="9">
                        <a:moveTo>
                          <a:pt x="8" y="4"/>
                        </a:moveTo>
                        <a:cubicBezTo>
                          <a:pt x="14" y="4"/>
                          <a:pt x="20" y="3"/>
                          <a:pt x="26" y="3"/>
                        </a:cubicBezTo>
                        <a:cubicBezTo>
                          <a:pt x="28" y="4"/>
                          <a:pt x="29" y="4"/>
                          <a:pt x="31" y="5"/>
                        </a:cubicBezTo>
                        <a:cubicBezTo>
                          <a:pt x="32" y="5"/>
                          <a:pt x="36" y="6"/>
                          <a:pt x="33" y="6"/>
                        </a:cubicBezTo>
                        <a:cubicBezTo>
                          <a:pt x="29" y="7"/>
                          <a:pt x="23" y="7"/>
                          <a:pt x="19" y="6"/>
                        </a:cubicBezTo>
                        <a:cubicBezTo>
                          <a:pt x="18" y="6"/>
                          <a:pt x="14" y="5"/>
                          <a:pt x="13" y="7"/>
                        </a:cubicBezTo>
                        <a:cubicBezTo>
                          <a:pt x="13" y="7"/>
                          <a:pt x="13" y="7"/>
                          <a:pt x="14" y="8"/>
                        </a:cubicBezTo>
                        <a:cubicBezTo>
                          <a:pt x="14" y="8"/>
                          <a:pt x="14" y="8"/>
                          <a:pt x="15" y="8"/>
                        </a:cubicBezTo>
                        <a:cubicBezTo>
                          <a:pt x="15" y="7"/>
                          <a:pt x="15" y="7"/>
                          <a:pt x="15" y="6"/>
                        </a:cubicBezTo>
                        <a:cubicBezTo>
                          <a:pt x="14" y="6"/>
                          <a:pt x="13" y="6"/>
                          <a:pt x="12" y="5"/>
                        </a:cubicBezTo>
                        <a:cubicBezTo>
                          <a:pt x="10" y="5"/>
                          <a:pt x="4" y="3"/>
                          <a:pt x="8" y="1"/>
                        </a:cubicBezTo>
                        <a:cubicBezTo>
                          <a:pt x="9" y="1"/>
                          <a:pt x="8" y="0"/>
                          <a:pt x="8" y="0"/>
                        </a:cubicBezTo>
                        <a:cubicBezTo>
                          <a:pt x="0" y="3"/>
                          <a:pt x="11" y="8"/>
                          <a:pt x="15" y="8"/>
                        </a:cubicBezTo>
                        <a:cubicBezTo>
                          <a:pt x="16" y="8"/>
                          <a:pt x="16" y="7"/>
                          <a:pt x="15" y="6"/>
                        </a:cubicBezTo>
                        <a:cubicBezTo>
                          <a:pt x="14" y="6"/>
                          <a:pt x="15" y="7"/>
                          <a:pt x="14" y="8"/>
                        </a:cubicBezTo>
                        <a:cubicBezTo>
                          <a:pt x="15" y="7"/>
                          <a:pt x="16" y="8"/>
                          <a:pt x="17" y="8"/>
                        </a:cubicBezTo>
                        <a:cubicBezTo>
                          <a:pt x="20" y="8"/>
                          <a:pt x="23" y="8"/>
                          <a:pt x="26" y="8"/>
                        </a:cubicBezTo>
                        <a:cubicBezTo>
                          <a:pt x="27" y="8"/>
                          <a:pt x="36" y="9"/>
                          <a:pt x="36" y="6"/>
                        </a:cubicBezTo>
                        <a:cubicBezTo>
                          <a:pt x="36" y="4"/>
                          <a:pt x="30" y="3"/>
                          <a:pt x="29" y="2"/>
                        </a:cubicBezTo>
                        <a:cubicBezTo>
                          <a:pt x="22" y="1"/>
                          <a:pt x="15" y="3"/>
                          <a:pt x="8" y="3"/>
                        </a:cubicBezTo>
                        <a:cubicBezTo>
                          <a:pt x="7" y="3"/>
                          <a:pt x="7" y="4"/>
                          <a:pt x="8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90" name="Freeform 179"/>
                  <p:cNvSpPr/>
                  <p:nvPr/>
                </p:nvSpPr>
                <p:spPr bwMode="auto">
                  <a:xfrm>
                    <a:off x="925513" y="2433638"/>
                    <a:ext cx="36513" cy="11113"/>
                  </a:xfrm>
                  <a:custGeom>
                    <a:avLst/>
                    <a:gdLst>
                      <a:gd name="T0" fmla="*/ 8 w 35"/>
                      <a:gd name="T1" fmla="*/ 4 h 11"/>
                      <a:gd name="T2" fmla="*/ 1 w 35"/>
                      <a:gd name="T3" fmla="*/ 3 h 11"/>
                      <a:gd name="T4" fmla="*/ 0 w 35"/>
                      <a:gd name="T5" fmla="*/ 4 h 11"/>
                      <a:gd name="T6" fmla="*/ 19 w 35"/>
                      <a:gd name="T7" fmla="*/ 11 h 11"/>
                      <a:gd name="T8" fmla="*/ 30 w 35"/>
                      <a:gd name="T9" fmla="*/ 1 h 11"/>
                      <a:gd name="T10" fmla="*/ 28 w 35"/>
                      <a:gd name="T11" fmla="*/ 2 h 11"/>
                      <a:gd name="T12" fmla="*/ 16 w 35"/>
                      <a:gd name="T13" fmla="*/ 9 h 11"/>
                      <a:gd name="T14" fmla="*/ 6 w 35"/>
                      <a:gd name="T15" fmla="*/ 8 h 11"/>
                      <a:gd name="T16" fmla="*/ 2 w 35"/>
                      <a:gd name="T17" fmla="*/ 6 h 11"/>
                      <a:gd name="T18" fmla="*/ 3 w 35"/>
                      <a:gd name="T19" fmla="*/ 5 h 11"/>
                      <a:gd name="T20" fmla="*/ 8 w 35"/>
                      <a:gd name="T21" fmla="*/ 5 h 11"/>
                      <a:gd name="T22" fmla="*/ 8 w 35"/>
                      <a:gd name="T23" fmla="*/ 4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35" h="11">
                        <a:moveTo>
                          <a:pt x="8" y="4"/>
                        </a:moveTo>
                        <a:cubicBezTo>
                          <a:pt x="6" y="4"/>
                          <a:pt x="3" y="4"/>
                          <a:pt x="1" y="3"/>
                        </a:cubicBezTo>
                        <a:cubicBezTo>
                          <a:pt x="1" y="3"/>
                          <a:pt x="0" y="4"/>
                          <a:pt x="0" y="4"/>
                        </a:cubicBezTo>
                        <a:cubicBezTo>
                          <a:pt x="0" y="10"/>
                          <a:pt x="15" y="11"/>
                          <a:pt x="19" y="11"/>
                        </a:cubicBezTo>
                        <a:cubicBezTo>
                          <a:pt x="25" y="11"/>
                          <a:pt x="35" y="9"/>
                          <a:pt x="30" y="1"/>
                        </a:cubicBezTo>
                        <a:cubicBezTo>
                          <a:pt x="29" y="0"/>
                          <a:pt x="28" y="1"/>
                          <a:pt x="28" y="2"/>
                        </a:cubicBezTo>
                        <a:cubicBezTo>
                          <a:pt x="33" y="9"/>
                          <a:pt x="21" y="10"/>
                          <a:pt x="16" y="9"/>
                        </a:cubicBezTo>
                        <a:cubicBezTo>
                          <a:pt x="13" y="9"/>
                          <a:pt x="9" y="9"/>
                          <a:pt x="6" y="8"/>
                        </a:cubicBezTo>
                        <a:cubicBezTo>
                          <a:pt x="5" y="7"/>
                          <a:pt x="3" y="7"/>
                          <a:pt x="2" y="6"/>
                        </a:cubicBezTo>
                        <a:cubicBezTo>
                          <a:pt x="1" y="5"/>
                          <a:pt x="2" y="5"/>
                          <a:pt x="3" y="5"/>
                        </a:cubicBezTo>
                        <a:cubicBezTo>
                          <a:pt x="4" y="5"/>
                          <a:pt x="6" y="5"/>
                          <a:pt x="8" y="5"/>
                        </a:cubicBezTo>
                        <a:cubicBezTo>
                          <a:pt x="9" y="5"/>
                          <a:pt x="9" y="4"/>
                          <a:pt x="8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91" name="Freeform 180"/>
                  <p:cNvSpPr/>
                  <p:nvPr/>
                </p:nvSpPr>
                <p:spPr bwMode="auto">
                  <a:xfrm>
                    <a:off x="928688" y="2441576"/>
                    <a:ext cx="26988" cy="15875"/>
                  </a:xfrm>
                  <a:custGeom>
                    <a:avLst/>
                    <a:gdLst>
                      <a:gd name="T0" fmla="*/ 1 w 25"/>
                      <a:gd name="T1" fmla="*/ 5 h 15"/>
                      <a:gd name="T2" fmla="*/ 1 w 25"/>
                      <a:gd name="T3" fmla="*/ 3 h 15"/>
                      <a:gd name="T4" fmla="*/ 0 w 25"/>
                      <a:gd name="T5" fmla="*/ 3 h 15"/>
                      <a:gd name="T6" fmla="*/ 25 w 25"/>
                      <a:gd name="T7" fmla="*/ 2 h 15"/>
                      <a:gd name="T8" fmla="*/ 23 w 25"/>
                      <a:gd name="T9" fmla="*/ 1 h 15"/>
                      <a:gd name="T10" fmla="*/ 1 w 25"/>
                      <a:gd name="T11" fmla="*/ 2 h 15"/>
                      <a:gd name="T12" fmla="*/ 0 w 25"/>
                      <a:gd name="T13" fmla="*/ 3 h 15"/>
                      <a:gd name="T14" fmla="*/ 0 w 25"/>
                      <a:gd name="T15" fmla="*/ 5 h 15"/>
                      <a:gd name="T16" fmla="*/ 1 w 25"/>
                      <a:gd name="T17" fmla="*/ 5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5" h="15">
                        <a:moveTo>
                          <a:pt x="1" y="5"/>
                        </a:moveTo>
                        <a:cubicBezTo>
                          <a:pt x="1" y="4"/>
                          <a:pt x="1" y="3"/>
                          <a:pt x="1" y="3"/>
                        </a:cubicBezTo>
                        <a:cubicBezTo>
                          <a:pt x="1" y="3"/>
                          <a:pt x="1" y="3"/>
                          <a:pt x="0" y="3"/>
                        </a:cubicBezTo>
                        <a:cubicBezTo>
                          <a:pt x="9" y="9"/>
                          <a:pt x="21" y="15"/>
                          <a:pt x="25" y="2"/>
                        </a:cubicBezTo>
                        <a:cubicBezTo>
                          <a:pt x="25" y="1"/>
                          <a:pt x="24" y="0"/>
                          <a:pt x="23" y="1"/>
                        </a:cubicBezTo>
                        <a:cubicBezTo>
                          <a:pt x="20" y="14"/>
                          <a:pt x="8" y="7"/>
                          <a:pt x="1" y="2"/>
                        </a:cubicBezTo>
                        <a:cubicBezTo>
                          <a:pt x="0" y="2"/>
                          <a:pt x="0" y="2"/>
                          <a:pt x="0" y="3"/>
                        </a:cubicBezTo>
                        <a:cubicBezTo>
                          <a:pt x="0" y="3"/>
                          <a:pt x="0" y="4"/>
                          <a:pt x="0" y="5"/>
                        </a:cubicBezTo>
                        <a:cubicBezTo>
                          <a:pt x="0" y="5"/>
                          <a:pt x="1" y="5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92" name="Freeform 181"/>
                  <p:cNvSpPr/>
                  <p:nvPr/>
                </p:nvSpPr>
                <p:spPr bwMode="auto">
                  <a:xfrm>
                    <a:off x="931863" y="2381251"/>
                    <a:ext cx="17463" cy="44450"/>
                  </a:xfrm>
                  <a:custGeom>
                    <a:avLst/>
                    <a:gdLst>
                      <a:gd name="T0" fmla="*/ 9 w 16"/>
                      <a:gd name="T1" fmla="*/ 40 h 41"/>
                      <a:gd name="T2" fmla="*/ 2 w 16"/>
                      <a:gd name="T3" fmla="*/ 1 h 41"/>
                      <a:gd name="T4" fmla="*/ 1 w 16"/>
                      <a:gd name="T5" fmla="*/ 2 h 41"/>
                      <a:gd name="T6" fmla="*/ 8 w 16"/>
                      <a:gd name="T7" fmla="*/ 40 h 41"/>
                      <a:gd name="T8" fmla="*/ 9 w 16"/>
                      <a:gd name="T9" fmla="*/ 40 h 4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6" h="41">
                        <a:moveTo>
                          <a:pt x="9" y="40"/>
                        </a:moveTo>
                        <a:cubicBezTo>
                          <a:pt x="11" y="28"/>
                          <a:pt x="16" y="7"/>
                          <a:pt x="2" y="1"/>
                        </a:cubicBezTo>
                        <a:cubicBezTo>
                          <a:pt x="1" y="0"/>
                          <a:pt x="0" y="1"/>
                          <a:pt x="1" y="2"/>
                        </a:cubicBezTo>
                        <a:cubicBezTo>
                          <a:pt x="14" y="8"/>
                          <a:pt x="9" y="29"/>
                          <a:pt x="8" y="40"/>
                        </a:cubicBezTo>
                        <a:cubicBezTo>
                          <a:pt x="7" y="41"/>
                          <a:pt x="9" y="41"/>
                          <a:pt x="9" y="4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93" name="Freeform 182"/>
                  <p:cNvSpPr/>
                  <p:nvPr/>
                </p:nvSpPr>
                <p:spPr bwMode="auto">
                  <a:xfrm>
                    <a:off x="942975" y="2379663"/>
                    <a:ext cx="17463" cy="49213"/>
                  </a:xfrm>
                  <a:custGeom>
                    <a:avLst/>
                    <a:gdLst>
                      <a:gd name="T0" fmla="*/ 7 w 17"/>
                      <a:gd name="T1" fmla="*/ 44 h 46"/>
                      <a:gd name="T2" fmla="*/ 16 w 17"/>
                      <a:gd name="T3" fmla="*/ 2 h 46"/>
                      <a:gd name="T4" fmla="*/ 15 w 17"/>
                      <a:gd name="T5" fmla="*/ 1 h 46"/>
                      <a:gd name="T6" fmla="*/ 6 w 17"/>
                      <a:gd name="T7" fmla="*/ 45 h 46"/>
                      <a:gd name="T8" fmla="*/ 7 w 17"/>
                      <a:gd name="T9" fmla="*/ 44 h 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46">
                        <a:moveTo>
                          <a:pt x="7" y="44"/>
                        </a:moveTo>
                        <a:cubicBezTo>
                          <a:pt x="1" y="32"/>
                          <a:pt x="6" y="11"/>
                          <a:pt x="16" y="2"/>
                        </a:cubicBezTo>
                        <a:cubicBezTo>
                          <a:pt x="17" y="1"/>
                          <a:pt x="16" y="0"/>
                          <a:pt x="15" y="1"/>
                        </a:cubicBezTo>
                        <a:cubicBezTo>
                          <a:pt x="5" y="10"/>
                          <a:pt x="0" y="32"/>
                          <a:pt x="6" y="45"/>
                        </a:cubicBezTo>
                        <a:cubicBezTo>
                          <a:pt x="6" y="46"/>
                          <a:pt x="8" y="45"/>
                          <a:pt x="7" y="4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94" name="Freeform 183"/>
                  <p:cNvSpPr/>
                  <p:nvPr/>
                </p:nvSpPr>
                <p:spPr bwMode="auto">
                  <a:xfrm>
                    <a:off x="927100" y="2368551"/>
                    <a:ext cx="36513" cy="15875"/>
                  </a:xfrm>
                  <a:custGeom>
                    <a:avLst/>
                    <a:gdLst>
                      <a:gd name="T0" fmla="*/ 6 w 34"/>
                      <a:gd name="T1" fmla="*/ 14 h 16"/>
                      <a:gd name="T2" fmla="*/ 5 w 34"/>
                      <a:gd name="T3" fmla="*/ 5 h 16"/>
                      <a:gd name="T4" fmla="*/ 12 w 34"/>
                      <a:gd name="T5" fmla="*/ 5 h 16"/>
                      <a:gd name="T6" fmla="*/ 9 w 34"/>
                      <a:gd name="T7" fmla="*/ 7 h 16"/>
                      <a:gd name="T8" fmla="*/ 10 w 34"/>
                      <a:gd name="T9" fmla="*/ 4 h 16"/>
                      <a:gd name="T10" fmla="*/ 15 w 34"/>
                      <a:gd name="T11" fmla="*/ 5 h 16"/>
                      <a:gd name="T12" fmla="*/ 15 w 34"/>
                      <a:gd name="T13" fmla="*/ 7 h 16"/>
                      <a:gd name="T14" fmla="*/ 21 w 34"/>
                      <a:gd name="T15" fmla="*/ 4 h 16"/>
                      <a:gd name="T16" fmla="*/ 23 w 34"/>
                      <a:gd name="T17" fmla="*/ 7 h 16"/>
                      <a:gd name="T18" fmla="*/ 22 w 34"/>
                      <a:gd name="T19" fmla="*/ 7 h 16"/>
                      <a:gd name="T20" fmla="*/ 22 w 34"/>
                      <a:gd name="T21" fmla="*/ 4 h 16"/>
                      <a:gd name="T22" fmla="*/ 24 w 34"/>
                      <a:gd name="T23" fmla="*/ 3 h 16"/>
                      <a:gd name="T24" fmla="*/ 25 w 34"/>
                      <a:gd name="T25" fmla="*/ 3 h 16"/>
                      <a:gd name="T26" fmla="*/ 25 w 34"/>
                      <a:gd name="T27" fmla="*/ 7 h 16"/>
                      <a:gd name="T28" fmla="*/ 31 w 34"/>
                      <a:gd name="T29" fmla="*/ 8 h 16"/>
                      <a:gd name="T30" fmla="*/ 27 w 34"/>
                      <a:gd name="T31" fmla="*/ 12 h 16"/>
                      <a:gd name="T32" fmla="*/ 27 w 34"/>
                      <a:gd name="T33" fmla="*/ 14 h 16"/>
                      <a:gd name="T34" fmla="*/ 31 w 34"/>
                      <a:gd name="T35" fmla="*/ 4 h 16"/>
                      <a:gd name="T36" fmla="*/ 24 w 34"/>
                      <a:gd name="T37" fmla="*/ 7 h 16"/>
                      <a:gd name="T38" fmla="*/ 29 w 34"/>
                      <a:gd name="T39" fmla="*/ 7 h 16"/>
                      <a:gd name="T40" fmla="*/ 22 w 34"/>
                      <a:gd name="T41" fmla="*/ 2 h 16"/>
                      <a:gd name="T42" fmla="*/ 21 w 34"/>
                      <a:gd name="T43" fmla="*/ 10 h 16"/>
                      <a:gd name="T44" fmla="*/ 25 w 34"/>
                      <a:gd name="T45" fmla="*/ 6 h 16"/>
                      <a:gd name="T46" fmla="*/ 13 w 34"/>
                      <a:gd name="T47" fmla="*/ 9 h 16"/>
                      <a:gd name="T48" fmla="*/ 14 w 34"/>
                      <a:gd name="T49" fmla="*/ 10 h 16"/>
                      <a:gd name="T50" fmla="*/ 14 w 34"/>
                      <a:gd name="T51" fmla="*/ 3 h 16"/>
                      <a:gd name="T52" fmla="*/ 9 w 34"/>
                      <a:gd name="T53" fmla="*/ 10 h 16"/>
                      <a:gd name="T54" fmla="*/ 10 w 34"/>
                      <a:gd name="T55" fmla="*/ 10 h 16"/>
                      <a:gd name="T56" fmla="*/ 10 w 34"/>
                      <a:gd name="T57" fmla="*/ 2 h 16"/>
                      <a:gd name="T58" fmla="*/ 3 w 34"/>
                      <a:gd name="T59" fmla="*/ 5 h 16"/>
                      <a:gd name="T60" fmla="*/ 5 w 34"/>
                      <a:gd name="T61" fmla="*/ 15 h 16"/>
                      <a:gd name="T62" fmla="*/ 6 w 34"/>
                      <a:gd name="T63" fmla="*/ 14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</a:cxnLst>
                    <a:rect l="0" t="0" r="r" b="b"/>
                    <a:pathLst>
                      <a:path w="34" h="16">
                        <a:moveTo>
                          <a:pt x="6" y="14"/>
                        </a:moveTo>
                        <a:cubicBezTo>
                          <a:pt x="3" y="11"/>
                          <a:pt x="2" y="8"/>
                          <a:pt x="5" y="5"/>
                        </a:cubicBezTo>
                        <a:cubicBezTo>
                          <a:pt x="7" y="3"/>
                          <a:pt x="10" y="2"/>
                          <a:pt x="12" y="5"/>
                        </a:cubicBezTo>
                        <a:cubicBezTo>
                          <a:pt x="13" y="7"/>
                          <a:pt x="10" y="9"/>
                          <a:pt x="9" y="7"/>
                        </a:cubicBezTo>
                        <a:cubicBezTo>
                          <a:pt x="9" y="6"/>
                          <a:pt x="9" y="4"/>
                          <a:pt x="10" y="4"/>
                        </a:cubicBezTo>
                        <a:cubicBezTo>
                          <a:pt x="12" y="3"/>
                          <a:pt x="14" y="4"/>
                          <a:pt x="15" y="5"/>
                        </a:cubicBezTo>
                        <a:cubicBezTo>
                          <a:pt x="18" y="7"/>
                          <a:pt x="14" y="10"/>
                          <a:pt x="15" y="7"/>
                        </a:cubicBezTo>
                        <a:cubicBezTo>
                          <a:pt x="15" y="4"/>
                          <a:pt x="19" y="3"/>
                          <a:pt x="21" y="4"/>
                        </a:cubicBezTo>
                        <a:cubicBezTo>
                          <a:pt x="23" y="4"/>
                          <a:pt x="24" y="5"/>
                          <a:pt x="23" y="7"/>
                        </a:cubicBezTo>
                        <a:cubicBezTo>
                          <a:pt x="23" y="8"/>
                          <a:pt x="22" y="10"/>
                          <a:pt x="22" y="7"/>
                        </a:cubicBezTo>
                        <a:cubicBezTo>
                          <a:pt x="22" y="6"/>
                          <a:pt x="22" y="5"/>
                          <a:pt x="22" y="4"/>
                        </a:cubicBezTo>
                        <a:cubicBezTo>
                          <a:pt x="23" y="4"/>
                          <a:pt x="23" y="3"/>
                          <a:pt x="24" y="3"/>
                        </a:cubicBezTo>
                        <a:cubicBezTo>
                          <a:pt x="24" y="3"/>
                          <a:pt x="24" y="3"/>
                          <a:pt x="25" y="3"/>
                        </a:cubicBezTo>
                        <a:cubicBezTo>
                          <a:pt x="27" y="3"/>
                          <a:pt x="28" y="4"/>
                          <a:pt x="25" y="7"/>
                        </a:cubicBezTo>
                        <a:cubicBezTo>
                          <a:pt x="25" y="4"/>
                          <a:pt x="32" y="3"/>
                          <a:pt x="31" y="8"/>
                        </a:cubicBezTo>
                        <a:cubicBezTo>
                          <a:pt x="30" y="10"/>
                          <a:pt x="28" y="11"/>
                          <a:pt x="27" y="12"/>
                        </a:cubicBezTo>
                        <a:cubicBezTo>
                          <a:pt x="26" y="13"/>
                          <a:pt x="27" y="14"/>
                          <a:pt x="27" y="14"/>
                        </a:cubicBezTo>
                        <a:cubicBezTo>
                          <a:pt x="31" y="12"/>
                          <a:pt x="34" y="7"/>
                          <a:pt x="31" y="4"/>
                        </a:cubicBezTo>
                        <a:cubicBezTo>
                          <a:pt x="29" y="1"/>
                          <a:pt x="24" y="4"/>
                          <a:pt x="24" y="7"/>
                        </a:cubicBezTo>
                        <a:cubicBezTo>
                          <a:pt x="24" y="11"/>
                          <a:pt x="29" y="9"/>
                          <a:pt x="29" y="7"/>
                        </a:cubicBezTo>
                        <a:cubicBezTo>
                          <a:pt x="31" y="3"/>
                          <a:pt x="26" y="0"/>
                          <a:pt x="22" y="2"/>
                        </a:cubicBezTo>
                        <a:cubicBezTo>
                          <a:pt x="20" y="3"/>
                          <a:pt x="20" y="7"/>
                          <a:pt x="21" y="10"/>
                        </a:cubicBezTo>
                        <a:cubicBezTo>
                          <a:pt x="22" y="12"/>
                          <a:pt x="25" y="7"/>
                          <a:pt x="25" y="6"/>
                        </a:cubicBezTo>
                        <a:cubicBezTo>
                          <a:pt x="25" y="0"/>
                          <a:pt x="11" y="1"/>
                          <a:pt x="13" y="9"/>
                        </a:cubicBezTo>
                        <a:cubicBezTo>
                          <a:pt x="14" y="10"/>
                          <a:pt x="14" y="10"/>
                          <a:pt x="14" y="10"/>
                        </a:cubicBezTo>
                        <a:cubicBezTo>
                          <a:pt x="20" y="8"/>
                          <a:pt x="19" y="5"/>
                          <a:pt x="14" y="3"/>
                        </a:cubicBezTo>
                        <a:cubicBezTo>
                          <a:pt x="8" y="0"/>
                          <a:pt x="7" y="5"/>
                          <a:pt x="9" y="10"/>
                        </a:cubicBezTo>
                        <a:cubicBezTo>
                          <a:pt x="9" y="10"/>
                          <a:pt x="9" y="10"/>
                          <a:pt x="10" y="10"/>
                        </a:cubicBezTo>
                        <a:cubicBezTo>
                          <a:pt x="14" y="10"/>
                          <a:pt x="15" y="4"/>
                          <a:pt x="10" y="2"/>
                        </a:cubicBezTo>
                        <a:cubicBezTo>
                          <a:pt x="8" y="1"/>
                          <a:pt x="4" y="3"/>
                          <a:pt x="3" y="5"/>
                        </a:cubicBezTo>
                        <a:cubicBezTo>
                          <a:pt x="0" y="9"/>
                          <a:pt x="2" y="12"/>
                          <a:pt x="5" y="15"/>
                        </a:cubicBezTo>
                        <a:cubicBezTo>
                          <a:pt x="5" y="16"/>
                          <a:pt x="6" y="15"/>
                          <a:pt x="6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04" name="Freeform 193"/>
                  <p:cNvSpPr/>
                  <p:nvPr/>
                </p:nvSpPr>
                <p:spPr bwMode="auto">
                  <a:xfrm>
                    <a:off x="933450" y="2243138"/>
                    <a:ext cx="85725" cy="49213"/>
                  </a:xfrm>
                  <a:custGeom>
                    <a:avLst/>
                    <a:gdLst>
                      <a:gd name="T0" fmla="*/ 1 w 82"/>
                      <a:gd name="T1" fmla="*/ 46 h 47"/>
                      <a:gd name="T2" fmla="*/ 6 w 82"/>
                      <a:gd name="T3" fmla="*/ 40 h 47"/>
                      <a:gd name="T4" fmla="*/ 9 w 82"/>
                      <a:gd name="T5" fmla="*/ 37 h 47"/>
                      <a:gd name="T6" fmla="*/ 11 w 82"/>
                      <a:gd name="T7" fmla="*/ 44 h 47"/>
                      <a:gd name="T8" fmla="*/ 11 w 82"/>
                      <a:gd name="T9" fmla="*/ 44 h 47"/>
                      <a:gd name="T10" fmla="*/ 19 w 82"/>
                      <a:gd name="T11" fmla="*/ 34 h 47"/>
                      <a:gd name="T12" fmla="*/ 25 w 82"/>
                      <a:gd name="T13" fmla="*/ 32 h 47"/>
                      <a:gd name="T14" fmla="*/ 29 w 82"/>
                      <a:gd name="T15" fmla="*/ 42 h 47"/>
                      <a:gd name="T16" fmla="*/ 29 w 82"/>
                      <a:gd name="T17" fmla="*/ 43 h 47"/>
                      <a:gd name="T18" fmla="*/ 32 w 82"/>
                      <a:gd name="T19" fmla="*/ 37 h 47"/>
                      <a:gd name="T20" fmla="*/ 33 w 82"/>
                      <a:gd name="T21" fmla="*/ 33 h 47"/>
                      <a:gd name="T22" fmla="*/ 37 w 82"/>
                      <a:gd name="T23" fmla="*/ 34 h 47"/>
                      <a:gd name="T24" fmla="*/ 37 w 82"/>
                      <a:gd name="T25" fmla="*/ 34 h 47"/>
                      <a:gd name="T26" fmla="*/ 44 w 82"/>
                      <a:gd name="T27" fmla="*/ 30 h 47"/>
                      <a:gd name="T28" fmla="*/ 44 w 82"/>
                      <a:gd name="T29" fmla="*/ 30 h 47"/>
                      <a:gd name="T30" fmla="*/ 48 w 82"/>
                      <a:gd name="T31" fmla="*/ 24 h 47"/>
                      <a:gd name="T32" fmla="*/ 50 w 82"/>
                      <a:gd name="T33" fmla="*/ 18 h 47"/>
                      <a:gd name="T34" fmla="*/ 53 w 82"/>
                      <a:gd name="T35" fmla="*/ 20 h 47"/>
                      <a:gd name="T36" fmla="*/ 57 w 82"/>
                      <a:gd name="T37" fmla="*/ 40 h 47"/>
                      <a:gd name="T38" fmla="*/ 58 w 82"/>
                      <a:gd name="T39" fmla="*/ 40 h 47"/>
                      <a:gd name="T40" fmla="*/ 64 w 82"/>
                      <a:gd name="T41" fmla="*/ 19 h 47"/>
                      <a:gd name="T42" fmla="*/ 68 w 82"/>
                      <a:gd name="T43" fmla="*/ 9 h 47"/>
                      <a:gd name="T44" fmla="*/ 72 w 82"/>
                      <a:gd name="T45" fmla="*/ 15 h 47"/>
                      <a:gd name="T46" fmla="*/ 73 w 82"/>
                      <a:gd name="T47" fmla="*/ 15 h 47"/>
                      <a:gd name="T48" fmla="*/ 82 w 82"/>
                      <a:gd name="T49" fmla="*/ 1 h 47"/>
                      <a:gd name="T50" fmla="*/ 81 w 82"/>
                      <a:gd name="T51" fmla="*/ 1 h 47"/>
                      <a:gd name="T52" fmla="*/ 80 w 82"/>
                      <a:gd name="T53" fmla="*/ 1 h 47"/>
                      <a:gd name="T54" fmla="*/ 80 w 82"/>
                      <a:gd name="T55" fmla="*/ 2 h 47"/>
                      <a:gd name="T56" fmla="*/ 78 w 82"/>
                      <a:gd name="T57" fmla="*/ 7 h 47"/>
                      <a:gd name="T58" fmla="*/ 74 w 82"/>
                      <a:gd name="T59" fmla="*/ 12 h 47"/>
                      <a:gd name="T60" fmla="*/ 69 w 82"/>
                      <a:gd name="T61" fmla="*/ 6 h 47"/>
                      <a:gd name="T62" fmla="*/ 68 w 82"/>
                      <a:gd name="T63" fmla="*/ 6 h 47"/>
                      <a:gd name="T64" fmla="*/ 58 w 82"/>
                      <a:gd name="T65" fmla="*/ 36 h 47"/>
                      <a:gd name="T66" fmla="*/ 57 w 82"/>
                      <a:gd name="T67" fmla="*/ 35 h 47"/>
                      <a:gd name="T68" fmla="*/ 56 w 82"/>
                      <a:gd name="T69" fmla="*/ 28 h 47"/>
                      <a:gd name="T70" fmla="*/ 52 w 82"/>
                      <a:gd name="T71" fmla="*/ 15 h 47"/>
                      <a:gd name="T72" fmla="*/ 51 w 82"/>
                      <a:gd name="T73" fmla="*/ 15 h 47"/>
                      <a:gd name="T74" fmla="*/ 48 w 82"/>
                      <a:gd name="T75" fmla="*/ 22 h 47"/>
                      <a:gd name="T76" fmla="*/ 42 w 82"/>
                      <a:gd name="T77" fmla="*/ 28 h 47"/>
                      <a:gd name="T78" fmla="*/ 42 w 82"/>
                      <a:gd name="T79" fmla="*/ 28 h 47"/>
                      <a:gd name="T80" fmla="*/ 38 w 82"/>
                      <a:gd name="T81" fmla="*/ 32 h 47"/>
                      <a:gd name="T82" fmla="*/ 34 w 82"/>
                      <a:gd name="T83" fmla="*/ 29 h 47"/>
                      <a:gd name="T84" fmla="*/ 34 w 82"/>
                      <a:gd name="T85" fmla="*/ 29 h 47"/>
                      <a:gd name="T86" fmla="*/ 31 w 82"/>
                      <a:gd name="T87" fmla="*/ 39 h 47"/>
                      <a:gd name="T88" fmla="*/ 26 w 82"/>
                      <a:gd name="T89" fmla="*/ 34 h 47"/>
                      <a:gd name="T90" fmla="*/ 24 w 82"/>
                      <a:gd name="T91" fmla="*/ 27 h 47"/>
                      <a:gd name="T92" fmla="*/ 23 w 82"/>
                      <a:gd name="T93" fmla="*/ 27 h 47"/>
                      <a:gd name="T94" fmla="*/ 17 w 82"/>
                      <a:gd name="T95" fmla="*/ 36 h 47"/>
                      <a:gd name="T96" fmla="*/ 11 w 82"/>
                      <a:gd name="T97" fmla="*/ 42 h 47"/>
                      <a:gd name="T98" fmla="*/ 8 w 82"/>
                      <a:gd name="T99" fmla="*/ 36 h 47"/>
                      <a:gd name="T100" fmla="*/ 8 w 82"/>
                      <a:gd name="T101" fmla="*/ 36 h 47"/>
                      <a:gd name="T102" fmla="*/ 1 w 82"/>
                      <a:gd name="T103" fmla="*/ 47 h 47"/>
                      <a:gd name="T104" fmla="*/ 1 w 82"/>
                      <a:gd name="T105" fmla="*/ 47 h 47"/>
                      <a:gd name="T106" fmla="*/ 2 w 82"/>
                      <a:gd name="T107" fmla="*/ 47 h 47"/>
                      <a:gd name="T108" fmla="*/ 1 w 82"/>
                      <a:gd name="T109" fmla="*/ 46 h 4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82" h="47">
                        <a:moveTo>
                          <a:pt x="1" y="46"/>
                        </a:moveTo>
                        <a:cubicBezTo>
                          <a:pt x="3" y="46"/>
                          <a:pt x="5" y="42"/>
                          <a:pt x="6" y="40"/>
                        </a:cubicBezTo>
                        <a:cubicBezTo>
                          <a:pt x="6" y="40"/>
                          <a:pt x="8" y="36"/>
                          <a:pt x="9" y="37"/>
                        </a:cubicBezTo>
                        <a:cubicBezTo>
                          <a:pt x="10" y="39"/>
                          <a:pt x="10" y="42"/>
                          <a:pt x="11" y="44"/>
                        </a:cubicBezTo>
                        <a:cubicBezTo>
                          <a:pt x="11" y="44"/>
                          <a:pt x="11" y="44"/>
                          <a:pt x="11" y="44"/>
                        </a:cubicBezTo>
                        <a:cubicBezTo>
                          <a:pt x="15" y="41"/>
                          <a:pt x="17" y="38"/>
                          <a:pt x="19" y="34"/>
                        </a:cubicBezTo>
                        <a:cubicBezTo>
                          <a:pt x="21" y="31"/>
                          <a:pt x="23" y="26"/>
                          <a:pt x="25" y="32"/>
                        </a:cubicBezTo>
                        <a:cubicBezTo>
                          <a:pt x="26" y="35"/>
                          <a:pt x="27" y="39"/>
                          <a:pt x="29" y="42"/>
                        </a:cubicBezTo>
                        <a:cubicBezTo>
                          <a:pt x="29" y="43"/>
                          <a:pt x="29" y="43"/>
                          <a:pt x="29" y="43"/>
                        </a:cubicBezTo>
                        <a:cubicBezTo>
                          <a:pt x="31" y="41"/>
                          <a:pt x="32" y="39"/>
                          <a:pt x="32" y="37"/>
                        </a:cubicBezTo>
                        <a:cubicBezTo>
                          <a:pt x="32" y="35"/>
                          <a:pt x="33" y="34"/>
                          <a:pt x="33" y="33"/>
                        </a:cubicBezTo>
                        <a:cubicBezTo>
                          <a:pt x="34" y="29"/>
                          <a:pt x="36" y="32"/>
                          <a:pt x="37" y="34"/>
                        </a:cubicBezTo>
                        <a:cubicBezTo>
                          <a:pt x="37" y="34"/>
                          <a:pt x="37" y="34"/>
                          <a:pt x="37" y="34"/>
                        </a:cubicBezTo>
                        <a:cubicBezTo>
                          <a:pt x="39" y="32"/>
                          <a:pt x="41" y="27"/>
                          <a:pt x="44" y="30"/>
                        </a:cubicBezTo>
                        <a:cubicBezTo>
                          <a:pt x="44" y="30"/>
                          <a:pt x="44" y="30"/>
                          <a:pt x="44" y="30"/>
                        </a:cubicBezTo>
                        <a:cubicBezTo>
                          <a:pt x="46" y="28"/>
                          <a:pt x="47" y="26"/>
                          <a:pt x="48" y="24"/>
                        </a:cubicBezTo>
                        <a:cubicBezTo>
                          <a:pt x="49" y="22"/>
                          <a:pt x="49" y="20"/>
                          <a:pt x="50" y="18"/>
                        </a:cubicBezTo>
                        <a:cubicBezTo>
                          <a:pt x="52" y="15"/>
                          <a:pt x="52" y="18"/>
                          <a:pt x="53" y="20"/>
                        </a:cubicBezTo>
                        <a:cubicBezTo>
                          <a:pt x="55" y="26"/>
                          <a:pt x="56" y="33"/>
                          <a:pt x="57" y="40"/>
                        </a:cubicBezTo>
                        <a:cubicBezTo>
                          <a:pt x="57" y="40"/>
                          <a:pt x="58" y="40"/>
                          <a:pt x="58" y="40"/>
                        </a:cubicBezTo>
                        <a:cubicBezTo>
                          <a:pt x="60" y="33"/>
                          <a:pt x="62" y="26"/>
                          <a:pt x="64" y="19"/>
                        </a:cubicBezTo>
                        <a:cubicBezTo>
                          <a:pt x="65" y="16"/>
                          <a:pt x="66" y="12"/>
                          <a:pt x="68" y="9"/>
                        </a:cubicBezTo>
                        <a:cubicBezTo>
                          <a:pt x="68" y="8"/>
                          <a:pt x="72" y="14"/>
                          <a:pt x="72" y="15"/>
                        </a:cubicBezTo>
                        <a:cubicBezTo>
                          <a:pt x="72" y="15"/>
                          <a:pt x="73" y="15"/>
                          <a:pt x="73" y="15"/>
                        </a:cubicBezTo>
                        <a:cubicBezTo>
                          <a:pt x="77" y="11"/>
                          <a:pt x="80" y="6"/>
                          <a:pt x="82" y="1"/>
                        </a:cubicBezTo>
                        <a:cubicBezTo>
                          <a:pt x="82" y="1"/>
                          <a:pt x="81" y="0"/>
                          <a:pt x="81" y="1"/>
                        </a:cubicBezTo>
                        <a:cubicBezTo>
                          <a:pt x="81" y="1"/>
                          <a:pt x="80" y="1"/>
                          <a:pt x="80" y="1"/>
                        </a:cubicBezTo>
                        <a:cubicBezTo>
                          <a:pt x="80" y="1"/>
                          <a:pt x="80" y="2"/>
                          <a:pt x="80" y="2"/>
                        </a:cubicBezTo>
                        <a:cubicBezTo>
                          <a:pt x="80" y="2"/>
                          <a:pt x="79" y="6"/>
                          <a:pt x="78" y="7"/>
                        </a:cubicBezTo>
                        <a:cubicBezTo>
                          <a:pt x="77" y="8"/>
                          <a:pt x="76" y="10"/>
                          <a:pt x="74" y="12"/>
                        </a:cubicBezTo>
                        <a:cubicBezTo>
                          <a:pt x="71" y="16"/>
                          <a:pt x="70" y="9"/>
                          <a:pt x="69" y="6"/>
                        </a:cubicBezTo>
                        <a:cubicBezTo>
                          <a:pt x="69" y="6"/>
                          <a:pt x="68" y="6"/>
                          <a:pt x="68" y="6"/>
                        </a:cubicBezTo>
                        <a:cubicBezTo>
                          <a:pt x="64" y="16"/>
                          <a:pt x="61" y="26"/>
                          <a:pt x="58" y="36"/>
                        </a:cubicBezTo>
                        <a:cubicBezTo>
                          <a:pt x="57" y="40"/>
                          <a:pt x="58" y="37"/>
                          <a:pt x="57" y="35"/>
                        </a:cubicBezTo>
                        <a:cubicBezTo>
                          <a:pt x="57" y="32"/>
                          <a:pt x="56" y="30"/>
                          <a:pt x="56" y="28"/>
                        </a:cubicBezTo>
                        <a:cubicBezTo>
                          <a:pt x="55" y="23"/>
                          <a:pt x="54" y="19"/>
                          <a:pt x="52" y="15"/>
                        </a:cubicBezTo>
                        <a:cubicBezTo>
                          <a:pt x="52" y="15"/>
                          <a:pt x="51" y="15"/>
                          <a:pt x="51" y="15"/>
                        </a:cubicBezTo>
                        <a:cubicBezTo>
                          <a:pt x="50" y="17"/>
                          <a:pt x="49" y="20"/>
                          <a:pt x="48" y="22"/>
                        </a:cubicBezTo>
                        <a:cubicBezTo>
                          <a:pt x="47" y="25"/>
                          <a:pt x="45" y="30"/>
                          <a:pt x="42" y="28"/>
                        </a:cubicBezTo>
                        <a:cubicBezTo>
                          <a:pt x="42" y="27"/>
                          <a:pt x="42" y="27"/>
                          <a:pt x="42" y="28"/>
                        </a:cubicBezTo>
                        <a:cubicBezTo>
                          <a:pt x="40" y="29"/>
                          <a:pt x="39" y="31"/>
                          <a:pt x="38" y="32"/>
                        </a:cubicBezTo>
                        <a:cubicBezTo>
                          <a:pt x="37" y="33"/>
                          <a:pt x="35" y="29"/>
                          <a:pt x="34" y="29"/>
                        </a:cubicBezTo>
                        <a:cubicBezTo>
                          <a:pt x="34" y="28"/>
                          <a:pt x="34" y="29"/>
                          <a:pt x="34" y="29"/>
                        </a:cubicBezTo>
                        <a:cubicBezTo>
                          <a:pt x="32" y="32"/>
                          <a:pt x="32" y="36"/>
                          <a:pt x="31" y="39"/>
                        </a:cubicBezTo>
                        <a:cubicBezTo>
                          <a:pt x="29" y="44"/>
                          <a:pt x="27" y="35"/>
                          <a:pt x="26" y="34"/>
                        </a:cubicBezTo>
                        <a:cubicBezTo>
                          <a:pt x="26" y="31"/>
                          <a:pt x="25" y="29"/>
                          <a:pt x="24" y="27"/>
                        </a:cubicBezTo>
                        <a:cubicBezTo>
                          <a:pt x="23" y="27"/>
                          <a:pt x="23" y="26"/>
                          <a:pt x="23" y="27"/>
                        </a:cubicBezTo>
                        <a:cubicBezTo>
                          <a:pt x="20" y="29"/>
                          <a:pt x="19" y="33"/>
                          <a:pt x="17" y="36"/>
                        </a:cubicBezTo>
                        <a:cubicBezTo>
                          <a:pt x="17" y="37"/>
                          <a:pt x="12" y="44"/>
                          <a:pt x="11" y="42"/>
                        </a:cubicBezTo>
                        <a:cubicBezTo>
                          <a:pt x="11" y="39"/>
                          <a:pt x="10" y="38"/>
                          <a:pt x="8" y="36"/>
                        </a:cubicBezTo>
                        <a:cubicBezTo>
                          <a:pt x="8" y="35"/>
                          <a:pt x="8" y="35"/>
                          <a:pt x="8" y="36"/>
                        </a:cubicBezTo>
                        <a:cubicBezTo>
                          <a:pt x="6" y="39"/>
                          <a:pt x="3" y="43"/>
                          <a:pt x="1" y="47"/>
                        </a:cubicBezTo>
                        <a:cubicBezTo>
                          <a:pt x="0" y="47"/>
                          <a:pt x="1" y="47"/>
                          <a:pt x="1" y="47"/>
                        </a:cubicBezTo>
                        <a:cubicBezTo>
                          <a:pt x="1" y="47"/>
                          <a:pt x="1" y="47"/>
                          <a:pt x="2" y="47"/>
                        </a:cubicBezTo>
                        <a:cubicBezTo>
                          <a:pt x="2" y="47"/>
                          <a:pt x="2" y="46"/>
                          <a:pt x="1" y="4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05" name="Freeform 194"/>
                  <p:cNvSpPr/>
                  <p:nvPr/>
                </p:nvSpPr>
                <p:spPr bwMode="auto">
                  <a:xfrm>
                    <a:off x="919163" y="2254251"/>
                    <a:ext cx="119063" cy="52388"/>
                  </a:xfrm>
                  <a:custGeom>
                    <a:avLst/>
                    <a:gdLst>
                      <a:gd name="T0" fmla="*/ 2 w 113"/>
                      <a:gd name="T1" fmla="*/ 0 h 50"/>
                      <a:gd name="T2" fmla="*/ 4 w 113"/>
                      <a:gd name="T3" fmla="*/ 22 h 50"/>
                      <a:gd name="T4" fmla="*/ 6 w 113"/>
                      <a:gd name="T5" fmla="*/ 49 h 50"/>
                      <a:gd name="T6" fmla="*/ 7 w 113"/>
                      <a:gd name="T7" fmla="*/ 50 h 50"/>
                      <a:gd name="T8" fmla="*/ 34 w 113"/>
                      <a:gd name="T9" fmla="*/ 49 h 50"/>
                      <a:gd name="T10" fmla="*/ 60 w 113"/>
                      <a:gd name="T11" fmla="*/ 47 h 50"/>
                      <a:gd name="T12" fmla="*/ 112 w 113"/>
                      <a:gd name="T13" fmla="*/ 42 h 50"/>
                      <a:gd name="T14" fmla="*/ 113 w 113"/>
                      <a:gd name="T15" fmla="*/ 42 h 50"/>
                      <a:gd name="T16" fmla="*/ 111 w 113"/>
                      <a:gd name="T17" fmla="*/ 40 h 50"/>
                      <a:gd name="T18" fmla="*/ 110 w 113"/>
                      <a:gd name="T19" fmla="*/ 40 h 50"/>
                      <a:gd name="T20" fmla="*/ 106 w 113"/>
                      <a:gd name="T21" fmla="*/ 42 h 50"/>
                      <a:gd name="T22" fmla="*/ 96 w 113"/>
                      <a:gd name="T23" fmla="*/ 42 h 50"/>
                      <a:gd name="T24" fmla="*/ 78 w 113"/>
                      <a:gd name="T25" fmla="*/ 45 h 50"/>
                      <a:gd name="T26" fmla="*/ 38 w 113"/>
                      <a:gd name="T27" fmla="*/ 48 h 50"/>
                      <a:gd name="T28" fmla="*/ 19 w 113"/>
                      <a:gd name="T29" fmla="*/ 49 h 50"/>
                      <a:gd name="T30" fmla="*/ 9 w 113"/>
                      <a:gd name="T31" fmla="*/ 49 h 50"/>
                      <a:gd name="T32" fmla="*/ 7 w 113"/>
                      <a:gd name="T33" fmla="*/ 39 h 50"/>
                      <a:gd name="T34" fmla="*/ 5 w 113"/>
                      <a:gd name="T35" fmla="*/ 20 h 50"/>
                      <a:gd name="T36" fmla="*/ 3 w 113"/>
                      <a:gd name="T37" fmla="*/ 0 h 50"/>
                      <a:gd name="T38" fmla="*/ 2 w 113"/>
                      <a:gd name="T39" fmla="*/ 0 h 5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113" h="50">
                        <a:moveTo>
                          <a:pt x="2" y="0"/>
                        </a:moveTo>
                        <a:cubicBezTo>
                          <a:pt x="0" y="7"/>
                          <a:pt x="3" y="15"/>
                          <a:pt x="4" y="22"/>
                        </a:cubicBezTo>
                        <a:cubicBezTo>
                          <a:pt x="5" y="31"/>
                          <a:pt x="6" y="40"/>
                          <a:pt x="6" y="49"/>
                        </a:cubicBezTo>
                        <a:cubicBezTo>
                          <a:pt x="6" y="49"/>
                          <a:pt x="6" y="50"/>
                          <a:pt x="7" y="50"/>
                        </a:cubicBezTo>
                        <a:cubicBezTo>
                          <a:pt x="16" y="50"/>
                          <a:pt x="25" y="49"/>
                          <a:pt x="34" y="49"/>
                        </a:cubicBezTo>
                        <a:cubicBezTo>
                          <a:pt x="42" y="48"/>
                          <a:pt x="51" y="48"/>
                          <a:pt x="60" y="47"/>
                        </a:cubicBezTo>
                        <a:cubicBezTo>
                          <a:pt x="77" y="46"/>
                          <a:pt x="95" y="42"/>
                          <a:pt x="112" y="42"/>
                        </a:cubicBezTo>
                        <a:cubicBezTo>
                          <a:pt x="113" y="42"/>
                          <a:pt x="113" y="42"/>
                          <a:pt x="113" y="42"/>
                        </a:cubicBezTo>
                        <a:cubicBezTo>
                          <a:pt x="112" y="41"/>
                          <a:pt x="111" y="40"/>
                          <a:pt x="111" y="40"/>
                        </a:cubicBezTo>
                        <a:cubicBezTo>
                          <a:pt x="110" y="39"/>
                          <a:pt x="110" y="40"/>
                          <a:pt x="110" y="40"/>
                        </a:cubicBezTo>
                        <a:cubicBezTo>
                          <a:pt x="112" y="42"/>
                          <a:pt x="108" y="41"/>
                          <a:pt x="106" y="42"/>
                        </a:cubicBezTo>
                        <a:cubicBezTo>
                          <a:pt x="103" y="42"/>
                          <a:pt x="99" y="42"/>
                          <a:pt x="96" y="42"/>
                        </a:cubicBezTo>
                        <a:cubicBezTo>
                          <a:pt x="90" y="43"/>
                          <a:pt x="84" y="44"/>
                          <a:pt x="78" y="45"/>
                        </a:cubicBezTo>
                        <a:cubicBezTo>
                          <a:pt x="64" y="47"/>
                          <a:pt x="51" y="47"/>
                          <a:pt x="38" y="48"/>
                        </a:cubicBezTo>
                        <a:cubicBezTo>
                          <a:pt x="31" y="48"/>
                          <a:pt x="25" y="48"/>
                          <a:pt x="19" y="49"/>
                        </a:cubicBezTo>
                        <a:cubicBezTo>
                          <a:pt x="16" y="49"/>
                          <a:pt x="12" y="49"/>
                          <a:pt x="9" y="49"/>
                        </a:cubicBezTo>
                        <a:cubicBezTo>
                          <a:pt x="6" y="49"/>
                          <a:pt x="7" y="41"/>
                          <a:pt x="7" y="39"/>
                        </a:cubicBezTo>
                        <a:cubicBezTo>
                          <a:pt x="6" y="33"/>
                          <a:pt x="6" y="26"/>
                          <a:pt x="5" y="20"/>
                        </a:cubicBezTo>
                        <a:cubicBezTo>
                          <a:pt x="4" y="14"/>
                          <a:pt x="1" y="7"/>
                          <a:pt x="3" y="0"/>
                        </a:cubicBezTo>
                        <a:cubicBezTo>
                          <a:pt x="3" y="0"/>
                          <a:pt x="2" y="0"/>
                          <a:pt x="2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06" name="Freeform 195"/>
                  <p:cNvSpPr/>
                  <p:nvPr/>
                </p:nvSpPr>
                <p:spPr bwMode="auto">
                  <a:xfrm>
                    <a:off x="914400" y="2247901"/>
                    <a:ext cx="14288" cy="9525"/>
                  </a:xfrm>
                  <a:custGeom>
                    <a:avLst/>
                    <a:gdLst>
                      <a:gd name="T0" fmla="*/ 1 w 13"/>
                      <a:gd name="T1" fmla="*/ 9 h 9"/>
                      <a:gd name="T2" fmla="*/ 5 w 13"/>
                      <a:gd name="T3" fmla="*/ 1 h 9"/>
                      <a:gd name="T4" fmla="*/ 5 w 13"/>
                      <a:gd name="T5" fmla="*/ 1 h 9"/>
                      <a:gd name="T6" fmla="*/ 12 w 13"/>
                      <a:gd name="T7" fmla="*/ 9 h 9"/>
                      <a:gd name="T8" fmla="*/ 12 w 13"/>
                      <a:gd name="T9" fmla="*/ 8 h 9"/>
                      <a:gd name="T10" fmla="*/ 5 w 13"/>
                      <a:gd name="T11" fmla="*/ 0 h 9"/>
                      <a:gd name="T12" fmla="*/ 5 w 13"/>
                      <a:gd name="T13" fmla="*/ 0 h 9"/>
                      <a:gd name="T14" fmla="*/ 0 w 13"/>
                      <a:gd name="T15" fmla="*/ 8 h 9"/>
                      <a:gd name="T16" fmla="*/ 1 w 13"/>
                      <a:gd name="T17" fmla="*/ 9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3" h="9">
                        <a:moveTo>
                          <a:pt x="1" y="9"/>
                        </a:moveTo>
                        <a:cubicBezTo>
                          <a:pt x="2" y="6"/>
                          <a:pt x="4" y="3"/>
                          <a:pt x="5" y="1"/>
                        </a:cubicBezTo>
                        <a:cubicBezTo>
                          <a:pt x="5" y="1"/>
                          <a:pt x="5" y="1"/>
                          <a:pt x="5" y="1"/>
                        </a:cubicBezTo>
                        <a:cubicBezTo>
                          <a:pt x="8" y="3"/>
                          <a:pt x="10" y="6"/>
                          <a:pt x="12" y="9"/>
                        </a:cubicBezTo>
                        <a:cubicBezTo>
                          <a:pt x="12" y="9"/>
                          <a:pt x="13" y="9"/>
                          <a:pt x="12" y="8"/>
                        </a:cubicBezTo>
                        <a:cubicBezTo>
                          <a:pt x="10" y="5"/>
                          <a:pt x="8" y="2"/>
                          <a:pt x="5" y="0"/>
                        </a:cubicBezTo>
                        <a:cubicBezTo>
                          <a:pt x="5" y="0"/>
                          <a:pt x="5" y="0"/>
                          <a:pt x="5" y="0"/>
                        </a:cubicBezTo>
                        <a:cubicBezTo>
                          <a:pt x="3" y="3"/>
                          <a:pt x="1" y="5"/>
                          <a:pt x="0" y="8"/>
                        </a:cubicBezTo>
                        <a:cubicBezTo>
                          <a:pt x="0" y="9"/>
                          <a:pt x="1" y="9"/>
                          <a:pt x="1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07" name="Freeform 196"/>
                  <p:cNvSpPr/>
                  <p:nvPr/>
                </p:nvSpPr>
                <p:spPr bwMode="auto">
                  <a:xfrm>
                    <a:off x="938213" y="2225676"/>
                    <a:ext cx="74613" cy="41275"/>
                  </a:xfrm>
                  <a:custGeom>
                    <a:avLst/>
                    <a:gdLst>
                      <a:gd name="T0" fmla="*/ 1 w 70"/>
                      <a:gd name="T1" fmla="*/ 39 h 40"/>
                      <a:gd name="T2" fmla="*/ 35 w 70"/>
                      <a:gd name="T3" fmla="*/ 29 h 40"/>
                      <a:gd name="T4" fmla="*/ 52 w 70"/>
                      <a:gd name="T5" fmla="*/ 18 h 40"/>
                      <a:gd name="T6" fmla="*/ 70 w 70"/>
                      <a:gd name="T7" fmla="*/ 2 h 40"/>
                      <a:gd name="T8" fmla="*/ 70 w 70"/>
                      <a:gd name="T9" fmla="*/ 1 h 40"/>
                      <a:gd name="T10" fmla="*/ 62 w 70"/>
                      <a:gd name="T11" fmla="*/ 4 h 40"/>
                      <a:gd name="T12" fmla="*/ 63 w 70"/>
                      <a:gd name="T13" fmla="*/ 4 h 40"/>
                      <a:gd name="T14" fmla="*/ 68 w 70"/>
                      <a:gd name="T15" fmla="*/ 3 h 40"/>
                      <a:gd name="T16" fmla="*/ 67 w 70"/>
                      <a:gd name="T17" fmla="*/ 9 h 40"/>
                      <a:gd name="T18" fmla="*/ 68 w 70"/>
                      <a:gd name="T19" fmla="*/ 9 h 40"/>
                      <a:gd name="T20" fmla="*/ 69 w 70"/>
                      <a:gd name="T21" fmla="*/ 1 h 40"/>
                      <a:gd name="T22" fmla="*/ 69 w 70"/>
                      <a:gd name="T23" fmla="*/ 1 h 40"/>
                      <a:gd name="T24" fmla="*/ 64 w 70"/>
                      <a:gd name="T25" fmla="*/ 3 h 40"/>
                      <a:gd name="T26" fmla="*/ 64 w 70"/>
                      <a:gd name="T27" fmla="*/ 4 h 40"/>
                      <a:gd name="T28" fmla="*/ 68 w 70"/>
                      <a:gd name="T29" fmla="*/ 2 h 40"/>
                      <a:gd name="T30" fmla="*/ 62 w 70"/>
                      <a:gd name="T31" fmla="*/ 8 h 40"/>
                      <a:gd name="T32" fmla="*/ 43 w 70"/>
                      <a:gd name="T33" fmla="*/ 24 h 40"/>
                      <a:gd name="T34" fmla="*/ 21 w 70"/>
                      <a:gd name="T35" fmla="*/ 34 h 40"/>
                      <a:gd name="T36" fmla="*/ 1 w 70"/>
                      <a:gd name="T37" fmla="*/ 38 h 40"/>
                      <a:gd name="T38" fmla="*/ 1 w 70"/>
                      <a:gd name="T39" fmla="*/ 39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70" h="40">
                        <a:moveTo>
                          <a:pt x="1" y="39"/>
                        </a:moveTo>
                        <a:cubicBezTo>
                          <a:pt x="13" y="40"/>
                          <a:pt x="25" y="33"/>
                          <a:pt x="35" y="29"/>
                        </a:cubicBezTo>
                        <a:cubicBezTo>
                          <a:pt x="41" y="26"/>
                          <a:pt x="47" y="22"/>
                          <a:pt x="52" y="18"/>
                        </a:cubicBezTo>
                        <a:cubicBezTo>
                          <a:pt x="59" y="13"/>
                          <a:pt x="64" y="7"/>
                          <a:pt x="70" y="2"/>
                        </a:cubicBezTo>
                        <a:cubicBezTo>
                          <a:pt x="70" y="2"/>
                          <a:pt x="70" y="1"/>
                          <a:pt x="70" y="1"/>
                        </a:cubicBezTo>
                        <a:cubicBezTo>
                          <a:pt x="67" y="2"/>
                          <a:pt x="65" y="3"/>
                          <a:pt x="62" y="4"/>
                        </a:cubicBezTo>
                        <a:cubicBezTo>
                          <a:pt x="62" y="4"/>
                          <a:pt x="62" y="5"/>
                          <a:pt x="63" y="4"/>
                        </a:cubicBezTo>
                        <a:cubicBezTo>
                          <a:pt x="63" y="4"/>
                          <a:pt x="68" y="2"/>
                          <a:pt x="68" y="3"/>
                        </a:cubicBezTo>
                        <a:cubicBezTo>
                          <a:pt x="68" y="5"/>
                          <a:pt x="67" y="7"/>
                          <a:pt x="67" y="9"/>
                        </a:cubicBezTo>
                        <a:cubicBezTo>
                          <a:pt x="67" y="9"/>
                          <a:pt x="68" y="9"/>
                          <a:pt x="68" y="9"/>
                        </a:cubicBezTo>
                        <a:cubicBezTo>
                          <a:pt x="68" y="6"/>
                          <a:pt x="69" y="4"/>
                          <a:pt x="69" y="1"/>
                        </a:cubicBezTo>
                        <a:cubicBezTo>
                          <a:pt x="69" y="1"/>
                          <a:pt x="69" y="0"/>
                          <a:pt x="69" y="1"/>
                        </a:cubicBezTo>
                        <a:cubicBezTo>
                          <a:pt x="67" y="1"/>
                          <a:pt x="66" y="2"/>
                          <a:pt x="64" y="3"/>
                        </a:cubicBezTo>
                        <a:cubicBezTo>
                          <a:pt x="64" y="3"/>
                          <a:pt x="64" y="4"/>
                          <a:pt x="64" y="4"/>
                        </a:cubicBezTo>
                        <a:cubicBezTo>
                          <a:pt x="66" y="3"/>
                          <a:pt x="67" y="3"/>
                          <a:pt x="68" y="2"/>
                        </a:cubicBezTo>
                        <a:cubicBezTo>
                          <a:pt x="66" y="4"/>
                          <a:pt x="64" y="6"/>
                          <a:pt x="62" y="8"/>
                        </a:cubicBezTo>
                        <a:cubicBezTo>
                          <a:pt x="56" y="14"/>
                          <a:pt x="50" y="19"/>
                          <a:pt x="43" y="24"/>
                        </a:cubicBezTo>
                        <a:cubicBezTo>
                          <a:pt x="36" y="28"/>
                          <a:pt x="28" y="31"/>
                          <a:pt x="21" y="34"/>
                        </a:cubicBezTo>
                        <a:cubicBezTo>
                          <a:pt x="15" y="36"/>
                          <a:pt x="8" y="39"/>
                          <a:pt x="1" y="38"/>
                        </a:cubicBezTo>
                        <a:cubicBezTo>
                          <a:pt x="0" y="38"/>
                          <a:pt x="0" y="39"/>
                          <a:pt x="1" y="3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11" name="Freeform 200"/>
                  <p:cNvSpPr/>
                  <p:nvPr/>
                </p:nvSpPr>
                <p:spPr bwMode="auto">
                  <a:xfrm>
                    <a:off x="911225" y="2563813"/>
                    <a:ext cx="92075" cy="104775"/>
                  </a:xfrm>
                  <a:custGeom>
                    <a:avLst/>
                    <a:gdLst>
                      <a:gd name="T0" fmla="*/ 3 w 87"/>
                      <a:gd name="T1" fmla="*/ 8 h 98"/>
                      <a:gd name="T2" fmla="*/ 3 w 87"/>
                      <a:gd name="T3" fmla="*/ 95 h 98"/>
                      <a:gd name="T4" fmla="*/ 5 w 87"/>
                      <a:gd name="T5" fmla="*/ 97 h 98"/>
                      <a:gd name="T6" fmla="*/ 76 w 87"/>
                      <a:gd name="T7" fmla="*/ 93 h 98"/>
                      <a:gd name="T8" fmla="*/ 78 w 87"/>
                      <a:gd name="T9" fmla="*/ 92 h 98"/>
                      <a:gd name="T10" fmla="*/ 80 w 87"/>
                      <a:gd name="T11" fmla="*/ 39 h 98"/>
                      <a:gd name="T12" fmla="*/ 78 w 87"/>
                      <a:gd name="T13" fmla="*/ 6 h 98"/>
                      <a:gd name="T14" fmla="*/ 51 w 87"/>
                      <a:gd name="T15" fmla="*/ 4 h 98"/>
                      <a:gd name="T16" fmla="*/ 2 w 87"/>
                      <a:gd name="T17" fmla="*/ 7 h 98"/>
                      <a:gd name="T18" fmla="*/ 2 w 87"/>
                      <a:gd name="T19" fmla="*/ 10 h 98"/>
                      <a:gd name="T20" fmla="*/ 65 w 87"/>
                      <a:gd name="T21" fmla="*/ 6 h 98"/>
                      <a:gd name="T22" fmla="*/ 76 w 87"/>
                      <a:gd name="T23" fmla="*/ 87 h 98"/>
                      <a:gd name="T24" fmla="*/ 47 w 87"/>
                      <a:gd name="T25" fmla="*/ 91 h 98"/>
                      <a:gd name="T26" fmla="*/ 6 w 87"/>
                      <a:gd name="T27" fmla="*/ 89 h 98"/>
                      <a:gd name="T28" fmla="*/ 6 w 87"/>
                      <a:gd name="T29" fmla="*/ 8 h 98"/>
                      <a:gd name="T30" fmla="*/ 3 w 87"/>
                      <a:gd name="T31" fmla="*/ 8 h 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87" h="98">
                        <a:moveTo>
                          <a:pt x="3" y="8"/>
                        </a:moveTo>
                        <a:cubicBezTo>
                          <a:pt x="3" y="37"/>
                          <a:pt x="3" y="66"/>
                          <a:pt x="3" y="95"/>
                        </a:cubicBezTo>
                        <a:cubicBezTo>
                          <a:pt x="3" y="96"/>
                          <a:pt x="4" y="97"/>
                          <a:pt x="5" y="97"/>
                        </a:cubicBezTo>
                        <a:cubicBezTo>
                          <a:pt x="28" y="97"/>
                          <a:pt x="52" y="90"/>
                          <a:pt x="76" y="93"/>
                        </a:cubicBezTo>
                        <a:cubicBezTo>
                          <a:pt x="77" y="93"/>
                          <a:pt x="78" y="93"/>
                          <a:pt x="78" y="92"/>
                        </a:cubicBezTo>
                        <a:cubicBezTo>
                          <a:pt x="80" y="74"/>
                          <a:pt x="80" y="56"/>
                          <a:pt x="80" y="39"/>
                        </a:cubicBezTo>
                        <a:cubicBezTo>
                          <a:pt x="80" y="32"/>
                          <a:pt x="83" y="11"/>
                          <a:pt x="78" y="6"/>
                        </a:cubicBezTo>
                        <a:cubicBezTo>
                          <a:pt x="71" y="0"/>
                          <a:pt x="58" y="3"/>
                          <a:pt x="51" y="4"/>
                        </a:cubicBezTo>
                        <a:cubicBezTo>
                          <a:pt x="35" y="6"/>
                          <a:pt x="18" y="7"/>
                          <a:pt x="2" y="7"/>
                        </a:cubicBezTo>
                        <a:cubicBezTo>
                          <a:pt x="0" y="7"/>
                          <a:pt x="0" y="10"/>
                          <a:pt x="2" y="10"/>
                        </a:cubicBezTo>
                        <a:cubicBezTo>
                          <a:pt x="23" y="10"/>
                          <a:pt x="44" y="7"/>
                          <a:pt x="65" y="6"/>
                        </a:cubicBezTo>
                        <a:cubicBezTo>
                          <a:pt x="87" y="5"/>
                          <a:pt x="76" y="75"/>
                          <a:pt x="76" y="87"/>
                        </a:cubicBezTo>
                        <a:cubicBezTo>
                          <a:pt x="75" y="91"/>
                          <a:pt x="51" y="90"/>
                          <a:pt x="47" y="91"/>
                        </a:cubicBezTo>
                        <a:cubicBezTo>
                          <a:pt x="42" y="91"/>
                          <a:pt x="6" y="98"/>
                          <a:pt x="6" y="89"/>
                        </a:cubicBezTo>
                        <a:cubicBezTo>
                          <a:pt x="5" y="62"/>
                          <a:pt x="6" y="35"/>
                          <a:pt x="6" y="8"/>
                        </a:cubicBezTo>
                        <a:cubicBezTo>
                          <a:pt x="6" y="6"/>
                          <a:pt x="3" y="6"/>
                          <a:pt x="3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12" name="Freeform 201"/>
                  <p:cNvSpPr/>
                  <p:nvPr/>
                </p:nvSpPr>
                <p:spPr bwMode="auto">
                  <a:xfrm>
                    <a:off x="919163" y="2576513"/>
                    <a:ext cx="66675" cy="71438"/>
                  </a:xfrm>
                  <a:custGeom>
                    <a:avLst/>
                    <a:gdLst>
                      <a:gd name="T0" fmla="*/ 6 w 63"/>
                      <a:gd name="T1" fmla="*/ 5 h 68"/>
                      <a:gd name="T2" fmla="*/ 6 w 63"/>
                      <a:gd name="T3" fmla="*/ 4 h 68"/>
                      <a:gd name="T4" fmla="*/ 4 w 63"/>
                      <a:gd name="T5" fmla="*/ 4 h 68"/>
                      <a:gd name="T6" fmla="*/ 2 w 63"/>
                      <a:gd name="T7" fmla="*/ 62 h 68"/>
                      <a:gd name="T8" fmla="*/ 3 w 63"/>
                      <a:gd name="T9" fmla="*/ 63 h 68"/>
                      <a:gd name="T10" fmla="*/ 29 w 63"/>
                      <a:gd name="T11" fmla="*/ 63 h 68"/>
                      <a:gd name="T12" fmla="*/ 59 w 63"/>
                      <a:gd name="T13" fmla="*/ 66 h 68"/>
                      <a:gd name="T14" fmla="*/ 60 w 63"/>
                      <a:gd name="T15" fmla="*/ 65 h 68"/>
                      <a:gd name="T16" fmla="*/ 60 w 63"/>
                      <a:gd name="T17" fmla="*/ 22 h 68"/>
                      <a:gd name="T18" fmla="*/ 60 w 63"/>
                      <a:gd name="T19" fmla="*/ 3 h 68"/>
                      <a:gd name="T20" fmla="*/ 46 w 63"/>
                      <a:gd name="T21" fmla="*/ 1 h 68"/>
                      <a:gd name="T22" fmla="*/ 2 w 63"/>
                      <a:gd name="T23" fmla="*/ 2 h 68"/>
                      <a:gd name="T24" fmla="*/ 2 w 63"/>
                      <a:gd name="T25" fmla="*/ 5 h 68"/>
                      <a:gd name="T26" fmla="*/ 3 w 63"/>
                      <a:gd name="T27" fmla="*/ 5 h 68"/>
                      <a:gd name="T28" fmla="*/ 3 w 63"/>
                      <a:gd name="T29" fmla="*/ 2 h 68"/>
                      <a:gd name="T30" fmla="*/ 2 w 63"/>
                      <a:gd name="T31" fmla="*/ 2 h 68"/>
                      <a:gd name="T32" fmla="*/ 2 w 63"/>
                      <a:gd name="T33" fmla="*/ 5 h 68"/>
                      <a:gd name="T34" fmla="*/ 50 w 63"/>
                      <a:gd name="T35" fmla="*/ 4 h 68"/>
                      <a:gd name="T36" fmla="*/ 57 w 63"/>
                      <a:gd name="T37" fmla="*/ 22 h 68"/>
                      <a:gd name="T38" fmla="*/ 58 w 63"/>
                      <a:gd name="T39" fmla="*/ 55 h 68"/>
                      <a:gd name="T40" fmla="*/ 38 w 63"/>
                      <a:gd name="T41" fmla="*/ 61 h 68"/>
                      <a:gd name="T42" fmla="*/ 12 w 63"/>
                      <a:gd name="T43" fmla="*/ 60 h 68"/>
                      <a:gd name="T44" fmla="*/ 4 w 63"/>
                      <a:gd name="T45" fmla="*/ 38 h 68"/>
                      <a:gd name="T46" fmla="*/ 6 w 63"/>
                      <a:gd name="T47" fmla="*/ 4 h 68"/>
                      <a:gd name="T48" fmla="*/ 4 w 63"/>
                      <a:gd name="T49" fmla="*/ 4 h 68"/>
                      <a:gd name="T50" fmla="*/ 4 w 63"/>
                      <a:gd name="T51" fmla="*/ 5 h 68"/>
                      <a:gd name="T52" fmla="*/ 6 w 63"/>
                      <a:gd name="T53" fmla="*/ 5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</a:cxnLst>
                    <a:rect l="0" t="0" r="r" b="b"/>
                    <a:pathLst>
                      <a:path w="63" h="68">
                        <a:moveTo>
                          <a:pt x="6" y="5"/>
                        </a:moveTo>
                        <a:cubicBezTo>
                          <a:pt x="6" y="5"/>
                          <a:pt x="6" y="5"/>
                          <a:pt x="6" y="4"/>
                        </a:cubicBezTo>
                        <a:cubicBezTo>
                          <a:pt x="6" y="2"/>
                          <a:pt x="4" y="2"/>
                          <a:pt x="4" y="4"/>
                        </a:cubicBezTo>
                        <a:cubicBezTo>
                          <a:pt x="3" y="24"/>
                          <a:pt x="0" y="43"/>
                          <a:pt x="2" y="62"/>
                        </a:cubicBezTo>
                        <a:cubicBezTo>
                          <a:pt x="2" y="63"/>
                          <a:pt x="2" y="63"/>
                          <a:pt x="3" y="63"/>
                        </a:cubicBezTo>
                        <a:cubicBezTo>
                          <a:pt x="12" y="63"/>
                          <a:pt x="20" y="62"/>
                          <a:pt x="29" y="63"/>
                        </a:cubicBezTo>
                        <a:cubicBezTo>
                          <a:pt x="39" y="63"/>
                          <a:pt x="49" y="66"/>
                          <a:pt x="59" y="66"/>
                        </a:cubicBezTo>
                        <a:cubicBezTo>
                          <a:pt x="59" y="66"/>
                          <a:pt x="60" y="66"/>
                          <a:pt x="60" y="65"/>
                        </a:cubicBezTo>
                        <a:cubicBezTo>
                          <a:pt x="61" y="50"/>
                          <a:pt x="61" y="36"/>
                          <a:pt x="60" y="22"/>
                        </a:cubicBezTo>
                        <a:cubicBezTo>
                          <a:pt x="60" y="18"/>
                          <a:pt x="63" y="6"/>
                          <a:pt x="60" y="3"/>
                        </a:cubicBezTo>
                        <a:cubicBezTo>
                          <a:pt x="57" y="0"/>
                          <a:pt x="50" y="1"/>
                          <a:pt x="46" y="1"/>
                        </a:cubicBezTo>
                        <a:cubicBezTo>
                          <a:pt x="32" y="1"/>
                          <a:pt x="17" y="1"/>
                          <a:pt x="2" y="2"/>
                        </a:cubicBezTo>
                        <a:cubicBezTo>
                          <a:pt x="1" y="2"/>
                          <a:pt x="0" y="5"/>
                          <a:pt x="2" y="5"/>
                        </a:cubicBezTo>
                        <a:cubicBezTo>
                          <a:pt x="3" y="5"/>
                          <a:pt x="3" y="5"/>
                          <a:pt x="3" y="5"/>
                        </a:cubicBezTo>
                        <a:cubicBezTo>
                          <a:pt x="5" y="5"/>
                          <a:pt x="5" y="2"/>
                          <a:pt x="3" y="2"/>
                        </a:cubicBezTo>
                        <a:cubicBezTo>
                          <a:pt x="3" y="2"/>
                          <a:pt x="3" y="2"/>
                          <a:pt x="2" y="2"/>
                        </a:cubicBezTo>
                        <a:cubicBezTo>
                          <a:pt x="2" y="3"/>
                          <a:pt x="2" y="4"/>
                          <a:pt x="2" y="5"/>
                        </a:cubicBezTo>
                        <a:cubicBezTo>
                          <a:pt x="18" y="4"/>
                          <a:pt x="34" y="4"/>
                          <a:pt x="50" y="4"/>
                        </a:cubicBezTo>
                        <a:cubicBezTo>
                          <a:pt x="60" y="4"/>
                          <a:pt x="57" y="15"/>
                          <a:pt x="57" y="22"/>
                        </a:cubicBezTo>
                        <a:cubicBezTo>
                          <a:pt x="57" y="33"/>
                          <a:pt x="58" y="44"/>
                          <a:pt x="58" y="55"/>
                        </a:cubicBezTo>
                        <a:cubicBezTo>
                          <a:pt x="57" y="68"/>
                          <a:pt x="47" y="62"/>
                          <a:pt x="38" y="61"/>
                        </a:cubicBezTo>
                        <a:cubicBezTo>
                          <a:pt x="29" y="60"/>
                          <a:pt x="20" y="59"/>
                          <a:pt x="12" y="60"/>
                        </a:cubicBezTo>
                        <a:cubicBezTo>
                          <a:pt x="0" y="61"/>
                          <a:pt x="4" y="45"/>
                          <a:pt x="4" y="38"/>
                        </a:cubicBezTo>
                        <a:cubicBezTo>
                          <a:pt x="5" y="27"/>
                          <a:pt x="6" y="16"/>
                          <a:pt x="6" y="4"/>
                        </a:cubicBezTo>
                        <a:cubicBezTo>
                          <a:pt x="6" y="4"/>
                          <a:pt x="5" y="4"/>
                          <a:pt x="4" y="4"/>
                        </a:cubicBezTo>
                        <a:cubicBezTo>
                          <a:pt x="4" y="5"/>
                          <a:pt x="4" y="5"/>
                          <a:pt x="4" y="5"/>
                        </a:cubicBezTo>
                        <a:cubicBezTo>
                          <a:pt x="4" y="7"/>
                          <a:pt x="6" y="7"/>
                          <a:pt x="6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13" name="Freeform 202"/>
                  <p:cNvSpPr/>
                  <p:nvPr/>
                </p:nvSpPr>
                <p:spPr bwMode="auto">
                  <a:xfrm>
                    <a:off x="944563" y="2646363"/>
                    <a:ext cx="15875" cy="14288"/>
                  </a:xfrm>
                  <a:custGeom>
                    <a:avLst/>
                    <a:gdLst>
                      <a:gd name="T0" fmla="*/ 8 w 15"/>
                      <a:gd name="T1" fmla="*/ 10 h 13"/>
                      <a:gd name="T2" fmla="*/ 3 w 15"/>
                      <a:gd name="T3" fmla="*/ 7 h 13"/>
                      <a:gd name="T4" fmla="*/ 5 w 15"/>
                      <a:gd name="T5" fmla="*/ 3 h 13"/>
                      <a:gd name="T6" fmla="*/ 9 w 15"/>
                      <a:gd name="T7" fmla="*/ 3 h 13"/>
                      <a:gd name="T8" fmla="*/ 11 w 15"/>
                      <a:gd name="T9" fmla="*/ 6 h 13"/>
                      <a:gd name="T10" fmla="*/ 5 w 15"/>
                      <a:gd name="T11" fmla="*/ 10 h 13"/>
                      <a:gd name="T12" fmla="*/ 5 w 15"/>
                      <a:gd name="T13" fmla="*/ 12 h 13"/>
                      <a:gd name="T14" fmla="*/ 14 w 15"/>
                      <a:gd name="T15" fmla="*/ 6 h 13"/>
                      <a:gd name="T16" fmla="*/ 12 w 15"/>
                      <a:gd name="T17" fmla="*/ 1 h 13"/>
                      <a:gd name="T18" fmla="*/ 6 w 15"/>
                      <a:gd name="T19" fmla="*/ 0 h 13"/>
                      <a:gd name="T20" fmla="*/ 0 w 15"/>
                      <a:gd name="T21" fmla="*/ 7 h 13"/>
                      <a:gd name="T22" fmla="*/ 8 w 15"/>
                      <a:gd name="T23" fmla="*/ 12 h 13"/>
                      <a:gd name="T24" fmla="*/ 8 w 15"/>
                      <a:gd name="T25" fmla="*/ 10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15" h="13">
                        <a:moveTo>
                          <a:pt x="8" y="10"/>
                        </a:moveTo>
                        <a:cubicBezTo>
                          <a:pt x="6" y="10"/>
                          <a:pt x="4" y="9"/>
                          <a:pt x="3" y="7"/>
                        </a:cubicBezTo>
                        <a:cubicBezTo>
                          <a:pt x="3" y="5"/>
                          <a:pt x="4" y="4"/>
                          <a:pt x="5" y="3"/>
                        </a:cubicBezTo>
                        <a:cubicBezTo>
                          <a:pt x="7" y="3"/>
                          <a:pt x="8" y="2"/>
                          <a:pt x="9" y="3"/>
                        </a:cubicBezTo>
                        <a:cubicBezTo>
                          <a:pt x="11" y="3"/>
                          <a:pt x="11" y="5"/>
                          <a:pt x="11" y="6"/>
                        </a:cubicBezTo>
                        <a:cubicBezTo>
                          <a:pt x="12" y="9"/>
                          <a:pt x="8" y="10"/>
                          <a:pt x="5" y="10"/>
                        </a:cubicBezTo>
                        <a:cubicBezTo>
                          <a:pt x="3" y="10"/>
                          <a:pt x="3" y="13"/>
                          <a:pt x="5" y="12"/>
                        </a:cubicBezTo>
                        <a:cubicBezTo>
                          <a:pt x="9" y="12"/>
                          <a:pt x="14" y="11"/>
                          <a:pt x="14" y="6"/>
                        </a:cubicBezTo>
                        <a:cubicBezTo>
                          <a:pt x="15" y="4"/>
                          <a:pt x="14" y="2"/>
                          <a:pt x="12" y="1"/>
                        </a:cubicBezTo>
                        <a:cubicBezTo>
                          <a:pt x="10" y="0"/>
                          <a:pt x="8" y="0"/>
                          <a:pt x="6" y="0"/>
                        </a:cubicBezTo>
                        <a:cubicBezTo>
                          <a:pt x="3" y="1"/>
                          <a:pt x="0" y="4"/>
                          <a:pt x="0" y="7"/>
                        </a:cubicBezTo>
                        <a:cubicBezTo>
                          <a:pt x="1" y="11"/>
                          <a:pt x="5" y="13"/>
                          <a:pt x="8" y="12"/>
                        </a:cubicBezTo>
                        <a:cubicBezTo>
                          <a:pt x="10" y="12"/>
                          <a:pt x="10" y="10"/>
                          <a:pt x="8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14" name="Freeform 203"/>
                  <p:cNvSpPr/>
                  <p:nvPr/>
                </p:nvSpPr>
                <p:spPr bwMode="auto">
                  <a:xfrm>
                    <a:off x="981075" y="2128838"/>
                    <a:ext cx="60325" cy="49213"/>
                  </a:xfrm>
                  <a:custGeom>
                    <a:avLst/>
                    <a:gdLst>
                      <a:gd name="T0" fmla="*/ 7 w 57"/>
                      <a:gd name="T1" fmla="*/ 29 h 46"/>
                      <a:gd name="T2" fmla="*/ 5 w 57"/>
                      <a:gd name="T3" fmla="*/ 13 h 46"/>
                      <a:gd name="T4" fmla="*/ 9 w 57"/>
                      <a:gd name="T5" fmla="*/ 5 h 46"/>
                      <a:gd name="T6" fmla="*/ 18 w 57"/>
                      <a:gd name="T7" fmla="*/ 5 h 46"/>
                      <a:gd name="T8" fmla="*/ 37 w 57"/>
                      <a:gd name="T9" fmla="*/ 7 h 46"/>
                      <a:gd name="T10" fmla="*/ 46 w 57"/>
                      <a:gd name="T11" fmla="*/ 7 h 46"/>
                      <a:gd name="T12" fmla="*/ 51 w 57"/>
                      <a:gd name="T13" fmla="*/ 18 h 46"/>
                      <a:gd name="T14" fmla="*/ 49 w 57"/>
                      <a:gd name="T15" fmla="*/ 30 h 46"/>
                      <a:gd name="T16" fmla="*/ 42 w 57"/>
                      <a:gd name="T17" fmla="*/ 31 h 46"/>
                      <a:gd name="T18" fmla="*/ 43 w 57"/>
                      <a:gd name="T19" fmla="*/ 45 h 46"/>
                      <a:gd name="T20" fmla="*/ 45 w 57"/>
                      <a:gd name="T21" fmla="*/ 43 h 46"/>
                      <a:gd name="T22" fmla="*/ 36 w 57"/>
                      <a:gd name="T23" fmla="*/ 31 h 46"/>
                      <a:gd name="T24" fmla="*/ 34 w 57"/>
                      <a:gd name="T25" fmla="*/ 30 h 46"/>
                      <a:gd name="T26" fmla="*/ 6 w 57"/>
                      <a:gd name="T27" fmla="*/ 29 h 46"/>
                      <a:gd name="T28" fmla="*/ 5 w 57"/>
                      <a:gd name="T29" fmla="*/ 32 h 46"/>
                      <a:gd name="T30" fmla="*/ 27 w 57"/>
                      <a:gd name="T31" fmla="*/ 32 h 46"/>
                      <a:gd name="T32" fmla="*/ 43 w 57"/>
                      <a:gd name="T33" fmla="*/ 45 h 46"/>
                      <a:gd name="T34" fmla="*/ 45 w 57"/>
                      <a:gd name="T35" fmla="*/ 43 h 46"/>
                      <a:gd name="T36" fmla="*/ 53 w 57"/>
                      <a:gd name="T37" fmla="*/ 33 h 46"/>
                      <a:gd name="T38" fmla="*/ 54 w 57"/>
                      <a:gd name="T39" fmla="*/ 31 h 46"/>
                      <a:gd name="T40" fmla="*/ 52 w 57"/>
                      <a:gd name="T41" fmla="*/ 5 h 46"/>
                      <a:gd name="T42" fmla="*/ 44 w 57"/>
                      <a:gd name="T43" fmla="*/ 4 h 46"/>
                      <a:gd name="T44" fmla="*/ 21 w 57"/>
                      <a:gd name="T45" fmla="*/ 2 h 46"/>
                      <a:gd name="T46" fmla="*/ 2 w 57"/>
                      <a:gd name="T47" fmla="*/ 6 h 46"/>
                      <a:gd name="T48" fmla="*/ 4 w 57"/>
                      <a:gd name="T49" fmla="*/ 31 h 46"/>
                      <a:gd name="T50" fmla="*/ 7 w 57"/>
                      <a:gd name="T51" fmla="*/ 29 h 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</a:cxnLst>
                    <a:rect l="0" t="0" r="r" b="b"/>
                    <a:pathLst>
                      <a:path w="57" h="46">
                        <a:moveTo>
                          <a:pt x="7" y="29"/>
                        </a:moveTo>
                        <a:cubicBezTo>
                          <a:pt x="4" y="24"/>
                          <a:pt x="5" y="18"/>
                          <a:pt x="5" y="13"/>
                        </a:cubicBezTo>
                        <a:cubicBezTo>
                          <a:pt x="5" y="10"/>
                          <a:pt x="4" y="6"/>
                          <a:pt x="9" y="5"/>
                        </a:cubicBezTo>
                        <a:cubicBezTo>
                          <a:pt x="12" y="5"/>
                          <a:pt x="15" y="5"/>
                          <a:pt x="18" y="5"/>
                        </a:cubicBezTo>
                        <a:cubicBezTo>
                          <a:pt x="24" y="5"/>
                          <a:pt x="31" y="6"/>
                          <a:pt x="37" y="7"/>
                        </a:cubicBezTo>
                        <a:cubicBezTo>
                          <a:pt x="40" y="7"/>
                          <a:pt x="43" y="7"/>
                          <a:pt x="46" y="7"/>
                        </a:cubicBezTo>
                        <a:cubicBezTo>
                          <a:pt x="53" y="7"/>
                          <a:pt x="52" y="15"/>
                          <a:pt x="51" y="18"/>
                        </a:cubicBezTo>
                        <a:cubicBezTo>
                          <a:pt x="51" y="21"/>
                          <a:pt x="53" y="30"/>
                          <a:pt x="49" y="30"/>
                        </a:cubicBezTo>
                        <a:cubicBezTo>
                          <a:pt x="48" y="30"/>
                          <a:pt x="43" y="30"/>
                          <a:pt x="42" y="31"/>
                        </a:cubicBezTo>
                        <a:cubicBezTo>
                          <a:pt x="37" y="36"/>
                          <a:pt x="40" y="41"/>
                          <a:pt x="43" y="45"/>
                        </a:cubicBezTo>
                        <a:cubicBezTo>
                          <a:pt x="44" y="44"/>
                          <a:pt x="44" y="43"/>
                          <a:pt x="45" y="43"/>
                        </a:cubicBezTo>
                        <a:cubicBezTo>
                          <a:pt x="40" y="40"/>
                          <a:pt x="37" y="36"/>
                          <a:pt x="36" y="31"/>
                        </a:cubicBezTo>
                        <a:cubicBezTo>
                          <a:pt x="35" y="30"/>
                          <a:pt x="35" y="30"/>
                          <a:pt x="34" y="30"/>
                        </a:cubicBezTo>
                        <a:cubicBezTo>
                          <a:pt x="25" y="29"/>
                          <a:pt x="15" y="32"/>
                          <a:pt x="6" y="29"/>
                        </a:cubicBezTo>
                        <a:cubicBezTo>
                          <a:pt x="4" y="28"/>
                          <a:pt x="3" y="31"/>
                          <a:pt x="5" y="32"/>
                        </a:cubicBezTo>
                        <a:cubicBezTo>
                          <a:pt x="12" y="34"/>
                          <a:pt x="20" y="33"/>
                          <a:pt x="27" y="32"/>
                        </a:cubicBezTo>
                        <a:cubicBezTo>
                          <a:pt x="34" y="32"/>
                          <a:pt x="38" y="41"/>
                          <a:pt x="43" y="45"/>
                        </a:cubicBezTo>
                        <a:cubicBezTo>
                          <a:pt x="45" y="46"/>
                          <a:pt x="46" y="44"/>
                          <a:pt x="45" y="43"/>
                        </a:cubicBezTo>
                        <a:cubicBezTo>
                          <a:pt x="36" y="32"/>
                          <a:pt x="49" y="33"/>
                          <a:pt x="53" y="33"/>
                        </a:cubicBezTo>
                        <a:cubicBezTo>
                          <a:pt x="54" y="33"/>
                          <a:pt x="54" y="32"/>
                          <a:pt x="54" y="31"/>
                        </a:cubicBezTo>
                        <a:cubicBezTo>
                          <a:pt x="54" y="24"/>
                          <a:pt x="57" y="12"/>
                          <a:pt x="52" y="5"/>
                        </a:cubicBezTo>
                        <a:cubicBezTo>
                          <a:pt x="50" y="4"/>
                          <a:pt x="45" y="4"/>
                          <a:pt x="44" y="4"/>
                        </a:cubicBezTo>
                        <a:cubicBezTo>
                          <a:pt x="36" y="4"/>
                          <a:pt x="29" y="3"/>
                          <a:pt x="21" y="2"/>
                        </a:cubicBezTo>
                        <a:cubicBezTo>
                          <a:pt x="17" y="2"/>
                          <a:pt x="3" y="0"/>
                          <a:pt x="2" y="6"/>
                        </a:cubicBezTo>
                        <a:cubicBezTo>
                          <a:pt x="0" y="13"/>
                          <a:pt x="1" y="24"/>
                          <a:pt x="4" y="31"/>
                        </a:cubicBezTo>
                        <a:cubicBezTo>
                          <a:pt x="5" y="32"/>
                          <a:pt x="8" y="31"/>
                          <a:pt x="7" y="2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15" name="Freeform 204"/>
                  <p:cNvSpPr/>
                  <p:nvPr/>
                </p:nvSpPr>
                <p:spPr bwMode="auto">
                  <a:xfrm>
                    <a:off x="1030288" y="2227263"/>
                    <a:ext cx="30163" cy="36513"/>
                  </a:xfrm>
                  <a:custGeom>
                    <a:avLst/>
                    <a:gdLst>
                      <a:gd name="T0" fmla="*/ 26 w 28"/>
                      <a:gd name="T1" fmla="*/ 3 h 34"/>
                      <a:gd name="T2" fmla="*/ 8 w 28"/>
                      <a:gd name="T3" fmla="*/ 3 h 34"/>
                      <a:gd name="T4" fmla="*/ 3 w 28"/>
                      <a:gd name="T5" fmla="*/ 12 h 34"/>
                      <a:gd name="T6" fmla="*/ 17 w 28"/>
                      <a:gd name="T7" fmla="*/ 19 h 34"/>
                      <a:gd name="T8" fmla="*/ 13 w 28"/>
                      <a:gd name="T9" fmla="*/ 30 h 34"/>
                      <a:gd name="T10" fmla="*/ 3 w 28"/>
                      <a:gd name="T11" fmla="*/ 19 h 34"/>
                      <a:gd name="T12" fmla="*/ 0 w 28"/>
                      <a:gd name="T13" fmla="*/ 19 h 34"/>
                      <a:gd name="T14" fmla="*/ 11 w 28"/>
                      <a:gd name="T15" fmla="*/ 33 h 34"/>
                      <a:gd name="T16" fmla="*/ 24 w 28"/>
                      <a:gd name="T17" fmla="*/ 24 h 34"/>
                      <a:gd name="T18" fmla="*/ 11 w 28"/>
                      <a:gd name="T19" fmla="*/ 13 h 34"/>
                      <a:gd name="T20" fmla="*/ 6 w 28"/>
                      <a:gd name="T21" fmla="*/ 12 h 34"/>
                      <a:gd name="T22" fmla="*/ 13 w 28"/>
                      <a:gd name="T23" fmla="*/ 4 h 34"/>
                      <a:gd name="T24" fmla="*/ 26 w 28"/>
                      <a:gd name="T25" fmla="*/ 6 h 34"/>
                      <a:gd name="T26" fmla="*/ 26 w 28"/>
                      <a:gd name="T27" fmla="*/ 3 h 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28" h="34">
                        <a:moveTo>
                          <a:pt x="26" y="3"/>
                        </a:moveTo>
                        <a:cubicBezTo>
                          <a:pt x="20" y="2"/>
                          <a:pt x="14" y="0"/>
                          <a:pt x="8" y="3"/>
                        </a:cubicBezTo>
                        <a:cubicBezTo>
                          <a:pt x="4" y="4"/>
                          <a:pt x="0" y="8"/>
                          <a:pt x="3" y="12"/>
                        </a:cubicBezTo>
                        <a:cubicBezTo>
                          <a:pt x="6" y="16"/>
                          <a:pt x="13" y="16"/>
                          <a:pt x="17" y="19"/>
                        </a:cubicBezTo>
                        <a:cubicBezTo>
                          <a:pt x="24" y="23"/>
                          <a:pt x="20" y="30"/>
                          <a:pt x="13" y="30"/>
                        </a:cubicBezTo>
                        <a:cubicBezTo>
                          <a:pt x="6" y="31"/>
                          <a:pt x="3" y="25"/>
                          <a:pt x="3" y="19"/>
                        </a:cubicBezTo>
                        <a:cubicBezTo>
                          <a:pt x="3" y="17"/>
                          <a:pt x="0" y="17"/>
                          <a:pt x="0" y="19"/>
                        </a:cubicBezTo>
                        <a:cubicBezTo>
                          <a:pt x="0" y="26"/>
                          <a:pt x="4" y="32"/>
                          <a:pt x="11" y="33"/>
                        </a:cubicBezTo>
                        <a:cubicBezTo>
                          <a:pt x="17" y="34"/>
                          <a:pt x="24" y="30"/>
                          <a:pt x="24" y="24"/>
                        </a:cubicBezTo>
                        <a:cubicBezTo>
                          <a:pt x="23" y="17"/>
                          <a:pt x="16" y="15"/>
                          <a:pt x="11" y="13"/>
                        </a:cubicBezTo>
                        <a:cubicBezTo>
                          <a:pt x="9" y="13"/>
                          <a:pt x="8" y="12"/>
                          <a:pt x="6" y="12"/>
                        </a:cubicBezTo>
                        <a:cubicBezTo>
                          <a:pt x="1" y="8"/>
                          <a:pt x="10" y="5"/>
                          <a:pt x="13" y="4"/>
                        </a:cubicBezTo>
                        <a:cubicBezTo>
                          <a:pt x="17" y="4"/>
                          <a:pt x="22" y="5"/>
                          <a:pt x="26" y="6"/>
                        </a:cubicBezTo>
                        <a:cubicBezTo>
                          <a:pt x="28" y="6"/>
                          <a:pt x="28" y="3"/>
                          <a:pt x="26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16" name="Freeform 205"/>
                  <p:cNvSpPr/>
                  <p:nvPr/>
                </p:nvSpPr>
                <p:spPr bwMode="auto">
                  <a:xfrm>
                    <a:off x="1041400" y="2224088"/>
                    <a:ext cx="11113" cy="7938"/>
                  </a:xfrm>
                  <a:custGeom>
                    <a:avLst/>
                    <a:gdLst>
                      <a:gd name="T0" fmla="*/ 5 w 11"/>
                      <a:gd name="T1" fmla="*/ 6 h 8"/>
                      <a:gd name="T2" fmla="*/ 4 w 11"/>
                      <a:gd name="T3" fmla="*/ 2 h 8"/>
                      <a:gd name="T4" fmla="*/ 2 w 11"/>
                      <a:gd name="T5" fmla="*/ 3 h 8"/>
                      <a:gd name="T6" fmla="*/ 9 w 11"/>
                      <a:gd name="T7" fmla="*/ 3 h 8"/>
                      <a:gd name="T8" fmla="*/ 8 w 11"/>
                      <a:gd name="T9" fmla="*/ 2 h 8"/>
                      <a:gd name="T10" fmla="*/ 7 w 11"/>
                      <a:gd name="T11" fmla="*/ 5 h 8"/>
                      <a:gd name="T12" fmla="*/ 9 w 11"/>
                      <a:gd name="T13" fmla="*/ 5 h 8"/>
                      <a:gd name="T14" fmla="*/ 2 w 11"/>
                      <a:gd name="T15" fmla="*/ 2 h 8"/>
                      <a:gd name="T16" fmla="*/ 2 w 11"/>
                      <a:gd name="T17" fmla="*/ 5 h 8"/>
                      <a:gd name="T18" fmla="*/ 6 w 11"/>
                      <a:gd name="T19" fmla="*/ 5 h 8"/>
                      <a:gd name="T20" fmla="*/ 6 w 11"/>
                      <a:gd name="T21" fmla="*/ 2 h 8"/>
                      <a:gd name="T22" fmla="*/ 2 w 11"/>
                      <a:gd name="T23" fmla="*/ 2 h 8"/>
                      <a:gd name="T24" fmla="*/ 2 w 11"/>
                      <a:gd name="T25" fmla="*/ 5 h 8"/>
                      <a:gd name="T26" fmla="*/ 7 w 11"/>
                      <a:gd name="T27" fmla="*/ 7 h 8"/>
                      <a:gd name="T28" fmla="*/ 10 w 11"/>
                      <a:gd name="T29" fmla="*/ 6 h 8"/>
                      <a:gd name="T30" fmla="*/ 10 w 11"/>
                      <a:gd name="T31" fmla="*/ 2 h 8"/>
                      <a:gd name="T32" fmla="*/ 9 w 11"/>
                      <a:gd name="T33" fmla="*/ 0 h 8"/>
                      <a:gd name="T34" fmla="*/ 2 w 11"/>
                      <a:gd name="T35" fmla="*/ 0 h 8"/>
                      <a:gd name="T36" fmla="*/ 1 w 11"/>
                      <a:gd name="T37" fmla="*/ 2 h 8"/>
                      <a:gd name="T38" fmla="*/ 2 w 11"/>
                      <a:gd name="T39" fmla="*/ 6 h 8"/>
                      <a:gd name="T40" fmla="*/ 5 w 11"/>
                      <a:gd name="T41" fmla="*/ 6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11" h="8">
                        <a:moveTo>
                          <a:pt x="5" y="6"/>
                        </a:moveTo>
                        <a:cubicBezTo>
                          <a:pt x="4" y="4"/>
                          <a:pt x="4" y="3"/>
                          <a:pt x="4" y="2"/>
                        </a:cubicBezTo>
                        <a:cubicBezTo>
                          <a:pt x="3" y="2"/>
                          <a:pt x="3" y="3"/>
                          <a:pt x="2" y="3"/>
                        </a:cubicBezTo>
                        <a:cubicBezTo>
                          <a:pt x="5" y="3"/>
                          <a:pt x="7" y="3"/>
                          <a:pt x="9" y="3"/>
                        </a:cubicBezTo>
                        <a:cubicBezTo>
                          <a:pt x="9" y="3"/>
                          <a:pt x="8" y="2"/>
                          <a:pt x="8" y="2"/>
                        </a:cubicBezTo>
                        <a:cubicBezTo>
                          <a:pt x="7" y="3"/>
                          <a:pt x="7" y="4"/>
                          <a:pt x="7" y="5"/>
                        </a:cubicBezTo>
                        <a:cubicBezTo>
                          <a:pt x="8" y="5"/>
                          <a:pt x="8" y="5"/>
                          <a:pt x="9" y="5"/>
                        </a:cubicBezTo>
                        <a:cubicBezTo>
                          <a:pt x="7" y="3"/>
                          <a:pt x="5" y="2"/>
                          <a:pt x="2" y="2"/>
                        </a:cubicBezTo>
                        <a:cubicBezTo>
                          <a:pt x="1" y="2"/>
                          <a:pt x="0" y="5"/>
                          <a:pt x="2" y="5"/>
                        </a:cubicBezTo>
                        <a:cubicBezTo>
                          <a:pt x="4" y="5"/>
                          <a:pt x="5" y="5"/>
                          <a:pt x="6" y="5"/>
                        </a:cubicBezTo>
                        <a:cubicBezTo>
                          <a:pt x="8" y="5"/>
                          <a:pt x="8" y="2"/>
                          <a:pt x="6" y="2"/>
                        </a:cubicBezTo>
                        <a:cubicBezTo>
                          <a:pt x="5" y="2"/>
                          <a:pt x="4" y="2"/>
                          <a:pt x="2" y="2"/>
                        </a:cubicBezTo>
                        <a:cubicBezTo>
                          <a:pt x="2" y="3"/>
                          <a:pt x="2" y="4"/>
                          <a:pt x="2" y="5"/>
                        </a:cubicBezTo>
                        <a:cubicBezTo>
                          <a:pt x="4" y="5"/>
                          <a:pt x="6" y="5"/>
                          <a:pt x="7" y="7"/>
                        </a:cubicBezTo>
                        <a:cubicBezTo>
                          <a:pt x="8" y="7"/>
                          <a:pt x="9" y="7"/>
                          <a:pt x="10" y="6"/>
                        </a:cubicBezTo>
                        <a:cubicBezTo>
                          <a:pt x="10" y="5"/>
                          <a:pt x="10" y="3"/>
                          <a:pt x="10" y="2"/>
                        </a:cubicBezTo>
                        <a:cubicBezTo>
                          <a:pt x="11" y="1"/>
                          <a:pt x="10" y="1"/>
                          <a:pt x="9" y="0"/>
                        </a:cubicBezTo>
                        <a:cubicBezTo>
                          <a:pt x="7" y="0"/>
                          <a:pt x="5" y="0"/>
                          <a:pt x="2" y="0"/>
                        </a:cubicBezTo>
                        <a:cubicBezTo>
                          <a:pt x="2" y="0"/>
                          <a:pt x="1" y="1"/>
                          <a:pt x="1" y="2"/>
                        </a:cubicBezTo>
                        <a:cubicBezTo>
                          <a:pt x="1" y="3"/>
                          <a:pt x="1" y="5"/>
                          <a:pt x="2" y="6"/>
                        </a:cubicBezTo>
                        <a:cubicBezTo>
                          <a:pt x="2" y="8"/>
                          <a:pt x="5" y="7"/>
                          <a:pt x="5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" name="Freeform 408"/>
                  <p:cNvSpPr/>
                  <p:nvPr/>
                </p:nvSpPr>
                <p:spPr bwMode="auto">
                  <a:xfrm>
                    <a:off x="1012825" y="2757488"/>
                    <a:ext cx="14288" cy="36513"/>
                  </a:xfrm>
                  <a:custGeom>
                    <a:avLst/>
                    <a:gdLst>
                      <a:gd name="T0" fmla="*/ 2 w 14"/>
                      <a:gd name="T1" fmla="*/ 2 h 34"/>
                      <a:gd name="T2" fmla="*/ 2 w 14"/>
                      <a:gd name="T3" fmla="*/ 0 h 34"/>
                      <a:gd name="T4" fmla="*/ 0 w 14"/>
                      <a:gd name="T5" fmla="*/ 1 h 34"/>
                      <a:gd name="T6" fmla="*/ 13 w 14"/>
                      <a:gd name="T7" fmla="*/ 33 h 34"/>
                      <a:gd name="T8" fmla="*/ 14 w 14"/>
                      <a:gd name="T9" fmla="*/ 33 h 34"/>
                      <a:gd name="T10" fmla="*/ 2 w 14"/>
                      <a:gd name="T11" fmla="*/ 0 h 34"/>
                      <a:gd name="T12" fmla="*/ 0 w 14"/>
                      <a:gd name="T13" fmla="*/ 0 h 34"/>
                      <a:gd name="T14" fmla="*/ 0 w 14"/>
                      <a:gd name="T15" fmla="*/ 2 h 34"/>
                      <a:gd name="T16" fmla="*/ 2 w 14"/>
                      <a:gd name="T17" fmla="*/ 2 h 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4" h="34">
                        <a:moveTo>
                          <a:pt x="2" y="2"/>
                        </a:moveTo>
                        <a:cubicBezTo>
                          <a:pt x="2" y="1"/>
                          <a:pt x="2" y="1"/>
                          <a:pt x="2" y="0"/>
                        </a:cubicBezTo>
                        <a:cubicBezTo>
                          <a:pt x="1" y="0"/>
                          <a:pt x="1" y="0"/>
                          <a:pt x="0" y="1"/>
                        </a:cubicBezTo>
                        <a:cubicBezTo>
                          <a:pt x="5" y="11"/>
                          <a:pt x="9" y="22"/>
                          <a:pt x="13" y="33"/>
                        </a:cubicBezTo>
                        <a:cubicBezTo>
                          <a:pt x="13" y="34"/>
                          <a:pt x="14" y="33"/>
                          <a:pt x="14" y="33"/>
                        </a:cubicBezTo>
                        <a:cubicBezTo>
                          <a:pt x="11" y="22"/>
                          <a:pt x="6" y="11"/>
                          <a:pt x="2" y="0"/>
                        </a:cubicBezTo>
                        <a:cubicBezTo>
                          <a:pt x="1" y="0"/>
                          <a:pt x="0" y="0"/>
                          <a:pt x="0" y="0"/>
                        </a:cubicBezTo>
                        <a:cubicBezTo>
                          <a:pt x="0" y="1"/>
                          <a:pt x="0" y="1"/>
                          <a:pt x="0" y="2"/>
                        </a:cubicBezTo>
                        <a:cubicBezTo>
                          <a:pt x="0" y="3"/>
                          <a:pt x="2" y="3"/>
                          <a:pt x="2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36" name="Freeform 409"/>
                  <p:cNvSpPr/>
                  <p:nvPr/>
                </p:nvSpPr>
                <p:spPr bwMode="auto">
                  <a:xfrm>
                    <a:off x="1033463" y="2754313"/>
                    <a:ext cx="39688" cy="41275"/>
                  </a:xfrm>
                  <a:custGeom>
                    <a:avLst/>
                    <a:gdLst>
                      <a:gd name="T0" fmla="*/ 1 w 37"/>
                      <a:gd name="T1" fmla="*/ 34 h 38"/>
                      <a:gd name="T2" fmla="*/ 3 w 37"/>
                      <a:gd name="T3" fmla="*/ 32 h 38"/>
                      <a:gd name="T4" fmla="*/ 4 w 37"/>
                      <a:gd name="T5" fmla="*/ 27 h 38"/>
                      <a:gd name="T6" fmla="*/ 8 w 37"/>
                      <a:gd name="T7" fmla="*/ 18 h 38"/>
                      <a:gd name="T8" fmla="*/ 12 w 37"/>
                      <a:gd name="T9" fmla="*/ 8 h 38"/>
                      <a:gd name="T10" fmla="*/ 26 w 37"/>
                      <a:gd name="T11" fmla="*/ 9 h 38"/>
                      <a:gd name="T12" fmla="*/ 32 w 37"/>
                      <a:gd name="T13" fmla="*/ 23 h 38"/>
                      <a:gd name="T14" fmla="*/ 36 w 37"/>
                      <a:gd name="T15" fmla="*/ 34 h 38"/>
                      <a:gd name="T16" fmla="*/ 23 w 37"/>
                      <a:gd name="T17" fmla="*/ 36 h 38"/>
                      <a:gd name="T18" fmla="*/ 19 w 37"/>
                      <a:gd name="T19" fmla="*/ 26 h 38"/>
                      <a:gd name="T20" fmla="*/ 18 w 37"/>
                      <a:gd name="T21" fmla="*/ 33 h 38"/>
                      <a:gd name="T22" fmla="*/ 13 w 37"/>
                      <a:gd name="T23" fmla="*/ 36 h 38"/>
                      <a:gd name="T24" fmla="*/ 0 w 37"/>
                      <a:gd name="T25" fmla="*/ 36 h 38"/>
                      <a:gd name="T26" fmla="*/ 0 w 37"/>
                      <a:gd name="T27" fmla="*/ 38 h 38"/>
                      <a:gd name="T28" fmla="*/ 19 w 37"/>
                      <a:gd name="T29" fmla="*/ 37 h 38"/>
                      <a:gd name="T30" fmla="*/ 19 w 37"/>
                      <a:gd name="T31" fmla="*/ 37 h 38"/>
                      <a:gd name="T32" fmla="*/ 19 w 37"/>
                      <a:gd name="T33" fmla="*/ 33 h 38"/>
                      <a:gd name="T34" fmla="*/ 19 w 37"/>
                      <a:gd name="T35" fmla="*/ 31 h 38"/>
                      <a:gd name="T36" fmla="*/ 21 w 37"/>
                      <a:gd name="T37" fmla="*/ 29 h 38"/>
                      <a:gd name="T38" fmla="*/ 22 w 37"/>
                      <a:gd name="T39" fmla="*/ 37 h 38"/>
                      <a:gd name="T40" fmla="*/ 23 w 37"/>
                      <a:gd name="T41" fmla="*/ 37 h 38"/>
                      <a:gd name="T42" fmla="*/ 36 w 37"/>
                      <a:gd name="T43" fmla="*/ 37 h 38"/>
                      <a:gd name="T44" fmla="*/ 37 w 37"/>
                      <a:gd name="T45" fmla="*/ 36 h 38"/>
                      <a:gd name="T46" fmla="*/ 31 w 37"/>
                      <a:gd name="T47" fmla="*/ 14 h 38"/>
                      <a:gd name="T48" fmla="*/ 23 w 37"/>
                      <a:gd name="T49" fmla="*/ 2 h 38"/>
                      <a:gd name="T50" fmla="*/ 11 w 37"/>
                      <a:gd name="T51" fmla="*/ 7 h 38"/>
                      <a:gd name="T52" fmla="*/ 0 w 37"/>
                      <a:gd name="T53" fmla="*/ 36 h 38"/>
                      <a:gd name="T54" fmla="*/ 1 w 37"/>
                      <a:gd name="T55" fmla="*/ 36 h 38"/>
                      <a:gd name="T56" fmla="*/ 3 w 37"/>
                      <a:gd name="T57" fmla="*/ 34 h 38"/>
                      <a:gd name="T58" fmla="*/ 1 w 37"/>
                      <a:gd name="T59" fmla="*/ 34 h 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</a:cxnLst>
                    <a:rect l="0" t="0" r="r" b="b"/>
                    <a:pathLst>
                      <a:path w="37" h="38">
                        <a:moveTo>
                          <a:pt x="1" y="34"/>
                        </a:moveTo>
                        <a:cubicBezTo>
                          <a:pt x="2" y="35"/>
                          <a:pt x="3" y="34"/>
                          <a:pt x="3" y="32"/>
                        </a:cubicBezTo>
                        <a:cubicBezTo>
                          <a:pt x="3" y="30"/>
                          <a:pt x="4" y="29"/>
                          <a:pt x="4" y="27"/>
                        </a:cubicBezTo>
                        <a:cubicBezTo>
                          <a:pt x="5" y="24"/>
                          <a:pt x="7" y="21"/>
                          <a:pt x="8" y="18"/>
                        </a:cubicBezTo>
                        <a:cubicBezTo>
                          <a:pt x="9" y="15"/>
                          <a:pt x="11" y="11"/>
                          <a:pt x="12" y="8"/>
                        </a:cubicBezTo>
                        <a:cubicBezTo>
                          <a:pt x="16" y="0"/>
                          <a:pt x="23" y="3"/>
                          <a:pt x="26" y="9"/>
                        </a:cubicBezTo>
                        <a:cubicBezTo>
                          <a:pt x="29" y="13"/>
                          <a:pt x="30" y="18"/>
                          <a:pt x="32" y="23"/>
                        </a:cubicBezTo>
                        <a:cubicBezTo>
                          <a:pt x="34" y="27"/>
                          <a:pt x="35" y="30"/>
                          <a:pt x="36" y="34"/>
                        </a:cubicBezTo>
                        <a:cubicBezTo>
                          <a:pt x="36" y="37"/>
                          <a:pt x="23" y="36"/>
                          <a:pt x="23" y="36"/>
                        </a:cubicBezTo>
                        <a:cubicBezTo>
                          <a:pt x="23" y="34"/>
                          <a:pt x="23" y="24"/>
                          <a:pt x="19" y="26"/>
                        </a:cubicBezTo>
                        <a:cubicBezTo>
                          <a:pt x="17" y="27"/>
                          <a:pt x="18" y="31"/>
                          <a:pt x="18" y="33"/>
                        </a:cubicBezTo>
                        <a:cubicBezTo>
                          <a:pt x="18" y="36"/>
                          <a:pt x="17" y="36"/>
                          <a:pt x="13" y="36"/>
                        </a:cubicBezTo>
                        <a:cubicBezTo>
                          <a:pt x="9" y="36"/>
                          <a:pt x="5" y="36"/>
                          <a:pt x="0" y="36"/>
                        </a:cubicBezTo>
                        <a:cubicBezTo>
                          <a:pt x="0" y="36"/>
                          <a:pt x="0" y="38"/>
                          <a:pt x="0" y="38"/>
                        </a:cubicBezTo>
                        <a:cubicBezTo>
                          <a:pt x="6" y="37"/>
                          <a:pt x="13" y="38"/>
                          <a:pt x="19" y="37"/>
                        </a:cubicBezTo>
                        <a:cubicBezTo>
                          <a:pt x="19" y="37"/>
                          <a:pt x="19" y="37"/>
                          <a:pt x="19" y="37"/>
                        </a:cubicBezTo>
                        <a:cubicBezTo>
                          <a:pt x="19" y="35"/>
                          <a:pt x="19" y="34"/>
                          <a:pt x="19" y="33"/>
                        </a:cubicBezTo>
                        <a:cubicBezTo>
                          <a:pt x="19" y="32"/>
                          <a:pt x="19" y="32"/>
                          <a:pt x="19" y="31"/>
                        </a:cubicBezTo>
                        <a:cubicBezTo>
                          <a:pt x="19" y="30"/>
                          <a:pt x="19" y="29"/>
                          <a:pt x="21" y="29"/>
                        </a:cubicBezTo>
                        <a:cubicBezTo>
                          <a:pt x="22" y="31"/>
                          <a:pt x="21" y="34"/>
                          <a:pt x="22" y="37"/>
                        </a:cubicBezTo>
                        <a:cubicBezTo>
                          <a:pt x="22" y="37"/>
                          <a:pt x="22" y="37"/>
                          <a:pt x="23" y="37"/>
                        </a:cubicBezTo>
                        <a:cubicBezTo>
                          <a:pt x="27" y="37"/>
                          <a:pt x="32" y="37"/>
                          <a:pt x="36" y="37"/>
                        </a:cubicBezTo>
                        <a:cubicBezTo>
                          <a:pt x="37" y="37"/>
                          <a:pt x="37" y="37"/>
                          <a:pt x="37" y="36"/>
                        </a:cubicBezTo>
                        <a:cubicBezTo>
                          <a:pt x="37" y="28"/>
                          <a:pt x="33" y="21"/>
                          <a:pt x="31" y="14"/>
                        </a:cubicBezTo>
                        <a:cubicBezTo>
                          <a:pt x="29" y="11"/>
                          <a:pt x="27" y="4"/>
                          <a:pt x="23" y="2"/>
                        </a:cubicBezTo>
                        <a:cubicBezTo>
                          <a:pt x="18" y="0"/>
                          <a:pt x="14" y="3"/>
                          <a:pt x="11" y="7"/>
                        </a:cubicBezTo>
                        <a:cubicBezTo>
                          <a:pt x="6" y="15"/>
                          <a:pt x="2" y="27"/>
                          <a:pt x="0" y="36"/>
                        </a:cubicBezTo>
                        <a:cubicBezTo>
                          <a:pt x="0" y="37"/>
                          <a:pt x="1" y="37"/>
                          <a:pt x="1" y="36"/>
                        </a:cubicBezTo>
                        <a:cubicBezTo>
                          <a:pt x="2" y="36"/>
                          <a:pt x="2" y="35"/>
                          <a:pt x="3" y="34"/>
                        </a:cubicBezTo>
                        <a:cubicBezTo>
                          <a:pt x="3" y="34"/>
                          <a:pt x="2" y="33"/>
                          <a:pt x="1" y="3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38" name="Freeform 410"/>
                  <p:cNvSpPr/>
                  <p:nvPr/>
                </p:nvSpPr>
                <p:spPr bwMode="auto">
                  <a:xfrm>
                    <a:off x="1023938" y="2757488"/>
                    <a:ext cx="4763" cy="9525"/>
                  </a:xfrm>
                  <a:custGeom>
                    <a:avLst/>
                    <a:gdLst>
                      <a:gd name="T0" fmla="*/ 4 w 5"/>
                      <a:gd name="T1" fmla="*/ 0 h 9"/>
                      <a:gd name="T2" fmla="*/ 1 w 5"/>
                      <a:gd name="T3" fmla="*/ 4 h 9"/>
                      <a:gd name="T4" fmla="*/ 3 w 5"/>
                      <a:gd name="T5" fmla="*/ 8 h 9"/>
                      <a:gd name="T6" fmla="*/ 4 w 5"/>
                      <a:gd name="T7" fmla="*/ 8 h 9"/>
                      <a:gd name="T8" fmla="*/ 2 w 5"/>
                      <a:gd name="T9" fmla="*/ 5 h 9"/>
                      <a:gd name="T10" fmla="*/ 4 w 5"/>
                      <a:gd name="T11" fmla="*/ 1 h 9"/>
                      <a:gd name="T12" fmla="*/ 4 w 5"/>
                      <a:gd name="T13" fmla="*/ 0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5" h="9">
                        <a:moveTo>
                          <a:pt x="4" y="0"/>
                        </a:moveTo>
                        <a:cubicBezTo>
                          <a:pt x="3" y="1"/>
                          <a:pt x="1" y="2"/>
                          <a:pt x="1" y="4"/>
                        </a:cubicBezTo>
                        <a:cubicBezTo>
                          <a:pt x="0" y="6"/>
                          <a:pt x="3" y="7"/>
                          <a:pt x="3" y="8"/>
                        </a:cubicBezTo>
                        <a:cubicBezTo>
                          <a:pt x="3" y="9"/>
                          <a:pt x="5" y="9"/>
                          <a:pt x="4" y="8"/>
                        </a:cubicBezTo>
                        <a:cubicBezTo>
                          <a:pt x="4" y="6"/>
                          <a:pt x="2" y="6"/>
                          <a:pt x="2" y="5"/>
                        </a:cubicBezTo>
                        <a:cubicBezTo>
                          <a:pt x="2" y="4"/>
                          <a:pt x="4" y="2"/>
                          <a:pt x="4" y="1"/>
                        </a:cubicBezTo>
                        <a:cubicBezTo>
                          <a:pt x="5" y="1"/>
                          <a:pt x="4" y="0"/>
                          <a:pt x="4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40" name="Freeform 411"/>
                  <p:cNvSpPr/>
                  <p:nvPr/>
                </p:nvSpPr>
                <p:spPr bwMode="auto">
                  <a:xfrm>
                    <a:off x="1027113" y="2757488"/>
                    <a:ext cx="4763" cy="9525"/>
                  </a:xfrm>
                  <a:custGeom>
                    <a:avLst/>
                    <a:gdLst>
                      <a:gd name="T0" fmla="*/ 1 w 5"/>
                      <a:gd name="T1" fmla="*/ 1 h 9"/>
                      <a:gd name="T2" fmla="*/ 3 w 5"/>
                      <a:gd name="T3" fmla="*/ 4 h 9"/>
                      <a:gd name="T4" fmla="*/ 1 w 5"/>
                      <a:gd name="T5" fmla="*/ 8 h 9"/>
                      <a:gd name="T6" fmla="*/ 1 w 5"/>
                      <a:gd name="T7" fmla="*/ 9 h 9"/>
                      <a:gd name="T8" fmla="*/ 5 w 5"/>
                      <a:gd name="T9" fmla="*/ 5 h 9"/>
                      <a:gd name="T10" fmla="*/ 2 w 5"/>
                      <a:gd name="T11" fmla="*/ 0 h 9"/>
                      <a:gd name="T12" fmla="*/ 1 w 5"/>
                      <a:gd name="T13" fmla="*/ 1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5" h="9">
                        <a:moveTo>
                          <a:pt x="1" y="1"/>
                        </a:moveTo>
                        <a:cubicBezTo>
                          <a:pt x="2" y="2"/>
                          <a:pt x="3" y="3"/>
                          <a:pt x="3" y="4"/>
                        </a:cubicBezTo>
                        <a:cubicBezTo>
                          <a:pt x="4" y="5"/>
                          <a:pt x="1" y="7"/>
                          <a:pt x="1" y="8"/>
                        </a:cubicBezTo>
                        <a:cubicBezTo>
                          <a:pt x="0" y="8"/>
                          <a:pt x="1" y="9"/>
                          <a:pt x="1" y="9"/>
                        </a:cubicBezTo>
                        <a:cubicBezTo>
                          <a:pt x="3" y="8"/>
                          <a:pt x="5" y="6"/>
                          <a:pt x="5" y="5"/>
                        </a:cubicBezTo>
                        <a:cubicBezTo>
                          <a:pt x="5" y="3"/>
                          <a:pt x="3" y="1"/>
                          <a:pt x="2" y="0"/>
                        </a:cubicBezTo>
                        <a:cubicBezTo>
                          <a:pt x="1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41" name="Freeform 412"/>
                  <p:cNvSpPr/>
                  <p:nvPr/>
                </p:nvSpPr>
                <p:spPr bwMode="auto">
                  <a:xfrm>
                    <a:off x="1023938" y="2763838"/>
                    <a:ext cx="4763" cy="26988"/>
                  </a:xfrm>
                  <a:custGeom>
                    <a:avLst/>
                    <a:gdLst>
                      <a:gd name="T0" fmla="*/ 3 w 4"/>
                      <a:gd name="T1" fmla="*/ 1 h 25"/>
                      <a:gd name="T2" fmla="*/ 0 w 4"/>
                      <a:gd name="T3" fmla="*/ 8 h 25"/>
                      <a:gd name="T4" fmla="*/ 1 w 4"/>
                      <a:gd name="T5" fmla="*/ 24 h 25"/>
                      <a:gd name="T6" fmla="*/ 3 w 4"/>
                      <a:gd name="T7" fmla="*/ 24 h 25"/>
                      <a:gd name="T8" fmla="*/ 1 w 4"/>
                      <a:gd name="T9" fmla="*/ 13 h 25"/>
                      <a:gd name="T10" fmla="*/ 4 w 4"/>
                      <a:gd name="T11" fmla="*/ 2 h 25"/>
                      <a:gd name="T12" fmla="*/ 3 w 4"/>
                      <a:gd name="T13" fmla="*/ 1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" h="25">
                        <a:moveTo>
                          <a:pt x="3" y="1"/>
                        </a:moveTo>
                        <a:cubicBezTo>
                          <a:pt x="0" y="4"/>
                          <a:pt x="0" y="4"/>
                          <a:pt x="0" y="8"/>
                        </a:cubicBezTo>
                        <a:cubicBezTo>
                          <a:pt x="0" y="14"/>
                          <a:pt x="1" y="19"/>
                          <a:pt x="1" y="24"/>
                        </a:cubicBezTo>
                        <a:cubicBezTo>
                          <a:pt x="1" y="25"/>
                          <a:pt x="3" y="25"/>
                          <a:pt x="3" y="24"/>
                        </a:cubicBezTo>
                        <a:cubicBezTo>
                          <a:pt x="3" y="20"/>
                          <a:pt x="2" y="17"/>
                          <a:pt x="1" y="13"/>
                        </a:cubicBezTo>
                        <a:cubicBezTo>
                          <a:pt x="1" y="8"/>
                          <a:pt x="1" y="5"/>
                          <a:pt x="4" y="2"/>
                        </a:cubicBezTo>
                        <a:cubicBezTo>
                          <a:pt x="4" y="1"/>
                          <a:pt x="3" y="0"/>
                          <a:pt x="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42" name="Freeform 413"/>
                  <p:cNvSpPr/>
                  <p:nvPr/>
                </p:nvSpPr>
                <p:spPr bwMode="auto">
                  <a:xfrm>
                    <a:off x="1028700" y="2763838"/>
                    <a:ext cx="4763" cy="30163"/>
                  </a:xfrm>
                  <a:custGeom>
                    <a:avLst/>
                    <a:gdLst>
                      <a:gd name="T0" fmla="*/ 0 w 4"/>
                      <a:gd name="T1" fmla="*/ 2 h 29"/>
                      <a:gd name="T2" fmla="*/ 2 w 4"/>
                      <a:gd name="T3" fmla="*/ 15 h 29"/>
                      <a:gd name="T4" fmla="*/ 2 w 4"/>
                      <a:gd name="T5" fmla="*/ 28 h 29"/>
                      <a:gd name="T6" fmla="*/ 3 w 4"/>
                      <a:gd name="T7" fmla="*/ 28 h 29"/>
                      <a:gd name="T8" fmla="*/ 4 w 4"/>
                      <a:gd name="T9" fmla="*/ 11 h 29"/>
                      <a:gd name="T10" fmla="*/ 1 w 4"/>
                      <a:gd name="T11" fmla="*/ 1 h 29"/>
                      <a:gd name="T12" fmla="*/ 0 w 4"/>
                      <a:gd name="T13" fmla="*/ 2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" h="29">
                        <a:moveTo>
                          <a:pt x="0" y="2"/>
                        </a:moveTo>
                        <a:cubicBezTo>
                          <a:pt x="3" y="5"/>
                          <a:pt x="2" y="11"/>
                          <a:pt x="2" y="15"/>
                        </a:cubicBezTo>
                        <a:cubicBezTo>
                          <a:pt x="2" y="19"/>
                          <a:pt x="2" y="24"/>
                          <a:pt x="2" y="28"/>
                        </a:cubicBezTo>
                        <a:cubicBezTo>
                          <a:pt x="2" y="29"/>
                          <a:pt x="3" y="29"/>
                          <a:pt x="3" y="28"/>
                        </a:cubicBezTo>
                        <a:cubicBezTo>
                          <a:pt x="3" y="23"/>
                          <a:pt x="3" y="17"/>
                          <a:pt x="4" y="11"/>
                        </a:cubicBezTo>
                        <a:cubicBezTo>
                          <a:pt x="4" y="8"/>
                          <a:pt x="4" y="4"/>
                          <a:pt x="1" y="1"/>
                        </a:cubicBezTo>
                        <a:cubicBezTo>
                          <a:pt x="1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43" name="Freeform 414"/>
                  <p:cNvSpPr/>
                  <p:nvPr/>
                </p:nvSpPr>
                <p:spPr bwMode="auto">
                  <a:xfrm>
                    <a:off x="1025525" y="2767013"/>
                    <a:ext cx="4763" cy="4763"/>
                  </a:xfrm>
                  <a:custGeom>
                    <a:avLst/>
                    <a:gdLst>
                      <a:gd name="T0" fmla="*/ 0 w 5"/>
                      <a:gd name="T1" fmla="*/ 4 h 4"/>
                      <a:gd name="T2" fmla="*/ 5 w 5"/>
                      <a:gd name="T3" fmla="*/ 0 h 4"/>
                      <a:gd name="T4" fmla="*/ 4 w 5"/>
                      <a:gd name="T5" fmla="*/ 0 h 4"/>
                      <a:gd name="T6" fmla="*/ 0 w 5"/>
                      <a:gd name="T7" fmla="*/ 3 h 4"/>
                      <a:gd name="T8" fmla="*/ 0 w 5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4">
                        <a:moveTo>
                          <a:pt x="0" y="4"/>
                        </a:moveTo>
                        <a:cubicBezTo>
                          <a:pt x="2" y="2"/>
                          <a:pt x="3" y="1"/>
                          <a:pt x="5" y="0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1" y="2"/>
                          <a:pt x="0" y="3"/>
                        </a:cubicBezTo>
                        <a:cubicBezTo>
                          <a:pt x="0" y="4"/>
                          <a:pt x="0" y="4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44" name="Freeform 415"/>
                  <p:cNvSpPr/>
                  <p:nvPr/>
                </p:nvSpPr>
                <p:spPr bwMode="auto">
                  <a:xfrm>
                    <a:off x="1023938" y="2768601"/>
                    <a:ext cx="7938" cy="6350"/>
                  </a:xfrm>
                  <a:custGeom>
                    <a:avLst/>
                    <a:gdLst>
                      <a:gd name="T0" fmla="*/ 1 w 7"/>
                      <a:gd name="T1" fmla="*/ 5 h 6"/>
                      <a:gd name="T2" fmla="*/ 6 w 7"/>
                      <a:gd name="T3" fmla="*/ 1 h 6"/>
                      <a:gd name="T4" fmla="*/ 6 w 7"/>
                      <a:gd name="T5" fmla="*/ 0 h 6"/>
                      <a:gd name="T6" fmla="*/ 1 w 7"/>
                      <a:gd name="T7" fmla="*/ 5 h 6"/>
                      <a:gd name="T8" fmla="*/ 1 w 7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6">
                        <a:moveTo>
                          <a:pt x="1" y="5"/>
                        </a:moveTo>
                        <a:cubicBezTo>
                          <a:pt x="3" y="4"/>
                          <a:pt x="4" y="2"/>
                          <a:pt x="6" y="1"/>
                        </a:cubicBezTo>
                        <a:cubicBezTo>
                          <a:pt x="7" y="0"/>
                          <a:pt x="6" y="0"/>
                          <a:pt x="6" y="0"/>
                        </a:cubicBezTo>
                        <a:cubicBezTo>
                          <a:pt x="4" y="2"/>
                          <a:pt x="2" y="3"/>
                          <a:pt x="1" y="5"/>
                        </a:cubicBezTo>
                        <a:cubicBezTo>
                          <a:pt x="0" y="5"/>
                          <a:pt x="0" y="6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45" name="Freeform 416"/>
                  <p:cNvSpPr/>
                  <p:nvPr/>
                </p:nvSpPr>
                <p:spPr bwMode="auto">
                  <a:xfrm>
                    <a:off x="1025525" y="2770188"/>
                    <a:ext cx="6350" cy="6350"/>
                  </a:xfrm>
                  <a:custGeom>
                    <a:avLst/>
                    <a:gdLst>
                      <a:gd name="T0" fmla="*/ 1 w 7"/>
                      <a:gd name="T1" fmla="*/ 6 h 6"/>
                      <a:gd name="T2" fmla="*/ 6 w 7"/>
                      <a:gd name="T3" fmla="*/ 1 h 6"/>
                      <a:gd name="T4" fmla="*/ 6 w 7"/>
                      <a:gd name="T5" fmla="*/ 0 h 6"/>
                      <a:gd name="T6" fmla="*/ 0 w 7"/>
                      <a:gd name="T7" fmla="*/ 5 h 6"/>
                      <a:gd name="T8" fmla="*/ 1 w 7"/>
                      <a:gd name="T9" fmla="*/ 6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6">
                        <a:moveTo>
                          <a:pt x="1" y="6"/>
                        </a:moveTo>
                        <a:cubicBezTo>
                          <a:pt x="3" y="4"/>
                          <a:pt x="4" y="3"/>
                          <a:pt x="6" y="1"/>
                        </a:cubicBezTo>
                        <a:cubicBezTo>
                          <a:pt x="7" y="1"/>
                          <a:pt x="6" y="0"/>
                          <a:pt x="6" y="0"/>
                        </a:cubicBezTo>
                        <a:cubicBezTo>
                          <a:pt x="4" y="2"/>
                          <a:pt x="2" y="3"/>
                          <a:pt x="0" y="5"/>
                        </a:cubicBezTo>
                        <a:cubicBezTo>
                          <a:pt x="0" y="5"/>
                          <a:pt x="0" y="6"/>
                          <a:pt x="1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46" name="Freeform 417"/>
                  <p:cNvSpPr/>
                  <p:nvPr/>
                </p:nvSpPr>
                <p:spPr bwMode="auto">
                  <a:xfrm>
                    <a:off x="1025525" y="2771776"/>
                    <a:ext cx="6350" cy="6350"/>
                  </a:xfrm>
                  <a:custGeom>
                    <a:avLst/>
                    <a:gdLst>
                      <a:gd name="T0" fmla="*/ 2 w 7"/>
                      <a:gd name="T1" fmla="*/ 5 h 6"/>
                      <a:gd name="T2" fmla="*/ 6 w 7"/>
                      <a:gd name="T3" fmla="*/ 1 h 6"/>
                      <a:gd name="T4" fmla="*/ 6 w 7"/>
                      <a:gd name="T5" fmla="*/ 0 h 6"/>
                      <a:gd name="T6" fmla="*/ 1 w 7"/>
                      <a:gd name="T7" fmla="*/ 5 h 6"/>
                      <a:gd name="T8" fmla="*/ 2 w 7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6">
                        <a:moveTo>
                          <a:pt x="2" y="5"/>
                        </a:moveTo>
                        <a:cubicBezTo>
                          <a:pt x="3" y="4"/>
                          <a:pt x="5" y="2"/>
                          <a:pt x="6" y="1"/>
                        </a:cubicBezTo>
                        <a:cubicBezTo>
                          <a:pt x="7" y="0"/>
                          <a:pt x="6" y="0"/>
                          <a:pt x="6" y="0"/>
                        </a:cubicBezTo>
                        <a:cubicBezTo>
                          <a:pt x="4" y="1"/>
                          <a:pt x="2" y="3"/>
                          <a:pt x="1" y="5"/>
                        </a:cubicBezTo>
                        <a:cubicBezTo>
                          <a:pt x="0" y="5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47" name="Freeform 418"/>
                  <p:cNvSpPr/>
                  <p:nvPr/>
                </p:nvSpPr>
                <p:spPr bwMode="auto">
                  <a:xfrm>
                    <a:off x="1027113" y="2773363"/>
                    <a:ext cx="4763" cy="6350"/>
                  </a:xfrm>
                  <a:custGeom>
                    <a:avLst/>
                    <a:gdLst>
                      <a:gd name="T0" fmla="*/ 1 w 5"/>
                      <a:gd name="T1" fmla="*/ 5 h 6"/>
                      <a:gd name="T2" fmla="*/ 4 w 5"/>
                      <a:gd name="T3" fmla="*/ 1 h 6"/>
                      <a:gd name="T4" fmla="*/ 4 w 5"/>
                      <a:gd name="T5" fmla="*/ 1 h 6"/>
                      <a:gd name="T6" fmla="*/ 0 w 5"/>
                      <a:gd name="T7" fmla="*/ 5 h 6"/>
                      <a:gd name="T8" fmla="*/ 1 w 5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6">
                        <a:moveTo>
                          <a:pt x="1" y="5"/>
                        </a:moveTo>
                        <a:cubicBezTo>
                          <a:pt x="2" y="4"/>
                          <a:pt x="3" y="2"/>
                          <a:pt x="4" y="1"/>
                        </a:cubicBezTo>
                        <a:cubicBezTo>
                          <a:pt x="5" y="1"/>
                          <a:pt x="4" y="0"/>
                          <a:pt x="4" y="1"/>
                        </a:cubicBezTo>
                        <a:cubicBezTo>
                          <a:pt x="2" y="2"/>
                          <a:pt x="1" y="3"/>
                          <a:pt x="0" y="5"/>
                        </a:cubicBezTo>
                        <a:cubicBezTo>
                          <a:pt x="0" y="5"/>
                          <a:pt x="1" y="6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48" name="Freeform 419"/>
                  <p:cNvSpPr/>
                  <p:nvPr/>
                </p:nvSpPr>
                <p:spPr bwMode="auto">
                  <a:xfrm>
                    <a:off x="1025525" y="2776538"/>
                    <a:ext cx="6350" cy="4763"/>
                  </a:xfrm>
                  <a:custGeom>
                    <a:avLst/>
                    <a:gdLst>
                      <a:gd name="T0" fmla="*/ 1 w 5"/>
                      <a:gd name="T1" fmla="*/ 4 h 5"/>
                      <a:gd name="T2" fmla="*/ 5 w 5"/>
                      <a:gd name="T3" fmla="*/ 1 h 5"/>
                      <a:gd name="T4" fmla="*/ 4 w 5"/>
                      <a:gd name="T5" fmla="*/ 1 h 5"/>
                      <a:gd name="T6" fmla="*/ 4 w 5"/>
                      <a:gd name="T7" fmla="*/ 1 h 5"/>
                      <a:gd name="T8" fmla="*/ 5 w 5"/>
                      <a:gd name="T9" fmla="*/ 1 h 5"/>
                      <a:gd name="T10" fmla="*/ 5 w 5"/>
                      <a:gd name="T11" fmla="*/ 1 h 5"/>
                      <a:gd name="T12" fmla="*/ 4 w 5"/>
                      <a:gd name="T13" fmla="*/ 1 h 5"/>
                      <a:gd name="T14" fmla="*/ 1 w 5"/>
                      <a:gd name="T15" fmla="*/ 4 h 5"/>
                      <a:gd name="T16" fmla="*/ 1 w 5"/>
                      <a:gd name="T17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5">
                        <a:moveTo>
                          <a:pt x="1" y="4"/>
                        </a:moveTo>
                        <a:cubicBezTo>
                          <a:pt x="3" y="4"/>
                          <a:pt x="4" y="2"/>
                          <a:pt x="5" y="1"/>
                        </a:cubicBezTo>
                        <a:cubicBezTo>
                          <a:pt x="5" y="1"/>
                          <a:pt x="4" y="0"/>
                          <a:pt x="4" y="1"/>
                        </a:cubicBezTo>
                        <a:cubicBezTo>
                          <a:pt x="4" y="1"/>
                          <a:pt x="4" y="1"/>
                          <a:pt x="4" y="1"/>
                        </a:cubicBezTo>
                        <a:cubicBezTo>
                          <a:pt x="3" y="1"/>
                          <a:pt x="4" y="2"/>
                          <a:pt x="5" y="1"/>
                        </a:cubicBezTo>
                        <a:cubicBezTo>
                          <a:pt x="5" y="1"/>
                          <a:pt x="5" y="1"/>
                          <a:pt x="5" y="1"/>
                        </a:cubicBezTo>
                        <a:cubicBezTo>
                          <a:pt x="4" y="1"/>
                          <a:pt x="4" y="1"/>
                          <a:pt x="4" y="1"/>
                        </a:cubicBezTo>
                        <a:cubicBezTo>
                          <a:pt x="3" y="2"/>
                          <a:pt x="2" y="3"/>
                          <a:pt x="1" y="4"/>
                        </a:cubicBezTo>
                        <a:cubicBezTo>
                          <a:pt x="0" y="4"/>
                          <a:pt x="1" y="5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49" name="Freeform 420"/>
                  <p:cNvSpPr/>
                  <p:nvPr/>
                </p:nvSpPr>
                <p:spPr bwMode="auto">
                  <a:xfrm>
                    <a:off x="1025525" y="2778126"/>
                    <a:ext cx="6350" cy="4763"/>
                  </a:xfrm>
                  <a:custGeom>
                    <a:avLst/>
                    <a:gdLst>
                      <a:gd name="T0" fmla="*/ 1 w 5"/>
                      <a:gd name="T1" fmla="*/ 3 h 4"/>
                      <a:gd name="T2" fmla="*/ 1 w 5"/>
                      <a:gd name="T3" fmla="*/ 3 h 4"/>
                      <a:gd name="T4" fmla="*/ 1 w 5"/>
                      <a:gd name="T5" fmla="*/ 4 h 4"/>
                      <a:gd name="T6" fmla="*/ 5 w 5"/>
                      <a:gd name="T7" fmla="*/ 1 h 4"/>
                      <a:gd name="T8" fmla="*/ 4 w 5"/>
                      <a:gd name="T9" fmla="*/ 0 h 4"/>
                      <a:gd name="T10" fmla="*/ 1 w 5"/>
                      <a:gd name="T11" fmla="*/ 3 h 4"/>
                      <a:gd name="T12" fmla="*/ 1 w 5"/>
                      <a:gd name="T13" fmla="*/ 3 h 4"/>
                      <a:gd name="T14" fmla="*/ 2 w 5"/>
                      <a:gd name="T15" fmla="*/ 3 h 4"/>
                      <a:gd name="T16" fmla="*/ 1 w 5"/>
                      <a:gd name="T17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4">
                        <a:moveTo>
                          <a:pt x="1" y="3"/>
                        </a:move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0" y="3"/>
                          <a:pt x="1" y="4"/>
                          <a:pt x="1" y="4"/>
                        </a:cubicBezTo>
                        <a:cubicBezTo>
                          <a:pt x="2" y="3"/>
                          <a:pt x="4" y="2"/>
                          <a:pt x="5" y="1"/>
                        </a:cubicBezTo>
                        <a:cubicBezTo>
                          <a:pt x="5" y="0"/>
                          <a:pt x="5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1" y="3"/>
                          <a:pt x="2" y="3"/>
                          <a:pt x="2" y="3"/>
                        </a:cubicBezTo>
                        <a:cubicBezTo>
                          <a:pt x="2" y="3"/>
                          <a:pt x="1" y="2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50" name="Freeform 421"/>
                  <p:cNvSpPr/>
                  <p:nvPr/>
                </p:nvSpPr>
                <p:spPr bwMode="auto">
                  <a:xfrm>
                    <a:off x="1025525" y="2779713"/>
                    <a:ext cx="6350" cy="4763"/>
                  </a:xfrm>
                  <a:custGeom>
                    <a:avLst/>
                    <a:gdLst>
                      <a:gd name="T0" fmla="*/ 1 w 5"/>
                      <a:gd name="T1" fmla="*/ 4 h 4"/>
                      <a:gd name="T2" fmla="*/ 4 w 5"/>
                      <a:gd name="T3" fmla="*/ 1 h 4"/>
                      <a:gd name="T4" fmla="*/ 4 w 5"/>
                      <a:gd name="T5" fmla="*/ 0 h 4"/>
                      <a:gd name="T6" fmla="*/ 1 w 5"/>
                      <a:gd name="T7" fmla="*/ 3 h 4"/>
                      <a:gd name="T8" fmla="*/ 1 w 5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4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51" name="Freeform 422"/>
                  <p:cNvSpPr/>
                  <p:nvPr/>
                </p:nvSpPr>
                <p:spPr bwMode="auto">
                  <a:xfrm>
                    <a:off x="1027113" y="2781301"/>
                    <a:ext cx="4763" cy="6350"/>
                  </a:xfrm>
                  <a:custGeom>
                    <a:avLst/>
                    <a:gdLst>
                      <a:gd name="T0" fmla="*/ 1 w 5"/>
                      <a:gd name="T1" fmla="*/ 4 h 5"/>
                      <a:gd name="T2" fmla="*/ 4 w 5"/>
                      <a:gd name="T3" fmla="*/ 1 h 5"/>
                      <a:gd name="T4" fmla="*/ 4 w 5"/>
                      <a:gd name="T5" fmla="*/ 0 h 5"/>
                      <a:gd name="T6" fmla="*/ 0 w 5"/>
                      <a:gd name="T7" fmla="*/ 4 h 5"/>
                      <a:gd name="T8" fmla="*/ 1 w 5"/>
                      <a:gd name="T9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5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5" y="1"/>
                          <a:pt x="4" y="0"/>
                          <a:pt x="4" y="0"/>
                        </a:cubicBezTo>
                        <a:cubicBezTo>
                          <a:pt x="2" y="2"/>
                          <a:pt x="1" y="3"/>
                          <a:pt x="0" y="4"/>
                        </a:cubicBezTo>
                        <a:cubicBezTo>
                          <a:pt x="0" y="4"/>
                          <a:pt x="1" y="5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8" name="Freeform 423"/>
                  <p:cNvSpPr/>
                  <p:nvPr/>
                </p:nvSpPr>
                <p:spPr bwMode="auto">
                  <a:xfrm>
                    <a:off x="1027113" y="2784476"/>
                    <a:ext cx="4763" cy="6350"/>
                  </a:xfrm>
                  <a:custGeom>
                    <a:avLst/>
                    <a:gdLst>
                      <a:gd name="T0" fmla="*/ 1 w 5"/>
                      <a:gd name="T1" fmla="*/ 4 h 5"/>
                      <a:gd name="T2" fmla="*/ 4 w 5"/>
                      <a:gd name="T3" fmla="*/ 1 h 5"/>
                      <a:gd name="T4" fmla="*/ 4 w 5"/>
                      <a:gd name="T5" fmla="*/ 0 h 5"/>
                      <a:gd name="T6" fmla="*/ 0 w 5"/>
                      <a:gd name="T7" fmla="*/ 4 h 5"/>
                      <a:gd name="T8" fmla="*/ 1 w 5"/>
                      <a:gd name="T9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5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1" y="3"/>
                          <a:pt x="0" y="4"/>
                        </a:cubicBezTo>
                        <a:cubicBezTo>
                          <a:pt x="0" y="4"/>
                          <a:pt x="1" y="5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9" name="Freeform 424"/>
                  <p:cNvSpPr/>
                  <p:nvPr/>
                </p:nvSpPr>
                <p:spPr bwMode="auto">
                  <a:xfrm>
                    <a:off x="1027113" y="2787651"/>
                    <a:ext cx="4763" cy="4763"/>
                  </a:xfrm>
                  <a:custGeom>
                    <a:avLst/>
                    <a:gdLst>
                      <a:gd name="T0" fmla="*/ 1 w 5"/>
                      <a:gd name="T1" fmla="*/ 4 h 5"/>
                      <a:gd name="T2" fmla="*/ 4 w 5"/>
                      <a:gd name="T3" fmla="*/ 1 h 5"/>
                      <a:gd name="T4" fmla="*/ 4 w 5"/>
                      <a:gd name="T5" fmla="*/ 0 h 5"/>
                      <a:gd name="T6" fmla="*/ 0 w 5"/>
                      <a:gd name="T7" fmla="*/ 4 h 5"/>
                      <a:gd name="T8" fmla="*/ 1 w 5"/>
                      <a:gd name="T9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5">
                        <a:moveTo>
                          <a:pt x="1" y="4"/>
                        </a:moveTo>
                        <a:cubicBezTo>
                          <a:pt x="1" y="3"/>
                          <a:pt x="3" y="2"/>
                          <a:pt x="4" y="1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0" y="2"/>
                          <a:pt x="0" y="4"/>
                        </a:cubicBezTo>
                        <a:cubicBezTo>
                          <a:pt x="0" y="5"/>
                          <a:pt x="1" y="5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0" name="Freeform 425"/>
                  <p:cNvSpPr/>
                  <p:nvPr/>
                </p:nvSpPr>
                <p:spPr bwMode="auto">
                  <a:xfrm>
                    <a:off x="1028700" y="2789238"/>
                    <a:ext cx="3175" cy="4763"/>
                  </a:xfrm>
                  <a:custGeom>
                    <a:avLst/>
                    <a:gdLst>
                      <a:gd name="T0" fmla="*/ 1 w 4"/>
                      <a:gd name="T1" fmla="*/ 4 h 4"/>
                      <a:gd name="T2" fmla="*/ 3 w 4"/>
                      <a:gd name="T3" fmla="*/ 1 h 4"/>
                      <a:gd name="T4" fmla="*/ 3 w 4"/>
                      <a:gd name="T5" fmla="*/ 1 h 4"/>
                      <a:gd name="T6" fmla="*/ 0 w 4"/>
                      <a:gd name="T7" fmla="*/ 3 h 4"/>
                      <a:gd name="T8" fmla="*/ 1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3" y="1"/>
                        </a:cubicBezTo>
                        <a:cubicBezTo>
                          <a:pt x="4" y="1"/>
                          <a:pt x="3" y="0"/>
                          <a:pt x="3" y="1"/>
                        </a:cubicBezTo>
                        <a:cubicBezTo>
                          <a:pt x="2" y="2"/>
                          <a:pt x="1" y="3"/>
                          <a:pt x="0" y="3"/>
                        </a:cubicBezTo>
                        <a:cubicBezTo>
                          <a:pt x="0" y="4"/>
                          <a:pt x="0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1" name="Freeform 426"/>
                  <p:cNvSpPr/>
                  <p:nvPr/>
                </p:nvSpPr>
                <p:spPr bwMode="auto">
                  <a:xfrm>
                    <a:off x="1025525" y="2759076"/>
                    <a:ext cx="3175" cy="4763"/>
                  </a:xfrm>
                  <a:custGeom>
                    <a:avLst/>
                    <a:gdLst>
                      <a:gd name="T0" fmla="*/ 1 w 4"/>
                      <a:gd name="T1" fmla="*/ 3 h 4"/>
                      <a:gd name="T2" fmla="*/ 1 w 4"/>
                      <a:gd name="T3" fmla="*/ 3 h 4"/>
                      <a:gd name="T4" fmla="*/ 1 w 4"/>
                      <a:gd name="T5" fmla="*/ 4 h 4"/>
                      <a:gd name="T6" fmla="*/ 4 w 4"/>
                      <a:gd name="T7" fmla="*/ 0 h 4"/>
                      <a:gd name="T8" fmla="*/ 3 w 4"/>
                      <a:gd name="T9" fmla="*/ 0 h 4"/>
                      <a:gd name="T10" fmla="*/ 1 w 4"/>
                      <a:gd name="T11" fmla="*/ 3 h 4"/>
                      <a:gd name="T12" fmla="*/ 1 w 4"/>
                      <a:gd name="T13" fmla="*/ 4 h 4"/>
                      <a:gd name="T14" fmla="*/ 1 w 4"/>
                      <a:gd name="T15" fmla="*/ 4 h 4"/>
                      <a:gd name="T16" fmla="*/ 1 w 4"/>
                      <a:gd name="T17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4">
                        <a:moveTo>
                          <a:pt x="1" y="3"/>
                        </a:move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1" y="3"/>
                          <a:pt x="1" y="4"/>
                          <a:pt x="1" y="4"/>
                        </a:cubicBezTo>
                        <a:cubicBezTo>
                          <a:pt x="2" y="3"/>
                          <a:pt x="3" y="2"/>
                          <a:pt x="4" y="0"/>
                        </a:cubicBezTo>
                        <a:cubicBezTo>
                          <a:pt x="4" y="0"/>
                          <a:pt x="4" y="0"/>
                          <a:pt x="3" y="0"/>
                        </a:cubicBezTo>
                        <a:cubicBezTo>
                          <a:pt x="2" y="1"/>
                          <a:pt x="1" y="2"/>
                          <a:pt x="1" y="3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ubicBezTo>
                          <a:pt x="1" y="4"/>
                          <a:pt x="1" y="4"/>
                          <a:pt x="1" y="4"/>
                        </a:cubicBezTo>
                        <a:cubicBezTo>
                          <a:pt x="2" y="3"/>
                          <a:pt x="1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2" name="Freeform 427"/>
                  <p:cNvSpPr/>
                  <p:nvPr/>
                </p:nvSpPr>
                <p:spPr bwMode="auto">
                  <a:xfrm>
                    <a:off x="1025525" y="2760663"/>
                    <a:ext cx="4763" cy="3175"/>
                  </a:xfrm>
                  <a:custGeom>
                    <a:avLst/>
                    <a:gdLst>
                      <a:gd name="T0" fmla="*/ 1 w 4"/>
                      <a:gd name="T1" fmla="*/ 4 h 4"/>
                      <a:gd name="T2" fmla="*/ 4 w 4"/>
                      <a:gd name="T3" fmla="*/ 1 h 4"/>
                      <a:gd name="T4" fmla="*/ 3 w 4"/>
                      <a:gd name="T5" fmla="*/ 0 h 4"/>
                      <a:gd name="T6" fmla="*/ 0 w 4"/>
                      <a:gd name="T7" fmla="*/ 3 h 4"/>
                      <a:gd name="T8" fmla="*/ 1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4" y="0"/>
                          <a:pt x="3" y="0"/>
                          <a:pt x="3" y="0"/>
                        </a:cubicBezTo>
                        <a:cubicBezTo>
                          <a:pt x="2" y="1"/>
                          <a:pt x="1" y="2"/>
                          <a:pt x="0" y="3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3" name="Freeform 428"/>
                  <p:cNvSpPr/>
                  <p:nvPr/>
                </p:nvSpPr>
                <p:spPr bwMode="auto">
                  <a:xfrm>
                    <a:off x="1025525" y="2760663"/>
                    <a:ext cx="4763" cy="3175"/>
                  </a:xfrm>
                  <a:custGeom>
                    <a:avLst/>
                    <a:gdLst>
                      <a:gd name="T0" fmla="*/ 1 w 5"/>
                      <a:gd name="T1" fmla="*/ 1 h 4"/>
                      <a:gd name="T2" fmla="*/ 4 w 5"/>
                      <a:gd name="T3" fmla="*/ 3 h 4"/>
                      <a:gd name="T4" fmla="*/ 4 w 5"/>
                      <a:gd name="T5" fmla="*/ 3 h 4"/>
                      <a:gd name="T6" fmla="*/ 0 w 5"/>
                      <a:gd name="T7" fmla="*/ 0 h 4"/>
                      <a:gd name="T8" fmla="*/ 1 w 5"/>
                      <a:gd name="T9" fmla="*/ 1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4">
                        <a:moveTo>
                          <a:pt x="1" y="1"/>
                        </a:moveTo>
                        <a:cubicBezTo>
                          <a:pt x="1" y="1"/>
                          <a:pt x="3" y="3"/>
                          <a:pt x="4" y="3"/>
                        </a:cubicBezTo>
                        <a:cubicBezTo>
                          <a:pt x="4" y="4"/>
                          <a:pt x="5" y="3"/>
                          <a:pt x="4" y="3"/>
                        </a:cubicBezTo>
                        <a:cubicBezTo>
                          <a:pt x="4" y="2"/>
                          <a:pt x="2" y="0"/>
                          <a:pt x="0" y="0"/>
                        </a:cubicBezTo>
                        <a:cubicBezTo>
                          <a:pt x="0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4" name="Freeform 429"/>
                  <p:cNvSpPr/>
                  <p:nvPr/>
                </p:nvSpPr>
                <p:spPr bwMode="auto">
                  <a:xfrm>
                    <a:off x="1025525" y="2759076"/>
                    <a:ext cx="6350" cy="4763"/>
                  </a:xfrm>
                  <a:custGeom>
                    <a:avLst/>
                    <a:gdLst>
                      <a:gd name="T0" fmla="*/ 1 w 5"/>
                      <a:gd name="T1" fmla="*/ 1 h 4"/>
                      <a:gd name="T2" fmla="*/ 3 w 5"/>
                      <a:gd name="T3" fmla="*/ 4 h 4"/>
                      <a:gd name="T4" fmla="*/ 4 w 5"/>
                      <a:gd name="T5" fmla="*/ 3 h 4"/>
                      <a:gd name="T6" fmla="*/ 1 w 5"/>
                      <a:gd name="T7" fmla="*/ 0 h 4"/>
                      <a:gd name="T8" fmla="*/ 1 w 5"/>
                      <a:gd name="T9" fmla="*/ 1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4">
                        <a:moveTo>
                          <a:pt x="1" y="1"/>
                        </a:moveTo>
                        <a:cubicBezTo>
                          <a:pt x="2" y="1"/>
                          <a:pt x="3" y="2"/>
                          <a:pt x="3" y="4"/>
                        </a:cubicBezTo>
                        <a:cubicBezTo>
                          <a:pt x="4" y="4"/>
                          <a:pt x="5" y="4"/>
                          <a:pt x="4" y="3"/>
                        </a:cubicBezTo>
                        <a:cubicBezTo>
                          <a:pt x="3" y="2"/>
                          <a:pt x="3" y="0"/>
                          <a:pt x="1" y="0"/>
                        </a:cubicBezTo>
                        <a:cubicBezTo>
                          <a:pt x="0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5" name="Freeform 430"/>
                  <p:cNvSpPr/>
                  <p:nvPr/>
                </p:nvSpPr>
                <p:spPr bwMode="auto">
                  <a:xfrm>
                    <a:off x="1008063" y="2717801"/>
                    <a:ext cx="44450" cy="38100"/>
                  </a:xfrm>
                  <a:custGeom>
                    <a:avLst/>
                    <a:gdLst>
                      <a:gd name="T0" fmla="*/ 37 w 42"/>
                      <a:gd name="T1" fmla="*/ 20 h 36"/>
                      <a:gd name="T2" fmla="*/ 16 w 42"/>
                      <a:gd name="T3" fmla="*/ 2 h 36"/>
                      <a:gd name="T4" fmla="*/ 2 w 42"/>
                      <a:gd name="T5" fmla="*/ 21 h 36"/>
                      <a:gd name="T6" fmla="*/ 24 w 42"/>
                      <a:gd name="T7" fmla="*/ 34 h 36"/>
                      <a:gd name="T8" fmla="*/ 37 w 42"/>
                      <a:gd name="T9" fmla="*/ 18 h 36"/>
                      <a:gd name="T10" fmla="*/ 36 w 42"/>
                      <a:gd name="T11" fmla="*/ 19 h 36"/>
                      <a:gd name="T12" fmla="*/ 23 w 42"/>
                      <a:gd name="T13" fmla="*/ 33 h 36"/>
                      <a:gd name="T14" fmla="*/ 4 w 42"/>
                      <a:gd name="T15" fmla="*/ 22 h 36"/>
                      <a:gd name="T16" fmla="*/ 15 w 42"/>
                      <a:gd name="T17" fmla="*/ 4 h 36"/>
                      <a:gd name="T18" fmla="*/ 36 w 42"/>
                      <a:gd name="T19" fmla="*/ 20 h 36"/>
                      <a:gd name="T20" fmla="*/ 37 w 42"/>
                      <a:gd name="T21" fmla="*/ 20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42" h="36">
                        <a:moveTo>
                          <a:pt x="37" y="20"/>
                        </a:moveTo>
                        <a:cubicBezTo>
                          <a:pt x="37" y="9"/>
                          <a:pt x="27" y="1"/>
                          <a:pt x="16" y="2"/>
                        </a:cubicBezTo>
                        <a:cubicBezTo>
                          <a:pt x="8" y="3"/>
                          <a:pt x="0" y="13"/>
                          <a:pt x="2" y="21"/>
                        </a:cubicBezTo>
                        <a:cubicBezTo>
                          <a:pt x="5" y="30"/>
                          <a:pt x="14" y="36"/>
                          <a:pt x="24" y="34"/>
                        </a:cubicBezTo>
                        <a:cubicBezTo>
                          <a:pt x="28" y="33"/>
                          <a:pt x="42" y="24"/>
                          <a:pt x="37" y="18"/>
                        </a:cubicBezTo>
                        <a:cubicBezTo>
                          <a:pt x="37" y="17"/>
                          <a:pt x="36" y="18"/>
                          <a:pt x="36" y="19"/>
                        </a:cubicBezTo>
                        <a:cubicBezTo>
                          <a:pt x="40" y="24"/>
                          <a:pt x="27" y="32"/>
                          <a:pt x="23" y="33"/>
                        </a:cubicBezTo>
                        <a:cubicBezTo>
                          <a:pt x="16" y="35"/>
                          <a:pt x="7" y="29"/>
                          <a:pt x="4" y="22"/>
                        </a:cubicBezTo>
                        <a:cubicBezTo>
                          <a:pt x="1" y="15"/>
                          <a:pt x="8" y="7"/>
                          <a:pt x="15" y="4"/>
                        </a:cubicBezTo>
                        <a:cubicBezTo>
                          <a:pt x="25" y="0"/>
                          <a:pt x="35" y="10"/>
                          <a:pt x="36" y="20"/>
                        </a:cubicBezTo>
                        <a:cubicBezTo>
                          <a:pt x="36" y="21"/>
                          <a:pt x="37" y="21"/>
                          <a:pt x="37" y="2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6" name="Freeform 431"/>
                  <p:cNvSpPr/>
                  <p:nvPr/>
                </p:nvSpPr>
                <p:spPr bwMode="auto">
                  <a:xfrm>
                    <a:off x="1017588" y="2735263"/>
                    <a:ext cx="1588" cy="3175"/>
                  </a:xfrm>
                  <a:custGeom>
                    <a:avLst/>
                    <a:gdLst>
                      <a:gd name="T0" fmla="*/ 1 w 2"/>
                      <a:gd name="T1" fmla="*/ 1 h 4"/>
                      <a:gd name="T2" fmla="*/ 1 w 2"/>
                      <a:gd name="T3" fmla="*/ 0 h 4"/>
                      <a:gd name="T4" fmla="*/ 1 w 2"/>
                      <a:gd name="T5" fmla="*/ 0 h 4"/>
                      <a:gd name="T6" fmla="*/ 1 w 2"/>
                      <a:gd name="T7" fmla="*/ 3 h 4"/>
                      <a:gd name="T8" fmla="*/ 2 w 2"/>
                      <a:gd name="T9" fmla="*/ 3 h 4"/>
                      <a:gd name="T10" fmla="*/ 1 w 2"/>
                      <a:gd name="T11" fmla="*/ 0 h 4"/>
                      <a:gd name="T12" fmla="*/ 1 w 2"/>
                      <a:gd name="T13" fmla="*/ 0 h 4"/>
                      <a:gd name="T14" fmla="*/ 1 w 2"/>
                      <a:gd name="T15" fmla="*/ 1 h 4"/>
                      <a:gd name="T16" fmla="*/ 1 w 2"/>
                      <a:gd name="T17" fmla="*/ 1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" h="4">
                        <a:moveTo>
                          <a:pt x="1" y="1"/>
                        </a:moveTo>
                        <a:cubicBezTo>
                          <a:pt x="1" y="1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1"/>
                          <a:pt x="0" y="2"/>
                          <a:pt x="1" y="3"/>
                        </a:cubicBezTo>
                        <a:cubicBezTo>
                          <a:pt x="1" y="4"/>
                          <a:pt x="2" y="4"/>
                          <a:pt x="2" y="3"/>
                        </a:cubicBezTo>
                        <a:cubicBezTo>
                          <a:pt x="1" y="2"/>
                          <a:pt x="1" y="1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7" name="Freeform 432"/>
                  <p:cNvSpPr/>
                  <p:nvPr/>
                </p:nvSpPr>
                <p:spPr bwMode="auto">
                  <a:xfrm>
                    <a:off x="1017588" y="2738438"/>
                    <a:ext cx="7938" cy="0"/>
                  </a:xfrm>
                  <a:custGeom>
                    <a:avLst/>
                    <a:gdLst>
                      <a:gd name="T0" fmla="*/ 1 w 7"/>
                      <a:gd name="T1" fmla="*/ 1 h 1"/>
                      <a:gd name="T2" fmla="*/ 7 w 7"/>
                      <a:gd name="T3" fmla="*/ 1 h 1"/>
                      <a:gd name="T4" fmla="*/ 7 w 7"/>
                      <a:gd name="T5" fmla="*/ 0 h 1"/>
                      <a:gd name="T6" fmla="*/ 1 w 7"/>
                      <a:gd name="T7" fmla="*/ 0 h 1"/>
                      <a:gd name="T8" fmla="*/ 1 w 7"/>
                      <a:gd name="T9" fmla="*/ 1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1">
                        <a:moveTo>
                          <a:pt x="1" y="1"/>
                        </a:moveTo>
                        <a:cubicBezTo>
                          <a:pt x="3" y="1"/>
                          <a:pt x="5" y="1"/>
                          <a:pt x="7" y="1"/>
                        </a:cubicBezTo>
                        <a:cubicBezTo>
                          <a:pt x="7" y="1"/>
                          <a:pt x="7" y="0"/>
                          <a:pt x="7" y="0"/>
                        </a:cubicBezTo>
                        <a:cubicBezTo>
                          <a:pt x="5" y="0"/>
                          <a:pt x="3" y="0"/>
                          <a:pt x="1" y="0"/>
                        </a:cubicBezTo>
                        <a:cubicBezTo>
                          <a:pt x="0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8" name="Freeform 433"/>
                  <p:cNvSpPr/>
                  <p:nvPr/>
                </p:nvSpPr>
                <p:spPr bwMode="auto">
                  <a:xfrm>
                    <a:off x="1017588" y="2733676"/>
                    <a:ext cx="9525" cy="4763"/>
                  </a:xfrm>
                  <a:custGeom>
                    <a:avLst/>
                    <a:gdLst>
                      <a:gd name="T0" fmla="*/ 1 w 9"/>
                      <a:gd name="T1" fmla="*/ 1 h 5"/>
                      <a:gd name="T2" fmla="*/ 6 w 9"/>
                      <a:gd name="T3" fmla="*/ 1 h 5"/>
                      <a:gd name="T4" fmla="*/ 8 w 9"/>
                      <a:gd name="T5" fmla="*/ 2 h 5"/>
                      <a:gd name="T6" fmla="*/ 8 w 9"/>
                      <a:gd name="T7" fmla="*/ 5 h 5"/>
                      <a:gd name="T8" fmla="*/ 8 w 9"/>
                      <a:gd name="T9" fmla="*/ 4 h 5"/>
                      <a:gd name="T10" fmla="*/ 7 w 9"/>
                      <a:gd name="T11" fmla="*/ 4 h 5"/>
                      <a:gd name="T12" fmla="*/ 7 w 9"/>
                      <a:gd name="T13" fmla="*/ 5 h 5"/>
                      <a:gd name="T14" fmla="*/ 8 w 9"/>
                      <a:gd name="T15" fmla="*/ 5 h 5"/>
                      <a:gd name="T16" fmla="*/ 9 w 9"/>
                      <a:gd name="T17" fmla="*/ 5 h 5"/>
                      <a:gd name="T18" fmla="*/ 9 w 9"/>
                      <a:gd name="T19" fmla="*/ 1 h 5"/>
                      <a:gd name="T20" fmla="*/ 7 w 9"/>
                      <a:gd name="T21" fmla="*/ 0 h 5"/>
                      <a:gd name="T22" fmla="*/ 1 w 9"/>
                      <a:gd name="T23" fmla="*/ 1 h 5"/>
                      <a:gd name="T24" fmla="*/ 1 w 9"/>
                      <a:gd name="T25" fmla="*/ 1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9" h="5">
                        <a:moveTo>
                          <a:pt x="1" y="1"/>
                        </a:moveTo>
                        <a:cubicBezTo>
                          <a:pt x="2" y="1"/>
                          <a:pt x="4" y="1"/>
                          <a:pt x="6" y="1"/>
                        </a:cubicBezTo>
                        <a:cubicBezTo>
                          <a:pt x="6" y="1"/>
                          <a:pt x="8" y="1"/>
                          <a:pt x="8" y="2"/>
                        </a:cubicBezTo>
                        <a:cubicBezTo>
                          <a:pt x="8" y="3"/>
                          <a:pt x="8" y="4"/>
                          <a:pt x="8" y="5"/>
                        </a:cubicBezTo>
                        <a:cubicBezTo>
                          <a:pt x="8" y="5"/>
                          <a:pt x="8" y="4"/>
                          <a:pt x="8" y="4"/>
                        </a:cubicBezTo>
                        <a:cubicBezTo>
                          <a:pt x="8" y="4"/>
                          <a:pt x="7" y="4"/>
                          <a:pt x="7" y="4"/>
                        </a:cubicBezTo>
                        <a:cubicBezTo>
                          <a:pt x="6" y="4"/>
                          <a:pt x="6" y="5"/>
                          <a:pt x="7" y="5"/>
                        </a:cubicBezTo>
                        <a:cubicBezTo>
                          <a:pt x="7" y="5"/>
                          <a:pt x="8" y="5"/>
                          <a:pt x="8" y="5"/>
                        </a:cubicBezTo>
                        <a:cubicBezTo>
                          <a:pt x="9" y="5"/>
                          <a:pt x="9" y="5"/>
                          <a:pt x="9" y="5"/>
                        </a:cubicBezTo>
                        <a:cubicBezTo>
                          <a:pt x="9" y="4"/>
                          <a:pt x="9" y="2"/>
                          <a:pt x="9" y="1"/>
                        </a:cubicBezTo>
                        <a:cubicBezTo>
                          <a:pt x="8" y="1"/>
                          <a:pt x="7" y="1"/>
                          <a:pt x="7" y="0"/>
                        </a:cubicBezTo>
                        <a:cubicBezTo>
                          <a:pt x="5" y="0"/>
                          <a:pt x="2" y="0"/>
                          <a:pt x="1" y="1"/>
                        </a:cubicBezTo>
                        <a:cubicBezTo>
                          <a:pt x="0" y="1"/>
                          <a:pt x="1" y="2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9" name="Freeform 434"/>
                  <p:cNvSpPr/>
                  <p:nvPr/>
                </p:nvSpPr>
                <p:spPr bwMode="auto">
                  <a:xfrm>
                    <a:off x="1025525" y="2735263"/>
                    <a:ext cx="4763" cy="3175"/>
                  </a:xfrm>
                  <a:custGeom>
                    <a:avLst/>
                    <a:gdLst>
                      <a:gd name="T0" fmla="*/ 1 w 4"/>
                      <a:gd name="T1" fmla="*/ 1 h 2"/>
                      <a:gd name="T2" fmla="*/ 3 w 4"/>
                      <a:gd name="T3" fmla="*/ 1 h 2"/>
                      <a:gd name="T4" fmla="*/ 3 w 4"/>
                      <a:gd name="T5" fmla="*/ 0 h 2"/>
                      <a:gd name="T6" fmla="*/ 1 w 4"/>
                      <a:gd name="T7" fmla="*/ 0 h 2"/>
                      <a:gd name="T8" fmla="*/ 1 w 4"/>
                      <a:gd name="T9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2">
                        <a:moveTo>
                          <a:pt x="1" y="1"/>
                        </a:moveTo>
                        <a:cubicBezTo>
                          <a:pt x="2" y="1"/>
                          <a:pt x="2" y="1"/>
                          <a:pt x="3" y="1"/>
                        </a:cubicBezTo>
                        <a:cubicBezTo>
                          <a:pt x="4" y="1"/>
                          <a:pt x="4" y="0"/>
                          <a:pt x="3" y="0"/>
                        </a:cubicBezTo>
                        <a:cubicBezTo>
                          <a:pt x="2" y="0"/>
                          <a:pt x="1" y="0"/>
                          <a:pt x="1" y="0"/>
                        </a:cubicBezTo>
                        <a:cubicBezTo>
                          <a:pt x="0" y="1"/>
                          <a:pt x="0" y="2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0" name="Freeform 435"/>
                  <p:cNvSpPr/>
                  <p:nvPr/>
                </p:nvSpPr>
                <p:spPr bwMode="auto">
                  <a:xfrm>
                    <a:off x="1028700" y="2733676"/>
                    <a:ext cx="9525" cy="6350"/>
                  </a:xfrm>
                  <a:custGeom>
                    <a:avLst/>
                    <a:gdLst>
                      <a:gd name="T0" fmla="*/ 2 w 9"/>
                      <a:gd name="T1" fmla="*/ 5 h 6"/>
                      <a:gd name="T2" fmla="*/ 1 w 9"/>
                      <a:gd name="T3" fmla="*/ 1 h 6"/>
                      <a:gd name="T4" fmla="*/ 1 w 9"/>
                      <a:gd name="T5" fmla="*/ 2 h 6"/>
                      <a:gd name="T6" fmla="*/ 5 w 9"/>
                      <a:gd name="T7" fmla="*/ 2 h 6"/>
                      <a:gd name="T8" fmla="*/ 9 w 9"/>
                      <a:gd name="T9" fmla="*/ 1 h 6"/>
                      <a:gd name="T10" fmla="*/ 8 w 9"/>
                      <a:gd name="T11" fmla="*/ 1 h 6"/>
                      <a:gd name="T12" fmla="*/ 8 w 9"/>
                      <a:gd name="T13" fmla="*/ 4 h 6"/>
                      <a:gd name="T14" fmla="*/ 9 w 9"/>
                      <a:gd name="T15" fmla="*/ 4 h 6"/>
                      <a:gd name="T16" fmla="*/ 1 w 9"/>
                      <a:gd name="T17" fmla="*/ 4 h 6"/>
                      <a:gd name="T18" fmla="*/ 1 w 9"/>
                      <a:gd name="T19" fmla="*/ 5 h 6"/>
                      <a:gd name="T20" fmla="*/ 9 w 9"/>
                      <a:gd name="T21" fmla="*/ 5 h 6"/>
                      <a:gd name="T22" fmla="*/ 9 w 9"/>
                      <a:gd name="T23" fmla="*/ 4 h 6"/>
                      <a:gd name="T24" fmla="*/ 9 w 9"/>
                      <a:gd name="T25" fmla="*/ 1 h 6"/>
                      <a:gd name="T26" fmla="*/ 9 w 9"/>
                      <a:gd name="T27" fmla="*/ 0 h 6"/>
                      <a:gd name="T28" fmla="*/ 5 w 9"/>
                      <a:gd name="T29" fmla="*/ 1 h 6"/>
                      <a:gd name="T30" fmla="*/ 1 w 9"/>
                      <a:gd name="T31" fmla="*/ 1 h 6"/>
                      <a:gd name="T32" fmla="*/ 0 w 9"/>
                      <a:gd name="T33" fmla="*/ 1 h 6"/>
                      <a:gd name="T34" fmla="*/ 1 w 9"/>
                      <a:gd name="T35" fmla="*/ 5 h 6"/>
                      <a:gd name="T36" fmla="*/ 2 w 9"/>
                      <a:gd name="T37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9" h="6">
                        <a:moveTo>
                          <a:pt x="2" y="5"/>
                        </a:moveTo>
                        <a:cubicBezTo>
                          <a:pt x="2" y="4"/>
                          <a:pt x="1" y="2"/>
                          <a:pt x="1" y="1"/>
                        </a:cubicBezTo>
                        <a:cubicBezTo>
                          <a:pt x="1" y="1"/>
                          <a:pt x="1" y="1"/>
                          <a:pt x="1" y="2"/>
                        </a:cubicBezTo>
                        <a:cubicBezTo>
                          <a:pt x="2" y="2"/>
                          <a:pt x="3" y="2"/>
                          <a:pt x="5" y="2"/>
                        </a:cubicBezTo>
                        <a:cubicBezTo>
                          <a:pt x="6" y="2"/>
                          <a:pt x="7" y="1"/>
                          <a:pt x="9" y="1"/>
                        </a:cubicBezTo>
                        <a:cubicBezTo>
                          <a:pt x="9" y="1"/>
                          <a:pt x="9" y="1"/>
                          <a:pt x="8" y="1"/>
                        </a:cubicBezTo>
                        <a:cubicBezTo>
                          <a:pt x="8" y="2"/>
                          <a:pt x="8" y="3"/>
                          <a:pt x="8" y="4"/>
                        </a:cubicBezTo>
                        <a:cubicBezTo>
                          <a:pt x="8" y="4"/>
                          <a:pt x="9" y="4"/>
                          <a:pt x="9" y="4"/>
                        </a:cubicBezTo>
                        <a:cubicBezTo>
                          <a:pt x="6" y="4"/>
                          <a:pt x="4" y="5"/>
                          <a:pt x="1" y="4"/>
                        </a:cubicBezTo>
                        <a:cubicBezTo>
                          <a:pt x="0" y="4"/>
                          <a:pt x="0" y="5"/>
                          <a:pt x="1" y="5"/>
                        </a:cubicBezTo>
                        <a:cubicBezTo>
                          <a:pt x="4" y="6"/>
                          <a:pt x="6" y="5"/>
                          <a:pt x="9" y="5"/>
                        </a:cubicBezTo>
                        <a:cubicBezTo>
                          <a:pt x="9" y="4"/>
                          <a:pt x="9" y="4"/>
                          <a:pt x="9" y="4"/>
                        </a:cubicBezTo>
                        <a:cubicBezTo>
                          <a:pt x="9" y="3"/>
                          <a:pt x="9" y="2"/>
                          <a:pt x="9" y="1"/>
                        </a:cubicBezTo>
                        <a:cubicBezTo>
                          <a:pt x="9" y="0"/>
                          <a:pt x="9" y="0"/>
                          <a:pt x="9" y="0"/>
                        </a:cubicBezTo>
                        <a:cubicBezTo>
                          <a:pt x="8" y="0"/>
                          <a:pt x="6" y="1"/>
                          <a:pt x="5" y="1"/>
                        </a:cubicBezTo>
                        <a:cubicBezTo>
                          <a:pt x="4" y="1"/>
                          <a:pt x="2" y="1"/>
                          <a:pt x="1" y="1"/>
                        </a:cubicBezTo>
                        <a:cubicBezTo>
                          <a:pt x="1" y="1"/>
                          <a:pt x="0" y="1"/>
                          <a:pt x="0" y="1"/>
                        </a:cubicBezTo>
                        <a:cubicBezTo>
                          <a:pt x="0" y="2"/>
                          <a:pt x="1" y="4"/>
                          <a:pt x="1" y="5"/>
                        </a:cubicBezTo>
                        <a:cubicBezTo>
                          <a:pt x="1" y="6"/>
                          <a:pt x="2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1" name="Freeform 436"/>
                  <p:cNvSpPr/>
                  <p:nvPr/>
                </p:nvSpPr>
                <p:spPr bwMode="auto">
                  <a:xfrm>
                    <a:off x="1038225" y="2732088"/>
                    <a:ext cx="9525" cy="4763"/>
                  </a:xfrm>
                  <a:custGeom>
                    <a:avLst/>
                    <a:gdLst>
                      <a:gd name="T0" fmla="*/ 1 w 9"/>
                      <a:gd name="T1" fmla="*/ 5 h 5"/>
                      <a:gd name="T2" fmla="*/ 4 w 9"/>
                      <a:gd name="T3" fmla="*/ 4 h 5"/>
                      <a:gd name="T4" fmla="*/ 8 w 9"/>
                      <a:gd name="T5" fmla="*/ 1 h 5"/>
                      <a:gd name="T6" fmla="*/ 8 w 9"/>
                      <a:gd name="T7" fmla="*/ 1 h 5"/>
                      <a:gd name="T8" fmla="*/ 4 w 9"/>
                      <a:gd name="T9" fmla="*/ 3 h 5"/>
                      <a:gd name="T10" fmla="*/ 1 w 9"/>
                      <a:gd name="T11" fmla="*/ 4 h 5"/>
                      <a:gd name="T12" fmla="*/ 1 w 9"/>
                      <a:gd name="T13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9" h="5">
                        <a:moveTo>
                          <a:pt x="1" y="5"/>
                        </a:moveTo>
                        <a:cubicBezTo>
                          <a:pt x="2" y="5"/>
                          <a:pt x="3" y="4"/>
                          <a:pt x="4" y="4"/>
                        </a:cubicBezTo>
                        <a:cubicBezTo>
                          <a:pt x="5" y="3"/>
                          <a:pt x="7" y="2"/>
                          <a:pt x="8" y="1"/>
                        </a:cubicBezTo>
                        <a:cubicBezTo>
                          <a:pt x="9" y="1"/>
                          <a:pt x="8" y="0"/>
                          <a:pt x="8" y="1"/>
                        </a:cubicBezTo>
                        <a:cubicBezTo>
                          <a:pt x="6" y="1"/>
                          <a:pt x="5" y="2"/>
                          <a:pt x="4" y="3"/>
                        </a:cubicBezTo>
                        <a:cubicBezTo>
                          <a:pt x="3" y="3"/>
                          <a:pt x="2" y="4"/>
                          <a:pt x="1" y="4"/>
                        </a:cubicBezTo>
                        <a:cubicBezTo>
                          <a:pt x="0" y="4"/>
                          <a:pt x="0" y="5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2" name="Freeform 437"/>
                  <p:cNvSpPr/>
                  <p:nvPr/>
                </p:nvSpPr>
                <p:spPr bwMode="auto">
                  <a:xfrm>
                    <a:off x="1009650" y="2735263"/>
                    <a:ext cx="9525" cy="1588"/>
                  </a:xfrm>
                  <a:custGeom>
                    <a:avLst/>
                    <a:gdLst>
                      <a:gd name="T0" fmla="*/ 7 w 8"/>
                      <a:gd name="T1" fmla="*/ 1 h 2"/>
                      <a:gd name="T2" fmla="*/ 1 w 8"/>
                      <a:gd name="T3" fmla="*/ 0 h 2"/>
                      <a:gd name="T4" fmla="*/ 1 w 8"/>
                      <a:gd name="T5" fmla="*/ 1 h 2"/>
                      <a:gd name="T6" fmla="*/ 7 w 8"/>
                      <a:gd name="T7" fmla="*/ 2 h 2"/>
                      <a:gd name="T8" fmla="*/ 7 w 8"/>
                      <a:gd name="T9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2">
                        <a:moveTo>
                          <a:pt x="7" y="1"/>
                        </a:moveTo>
                        <a:cubicBezTo>
                          <a:pt x="5" y="1"/>
                          <a:pt x="3" y="0"/>
                          <a:pt x="1" y="0"/>
                        </a:cubicBezTo>
                        <a:cubicBezTo>
                          <a:pt x="0" y="0"/>
                          <a:pt x="0" y="0"/>
                          <a:pt x="1" y="1"/>
                        </a:cubicBezTo>
                        <a:cubicBezTo>
                          <a:pt x="3" y="1"/>
                          <a:pt x="5" y="2"/>
                          <a:pt x="7" y="2"/>
                        </a:cubicBezTo>
                        <a:cubicBezTo>
                          <a:pt x="8" y="2"/>
                          <a:pt x="8" y="1"/>
                          <a:pt x="7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3" name="Freeform 438"/>
                  <p:cNvSpPr/>
                  <p:nvPr/>
                </p:nvSpPr>
                <p:spPr bwMode="auto">
                  <a:xfrm>
                    <a:off x="1017588" y="2684463"/>
                    <a:ext cx="23813" cy="28575"/>
                  </a:xfrm>
                  <a:custGeom>
                    <a:avLst/>
                    <a:gdLst>
                      <a:gd name="T0" fmla="*/ 13 w 23"/>
                      <a:gd name="T1" fmla="*/ 13 h 27"/>
                      <a:gd name="T2" fmla="*/ 10 w 23"/>
                      <a:gd name="T3" fmla="*/ 2 h 27"/>
                      <a:gd name="T4" fmla="*/ 20 w 23"/>
                      <a:gd name="T5" fmla="*/ 11 h 27"/>
                      <a:gd name="T6" fmla="*/ 11 w 23"/>
                      <a:gd name="T7" fmla="*/ 27 h 27"/>
                      <a:gd name="T8" fmla="*/ 12 w 23"/>
                      <a:gd name="T9" fmla="*/ 27 h 27"/>
                      <a:gd name="T10" fmla="*/ 21 w 23"/>
                      <a:gd name="T11" fmla="*/ 8 h 27"/>
                      <a:gd name="T12" fmla="*/ 11 w 23"/>
                      <a:gd name="T13" fmla="*/ 1 h 27"/>
                      <a:gd name="T14" fmla="*/ 13 w 23"/>
                      <a:gd name="T15" fmla="*/ 14 h 27"/>
                      <a:gd name="T16" fmla="*/ 13 w 23"/>
                      <a:gd name="T17" fmla="*/ 13 h 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3" h="27">
                        <a:moveTo>
                          <a:pt x="13" y="13"/>
                        </a:moveTo>
                        <a:cubicBezTo>
                          <a:pt x="5" y="16"/>
                          <a:pt x="2" y="4"/>
                          <a:pt x="10" y="2"/>
                        </a:cubicBezTo>
                        <a:cubicBezTo>
                          <a:pt x="16" y="0"/>
                          <a:pt x="21" y="6"/>
                          <a:pt x="20" y="11"/>
                        </a:cubicBezTo>
                        <a:cubicBezTo>
                          <a:pt x="18" y="18"/>
                          <a:pt x="10" y="19"/>
                          <a:pt x="11" y="27"/>
                        </a:cubicBezTo>
                        <a:cubicBezTo>
                          <a:pt x="11" y="27"/>
                          <a:pt x="12" y="27"/>
                          <a:pt x="12" y="27"/>
                        </a:cubicBezTo>
                        <a:cubicBezTo>
                          <a:pt x="10" y="19"/>
                          <a:pt x="23" y="16"/>
                          <a:pt x="21" y="8"/>
                        </a:cubicBezTo>
                        <a:cubicBezTo>
                          <a:pt x="20" y="3"/>
                          <a:pt x="16" y="0"/>
                          <a:pt x="11" y="1"/>
                        </a:cubicBezTo>
                        <a:cubicBezTo>
                          <a:pt x="0" y="1"/>
                          <a:pt x="4" y="17"/>
                          <a:pt x="13" y="14"/>
                        </a:cubicBezTo>
                        <a:cubicBezTo>
                          <a:pt x="14" y="13"/>
                          <a:pt x="14" y="13"/>
                          <a:pt x="13" y="1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5" name="Freeform 439"/>
                  <p:cNvSpPr/>
                  <p:nvPr/>
                </p:nvSpPr>
                <p:spPr bwMode="auto">
                  <a:xfrm>
                    <a:off x="1025525" y="2713038"/>
                    <a:ext cx="9525" cy="6350"/>
                  </a:xfrm>
                  <a:custGeom>
                    <a:avLst/>
                    <a:gdLst>
                      <a:gd name="T0" fmla="*/ 7 w 9"/>
                      <a:gd name="T1" fmla="*/ 1 h 6"/>
                      <a:gd name="T2" fmla="*/ 2 w 9"/>
                      <a:gd name="T3" fmla="*/ 4 h 6"/>
                      <a:gd name="T4" fmla="*/ 8 w 9"/>
                      <a:gd name="T5" fmla="*/ 1 h 6"/>
                      <a:gd name="T6" fmla="*/ 7 w 9"/>
                      <a:gd name="T7" fmla="*/ 1 h 6"/>
                      <a:gd name="T8" fmla="*/ 4 w 9"/>
                      <a:gd name="T9" fmla="*/ 4 h 6"/>
                      <a:gd name="T10" fmla="*/ 3 w 9"/>
                      <a:gd name="T11" fmla="*/ 2 h 6"/>
                      <a:gd name="T12" fmla="*/ 6 w 9"/>
                      <a:gd name="T13" fmla="*/ 2 h 6"/>
                      <a:gd name="T14" fmla="*/ 7 w 9"/>
                      <a:gd name="T15" fmla="*/ 1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9" h="6">
                        <a:moveTo>
                          <a:pt x="7" y="1"/>
                        </a:moveTo>
                        <a:cubicBezTo>
                          <a:pt x="5" y="0"/>
                          <a:pt x="0" y="1"/>
                          <a:pt x="2" y="4"/>
                        </a:cubicBezTo>
                        <a:cubicBezTo>
                          <a:pt x="4" y="6"/>
                          <a:pt x="9" y="4"/>
                          <a:pt x="8" y="1"/>
                        </a:cubicBezTo>
                        <a:cubicBezTo>
                          <a:pt x="8" y="0"/>
                          <a:pt x="7" y="1"/>
                          <a:pt x="7" y="1"/>
                        </a:cubicBezTo>
                        <a:cubicBezTo>
                          <a:pt x="8" y="3"/>
                          <a:pt x="5" y="4"/>
                          <a:pt x="4" y="4"/>
                        </a:cubicBezTo>
                        <a:cubicBezTo>
                          <a:pt x="3" y="3"/>
                          <a:pt x="2" y="2"/>
                          <a:pt x="3" y="2"/>
                        </a:cubicBezTo>
                        <a:cubicBezTo>
                          <a:pt x="4" y="2"/>
                          <a:pt x="5" y="1"/>
                          <a:pt x="6" y="2"/>
                        </a:cubicBezTo>
                        <a:cubicBezTo>
                          <a:pt x="6" y="2"/>
                          <a:pt x="7" y="2"/>
                          <a:pt x="7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8" name="Freeform 440"/>
                  <p:cNvSpPr/>
                  <p:nvPr/>
                </p:nvSpPr>
                <p:spPr bwMode="auto">
                  <a:xfrm>
                    <a:off x="1019175" y="2735263"/>
                    <a:ext cx="1588" cy="0"/>
                  </a:xfrm>
                  <a:custGeom>
                    <a:avLst/>
                    <a:gdLst>
                      <a:gd name="T0" fmla="*/ 0 w 1"/>
                      <a:gd name="T1" fmla="*/ 1 h 1"/>
                      <a:gd name="T2" fmla="*/ 1 w 1"/>
                      <a:gd name="T3" fmla="*/ 0 h 1"/>
                      <a:gd name="T4" fmla="*/ 1 w 1"/>
                      <a:gd name="T5" fmla="*/ 0 h 1"/>
                      <a:gd name="T6" fmla="*/ 0 w 1"/>
                      <a:gd name="T7" fmla="*/ 0 h 1"/>
                      <a:gd name="T8" fmla="*/ 0 w 1"/>
                      <a:gd name="T9" fmla="*/ 1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" h="1">
                        <a:moveTo>
                          <a:pt x="0" y="1"/>
                        </a:moveTo>
                        <a:cubicBezTo>
                          <a:pt x="0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1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9" name="Freeform 441"/>
                  <p:cNvSpPr/>
                  <p:nvPr/>
                </p:nvSpPr>
                <p:spPr bwMode="auto">
                  <a:xfrm>
                    <a:off x="1019175" y="2735263"/>
                    <a:ext cx="1588" cy="3175"/>
                  </a:xfrm>
                  <a:custGeom>
                    <a:avLst/>
                    <a:gdLst>
                      <a:gd name="T0" fmla="*/ 0 w 2"/>
                      <a:gd name="T1" fmla="*/ 1 h 2"/>
                      <a:gd name="T2" fmla="*/ 2 w 2"/>
                      <a:gd name="T3" fmla="*/ 0 h 2"/>
                      <a:gd name="T4" fmla="*/ 2 w 2"/>
                      <a:gd name="T5" fmla="*/ 0 h 2"/>
                      <a:gd name="T6" fmla="*/ 0 w 2"/>
                      <a:gd name="T7" fmla="*/ 1 h 2"/>
                      <a:gd name="T8" fmla="*/ 0 w 2"/>
                      <a:gd name="T9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2">
                        <a:moveTo>
                          <a:pt x="0" y="1"/>
                        </a:moveTo>
                        <a:cubicBezTo>
                          <a:pt x="1" y="1"/>
                          <a:pt x="1" y="1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1" y="0"/>
                          <a:pt x="0" y="1"/>
                          <a:pt x="0" y="1"/>
                        </a:cubicBezTo>
                        <a:cubicBezTo>
                          <a:pt x="0" y="1"/>
                          <a:pt x="0" y="2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52" name="Freeform 442"/>
                  <p:cNvSpPr/>
                  <p:nvPr/>
                </p:nvSpPr>
                <p:spPr bwMode="auto">
                  <a:xfrm>
                    <a:off x="1017588" y="2735263"/>
                    <a:ext cx="4763" cy="3175"/>
                  </a:xfrm>
                  <a:custGeom>
                    <a:avLst/>
                    <a:gdLst>
                      <a:gd name="T0" fmla="*/ 1 w 4"/>
                      <a:gd name="T1" fmla="*/ 3 h 3"/>
                      <a:gd name="T2" fmla="*/ 4 w 4"/>
                      <a:gd name="T3" fmla="*/ 0 h 3"/>
                      <a:gd name="T4" fmla="*/ 4 w 4"/>
                      <a:gd name="T5" fmla="*/ 0 h 3"/>
                      <a:gd name="T6" fmla="*/ 1 w 4"/>
                      <a:gd name="T7" fmla="*/ 3 h 3"/>
                      <a:gd name="T8" fmla="*/ 1 w 4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3">
                        <a:moveTo>
                          <a:pt x="1" y="3"/>
                        </a:moveTo>
                        <a:cubicBezTo>
                          <a:pt x="2" y="2"/>
                          <a:pt x="3" y="1"/>
                          <a:pt x="4" y="0"/>
                        </a:cubicBezTo>
                        <a:cubicBezTo>
                          <a:pt x="4" y="0"/>
                          <a:pt x="4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0" y="3"/>
                          <a:pt x="1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53" name="Freeform 443"/>
                  <p:cNvSpPr/>
                  <p:nvPr/>
                </p:nvSpPr>
                <p:spPr bwMode="auto">
                  <a:xfrm>
                    <a:off x="1019175" y="2735263"/>
                    <a:ext cx="3175" cy="3175"/>
                  </a:xfrm>
                  <a:custGeom>
                    <a:avLst/>
                    <a:gdLst>
                      <a:gd name="T0" fmla="*/ 0 w 4"/>
                      <a:gd name="T1" fmla="*/ 4 h 4"/>
                      <a:gd name="T2" fmla="*/ 4 w 4"/>
                      <a:gd name="T3" fmla="*/ 1 h 4"/>
                      <a:gd name="T4" fmla="*/ 4 w 4"/>
                      <a:gd name="T5" fmla="*/ 0 h 4"/>
                      <a:gd name="T6" fmla="*/ 0 w 4"/>
                      <a:gd name="T7" fmla="*/ 3 h 4"/>
                      <a:gd name="T8" fmla="*/ 0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0" y="4"/>
                        </a:moveTo>
                        <a:cubicBezTo>
                          <a:pt x="1" y="3"/>
                          <a:pt x="3" y="2"/>
                          <a:pt x="4" y="1"/>
                        </a:cubicBezTo>
                        <a:cubicBezTo>
                          <a:pt x="4" y="1"/>
                          <a:pt x="4" y="0"/>
                          <a:pt x="4" y="0"/>
                        </a:cubicBezTo>
                        <a:cubicBezTo>
                          <a:pt x="2" y="1"/>
                          <a:pt x="1" y="2"/>
                          <a:pt x="0" y="3"/>
                        </a:cubicBezTo>
                        <a:cubicBezTo>
                          <a:pt x="0" y="3"/>
                          <a:pt x="0" y="4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54" name="Freeform 444"/>
                  <p:cNvSpPr/>
                  <p:nvPr/>
                </p:nvSpPr>
                <p:spPr bwMode="auto">
                  <a:xfrm>
                    <a:off x="1020763" y="2735263"/>
                    <a:ext cx="3175" cy="3175"/>
                  </a:xfrm>
                  <a:custGeom>
                    <a:avLst/>
                    <a:gdLst>
                      <a:gd name="T0" fmla="*/ 0 w 3"/>
                      <a:gd name="T1" fmla="*/ 3 h 4"/>
                      <a:gd name="T2" fmla="*/ 3 w 3"/>
                      <a:gd name="T3" fmla="*/ 0 h 4"/>
                      <a:gd name="T4" fmla="*/ 3 w 3"/>
                      <a:gd name="T5" fmla="*/ 0 h 4"/>
                      <a:gd name="T6" fmla="*/ 0 w 3"/>
                      <a:gd name="T7" fmla="*/ 3 h 4"/>
                      <a:gd name="T8" fmla="*/ 0 w 3"/>
                      <a:gd name="T9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4">
                        <a:moveTo>
                          <a:pt x="0" y="3"/>
                        </a:moveTo>
                        <a:cubicBezTo>
                          <a:pt x="1" y="2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1"/>
                          <a:pt x="0" y="2"/>
                          <a:pt x="0" y="3"/>
                        </a:cubicBezTo>
                        <a:cubicBezTo>
                          <a:pt x="0" y="3"/>
                          <a:pt x="0" y="4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55" name="Freeform 445"/>
                  <p:cNvSpPr/>
                  <p:nvPr/>
                </p:nvSpPr>
                <p:spPr bwMode="auto">
                  <a:xfrm>
                    <a:off x="1020763" y="2735263"/>
                    <a:ext cx="4763" cy="3175"/>
                  </a:xfrm>
                  <a:custGeom>
                    <a:avLst/>
                    <a:gdLst>
                      <a:gd name="T0" fmla="*/ 1 w 4"/>
                      <a:gd name="T1" fmla="*/ 4 h 4"/>
                      <a:gd name="T2" fmla="*/ 4 w 4"/>
                      <a:gd name="T3" fmla="*/ 0 h 4"/>
                      <a:gd name="T4" fmla="*/ 4 w 4"/>
                      <a:gd name="T5" fmla="*/ 0 h 4"/>
                      <a:gd name="T6" fmla="*/ 1 w 4"/>
                      <a:gd name="T7" fmla="*/ 3 h 4"/>
                      <a:gd name="T8" fmla="*/ 1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1" y="4"/>
                        </a:moveTo>
                        <a:cubicBezTo>
                          <a:pt x="2" y="3"/>
                          <a:pt x="3" y="1"/>
                          <a:pt x="4" y="0"/>
                        </a:cubicBezTo>
                        <a:cubicBezTo>
                          <a:pt x="4" y="0"/>
                          <a:pt x="4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0" y="3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56" name="Freeform 446"/>
                  <p:cNvSpPr/>
                  <p:nvPr/>
                </p:nvSpPr>
                <p:spPr bwMode="auto">
                  <a:xfrm>
                    <a:off x="1022350" y="2735263"/>
                    <a:ext cx="3175" cy="3175"/>
                  </a:xfrm>
                  <a:custGeom>
                    <a:avLst/>
                    <a:gdLst>
                      <a:gd name="T0" fmla="*/ 1 w 4"/>
                      <a:gd name="T1" fmla="*/ 4 h 4"/>
                      <a:gd name="T2" fmla="*/ 4 w 4"/>
                      <a:gd name="T3" fmla="*/ 1 h 4"/>
                      <a:gd name="T4" fmla="*/ 3 w 4"/>
                      <a:gd name="T5" fmla="*/ 1 h 4"/>
                      <a:gd name="T6" fmla="*/ 1 w 4"/>
                      <a:gd name="T7" fmla="*/ 3 h 4"/>
                      <a:gd name="T8" fmla="*/ 1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4" y="1"/>
                          <a:pt x="4" y="0"/>
                          <a:pt x="3" y="1"/>
                        </a:cubicBezTo>
                        <a:cubicBezTo>
                          <a:pt x="3" y="2"/>
                          <a:pt x="2" y="3"/>
                          <a:pt x="1" y="3"/>
                        </a:cubicBezTo>
                        <a:cubicBezTo>
                          <a:pt x="0" y="3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57" name="Freeform 447"/>
                  <p:cNvSpPr/>
                  <p:nvPr/>
                </p:nvSpPr>
                <p:spPr bwMode="auto">
                  <a:xfrm>
                    <a:off x="1023938" y="2735263"/>
                    <a:ext cx="1588" cy="3175"/>
                  </a:xfrm>
                  <a:custGeom>
                    <a:avLst/>
                    <a:gdLst>
                      <a:gd name="T0" fmla="*/ 0 w 2"/>
                      <a:gd name="T1" fmla="*/ 2 h 3"/>
                      <a:gd name="T2" fmla="*/ 2 w 2"/>
                      <a:gd name="T3" fmla="*/ 1 h 3"/>
                      <a:gd name="T4" fmla="*/ 2 w 2"/>
                      <a:gd name="T5" fmla="*/ 0 h 3"/>
                      <a:gd name="T6" fmla="*/ 0 w 2"/>
                      <a:gd name="T7" fmla="*/ 2 h 3"/>
                      <a:gd name="T8" fmla="*/ 0 w 2"/>
                      <a:gd name="T9" fmla="*/ 2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3">
                        <a:moveTo>
                          <a:pt x="0" y="2"/>
                        </a:moveTo>
                        <a:cubicBezTo>
                          <a:pt x="1" y="2"/>
                          <a:pt x="2" y="1"/>
                          <a:pt x="2" y="1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1" y="1"/>
                          <a:pt x="1" y="1"/>
                          <a:pt x="0" y="2"/>
                        </a:cubicBezTo>
                        <a:cubicBezTo>
                          <a:pt x="0" y="2"/>
                          <a:pt x="0" y="3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58" name="Freeform 448"/>
                  <p:cNvSpPr/>
                  <p:nvPr/>
                </p:nvSpPr>
                <p:spPr bwMode="auto">
                  <a:xfrm>
                    <a:off x="1028700" y="2735263"/>
                    <a:ext cx="3175" cy="1588"/>
                  </a:xfrm>
                  <a:custGeom>
                    <a:avLst/>
                    <a:gdLst>
                      <a:gd name="T0" fmla="*/ 1 w 3"/>
                      <a:gd name="T1" fmla="*/ 2 h 2"/>
                      <a:gd name="T2" fmla="*/ 3 w 3"/>
                      <a:gd name="T3" fmla="*/ 0 h 2"/>
                      <a:gd name="T4" fmla="*/ 2 w 3"/>
                      <a:gd name="T5" fmla="*/ 0 h 2"/>
                      <a:gd name="T6" fmla="*/ 1 w 3"/>
                      <a:gd name="T7" fmla="*/ 1 h 2"/>
                      <a:gd name="T8" fmla="*/ 1 w 3"/>
                      <a:gd name="T9" fmla="*/ 2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2">
                        <a:moveTo>
                          <a:pt x="1" y="2"/>
                        </a:moveTo>
                        <a:cubicBezTo>
                          <a:pt x="1" y="1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2" y="0"/>
                        </a:cubicBezTo>
                        <a:cubicBezTo>
                          <a:pt x="2" y="0"/>
                          <a:pt x="1" y="1"/>
                          <a:pt x="1" y="1"/>
                        </a:cubicBezTo>
                        <a:cubicBezTo>
                          <a:pt x="0" y="1"/>
                          <a:pt x="1" y="2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59" name="Freeform 449"/>
                  <p:cNvSpPr/>
                  <p:nvPr/>
                </p:nvSpPr>
                <p:spPr bwMode="auto">
                  <a:xfrm>
                    <a:off x="1028700" y="2735263"/>
                    <a:ext cx="3175" cy="3175"/>
                  </a:xfrm>
                  <a:custGeom>
                    <a:avLst/>
                    <a:gdLst>
                      <a:gd name="T0" fmla="*/ 1 w 3"/>
                      <a:gd name="T1" fmla="*/ 2 h 2"/>
                      <a:gd name="T2" fmla="*/ 3 w 3"/>
                      <a:gd name="T3" fmla="*/ 0 h 2"/>
                      <a:gd name="T4" fmla="*/ 3 w 3"/>
                      <a:gd name="T5" fmla="*/ 0 h 2"/>
                      <a:gd name="T6" fmla="*/ 3 w 3"/>
                      <a:gd name="T7" fmla="*/ 0 h 2"/>
                      <a:gd name="T8" fmla="*/ 3 w 3"/>
                      <a:gd name="T9" fmla="*/ 0 h 2"/>
                      <a:gd name="T10" fmla="*/ 3 w 3"/>
                      <a:gd name="T11" fmla="*/ 0 h 2"/>
                      <a:gd name="T12" fmla="*/ 3 w 3"/>
                      <a:gd name="T13" fmla="*/ 0 h 2"/>
                      <a:gd name="T14" fmla="*/ 0 w 3"/>
                      <a:gd name="T15" fmla="*/ 2 h 2"/>
                      <a:gd name="T16" fmla="*/ 1 w 3"/>
                      <a:gd name="T17" fmla="*/ 2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" h="2">
                        <a:moveTo>
                          <a:pt x="1" y="2"/>
                        </a:moveTo>
                        <a:cubicBezTo>
                          <a:pt x="1" y="1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0"/>
                          <a:pt x="1" y="1"/>
                          <a:pt x="0" y="2"/>
                        </a:cubicBezTo>
                        <a:cubicBezTo>
                          <a:pt x="0" y="2"/>
                          <a:pt x="0" y="2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60" name="Freeform 450"/>
                  <p:cNvSpPr/>
                  <p:nvPr/>
                </p:nvSpPr>
                <p:spPr bwMode="auto">
                  <a:xfrm>
                    <a:off x="1030288" y="2735263"/>
                    <a:ext cx="4763" cy="3175"/>
                  </a:xfrm>
                  <a:custGeom>
                    <a:avLst/>
                    <a:gdLst>
                      <a:gd name="T0" fmla="*/ 0 w 4"/>
                      <a:gd name="T1" fmla="*/ 4 h 4"/>
                      <a:gd name="T2" fmla="*/ 4 w 4"/>
                      <a:gd name="T3" fmla="*/ 1 h 4"/>
                      <a:gd name="T4" fmla="*/ 3 w 4"/>
                      <a:gd name="T5" fmla="*/ 1 h 4"/>
                      <a:gd name="T6" fmla="*/ 0 w 4"/>
                      <a:gd name="T7" fmla="*/ 3 h 4"/>
                      <a:gd name="T8" fmla="*/ 0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0" y="4"/>
                        </a:moveTo>
                        <a:cubicBezTo>
                          <a:pt x="1" y="3"/>
                          <a:pt x="2" y="2"/>
                          <a:pt x="4" y="1"/>
                        </a:cubicBezTo>
                        <a:cubicBezTo>
                          <a:pt x="4" y="1"/>
                          <a:pt x="4" y="0"/>
                          <a:pt x="3" y="1"/>
                        </a:cubicBezTo>
                        <a:cubicBezTo>
                          <a:pt x="2" y="1"/>
                          <a:pt x="1" y="2"/>
                          <a:pt x="0" y="3"/>
                        </a:cubicBezTo>
                        <a:cubicBezTo>
                          <a:pt x="0" y="3"/>
                          <a:pt x="0" y="4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61" name="Freeform 451"/>
                  <p:cNvSpPr/>
                  <p:nvPr/>
                </p:nvSpPr>
                <p:spPr bwMode="auto">
                  <a:xfrm>
                    <a:off x="1031875" y="2735263"/>
                    <a:ext cx="3175" cy="3175"/>
                  </a:xfrm>
                  <a:custGeom>
                    <a:avLst/>
                    <a:gdLst>
                      <a:gd name="T0" fmla="*/ 0 w 4"/>
                      <a:gd name="T1" fmla="*/ 3 h 3"/>
                      <a:gd name="T2" fmla="*/ 2 w 4"/>
                      <a:gd name="T3" fmla="*/ 2 h 3"/>
                      <a:gd name="T4" fmla="*/ 4 w 4"/>
                      <a:gd name="T5" fmla="*/ 0 h 3"/>
                      <a:gd name="T6" fmla="*/ 3 w 4"/>
                      <a:gd name="T7" fmla="*/ 0 h 3"/>
                      <a:gd name="T8" fmla="*/ 2 w 4"/>
                      <a:gd name="T9" fmla="*/ 1 h 3"/>
                      <a:gd name="T10" fmla="*/ 0 w 4"/>
                      <a:gd name="T11" fmla="*/ 2 h 3"/>
                      <a:gd name="T12" fmla="*/ 0 w 4"/>
                      <a:gd name="T13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" h="3">
                        <a:moveTo>
                          <a:pt x="0" y="3"/>
                        </a:moveTo>
                        <a:cubicBezTo>
                          <a:pt x="1" y="3"/>
                          <a:pt x="1" y="2"/>
                          <a:pt x="2" y="2"/>
                        </a:cubicBezTo>
                        <a:cubicBezTo>
                          <a:pt x="2" y="1"/>
                          <a:pt x="3" y="1"/>
                          <a:pt x="4" y="0"/>
                        </a:cubicBezTo>
                        <a:cubicBezTo>
                          <a:pt x="4" y="0"/>
                          <a:pt x="3" y="0"/>
                          <a:pt x="3" y="0"/>
                        </a:cubicBezTo>
                        <a:cubicBezTo>
                          <a:pt x="3" y="0"/>
                          <a:pt x="2" y="0"/>
                          <a:pt x="2" y="1"/>
                        </a:cubicBezTo>
                        <a:cubicBezTo>
                          <a:pt x="2" y="1"/>
                          <a:pt x="0" y="2"/>
                          <a:pt x="0" y="2"/>
                        </a:cubicBezTo>
                        <a:cubicBezTo>
                          <a:pt x="0" y="2"/>
                          <a:pt x="0" y="2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62" name="Freeform 452"/>
                  <p:cNvSpPr/>
                  <p:nvPr/>
                </p:nvSpPr>
                <p:spPr bwMode="auto">
                  <a:xfrm>
                    <a:off x="1031875" y="2735263"/>
                    <a:ext cx="4763" cy="3175"/>
                  </a:xfrm>
                  <a:custGeom>
                    <a:avLst/>
                    <a:gdLst>
                      <a:gd name="T0" fmla="*/ 1 w 5"/>
                      <a:gd name="T1" fmla="*/ 3 h 3"/>
                      <a:gd name="T2" fmla="*/ 5 w 5"/>
                      <a:gd name="T3" fmla="*/ 0 h 3"/>
                      <a:gd name="T4" fmla="*/ 4 w 5"/>
                      <a:gd name="T5" fmla="*/ 0 h 3"/>
                      <a:gd name="T6" fmla="*/ 1 w 5"/>
                      <a:gd name="T7" fmla="*/ 3 h 3"/>
                      <a:gd name="T8" fmla="*/ 1 w 5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3">
                        <a:moveTo>
                          <a:pt x="1" y="3"/>
                        </a:moveTo>
                        <a:cubicBezTo>
                          <a:pt x="2" y="3"/>
                          <a:pt x="3" y="1"/>
                          <a:pt x="5" y="0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0" y="3"/>
                          <a:pt x="1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63" name="Freeform 453"/>
                  <p:cNvSpPr/>
                  <p:nvPr/>
                </p:nvSpPr>
                <p:spPr bwMode="auto">
                  <a:xfrm>
                    <a:off x="1033463" y="2735263"/>
                    <a:ext cx="4763" cy="3175"/>
                  </a:xfrm>
                  <a:custGeom>
                    <a:avLst/>
                    <a:gdLst>
                      <a:gd name="T0" fmla="*/ 0 w 4"/>
                      <a:gd name="T1" fmla="*/ 4 h 4"/>
                      <a:gd name="T2" fmla="*/ 3 w 4"/>
                      <a:gd name="T3" fmla="*/ 1 h 4"/>
                      <a:gd name="T4" fmla="*/ 3 w 4"/>
                      <a:gd name="T5" fmla="*/ 1 h 4"/>
                      <a:gd name="T6" fmla="*/ 0 w 4"/>
                      <a:gd name="T7" fmla="*/ 4 h 4"/>
                      <a:gd name="T8" fmla="*/ 0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0" y="4"/>
                        </a:moveTo>
                        <a:cubicBezTo>
                          <a:pt x="1" y="3"/>
                          <a:pt x="3" y="2"/>
                          <a:pt x="3" y="1"/>
                        </a:cubicBezTo>
                        <a:cubicBezTo>
                          <a:pt x="4" y="1"/>
                          <a:pt x="3" y="0"/>
                          <a:pt x="3" y="1"/>
                        </a:cubicBezTo>
                        <a:cubicBezTo>
                          <a:pt x="2" y="2"/>
                          <a:pt x="1" y="3"/>
                          <a:pt x="0" y="4"/>
                        </a:cubicBezTo>
                        <a:cubicBezTo>
                          <a:pt x="0" y="4"/>
                          <a:pt x="0" y="4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64" name="Freeform 454"/>
                  <p:cNvSpPr/>
                  <p:nvPr/>
                </p:nvSpPr>
                <p:spPr bwMode="auto">
                  <a:xfrm>
                    <a:off x="1035050" y="2735263"/>
                    <a:ext cx="3175" cy="3175"/>
                  </a:xfrm>
                  <a:custGeom>
                    <a:avLst/>
                    <a:gdLst>
                      <a:gd name="T0" fmla="*/ 0 w 3"/>
                      <a:gd name="T1" fmla="*/ 3 h 3"/>
                      <a:gd name="T2" fmla="*/ 3 w 3"/>
                      <a:gd name="T3" fmla="*/ 0 h 3"/>
                      <a:gd name="T4" fmla="*/ 3 w 3"/>
                      <a:gd name="T5" fmla="*/ 0 h 3"/>
                      <a:gd name="T6" fmla="*/ 0 w 3"/>
                      <a:gd name="T7" fmla="*/ 3 h 3"/>
                      <a:gd name="T8" fmla="*/ 0 w 3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3">
                        <a:moveTo>
                          <a:pt x="0" y="3"/>
                        </a:moveTo>
                        <a:cubicBezTo>
                          <a:pt x="1" y="2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1"/>
                          <a:pt x="1" y="2"/>
                          <a:pt x="0" y="3"/>
                        </a:cubicBezTo>
                        <a:cubicBezTo>
                          <a:pt x="0" y="3"/>
                          <a:pt x="0" y="3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65" name="Freeform 455"/>
                  <p:cNvSpPr/>
                  <p:nvPr/>
                </p:nvSpPr>
                <p:spPr bwMode="auto">
                  <a:xfrm>
                    <a:off x="1035050" y="2735263"/>
                    <a:ext cx="3175" cy="3175"/>
                  </a:xfrm>
                  <a:custGeom>
                    <a:avLst/>
                    <a:gdLst>
                      <a:gd name="T0" fmla="*/ 1 w 3"/>
                      <a:gd name="T1" fmla="*/ 3 h 3"/>
                      <a:gd name="T2" fmla="*/ 3 w 3"/>
                      <a:gd name="T3" fmla="*/ 0 h 3"/>
                      <a:gd name="T4" fmla="*/ 3 w 3"/>
                      <a:gd name="T5" fmla="*/ 0 h 3"/>
                      <a:gd name="T6" fmla="*/ 1 w 3"/>
                      <a:gd name="T7" fmla="*/ 2 h 3"/>
                      <a:gd name="T8" fmla="*/ 1 w 3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3">
                        <a:moveTo>
                          <a:pt x="1" y="3"/>
                        </a:moveTo>
                        <a:cubicBezTo>
                          <a:pt x="2" y="2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1"/>
                          <a:pt x="1" y="2"/>
                          <a:pt x="1" y="2"/>
                        </a:cubicBezTo>
                        <a:cubicBezTo>
                          <a:pt x="0" y="2"/>
                          <a:pt x="1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86" name="Freeform 476"/>
                  <p:cNvSpPr>
                    <a:spLocks noEditPoints="1"/>
                  </p:cNvSpPr>
                  <p:nvPr/>
                </p:nvSpPr>
                <p:spPr bwMode="auto">
                  <a:xfrm>
                    <a:off x="869950" y="2209801"/>
                    <a:ext cx="49213" cy="69850"/>
                  </a:xfrm>
                  <a:custGeom>
                    <a:avLst/>
                    <a:gdLst>
                      <a:gd name="T0" fmla="*/ 8 w 47"/>
                      <a:gd name="T1" fmla="*/ 40 h 66"/>
                      <a:gd name="T2" fmla="*/ 8 w 47"/>
                      <a:gd name="T3" fmla="*/ 40 h 66"/>
                      <a:gd name="T4" fmla="*/ 23 w 47"/>
                      <a:gd name="T5" fmla="*/ 65 h 66"/>
                      <a:gd name="T6" fmla="*/ 30 w 47"/>
                      <a:gd name="T7" fmla="*/ 2 h 66"/>
                      <a:gd name="T8" fmla="*/ 30 w 47"/>
                      <a:gd name="T9" fmla="*/ 2 h 66"/>
                      <a:gd name="T10" fmla="*/ 34 w 47"/>
                      <a:gd name="T11" fmla="*/ 3 h 66"/>
                      <a:gd name="T12" fmla="*/ 41 w 47"/>
                      <a:gd name="T13" fmla="*/ 8 h 66"/>
                      <a:gd name="T14" fmla="*/ 45 w 47"/>
                      <a:gd name="T15" fmla="*/ 17 h 66"/>
                      <a:gd name="T16" fmla="*/ 43 w 47"/>
                      <a:gd name="T17" fmla="*/ 31 h 66"/>
                      <a:gd name="T18" fmla="*/ 39 w 47"/>
                      <a:gd name="T19" fmla="*/ 37 h 66"/>
                      <a:gd name="T20" fmla="*/ 32 w 47"/>
                      <a:gd name="T21" fmla="*/ 44 h 66"/>
                      <a:gd name="T22" fmla="*/ 29 w 47"/>
                      <a:gd name="T23" fmla="*/ 52 h 66"/>
                      <a:gd name="T24" fmla="*/ 29 w 47"/>
                      <a:gd name="T25" fmla="*/ 60 h 66"/>
                      <a:gd name="T26" fmla="*/ 28 w 47"/>
                      <a:gd name="T27" fmla="*/ 63 h 66"/>
                      <a:gd name="T28" fmla="*/ 26 w 47"/>
                      <a:gd name="T29" fmla="*/ 64 h 66"/>
                      <a:gd name="T30" fmla="*/ 19 w 47"/>
                      <a:gd name="T31" fmla="*/ 65 h 66"/>
                      <a:gd name="T32" fmla="*/ 16 w 47"/>
                      <a:gd name="T33" fmla="*/ 53 h 66"/>
                      <a:gd name="T34" fmla="*/ 15 w 47"/>
                      <a:gd name="T35" fmla="*/ 49 h 66"/>
                      <a:gd name="T36" fmla="*/ 10 w 47"/>
                      <a:gd name="T37" fmla="*/ 42 h 66"/>
                      <a:gd name="T38" fmla="*/ 8 w 47"/>
                      <a:gd name="T39" fmla="*/ 40 h 66"/>
                      <a:gd name="T40" fmla="*/ 8 w 47"/>
                      <a:gd name="T41" fmla="*/ 40 h 66"/>
                      <a:gd name="T42" fmla="*/ 3 w 47"/>
                      <a:gd name="T43" fmla="*/ 32 h 66"/>
                      <a:gd name="T44" fmla="*/ 2 w 47"/>
                      <a:gd name="T45" fmla="*/ 23 h 66"/>
                      <a:gd name="T46" fmla="*/ 6 w 47"/>
                      <a:gd name="T47" fmla="*/ 13 h 66"/>
                      <a:gd name="T48" fmla="*/ 18 w 47"/>
                      <a:gd name="T49" fmla="*/ 3 h 66"/>
                      <a:gd name="T50" fmla="*/ 30 w 47"/>
                      <a:gd name="T51" fmla="*/ 2 h 66"/>
                      <a:gd name="T52" fmla="*/ 12 w 47"/>
                      <a:gd name="T53" fmla="*/ 6 h 66"/>
                      <a:gd name="T54" fmla="*/ 0 w 47"/>
                      <a:gd name="T55" fmla="*/ 26 h 66"/>
                      <a:gd name="T56" fmla="*/ 3 w 47"/>
                      <a:gd name="T57" fmla="*/ 35 h 66"/>
                      <a:gd name="T58" fmla="*/ 12 w 47"/>
                      <a:gd name="T59" fmla="*/ 47 h 66"/>
                      <a:gd name="T60" fmla="*/ 14 w 47"/>
                      <a:gd name="T61" fmla="*/ 50 h 66"/>
                      <a:gd name="T62" fmla="*/ 15 w 47"/>
                      <a:gd name="T63" fmla="*/ 64 h 66"/>
                      <a:gd name="T64" fmla="*/ 14 w 47"/>
                      <a:gd name="T65" fmla="*/ 64 h 66"/>
                      <a:gd name="T66" fmla="*/ 15 w 47"/>
                      <a:gd name="T67" fmla="*/ 65 h 66"/>
                      <a:gd name="T68" fmla="*/ 16 w 47"/>
                      <a:gd name="T69" fmla="*/ 65 h 66"/>
                      <a:gd name="T70" fmla="*/ 24 w 47"/>
                      <a:gd name="T71" fmla="*/ 66 h 66"/>
                      <a:gd name="T72" fmla="*/ 30 w 47"/>
                      <a:gd name="T73" fmla="*/ 59 h 66"/>
                      <a:gd name="T74" fmla="*/ 30 w 47"/>
                      <a:gd name="T75" fmla="*/ 52 h 66"/>
                      <a:gd name="T76" fmla="*/ 34 w 47"/>
                      <a:gd name="T77" fmla="*/ 43 h 66"/>
                      <a:gd name="T78" fmla="*/ 40 w 47"/>
                      <a:gd name="T79" fmla="*/ 37 h 66"/>
                      <a:gd name="T80" fmla="*/ 46 w 47"/>
                      <a:gd name="T81" fmla="*/ 25 h 66"/>
                      <a:gd name="T82" fmla="*/ 34 w 47"/>
                      <a:gd name="T83" fmla="*/ 1 h 66"/>
                      <a:gd name="T84" fmla="*/ 27 w 47"/>
                      <a:gd name="T85" fmla="*/ 0 h 6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</a:cxnLst>
                    <a:rect l="0" t="0" r="r" b="b"/>
                    <a:pathLst>
                      <a:path w="47" h="66">
                        <a:moveTo>
                          <a:pt x="8" y="40"/>
                        </a:move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moveTo>
                          <a:pt x="23" y="65"/>
                        </a:moveTo>
                        <a:cubicBezTo>
                          <a:pt x="23" y="65"/>
                          <a:pt x="23" y="65"/>
                          <a:pt x="23" y="65"/>
                        </a:cubicBezTo>
                        <a:cubicBezTo>
                          <a:pt x="23" y="65"/>
                          <a:pt x="23" y="65"/>
                          <a:pt x="23" y="65"/>
                        </a:cubicBezTo>
                        <a:moveTo>
                          <a:pt x="30" y="2"/>
                        </a:moveTo>
                        <a:cubicBezTo>
                          <a:pt x="30" y="2"/>
                          <a:pt x="30" y="2"/>
                          <a:pt x="30" y="2"/>
                        </a:cubicBezTo>
                        <a:cubicBezTo>
                          <a:pt x="30" y="2"/>
                          <a:pt x="30" y="2"/>
                          <a:pt x="30" y="2"/>
                        </a:cubicBezTo>
                        <a:moveTo>
                          <a:pt x="30" y="2"/>
                        </a:moveTo>
                        <a:cubicBezTo>
                          <a:pt x="32" y="2"/>
                          <a:pt x="33" y="2"/>
                          <a:pt x="34" y="3"/>
                        </a:cubicBezTo>
                        <a:cubicBezTo>
                          <a:pt x="36" y="3"/>
                          <a:pt x="37" y="4"/>
                          <a:pt x="38" y="5"/>
                        </a:cubicBezTo>
                        <a:cubicBezTo>
                          <a:pt x="39" y="6"/>
                          <a:pt x="40" y="6"/>
                          <a:pt x="41" y="8"/>
                        </a:cubicBezTo>
                        <a:cubicBezTo>
                          <a:pt x="42" y="9"/>
                          <a:pt x="42" y="10"/>
                          <a:pt x="43" y="12"/>
                        </a:cubicBezTo>
                        <a:cubicBezTo>
                          <a:pt x="44" y="14"/>
                          <a:pt x="44" y="15"/>
                          <a:pt x="45" y="17"/>
                        </a:cubicBezTo>
                        <a:cubicBezTo>
                          <a:pt x="45" y="20"/>
                          <a:pt x="45" y="22"/>
                          <a:pt x="45" y="25"/>
                        </a:cubicBezTo>
                        <a:cubicBezTo>
                          <a:pt x="44" y="27"/>
                          <a:pt x="44" y="29"/>
                          <a:pt x="43" y="31"/>
                        </a:cubicBezTo>
                        <a:cubicBezTo>
                          <a:pt x="42" y="32"/>
                          <a:pt x="41" y="34"/>
                          <a:pt x="40" y="35"/>
                        </a:cubicBezTo>
                        <a:cubicBezTo>
                          <a:pt x="40" y="36"/>
                          <a:pt x="39" y="37"/>
                          <a:pt x="39" y="37"/>
                        </a:cubicBezTo>
                        <a:cubicBezTo>
                          <a:pt x="38" y="38"/>
                          <a:pt x="37" y="39"/>
                          <a:pt x="36" y="39"/>
                        </a:cubicBezTo>
                        <a:cubicBezTo>
                          <a:pt x="35" y="41"/>
                          <a:pt x="34" y="42"/>
                          <a:pt x="32" y="44"/>
                        </a:cubicBezTo>
                        <a:cubicBezTo>
                          <a:pt x="31" y="46"/>
                          <a:pt x="30" y="48"/>
                          <a:pt x="30" y="50"/>
                        </a:cubicBezTo>
                        <a:cubicBezTo>
                          <a:pt x="29" y="50"/>
                          <a:pt x="29" y="51"/>
                          <a:pt x="29" y="52"/>
                        </a:cubicBezTo>
                        <a:cubicBezTo>
                          <a:pt x="29" y="53"/>
                          <a:pt x="29" y="54"/>
                          <a:pt x="29" y="55"/>
                        </a:cubicBezTo>
                        <a:cubicBezTo>
                          <a:pt x="29" y="57"/>
                          <a:pt x="29" y="58"/>
                          <a:pt x="29" y="60"/>
                        </a:cubicBezTo>
                        <a:cubicBezTo>
                          <a:pt x="29" y="61"/>
                          <a:pt x="29" y="61"/>
                          <a:pt x="29" y="62"/>
                        </a:cubicBezTo>
                        <a:cubicBezTo>
                          <a:pt x="29" y="62"/>
                          <a:pt x="28" y="62"/>
                          <a:pt x="28" y="63"/>
                        </a:cubicBezTo>
                        <a:cubicBezTo>
                          <a:pt x="28" y="63"/>
                          <a:pt x="28" y="63"/>
                          <a:pt x="27" y="63"/>
                        </a:cubicBezTo>
                        <a:cubicBezTo>
                          <a:pt x="27" y="64"/>
                          <a:pt x="26" y="64"/>
                          <a:pt x="26" y="64"/>
                        </a:cubicBezTo>
                        <a:cubicBezTo>
                          <a:pt x="25" y="64"/>
                          <a:pt x="24" y="65"/>
                          <a:pt x="23" y="65"/>
                        </a:cubicBezTo>
                        <a:cubicBezTo>
                          <a:pt x="22" y="65"/>
                          <a:pt x="20" y="65"/>
                          <a:pt x="19" y="65"/>
                        </a:cubicBezTo>
                        <a:cubicBezTo>
                          <a:pt x="18" y="65"/>
                          <a:pt x="17" y="64"/>
                          <a:pt x="16" y="64"/>
                        </a:cubicBezTo>
                        <a:cubicBezTo>
                          <a:pt x="16" y="60"/>
                          <a:pt x="17" y="56"/>
                          <a:pt x="16" y="53"/>
                        </a:cubicBezTo>
                        <a:cubicBezTo>
                          <a:pt x="16" y="52"/>
                          <a:pt x="16" y="51"/>
                          <a:pt x="15" y="50"/>
                        </a:cubicBezTo>
                        <a:cubicBezTo>
                          <a:pt x="15" y="49"/>
                          <a:pt x="15" y="49"/>
                          <a:pt x="15" y="49"/>
                        </a:cubicBezTo>
                        <a:cubicBezTo>
                          <a:pt x="15" y="48"/>
                          <a:pt x="14" y="48"/>
                          <a:pt x="14" y="47"/>
                        </a:cubicBezTo>
                        <a:cubicBezTo>
                          <a:pt x="13" y="46"/>
                          <a:pt x="11" y="44"/>
                          <a:pt x="10" y="42"/>
                        </a:cubicBezTo>
                        <a:cubicBezTo>
                          <a:pt x="9" y="42"/>
                          <a:pt x="9" y="41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6" y="38"/>
                          <a:pt x="4" y="35"/>
                          <a:pt x="3" y="32"/>
                        </a:cubicBezTo>
                        <a:cubicBezTo>
                          <a:pt x="2" y="30"/>
                          <a:pt x="2" y="29"/>
                          <a:pt x="2" y="27"/>
                        </a:cubicBezTo>
                        <a:cubicBezTo>
                          <a:pt x="1" y="26"/>
                          <a:pt x="1" y="24"/>
                          <a:pt x="2" y="23"/>
                        </a:cubicBezTo>
                        <a:cubicBezTo>
                          <a:pt x="2" y="21"/>
                          <a:pt x="2" y="20"/>
                          <a:pt x="3" y="18"/>
                        </a:cubicBezTo>
                        <a:cubicBezTo>
                          <a:pt x="4" y="16"/>
                          <a:pt x="5" y="14"/>
                          <a:pt x="6" y="13"/>
                        </a:cubicBezTo>
                        <a:cubicBezTo>
                          <a:pt x="8" y="11"/>
                          <a:pt x="10" y="9"/>
                          <a:pt x="12" y="7"/>
                        </a:cubicBezTo>
                        <a:cubicBezTo>
                          <a:pt x="14" y="6"/>
                          <a:pt x="16" y="4"/>
                          <a:pt x="18" y="3"/>
                        </a:cubicBezTo>
                        <a:cubicBezTo>
                          <a:pt x="21" y="3"/>
                          <a:pt x="23" y="2"/>
                          <a:pt x="25" y="2"/>
                        </a:cubicBezTo>
                        <a:cubicBezTo>
                          <a:pt x="27" y="1"/>
                          <a:pt x="28" y="1"/>
                          <a:pt x="30" y="2"/>
                        </a:cubicBezTo>
                        <a:moveTo>
                          <a:pt x="27" y="0"/>
                        </a:moveTo>
                        <a:cubicBezTo>
                          <a:pt x="21" y="1"/>
                          <a:pt x="16" y="3"/>
                          <a:pt x="12" y="6"/>
                        </a:cubicBezTo>
                        <a:cubicBezTo>
                          <a:pt x="7" y="9"/>
                          <a:pt x="4" y="13"/>
                          <a:pt x="2" y="18"/>
                        </a:cubicBezTo>
                        <a:cubicBezTo>
                          <a:pt x="1" y="21"/>
                          <a:pt x="0" y="23"/>
                          <a:pt x="0" y="26"/>
                        </a:cubicBezTo>
                        <a:cubicBezTo>
                          <a:pt x="0" y="27"/>
                          <a:pt x="1" y="29"/>
                          <a:pt x="1" y="30"/>
                        </a:cubicBezTo>
                        <a:cubicBezTo>
                          <a:pt x="1" y="32"/>
                          <a:pt x="2" y="33"/>
                          <a:pt x="3" y="35"/>
                        </a:cubicBezTo>
                        <a:cubicBezTo>
                          <a:pt x="6" y="39"/>
                          <a:pt x="9" y="43"/>
                          <a:pt x="12" y="47"/>
                        </a:cubicBezTo>
                        <a:cubicBezTo>
                          <a:pt x="12" y="47"/>
                          <a:pt x="12" y="47"/>
                          <a:pt x="12" y="47"/>
                        </a:cubicBezTo>
                        <a:cubicBezTo>
                          <a:pt x="13" y="48"/>
                          <a:pt x="13" y="48"/>
                          <a:pt x="14" y="49"/>
                        </a:cubicBezTo>
                        <a:cubicBezTo>
                          <a:pt x="14" y="49"/>
                          <a:pt x="14" y="50"/>
                          <a:pt x="14" y="50"/>
                        </a:cubicBezTo>
                        <a:cubicBezTo>
                          <a:pt x="15" y="51"/>
                          <a:pt x="15" y="52"/>
                          <a:pt x="15" y="53"/>
                        </a:cubicBezTo>
                        <a:cubicBezTo>
                          <a:pt x="16" y="57"/>
                          <a:pt x="15" y="60"/>
                          <a:pt x="15" y="64"/>
                        </a:cubicBezTo>
                        <a:cubicBezTo>
                          <a:pt x="15" y="64"/>
                          <a:pt x="15" y="64"/>
                          <a:pt x="15" y="64"/>
                        </a:cubicBezTo>
                        <a:cubicBezTo>
                          <a:pt x="15" y="64"/>
                          <a:pt x="14" y="64"/>
                          <a:pt x="14" y="64"/>
                        </a:cubicBezTo>
                        <a:cubicBezTo>
                          <a:pt x="14" y="64"/>
                          <a:pt x="14" y="65"/>
                          <a:pt x="15" y="65"/>
                        </a:cubicBezTo>
                        <a:cubicBezTo>
                          <a:pt x="15" y="65"/>
                          <a:pt x="15" y="65"/>
                          <a:pt x="15" y="65"/>
                        </a:cubicBezTo>
                        <a:cubicBezTo>
                          <a:pt x="15" y="65"/>
                          <a:pt x="15" y="65"/>
                          <a:pt x="16" y="65"/>
                        </a:cubicBezTo>
                        <a:cubicBezTo>
                          <a:pt x="16" y="65"/>
                          <a:pt x="16" y="65"/>
                          <a:pt x="16" y="65"/>
                        </a:cubicBezTo>
                        <a:cubicBezTo>
                          <a:pt x="17" y="66"/>
                          <a:pt x="18" y="66"/>
                          <a:pt x="19" y="66"/>
                        </a:cubicBezTo>
                        <a:cubicBezTo>
                          <a:pt x="21" y="66"/>
                          <a:pt x="22" y="66"/>
                          <a:pt x="24" y="66"/>
                        </a:cubicBezTo>
                        <a:cubicBezTo>
                          <a:pt x="26" y="66"/>
                          <a:pt x="27" y="65"/>
                          <a:pt x="28" y="64"/>
                        </a:cubicBezTo>
                        <a:cubicBezTo>
                          <a:pt x="30" y="63"/>
                          <a:pt x="30" y="61"/>
                          <a:pt x="30" y="59"/>
                        </a:cubicBezTo>
                        <a:cubicBezTo>
                          <a:pt x="30" y="58"/>
                          <a:pt x="30" y="57"/>
                          <a:pt x="30" y="55"/>
                        </a:cubicBezTo>
                        <a:cubicBezTo>
                          <a:pt x="30" y="54"/>
                          <a:pt x="30" y="53"/>
                          <a:pt x="30" y="52"/>
                        </a:cubicBezTo>
                        <a:cubicBezTo>
                          <a:pt x="30" y="51"/>
                          <a:pt x="31" y="49"/>
                          <a:pt x="31" y="48"/>
                        </a:cubicBezTo>
                        <a:cubicBezTo>
                          <a:pt x="32" y="46"/>
                          <a:pt x="33" y="45"/>
                          <a:pt x="34" y="43"/>
                        </a:cubicBezTo>
                        <a:cubicBezTo>
                          <a:pt x="36" y="42"/>
                          <a:pt x="37" y="40"/>
                          <a:pt x="38" y="39"/>
                        </a:cubicBezTo>
                        <a:cubicBezTo>
                          <a:pt x="39" y="38"/>
                          <a:pt x="40" y="38"/>
                          <a:pt x="40" y="37"/>
                        </a:cubicBezTo>
                        <a:cubicBezTo>
                          <a:pt x="41" y="36"/>
                          <a:pt x="42" y="36"/>
                          <a:pt x="42" y="35"/>
                        </a:cubicBezTo>
                        <a:cubicBezTo>
                          <a:pt x="44" y="32"/>
                          <a:pt x="45" y="28"/>
                          <a:pt x="46" y="25"/>
                        </a:cubicBezTo>
                        <a:cubicBezTo>
                          <a:pt x="47" y="18"/>
                          <a:pt x="45" y="11"/>
                          <a:pt x="41" y="6"/>
                        </a:cubicBezTo>
                        <a:cubicBezTo>
                          <a:pt x="39" y="4"/>
                          <a:pt x="37" y="2"/>
                          <a:pt x="34" y="1"/>
                        </a:cubicBezTo>
                        <a:cubicBezTo>
                          <a:pt x="32" y="1"/>
                          <a:pt x="30" y="0"/>
                          <a:pt x="28" y="0"/>
                        </a:cubicBezTo>
                        <a:cubicBezTo>
                          <a:pt x="27" y="0"/>
                          <a:pt x="27" y="0"/>
                          <a:pt x="27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87" name="Freeform 477"/>
                  <p:cNvSpPr/>
                  <p:nvPr/>
                </p:nvSpPr>
                <p:spPr bwMode="auto">
                  <a:xfrm>
                    <a:off x="884238" y="2260601"/>
                    <a:ext cx="15875" cy="6350"/>
                  </a:xfrm>
                  <a:custGeom>
                    <a:avLst/>
                    <a:gdLst>
                      <a:gd name="T0" fmla="*/ 4 w 15"/>
                      <a:gd name="T1" fmla="*/ 0 h 5"/>
                      <a:gd name="T2" fmla="*/ 0 w 15"/>
                      <a:gd name="T3" fmla="*/ 2 h 5"/>
                      <a:gd name="T4" fmla="*/ 0 w 15"/>
                      <a:gd name="T5" fmla="*/ 3 h 5"/>
                      <a:gd name="T6" fmla="*/ 1 w 15"/>
                      <a:gd name="T7" fmla="*/ 3 h 5"/>
                      <a:gd name="T8" fmla="*/ 1 w 15"/>
                      <a:gd name="T9" fmla="*/ 2 h 5"/>
                      <a:gd name="T10" fmla="*/ 6 w 15"/>
                      <a:gd name="T11" fmla="*/ 1 h 5"/>
                      <a:gd name="T12" fmla="*/ 9 w 15"/>
                      <a:gd name="T13" fmla="*/ 1 h 5"/>
                      <a:gd name="T14" fmla="*/ 11 w 15"/>
                      <a:gd name="T15" fmla="*/ 2 h 5"/>
                      <a:gd name="T16" fmla="*/ 12 w 15"/>
                      <a:gd name="T17" fmla="*/ 2 h 5"/>
                      <a:gd name="T18" fmla="*/ 13 w 15"/>
                      <a:gd name="T19" fmla="*/ 3 h 5"/>
                      <a:gd name="T20" fmla="*/ 14 w 15"/>
                      <a:gd name="T21" fmla="*/ 4 h 5"/>
                      <a:gd name="T22" fmla="*/ 14 w 15"/>
                      <a:gd name="T23" fmla="*/ 4 h 5"/>
                      <a:gd name="T24" fmla="*/ 15 w 15"/>
                      <a:gd name="T25" fmla="*/ 5 h 5"/>
                      <a:gd name="T26" fmla="*/ 15 w 15"/>
                      <a:gd name="T27" fmla="*/ 4 h 5"/>
                      <a:gd name="T28" fmla="*/ 13 w 15"/>
                      <a:gd name="T29" fmla="*/ 2 h 5"/>
                      <a:gd name="T30" fmla="*/ 11 w 15"/>
                      <a:gd name="T31" fmla="*/ 0 h 5"/>
                      <a:gd name="T32" fmla="*/ 8 w 15"/>
                      <a:gd name="T33" fmla="*/ 0 h 5"/>
                      <a:gd name="T34" fmla="*/ 4 w 15"/>
                      <a:gd name="T35" fmla="*/ 0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15" h="5">
                        <a:moveTo>
                          <a:pt x="4" y="0"/>
                        </a:moveTo>
                        <a:cubicBezTo>
                          <a:pt x="3" y="1"/>
                          <a:pt x="1" y="1"/>
                          <a:pt x="0" y="2"/>
                        </a:cubicBezTo>
                        <a:cubicBezTo>
                          <a:pt x="0" y="2"/>
                          <a:pt x="0" y="2"/>
                          <a:pt x="0" y="3"/>
                        </a:cubicBezTo>
                        <a:cubicBezTo>
                          <a:pt x="0" y="3"/>
                          <a:pt x="0" y="3"/>
                          <a:pt x="1" y="3"/>
                        </a:cubicBezTo>
                        <a:cubicBezTo>
                          <a:pt x="1" y="3"/>
                          <a:pt x="1" y="3"/>
                          <a:pt x="1" y="2"/>
                        </a:cubicBezTo>
                        <a:cubicBezTo>
                          <a:pt x="3" y="2"/>
                          <a:pt x="4" y="1"/>
                          <a:pt x="6" y="1"/>
                        </a:cubicBezTo>
                        <a:cubicBezTo>
                          <a:pt x="7" y="1"/>
                          <a:pt x="8" y="1"/>
                          <a:pt x="9" y="1"/>
                        </a:cubicBezTo>
                        <a:cubicBezTo>
                          <a:pt x="10" y="1"/>
                          <a:pt x="11" y="1"/>
                          <a:pt x="11" y="2"/>
                        </a:cubicBezTo>
                        <a:cubicBezTo>
                          <a:pt x="12" y="2"/>
                          <a:pt x="12" y="2"/>
                          <a:pt x="12" y="2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4" y="4"/>
                          <a:pt x="14" y="4"/>
                        </a:cubicBezTo>
                        <a:cubicBezTo>
                          <a:pt x="14" y="4"/>
                          <a:pt x="14" y="4"/>
                          <a:pt x="14" y="4"/>
                        </a:cubicBezTo>
                        <a:cubicBezTo>
                          <a:pt x="14" y="5"/>
                          <a:pt x="14" y="5"/>
                          <a:pt x="15" y="5"/>
                        </a:cubicBezTo>
                        <a:cubicBezTo>
                          <a:pt x="15" y="5"/>
                          <a:pt x="15" y="4"/>
                          <a:pt x="15" y="4"/>
                        </a:cubicBezTo>
                        <a:cubicBezTo>
                          <a:pt x="15" y="3"/>
                          <a:pt x="14" y="2"/>
                          <a:pt x="13" y="2"/>
                        </a:cubicBezTo>
                        <a:cubicBezTo>
                          <a:pt x="13" y="1"/>
                          <a:pt x="12" y="1"/>
                          <a:pt x="11" y="0"/>
                        </a:cubicBezTo>
                        <a:cubicBezTo>
                          <a:pt x="10" y="0"/>
                          <a:pt x="9" y="0"/>
                          <a:pt x="8" y="0"/>
                        </a:cubicBezTo>
                        <a:cubicBezTo>
                          <a:pt x="7" y="0"/>
                          <a:pt x="5" y="0"/>
                          <a:pt x="4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88" name="Freeform 478"/>
                  <p:cNvSpPr/>
                  <p:nvPr/>
                </p:nvSpPr>
                <p:spPr bwMode="auto">
                  <a:xfrm>
                    <a:off x="885825" y="2263776"/>
                    <a:ext cx="14288" cy="3175"/>
                  </a:xfrm>
                  <a:custGeom>
                    <a:avLst/>
                    <a:gdLst>
                      <a:gd name="T0" fmla="*/ 5 w 14"/>
                      <a:gd name="T1" fmla="*/ 0 h 4"/>
                      <a:gd name="T2" fmla="*/ 3 w 14"/>
                      <a:gd name="T3" fmla="*/ 0 h 4"/>
                      <a:gd name="T4" fmla="*/ 1 w 14"/>
                      <a:gd name="T5" fmla="*/ 0 h 4"/>
                      <a:gd name="T6" fmla="*/ 0 w 14"/>
                      <a:gd name="T7" fmla="*/ 1 h 4"/>
                      <a:gd name="T8" fmla="*/ 1 w 14"/>
                      <a:gd name="T9" fmla="*/ 1 h 4"/>
                      <a:gd name="T10" fmla="*/ 3 w 14"/>
                      <a:gd name="T11" fmla="*/ 1 h 4"/>
                      <a:gd name="T12" fmla="*/ 5 w 14"/>
                      <a:gd name="T13" fmla="*/ 1 h 4"/>
                      <a:gd name="T14" fmla="*/ 10 w 14"/>
                      <a:gd name="T15" fmla="*/ 1 h 4"/>
                      <a:gd name="T16" fmla="*/ 12 w 14"/>
                      <a:gd name="T17" fmla="*/ 2 h 4"/>
                      <a:gd name="T18" fmla="*/ 12 w 14"/>
                      <a:gd name="T19" fmla="*/ 2 h 4"/>
                      <a:gd name="T20" fmla="*/ 13 w 14"/>
                      <a:gd name="T21" fmla="*/ 3 h 4"/>
                      <a:gd name="T22" fmla="*/ 13 w 14"/>
                      <a:gd name="T23" fmla="*/ 3 h 4"/>
                      <a:gd name="T24" fmla="*/ 13 w 14"/>
                      <a:gd name="T25" fmla="*/ 3 h 4"/>
                      <a:gd name="T26" fmla="*/ 13 w 14"/>
                      <a:gd name="T27" fmla="*/ 3 h 4"/>
                      <a:gd name="T28" fmla="*/ 13 w 14"/>
                      <a:gd name="T29" fmla="*/ 4 h 4"/>
                      <a:gd name="T30" fmla="*/ 14 w 14"/>
                      <a:gd name="T31" fmla="*/ 3 h 4"/>
                      <a:gd name="T32" fmla="*/ 13 w 14"/>
                      <a:gd name="T33" fmla="*/ 1 h 4"/>
                      <a:gd name="T34" fmla="*/ 11 w 14"/>
                      <a:gd name="T35" fmla="*/ 1 h 4"/>
                      <a:gd name="T36" fmla="*/ 7 w 14"/>
                      <a:gd name="T37" fmla="*/ 0 h 4"/>
                      <a:gd name="T38" fmla="*/ 5 w 14"/>
                      <a:gd name="T39" fmla="*/ 0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14" h="4">
                        <a:moveTo>
                          <a:pt x="5" y="0"/>
                        </a:moveTo>
                        <a:cubicBezTo>
                          <a:pt x="4" y="0"/>
                          <a:pt x="4" y="0"/>
                          <a:pt x="3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0"/>
                          <a:pt x="0" y="1"/>
                          <a:pt x="0" y="1"/>
                        </a:cubicBezTo>
                        <a:cubicBezTo>
                          <a:pt x="0" y="1"/>
                          <a:pt x="1" y="1"/>
                          <a:pt x="1" y="1"/>
                        </a:cubicBezTo>
                        <a:cubicBezTo>
                          <a:pt x="2" y="2"/>
                          <a:pt x="2" y="1"/>
                          <a:pt x="3" y="1"/>
                        </a:cubicBezTo>
                        <a:cubicBezTo>
                          <a:pt x="3" y="1"/>
                          <a:pt x="4" y="1"/>
                          <a:pt x="5" y="1"/>
                        </a:cubicBezTo>
                        <a:cubicBezTo>
                          <a:pt x="7" y="1"/>
                          <a:pt x="8" y="1"/>
                          <a:pt x="10" y="1"/>
                        </a:cubicBezTo>
                        <a:cubicBezTo>
                          <a:pt x="10" y="2"/>
                          <a:pt x="11" y="2"/>
                          <a:pt x="12" y="2"/>
                        </a:cubicBezTo>
                        <a:cubicBezTo>
                          <a:pt x="12" y="2"/>
                          <a:pt x="12" y="2"/>
                          <a:pt x="12" y="2"/>
                        </a:cubicBezTo>
                        <a:cubicBezTo>
                          <a:pt x="12" y="2"/>
                          <a:pt x="13" y="2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4"/>
                          <a:pt x="13" y="4"/>
                          <a:pt x="13" y="4"/>
                        </a:cubicBezTo>
                        <a:cubicBezTo>
                          <a:pt x="14" y="4"/>
                          <a:pt x="14" y="4"/>
                          <a:pt x="14" y="3"/>
                        </a:cubicBezTo>
                        <a:cubicBezTo>
                          <a:pt x="14" y="3"/>
                          <a:pt x="14" y="2"/>
                          <a:pt x="13" y="1"/>
                        </a:cubicBezTo>
                        <a:cubicBezTo>
                          <a:pt x="13" y="1"/>
                          <a:pt x="12" y="1"/>
                          <a:pt x="11" y="1"/>
                        </a:cubicBezTo>
                        <a:cubicBezTo>
                          <a:pt x="10" y="0"/>
                          <a:pt x="9" y="0"/>
                          <a:pt x="7" y="0"/>
                        </a:cubicBezTo>
                        <a:cubicBezTo>
                          <a:pt x="7" y="0"/>
                          <a:pt x="6" y="0"/>
                          <a:pt x="5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89" name="Freeform 479"/>
                  <p:cNvSpPr/>
                  <p:nvPr/>
                </p:nvSpPr>
                <p:spPr bwMode="auto">
                  <a:xfrm>
                    <a:off x="885825" y="2266951"/>
                    <a:ext cx="15875" cy="3175"/>
                  </a:xfrm>
                  <a:custGeom>
                    <a:avLst/>
                    <a:gdLst>
                      <a:gd name="T0" fmla="*/ 1 w 14"/>
                      <a:gd name="T1" fmla="*/ 2 h 3"/>
                      <a:gd name="T2" fmla="*/ 1 w 14"/>
                      <a:gd name="T3" fmla="*/ 2 h 3"/>
                      <a:gd name="T4" fmla="*/ 0 w 14"/>
                      <a:gd name="T5" fmla="*/ 2 h 3"/>
                      <a:gd name="T6" fmla="*/ 1 w 14"/>
                      <a:gd name="T7" fmla="*/ 3 h 3"/>
                      <a:gd name="T8" fmla="*/ 8 w 14"/>
                      <a:gd name="T9" fmla="*/ 1 h 3"/>
                      <a:gd name="T10" fmla="*/ 12 w 14"/>
                      <a:gd name="T11" fmla="*/ 1 h 3"/>
                      <a:gd name="T12" fmla="*/ 13 w 14"/>
                      <a:gd name="T13" fmla="*/ 1 h 3"/>
                      <a:gd name="T14" fmla="*/ 14 w 14"/>
                      <a:gd name="T15" fmla="*/ 1 h 3"/>
                      <a:gd name="T16" fmla="*/ 13 w 14"/>
                      <a:gd name="T17" fmla="*/ 0 h 3"/>
                      <a:gd name="T18" fmla="*/ 11 w 14"/>
                      <a:gd name="T19" fmla="*/ 0 h 3"/>
                      <a:gd name="T20" fmla="*/ 1 w 14"/>
                      <a:gd name="T21" fmla="*/ 2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4" h="3">
                        <a:moveTo>
                          <a:pt x="1" y="2"/>
                        </a:move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2"/>
                          <a:pt x="0" y="3"/>
                          <a:pt x="1" y="3"/>
                        </a:cubicBezTo>
                        <a:cubicBezTo>
                          <a:pt x="3" y="2"/>
                          <a:pt x="6" y="2"/>
                          <a:pt x="8" y="1"/>
                        </a:cubicBezTo>
                        <a:cubicBezTo>
                          <a:pt x="10" y="1"/>
                          <a:pt x="11" y="1"/>
                          <a:pt x="12" y="1"/>
                        </a:cubicBezTo>
                        <a:cubicBezTo>
                          <a:pt x="12" y="1"/>
                          <a:pt x="13" y="1"/>
                          <a:pt x="13" y="1"/>
                        </a:cubicBezTo>
                        <a:cubicBezTo>
                          <a:pt x="13" y="2"/>
                          <a:pt x="14" y="1"/>
                          <a:pt x="14" y="1"/>
                        </a:cubicBezTo>
                        <a:cubicBezTo>
                          <a:pt x="14" y="1"/>
                          <a:pt x="14" y="0"/>
                          <a:pt x="13" y="0"/>
                        </a:cubicBezTo>
                        <a:cubicBezTo>
                          <a:pt x="12" y="0"/>
                          <a:pt x="11" y="0"/>
                          <a:pt x="11" y="0"/>
                        </a:cubicBezTo>
                        <a:cubicBezTo>
                          <a:pt x="7" y="0"/>
                          <a:pt x="4" y="1"/>
                          <a:pt x="1" y="2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90" name="Freeform 480"/>
                  <p:cNvSpPr>
                    <a:spLocks noEditPoints="1"/>
                  </p:cNvSpPr>
                  <p:nvPr/>
                </p:nvSpPr>
                <p:spPr bwMode="auto">
                  <a:xfrm>
                    <a:off x="885825" y="2268538"/>
                    <a:ext cx="15875" cy="4763"/>
                  </a:xfrm>
                  <a:custGeom>
                    <a:avLst/>
                    <a:gdLst>
                      <a:gd name="T0" fmla="*/ 3 w 14"/>
                      <a:gd name="T1" fmla="*/ 3 h 4"/>
                      <a:gd name="T2" fmla="*/ 3 w 14"/>
                      <a:gd name="T3" fmla="*/ 3 h 4"/>
                      <a:gd name="T4" fmla="*/ 3 w 14"/>
                      <a:gd name="T5" fmla="*/ 3 h 4"/>
                      <a:gd name="T6" fmla="*/ 9 w 14"/>
                      <a:gd name="T7" fmla="*/ 0 h 4"/>
                      <a:gd name="T8" fmla="*/ 2 w 14"/>
                      <a:gd name="T9" fmla="*/ 2 h 4"/>
                      <a:gd name="T10" fmla="*/ 1 w 14"/>
                      <a:gd name="T11" fmla="*/ 2 h 4"/>
                      <a:gd name="T12" fmla="*/ 1 w 14"/>
                      <a:gd name="T13" fmla="*/ 3 h 4"/>
                      <a:gd name="T14" fmla="*/ 1 w 14"/>
                      <a:gd name="T15" fmla="*/ 3 h 4"/>
                      <a:gd name="T16" fmla="*/ 3 w 14"/>
                      <a:gd name="T17" fmla="*/ 3 h 4"/>
                      <a:gd name="T18" fmla="*/ 8 w 14"/>
                      <a:gd name="T19" fmla="*/ 1 h 4"/>
                      <a:gd name="T20" fmla="*/ 10 w 14"/>
                      <a:gd name="T21" fmla="*/ 1 h 4"/>
                      <a:gd name="T22" fmla="*/ 11 w 14"/>
                      <a:gd name="T23" fmla="*/ 2 h 4"/>
                      <a:gd name="T24" fmla="*/ 12 w 14"/>
                      <a:gd name="T25" fmla="*/ 2 h 4"/>
                      <a:gd name="T26" fmla="*/ 12 w 14"/>
                      <a:gd name="T27" fmla="*/ 2 h 4"/>
                      <a:gd name="T28" fmla="*/ 13 w 14"/>
                      <a:gd name="T29" fmla="*/ 3 h 4"/>
                      <a:gd name="T30" fmla="*/ 13 w 14"/>
                      <a:gd name="T31" fmla="*/ 3 h 4"/>
                      <a:gd name="T32" fmla="*/ 14 w 14"/>
                      <a:gd name="T33" fmla="*/ 2 h 4"/>
                      <a:gd name="T34" fmla="*/ 11 w 14"/>
                      <a:gd name="T35" fmla="*/ 0 h 4"/>
                      <a:gd name="T36" fmla="*/ 9 w 14"/>
                      <a:gd name="T37" fmla="*/ 0 h 4"/>
                      <a:gd name="T38" fmla="*/ 9 w 14"/>
                      <a:gd name="T39" fmla="*/ 0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14" h="4">
                        <a:moveTo>
                          <a:pt x="3" y="3"/>
                        </a:move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3" y="3"/>
                          <a:pt x="3" y="3"/>
                          <a:pt x="3" y="3"/>
                        </a:cubicBezTo>
                        <a:moveTo>
                          <a:pt x="9" y="0"/>
                        </a:moveTo>
                        <a:cubicBezTo>
                          <a:pt x="6" y="0"/>
                          <a:pt x="4" y="1"/>
                          <a:pt x="2" y="2"/>
                        </a:cubicBezTo>
                        <a:cubicBezTo>
                          <a:pt x="2" y="2"/>
                          <a:pt x="1" y="2"/>
                          <a:pt x="1" y="2"/>
                        </a:cubicBezTo>
                        <a:cubicBezTo>
                          <a:pt x="0" y="3"/>
                          <a:pt x="0" y="3"/>
                          <a:pt x="1" y="3"/>
                        </a:cubicBezTo>
                        <a:cubicBezTo>
                          <a:pt x="1" y="4"/>
                          <a:pt x="1" y="4"/>
                          <a:pt x="1" y="3"/>
                        </a:cubicBezTo>
                        <a:cubicBezTo>
                          <a:pt x="2" y="3"/>
                          <a:pt x="2" y="3"/>
                          <a:pt x="3" y="3"/>
                        </a:cubicBezTo>
                        <a:cubicBezTo>
                          <a:pt x="5" y="2"/>
                          <a:pt x="6" y="2"/>
                          <a:pt x="8" y="1"/>
                        </a:cubicBezTo>
                        <a:cubicBezTo>
                          <a:pt x="9" y="1"/>
                          <a:pt x="9" y="1"/>
                          <a:pt x="10" y="1"/>
                        </a:cubicBezTo>
                        <a:cubicBezTo>
                          <a:pt x="10" y="1"/>
                          <a:pt x="11" y="1"/>
                          <a:pt x="11" y="2"/>
                        </a:cubicBezTo>
                        <a:cubicBezTo>
                          <a:pt x="11" y="2"/>
                          <a:pt x="12" y="2"/>
                          <a:pt x="12" y="2"/>
                        </a:cubicBezTo>
                        <a:cubicBezTo>
                          <a:pt x="12" y="2"/>
                          <a:pt x="12" y="2"/>
                          <a:pt x="12" y="2"/>
                        </a:cubicBezTo>
                        <a:cubicBezTo>
                          <a:pt x="12" y="2"/>
                          <a:pt x="12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4" y="3"/>
                          <a:pt x="14" y="3"/>
                          <a:pt x="14" y="2"/>
                        </a:cubicBezTo>
                        <a:cubicBezTo>
                          <a:pt x="13" y="1"/>
                          <a:pt x="12" y="1"/>
                          <a:pt x="11" y="0"/>
                        </a:cubicBezTo>
                        <a:cubicBezTo>
                          <a:pt x="11" y="0"/>
                          <a:pt x="10" y="0"/>
                          <a:pt x="9" y="0"/>
                        </a:cubicBezTo>
                        <a:cubicBezTo>
                          <a:pt x="9" y="0"/>
                          <a:pt x="9" y="0"/>
                          <a:pt x="9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91" name="Freeform 481"/>
                  <p:cNvSpPr>
                    <a:spLocks noEditPoints="1"/>
                  </p:cNvSpPr>
                  <p:nvPr/>
                </p:nvSpPr>
                <p:spPr bwMode="auto">
                  <a:xfrm>
                    <a:off x="885825" y="2273301"/>
                    <a:ext cx="14288" cy="1588"/>
                  </a:xfrm>
                  <a:custGeom>
                    <a:avLst/>
                    <a:gdLst>
                      <a:gd name="T0" fmla="*/ 3 w 13"/>
                      <a:gd name="T1" fmla="*/ 2 h 2"/>
                      <a:gd name="T2" fmla="*/ 3 w 13"/>
                      <a:gd name="T3" fmla="*/ 2 h 2"/>
                      <a:gd name="T4" fmla="*/ 3 w 13"/>
                      <a:gd name="T5" fmla="*/ 2 h 2"/>
                      <a:gd name="T6" fmla="*/ 12 w 13"/>
                      <a:gd name="T7" fmla="*/ 0 h 2"/>
                      <a:gd name="T8" fmla="*/ 11 w 13"/>
                      <a:gd name="T9" fmla="*/ 0 h 2"/>
                      <a:gd name="T10" fmla="*/ 6 w 13"/>
                      <a:gd name="T11" fmla="*/ 0 h 2"/>
                      <a:gd name="T12" fmla="*/ 0 w 13"/>
                      <a:gd name="T13" fmla="*/ 1 h 2"/>
                      <a:gd name="T14" fmla="*/ 0 w 13"/>
                      <a:gd name="T15" fmla="*/ 2 h 2"/>
                      <a:gd name="T16" fmla="*/ 1 w 13"/>
                      <a:gd name="T17" fmla="*/ 2 h 2"/>
                      <a:gd name="T18" fmla="*/ 3 w 13"/>
                      <a:gd name="T19" fmla="*/ 2 h 2"/>
                      <a:gd name="T20" fmla="*/ 7 w 13"/>
                      <a:gd name="T21" fmla="*/ 1 h 2"/>
                      <a:gd name="T22" fmla="*/ 13 w 13"/>
                      <a:gd name="T23" fmla="*/ 1 h 2"/>
                      <a:gd name="T24" fmla="*/ 13 w 13"/>
                      <a:gd name="T25" fmla="*/ 0 h 2"/>
                      <a:gd name="T26" fmla="*/ 12 w 13"/>
                      <a:gd name="T27" fmla="*/ 0 h 2"/>
                      <a:gd name="T28" fmla="*/ 12 w 13"/>
                      <a:gd name="T29" fmla="*/ 0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13" h="2">
                        <a:moveTo>
                          <a:pt x="3" y="2"/>
                        </a:move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moveTo>
                          <a:pt x="12" y="0"/>
                        </a:moveTo>
                        <a:cubicBezTo>
                          <a:pt x="12" y="0"/>
                          <a:pt x="12" y="0"/>
                          <a:pt x="11" y="0"/>
                        </a:cubicBezTo>
                        <a:cubicBezTo>
                          <a:pt x="10" y="0"/>
                          <a:pt x="8" y="0"/>
                          <a:pt x="6" y="0"/>
                        </a:cubicBezTo>
                        <a:cubicBezTo>
                          <a:pt x="4" y="0"/>
                          <a:pt x="2" y="0"/>
                          <a:pt x="0" y="1"/>
                        </a:cubicBezTo>
                        <a:cubicBezTo>
                          <a:pt x="0" y="1"/>
                          <a:pt x="0" y="1"/>
                          <a:pt x="0" y="2"/>
                        </a:cubicBezTo>
                        <a:cubicBezTo>
                          <a:pt x="0" y="2"/>
                          <a:pt x="0" y="2"/>
                          <a:pt x="1" y="2"/>
                        </a:cubicBezTo>
                        <a:cubicBezTo>
                          <a:pt x="1" y="2"/>
                          <a:pt x="2" y="2"/>
                          <a:pt x="3" y="2"/>
                        </a:cubicBezTo>
                        <a:cubicBezTo>
                          <a:pt x="4" y="1"/>
                          <a:pt x="6" y="1"/>
                          <a:pt x="7" y="1"/>
                        </a:cubicBezTo>
                        <a:cubicBezTo>
                          <a:pt x="9" y="2"/>
                          <a:pt x="11" y="2"/>
                          <a:pt x="13" y="1"/>
                        </a:cubicBezTo>
                        <a:cubicBezTo>
                          <a:pt x="13" y="1"/>
                          <a:pt x="13" y="1"/>
                          <a:pt x="13" y="0"/>
                        </a:cubicBezTo>
                        <a:cubicBezTo>
                          <a:pt x="13" y="0"/>
                          <a:pt x="13" y="0"/>
                          <a:pt x="12" y="0"/>
                        </a:cubicBezTo>
                        <a:cubicBezTo>
                          <a:pt x="12" y="0"/>
                          <a:pt x="12" y="0"/>
                          <a:pt x="12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92" name="Freeform 482"/>
                  <p:cNvSpPr/>
                  <p:nvPr/>
                </p:nvSpPr>
                <p:spPr bwMode="auto">
                  <a:xfrm>
                    <a:off x="885825" y="2273301"/>
                    <a:ext cx="15875" cy="3175"/>
                  </a:xfrm>
                  <a:custGeom>
                    <a:avLst/>
                    <a:gdLst>
                      <a:gd name="T0" fmla="*/ 13 w 14"/>
                      <a:gd name="T1" fmla="*/ 0 h 3"/>
                      <a:gd name="T2" fmla="*/ 12 w 14"/>
                      <a:gd name="T3" fmla="*/ 0 h 3"/>
                      <a:gd name="T4" fmla="*/ 11 w 14"/>
                      <a:gd name="T5" fmla="*/ 1 h 3"/>
                      <a:gd name="T6" fmla="*/ 9 w 14"/>
                      <a:gd name="T7" fmla="*/ 1 h 3"/>
                      <a:gd name="T8" fmla="*/ 5 w 14"/>
                      <a:gd name="T9" fmla="*/ 1 h 3"/>
                      <a:gd name="T10" fmla="*/ 1 w 14"/>
                      <a:gd name="T11" fmla="*/ 1 h 3"/>
                      <a:gd name="T12" fmla="*/ 0 w 14"/>
                      <a:gd name="T13" fmla="*/ 2 h 3"/>
                      <a:gd name="T14" fmla="*/ 1 w 14"/>
                      <a:gd name="T15" fmla="*/ 3 h 3"/>
                      <a:gd name="T16" fmla="*/ 5 w 14"/>
                      <a:gd name="T17" fmla="*/ 3 h 3"/>
                      <a:gd name="T18" fmla="*/ 7 w 14"/>
                      <a:gd name="T19" fmla="*/ 3 h 3"/>
                      <a:gd name="T20" fmla="*/ 11 w 14"/>
                      <a:gd name="T21" fmla="*/ 2 h 3"/>
                      <a:gd name="T22" fmla="*/ 14 w 14"/>
                      <a:gd name="T23" fmla="*/ 1 h 3"/>
                      <a:gd name="T24" fmla="*/ 14 w 14"/>
                      <a:gd name="T25" fmla="*/ 0 h 3"/>
                      <a:gd name="T26" fmla="*/ 13 w 14"/>
                      <a:gd name="T27" fmla="*/ 0 h 3"/>
                      <a:gd name="T28" fmla="*/ 13 w 14"/>
                      <a:gd name="T29" fmla="*/ 0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14" h="3">
                        <a:moveTo>
                          <a:pt x="13" y="0"/>
                        </a:moveTo>
                        <a:cubicBezTo>
                          <a:pt x="13" y="0"/>
                          <a:pt x="12" y="0"/>
                          <a:pt x="12" y="0"/>
                        </a:cubicBezTo>
                        <a:cubicBezTo>
                          <a:pt x="12" y="0"/>
                          <a:pt x="12" y="1"/>
                          <a:pt x="11" y="1"/>
                        </a:cubicBezTo>
                        <a:cubicBezTo>
                          <a:pt x="10" y="1"/>
                          <a:pt x="10" y="1"/>
                          <a:pt x="9" y="1"/>
                        </a:cubicBezTo>
                        <a:cubicBezTo>
                          <a:pt x="8" y="1"/>
                          <a:pt x="6" y="1"/>
                          <a:pt x="5" y="1"/>
                        </a:cubicBezTo>
                        <a:cubicBezTo>
                          <a:pt x="3" y="1"/>
                          <a:pt x="2" y="1"/>
                          <a:pt x="1" y="1"/>
                        </a:cubicBezTo>
                        <a:cubicBezTo>
                          <a:pt x="0" y="1"/>
                          <a:pt x="0" y="2"/>
                          <a:pt x="0" y="2"/>
                        </a:cubicBezTo>
                        <a:cubicBezTo>
                          <a:pt x="0" y="2"/>
                          <a:pt x="0" y="3"/>
                          <a:pt x="1" y="3"/>
                        </a:cubicBezTo>
                        <a:cubicBezTo>
                          <a:pt x="2" y="2"/>
                          <a:pt x="3" y="2"/>
                          <a:pt x="5" y="3"/>
                        </a:cubicBezTo>
                        <a:cubicBezTo>
                          <a:pt x="6" y="3"/>
                          <a:pt x="6" y="3"/>
                          <a:pt x="7" y="3"/>
                        </a:cubicBezTo>
                        <a:cubicBezTo>
                          <a:pt x="8" y="3"/>
                          <a:pt x="9" y="2"/>
                          <a:pt x="11" y="2"/>
                        </a:cubicBezTo>
                        <a:cubicBezTo>
                          <a:pt x="12" y="2"/>
                          <a:pt x="13" y="1"/>
                          <a:pt x="14" y="1"/>
                        </a:cubicBezTo>
                        <a:cubicBezTo>
                          <a:pt x="14" y="0"/>
                          <a:pt x="14" y="0"/>
                          <a:pt x="14" y="0"/>
                        </a:cubicBezTo>
                        <a:cubicBezTo>
                          <a:pt x="13" y="0"/>
                          <a:pt x="13" y="0"/>
                          <a:pt x="13" y="0"/>
                        </a:cubicBezTo>
                        <a:cubicBezTo>
                          <a:pt x="13" y="0"/>
                          <a:pt x="13" y="0"/>
                          <a:pt x="13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93" name="Freeform 483"/>
                  <p:cNvSpPr>
                    <a:spLocks noEditPoints="1"/>
                  </p:cNvSpPr>
                  <p:nvPr/>
                </p:nvSpPr>
                <p:spPr bwMode="auto">
                  <a:xfrm>
                    <a:off x="879475" y="2232026"/>
                    <a:ext cx="28575" cy="30163"/>
                  </a:xfrm>
                  <a:custGeom>
                    <a:avLst/>
                    <a:gdLst>
                      <a:gd name="T0" fmla="*/ 6 w 26"/>
                      <a:gd name="T1" fmla="*/ 9 h 28"/>
                      <a:gd name="T2" fmla="*/ 6 w 26"/>
                      <a:gd name="T3" fmla="*/ 9 h 28"/>
                      <a:gd name="T4" fmla="*/ 13 w 26"/>
                      <a:gd name="T5" fmla="*/ 3 h 28"/>
                      <a:gd name="T6" fmla="*/ 14 w 26"/>
                      <a:gd name="T7" fmla="*/ 3 h 28"/>
                      <a:gd name="T8" fmla="*/ 13 w 26"/>
                      <a:gd name="T9" fmla="*/ 4 h 28"/>
                      <a:gd name="T10" fmla="*/ 13 w 26"/>
                      <a:gd name="T11" fmla="*/ 3 h 28"/>
                      <a:gd name="T12" fmla="*/ 13 w 26"/>
                      <a:gd name="T13" fmla="*/ 2 h 28"/>
                      <a:gd name="T14" fmla="*/ 10 w 26"/>
                      <a:gd name="T15" fmla="*/ 1 h 28"/>
                      <a:gd name="T16" fmla="*/ 10 w 26"/>
                      <a:gd name="T17" fmla="*/ 2 h 28"/>
                      <a:gd name="T18" fmla="*/ 9 w 26"/>
                      <a:gd name="T19" fmla="*/ 2 h 28"/>
                      <a:gd name="T20" fmla="*/ 9 w 26"/>
                      <a:gd name="T21" fmla="*/ 1 h 28"/>
                      <a:gd name="T22" fmla="*/ 9 w 26"/>
                      <a:gd name="T23" fmla="*/ 0 h 28"/>
                      <a:gd name="T24" fmla="*/ 5 w 26"/>
                      <a:gd name="T25" fmla="*/ 2 h 28"/>
                      <a:gd name="T26" fmla="*/ 1 w 26"/>
                      <a:gd name="T27" fmla="*/ 5 h 28"/>
                      <a:gd name="T28" fmla="*/ 8 w 26"/>
                      <a:gd name="T29" fmla="*/ 10 h 28"/>
                      <a:gd name="T30" fmla="*/ 11 w 26"/>
                      <a:gd name="T31" fmla="*/ 16 h 28"/>
                      <a:gd name="T32" fmla="*/ 12 w 26"/>
                      <a:gd name="T33" fmla="*/ 26 h 28"/>
                      <a:gd name="T34" fmla="*/ 8 w 26"/>
                      <a:gd name="T35" fmla="*/ 9 h 28"/>
                      <a:gd name="T36" fmla="*/ 2 w 26"/>
                      <a:gd name="T37" fmla="*/ 6 h 28"/>
                      <a:gd name="T38" fmla="*/ 2 w 26"/>
                      <a:gd name="T39" fmla="*/ 4 h 28"/>
                      <a:gd name="T40" fmla="*/ 2 w 26"/>
                      <a:gd name="T41" fmla="*/ 3 h 28"/>
                      <a:gd name="T42" fmla="*/ 4 w 26"/>
                      <a:gd name="T43" fmla="*/ 3 h 28"/>
                      <a:gd name="T44" fmla="*/ 6 w 26"/>
                      <a:gd name="T45" fmla="*/ 6 h 28"/>
                      <a:gd name="T46" fmla="*/ 6 w 26"/>
                      <a:gd name="T47" fmla="*/ 2 h 28"/>
                      <a:gd name="T48" fmla="*/ 8 w 26"/>
                      <a:gd name="T49" fmla="*/ 1 h 28"/>
                      <a:gd name="T50" fmla="*/ 11 w 26"/>
                      <a:gd name="T51" fmla="*/ 3 h 28"/>
                      <a:gd name="T52" fmla="*/ 12 w 26"/>
                      <a:gd name="T53" fmla="*/ 2 h 28"/>
                      <a:gd name="T54" fmla="*/ 12 w 26"/>
                      <a:gd name="T55" fmla="*/ 5 h 28"/>
                      <a:gd name="T56" fmla="*/ 14 w 26"/>
                      <a:gd name="T57" fmla="*/ 2 h 28"/>
                      <a:gd name="T58" fmla="*/ 15 w 26"/>
                      <a:gd name="T59" fmla="*/ 3 h 28"/>
                      <a:gd name="T60" fmla="*/ 17 w 26"/>
                      <a:gd name="T61" fmla="*/ 3 h 28"/>
                      <a:gd name="T62" fmla="*/ 17 w 26"/>
                      <a:gd name="T63" fmla="*/ 1 h 28"/>
                      <a:gd name="T64" fmla="*/ 19 w 26"/>
                      <a:gd name="T65" fmla="*/ 1 h 28"/>
                      <a:gd name="T66" fmla="*/ 18 w 26"/>
                      <a:gd name="T67" fmla="*/ 4 h 28"/>
                      <a:gd name="T68" fmla="*/ 21 w 26"/>
                      <a:gd name="T69" fmla="*/ 2 h 28"/>
                      <a:gd name="T70" fmla="*/ 21 w 26"/>
                      <a:gd name="T71" fmla="*/ 2 h 28"/>
                      <a:gd name="T72" fmla="*/ 23 w 26"/>
                      <a:gd name="T73" fmla="*/ 2 h 28"/>
                      <a:gd name="T74" fmla="*/ 24 w 26"/>
                      <a:gd name="T75" fmla="*/ 3 h 28"/>
                      <a:gd name="T76" fmla="*/ 25 w 26"/>
                      <a:gd name="T77" fmla="*/ 4 h 28"/>
                      <a:gd name="T78" fmla="*/ 24 w 26"/>
                      <a:gd name="T79" fmla="*/ 6 h 28"/>
                      <a:gd name="T80" fmla="*/ 18 w 26"/>
                      <a:gd name="T81" fmla="*/ 10 h 28"/>
                      <a:gd name="T82" fmla="*/ 15 w 26"/>
                      <a:gd name="T83" fmla="*/ 28 h 28"/>
                      <a:gd name="T84" fmla="*/ 16 w 26"/>
                      <a:gd name="T85" fmla="*/ 26 h 28"/>
                      <a:gd name="T86" fmla="*/ 19 w 26"/>
                      <a:gd name="T87" fmla="*/ 11 h 28"/>
                      <a:gd name="T88" fmla="*/ 25 w 26"/>
                      <a:gd name="T89" fmla="*/ 6 h 28"/>
                      <a:gd name="T90" fmla="*/ 22 w 26"/>
                      <a:gd name="T91" fmla="*/ 1 h 28"/>
                      <a:gd name="T92" fmla="*/ 20 w 26"/>
                      <a:gd name="T93" fmla="*/ 1 h 28"/>
                      <a:gd name="T94" fmla="*/ 13 w 26"/>
                      <a:gd name="T95" fmla="*/ 1 h 28"/>
                      <a:gd name="T96" fmla="*/ 10 w 26"/>
                      <a:gd name="T97" fmla="*/ 0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</a:cxnLst>
                    <a:rect l="0" t="0" r="r" b="b"/>
                    <a:pathLst>
                      <a:path w="26" h="28">
                        <a:moveTo>
                          <a:pt x="6" y="9"/>
                        </a:moveTo>
                        <a:cubicBezTo>
                          <a:pt x="6" y="9"/>
                          <a:pt x="6" y="9"/>
                          <a:pt x="6" y="9"/>
                        </a:cubicBezTo>
                        <a:cubicBezTo>
                          <a:pt x="6" y="9"/>
                          <a:pt x="6" y="9"/>
                          <a:pt x="6" y="9"/>
                        </a:cubicBezTo>
                        <a:moveTo>
                          <a:pt x="6" y="9"/>
                        </a:moveTo>
                        <a:cubicBezTo>
                          <a:pt x="6" y="9"/>
                          <a:pt x="6" y="9"/>
                          <a:pt x="6" y="9"/>
                        </a:cubicBezTo>
                        <a:cubicBezTo>
                          <a:pt x="6" y="9"/>
                          <a:pt x="6" y="9"/>
                          <a:pt x="6" y="9"/>
                        </a:cubicBezTo>
                        <a:moveTo>
                          <a:pt x="13" y="2"/>
                        </a:moveTo>
                        <a:cubicBezTo>
                          <a:pt x="13" y="2"/>
                          <a:pt x="13" y="2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4" y="3"/>
                          <a:pt x="14" y="3"/>
                        </a:cubicBezTo>
                        <a:cubicBezTo>
                          <a:pt x="14" y="3"/>
                          <a:pt x="14" y="3"/>
                          <a:pt x="14" y="3"/>
                        </a:cubicBezTo>
                        <a:cubicBezTo>
                          <a:pt x="14" y="3"/>
                          <a:pt x="14" y="3"/>
                          <a:pt x="14" y="3"/>
                        </a:cubicBezTo>
                        <a:cubicBezTo>
                          <a:pt x="14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4"/>
                          <a:pt x="13" y="4"/>
                          <a:pt x="13" y="4"/>
                        </a:cubicBezTo>
                        <a:cubicBezTo>
                          <a:pt x="13" y="4"/>
                          <a:pt x="13" y="4"/>
                          <a:pt x="13" y="4"/>
                        </a:cubicBezTo>
                        <a:cubicBezTo>
                          <a:pt x="13" y="4"/>
                          <a:pt x="13" y="4"/>
                          <a:pt x="13" y="4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2"/>
                          <a:pt x="13" y="2"/>
                          <a:pt x="13" y="2"/>
                        </a:cubicBezTo>
                        <a:moveTo>
                          <a:pt x="9" y="1"/>
                        </a:moveTo>
                        <a:cubicBezTo>
                          <a:pt x="10" y="1"/>
                          <a:pt x="10" y="1"/>
                          <a:pt x="10" y="1"/>
                        </a:cubicBezTo>
                        <a:cubicBezTo>
                          <a:pt x="10" y="1"/>
                          <a:pt x="10" y="1"/>
                          <a:pt x="10" y="1"/>
                        </a:cubicBezTo>
                        <a:cubicBezTo>
                          <a:pt x="10" y="1"/>
                          <a:pt x="10" y="1"/>
                          <a:pt x="10" y="2"/>
                        </a:cubicBezTo>
                        <a:cubicBezTo>
                          <a:pt x="10" y="2"/>
                          <a:pt x="10" y="2"/>
                          <a:pt x="10" y="2"/>
                        </a:cubicBezTo>
                        <a:cubicBezTo>
                          <a:pt x="10" y="2"/>
                          <a:pt x="10" y="2"/>
                          <a:pt x="10" y="2"/>
                        </a:cubicBezTo>
                        <a:cubicBezTo>
                          <a:pt x="10" y="2"/>
                          <a:pt x="10" y="2"/>
                          <a:pt x="10" y="2"/>
                        </a:cubicBezTo>
                        <a:cubicBezTo>
                          <a:pt x="10" y="2"/>
                          <a:pt x="10" y="2"/>
                          <a:pt x="10" y="2"/>
                        </a:cubicBezTo>
                        <a:cubicBezTo>
                          <a:pt x="10" y="2"/>
                          <a:pt x="9" y="2"/>
                          <a:pt x="9" y="2"/>
                        </a:cubicBezTo>
                        <a:cubicBezTo>
                          <a:pt x="9" y="2"/>
                          <a:pt x="9" y="2"/>
                          <a:pt x="9" y="2"/>
                        </a:cubicBezTo>
                        <a:cubicBezTo>
                          <a:pt x="9" y="2"/>
                          <a:pt x="9" y="2"/>
                          <a:pt x="9" y="2"/>
                        </a:cubicBezTo>
                        <a:cubicBezTo>
                          <a:pt x="9" y="2"/>
                          <a:pt x="9" y="2"/>
                          <a:pt x="9" y="1"/>
                        </a:cubicBezTo>
                        <a:cubicBezTo>
                          <a:pt x="9" y="1"/>
                          <a:pt x="9" y="1"/>
                          <a:pt x="9" y="1"/>
                        </a:cubicBezTo>
                        <a:cubicBezTo>
                          <a:pt x="9" y="1"/>
                          <a:pt x="9" y="1"/>
                          <a:pt x="9" y="1"/>
                        </a:cubicBezTo>
                        <a:moveTo>
                          <a:pt x="9" y="0"/>
                        </a:moveTo>
                        <a:cubicBezTo>
                          <a:pt x="9" y="0"/>
                          <a:pt x="9" y="0"/>
                          <a:pt x="9" y="0"/>
                        </a:cubicBezTo>
                        <a:cubicBezTo>
                          <a:pt x="8" y="0"/>
                          <a:pt x="7" y="1"/>
                          <a:pt x="6" y="1"/>
                        </a:cubicBezTo>
                        <a:cubicBezTo>
                          <a:pt x="6" y="1"/>
                          <a:pt x="5" y="2"/>
                          <a:pt x="5" y="2"/>
                        </a:cubicBezTo>
                        <a:cubicBezTo>
                          <a:pt x="4" y="2"/>
                          <a:pt x="3" y="2"/>
                          <a:pt x="2" y="2"/>
                        </a:cubicBezTo>
                        <a:cubicBezTo>
                          <a:pt x="2" y="2"/>
                          <a:pt x="1" y="3"/>
                          <a:pt x="1" y="3"/>
                        </a:cubicBezTo>
                        <a:cubicBezTo>
                          <a:pt x="0" y="4"/>
                          <a:pt x="0" y="5"/>
                          <a:pt x="1" y="5"/>
                        </a:cubicBezTo>
                        <a:cubicBezTo>
                          <a:pt x="1" y="6"/>
                          <a:pt x="2" y="7"/>
                          <a:pt x="2" y="7"/>
                        </a:cubicBezTo>
                        <a:cubicBezTo>
                          <a:pt x="3" y="8"/>
                          <a:pt x="5" y="9"/>
                          <a:pt x="6" y="9"/>
                        </a:cubicBezTo>
                        <a:cubicBezTo>
                          <a:pt x="7" y="9"/>
                          <a:pt x="7" y="10"/>
                          <a:pt x="8" y="10"/>
                        </a:cubicBezTo>
                        <a:cubicBezTo>
                          <a:pt x="8" y="10"/>
                          <a:pt x="9" y="11"/>
                          <a:pt x="9" y="11"/>
                        </a:cubicBezTo>
                        <a:cubicBezTo>
                          <a:pt x="9" y="12"/>
                          <a:pt x="10" y="12"/>
                          <a:pt x="10" y="13"/>
                        </a:cubicBezTo>
                        <a:cubicBezTo>
                          <a:pt x="11" y="14"/>
                          <a:pt x="11" y="15"/>
                          <a:pt x="11" y="16"/>
                        </a:cubicBezTo>
                        <a:cubicBezTo>
                          <a:pt x="11" y="20"/>
                          <a:pt x="11" y="23"/>
                          <a:pt x="10" y="26"/>
                        </a:cubicBezTo>
                        <a:cubicBezTo>
                          <a:pt x="10" y="27"/>
                          <a:pt x="11" y="27"/>
                          <a:pt x="11" y="27"/>
                        </a:cubicBezTo>
                        <a:cubicBezTo>
                          <a:pt x="11" y="27"/>
                          <a:pt x="12" y="27"/>
                          <a:pt x="12" y="26"/>
                        </a:cubicBezTo>
                        <a:cubicBezTo>
                          <a:pt x="12" y="24"/>
                          <a:pt x="12" y="21"/>
                          <a:pt x="12" y="19"/>
                        </a:cubicBezTo>
                        <a:cubicBezTo>
                          <a:pt x="12" y="16"/>
                          <a:pt x="12" y="14"/>
                          <a:pt x="11" y="11"/>
                        </a:cubicBezTo>
                        <a:cubicBezTo>
                          <a:pt x="10" y="10"/>
                          <a:pt x="9" y="10"/>
                          <a:pt x="8" y="9"/>
                        </a:cubicBezTo>
                        <a:cubicBezTo>
                          <a:pt x="7" y="8"/>
                          <a:pt x="6" y="8"/>
                          <a:pt x="5" y="7"/>
                        </a:cubicBezTo>
                        <a:cubicBezTo>
                          <a:pt x="4" y="7"/>
                          <a:pt x="4" y="7"/>
                          <a:pt x="3" y="6"/>
                        </a:cubicBezTo>
                        <a:cubicBezTo>
                          <a:pt x="3" y="6"/>
                          <a:pt x="2" y="6"/>
                          <a:pt x="2" y="6"/>
                        </a:cubicBez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4"/>
                          <a:pt x="2" y="4"/>
                          <a:pt x="2" y="3"/>
                        </a:cubicBezTo>
                        <a:cubicBezTo>
                          <a:pt x="2" y="3"/>
                          <a:pt x="3" y="3"/>
                          <a:pt x="3" y="3"/>
                        </a:cubicBezTo>
                        <a:cubicBezTo>
                          <a:pt x="3" y="3"/>
                          <a:pt x="3" y="3"/>
                          <a:pt x="4" y="3"/>
                        </a:cubicBezTo>
                        <a:cubicBezTo>
                          <a:pt x="4" y="3"/>
                          <a:pt x="4" y="3"/>
                          <a:pt x="4" y="3"/>
                        </a:cubicBezTo>
                        <a:cubicBezTo>
                          <a:pt x="5" y="3"/>
                          <a:pt x="5" y="3"/>
                          <a:pt x="5" y="3"/>
                        </a:cubicBezTo>
                        <a:cubicBezTo>
                          <a:pt x="5" y="3"/>
                          <a:pt x="5" y="3"/>
                          <a:pt x="5" y="3"/>
                        </a:cubicBezTo>
                        <a:cubicBezTo>
                          <a:pt x="5" y="4"/>
                          <a:pt x="5" y="5"/>
                          <a:pt x="6" y="6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7" y="5"/>
                          <a:pt x="7" y="4"/>
                          <a:pt x="7" y="3"/>
                        </a:cubicBezTo>
                        <a:cubicBezTo>
                          <a:pt x="7" y="3"/>
                          <a:pt x="7" y="3"/>
                          <a:pt x="6" y="2"/>
                        </a:cubicBezTo>
                        <a:cubicBezTo>
                          <a:pt x="6" y="2"/>
                          <a:pt x="7" y="2"/>
                          <a:pt x="7" y="2"/>
                        </a:cubicBezTo>
                        <a:cubicBezTo>
                          <a:pt x="7" y="2"/>
                          <a:pt x="7" y="2"/>
                          <a:pt x="8" y="1"/>
                        </a:cubicBezTo>
                        <a:cubicBezTo>
                          <a:pt x="8" y="1"/>
                          <a:pt x="8" y="1"/>
                          <a:pt x="8" y="1"/>
                        </a:cubicBezTo>
                        <a:cubicBezTo>
                          <a:pt x="8" y="2"/>
                          <a:pt x="8" y="2"/>
                          <a:pt x="8" y="3"/>
                        </a:cubicBezTo>
                        <a:cubicBezTo>
                          <a:pt x="8" y="3"/>
                          <a:pt x="9" y="3"/>
                          <a:pt x="9" y="3"/>
                        </a:cubicBezTo>
                        <a:cubicBezTo>
                          <a:pt x="10" y="3"/>
                          <a:pt x="10" y="3"/>
                          <a:pt x="11" y="3"/>
                        </a:cubicBezTo>
                        <a:cubicBezTo>
                          <a:pt x="11" y="2"/>
                          <a:pt x="11" y="2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2" y="1"/>
                          <a:pt x="12" y="1"/>
                          <a:pt x="12" y="2"/>
                        </a:cubicBezTo>
                        <a:cubicBezTo>
                          <a:pt x="12" y="2"/>
                          <a:pt x="12" y="2"/>
                          <a:pt x="12" y="3"/>
                        </a:cubicBezTo>
                        <a:cubicBezTo>
                          <a:pt x="11" y="3"/>
                          <a:pt x="11" y="4"/>
                          <a:pt x="12" y="5"/>
                        </a:cubicBezTo>
                        <a:cubicBezTo>
                          <a:pt x="12" y="5"/>
                          <a:pt x="12" y="5"/>
                          <a:pt x="12" y="5"/>
                        </a:cubicBezTo>
                        <a:cubicBezTo>
                          <a:pt x="13" y="5"/>
                          <a:pt x="14" y="5"/>
                          <a:pt x="14" y="4"/>
                        </a:cubicBezTo>
                        <a:cubicBezTo>
                          <a:pt x="15" y="4"/>
                          <a:pt x="15" y="3"/>
                          <a:pt x="15" y="3"/>
                        </a:cubicBezTo>
                        <a:cubicBezTo>
                          <a:pt x="15" y="2"/>
                          <a:pt x="14" y="2"/>
                          <a:pt x="14" y="2"/>
                        </a:cubicBezTo>
                        <a:cubicBezTo>
                          <a:pt x="14" y="2"/>
                          <a:pt x="14" y="2"/>
                          <a:pt x="15" y="2"/>
                        </a:cubicBezTo>
                        <a:cubicBezTo>
                          <a:pt x="15" y="2"/>
                          <a:pt x="15" y="2"/>
                          <a:pt x="15" y="2"/>
                        </a:cubicBezTo>
                        <a:cubicBezTo>
                          <a:pt x="15" y="2"/>
                          <a:pt x="15" y="3"/>
                          <a:pt x="15" y="3"/>
                        </a:cubicBezTo>
                        <a:cubicBezTo>
                          <a:pt x="15" y="4"/>
                          <a:pt x="15" y="4"/>
                          <a:pt x="16" y="4"/>
                        </a:cubicBezTo>
                        <a:cubicBezTo>
                          <a:pt x="16" y="4"/>
                          <a:pt x="16" y="4"/>
                          <a:pt x="16" y="4"/>
                        </a:cubicBezTo>
                        <a:cubicBezTo>
                          <a:pt x="16" y="3"/>
                          <a:pt x="17" y="3"/>
                          <a:pt x="17" y="3"/>
                        </a:cubicBezTo>
                        <a:cubicBezTo>
                          <a:pt x="17" y="2"/>
                          <a:pt x="17" y="2"/>
                          <a:pt x="17" y="2"/>
                        </a:cubicBezTo>
                        <a:cubicBezTo>
                          <a:pt x="17" y="2"/>
                          <a:pt x="17" y="2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7" y="1"/>
                          <a:pt x="18" y="1"/>
                          <a:pt x="18" y="1"/>
                        </a:cubicBezTo>
                        <a:cubicBezTo>
                          <a:pt x="18" y="1"/>
                          <a:pt x="18" y="1"/>
                          <a:pt x="19" y="1"/>
                        </a:cubicBezTo>
                        <a:cubicBezTo>
                          <a:pt x="19" y="1"/>
                          <a:pt x="19" y="1"/>
                          <a:pt x="19" y="1"/>
                        </a:cubicBezTo>
                        <a:cubicBezTo>
                          <a:pt x="18" y="2"/>
                          <a:pt x="18" y="2"/>
                          <a:pt x="18" y="3"/>
                        </a:cubicBezTo>
                        <a:cubicBezTo>
                          <a:pt x="18" y="3"/>
                          <a:pt x="18" y="3"/>
                          <a:pt x="18" y="4"/>
                        </a:cubicBezTo>
                        <a:cubicBezTo>
                          <a:pt x="18" y="4"/>
                          <a:pt x="19" y="4"/>
                          <a:pt x="19" y="4"/>
                        </a:cubicBezTo>
                        <a:cubicBezTo>
                          <a:pt x="20" y="4"/>
                          <a:pt x="20" y="3"/>
                          <a:pt x="21" y="2"/>
                        </a:cubicBezTo>
                        <a:cubicBezTo>
                          <a:pt x="21" y="2"/>
                          <a:pt x="21" y="2"/>
                          <a:pt x="21" y="2"/>
                        </a:cubicBezTo>
                        <a:cubicBezTo>
                          <a:pt x="21" y="2"/>
                          <a:pt x="21" y="2"/>
                          <a:pt x="21" y="2"/>
                        </a:cubicBezTo>
                        <a:cubicBezTo>
                          <a:pt x="21" y="2"/>
                          <a:pt x="21" y="2"/>
                          <a:pt x="21" y="2"/>
                        </a:cubicBezTo>
                        <a:cubicBezTo>
                          <a:pt x="21" y="2"/>
                          <a:pt x="21" y="2"/>
                          <a:pt x="21" y="2"/>
                        </a:cubicBezTo>
                        <a:cubicBezTo>
                          <a:pt x="21" y="3"/>
                          <a:pt x="21" y="3"/>
                          <a:pt x="22" y="4"/>
                        </a:cubicBezTo>
                        <a:cubicBezTo>
                          <a:pt x="22" y="4"/>
                          <a:pt x="22" y="4"/>
                          <a:pt x="22" y="4"/>
                        </a:cubicBezTo>
                        <a:cubicBezTo>
                          <a:pt x="23" y="4"/>
                          <a:pt x="23" y="3"/>
                          <a:pt x="23" y="2"/>
                        </a:cubicBezTo>
                        <a:cubicBezTo>
                          <a:pt x="23" y="2"/>
                          <a:pt x="23" y="2"/>
                          <a:pt x="23" y="2"/>
                        </a:cubicBezTo>
                        <a:cubicBezTo>
                          <a:pt x="23" y="2"/>
                          <a:pt x="24" y="2"/>
                          <a:pt x="24" y="3"/>
                        </a:cubicBezTo>
                        <a:cubicBezTo>
                          <a:pt x="24" y="3"/>
                          <a:pt x="24" y="3"/>
                          <a:pt x="24" y="3"/>
                        </a:cubicBezTo>
                        <a:cubicBezTo>
                          <a:pt x="24" y="3"/>
                          <a:pt x="24" y="3"/>
                          <a:pt x="24" y="3"/>
                        </a:cubicBezTo>
                        <a:cubicBezTo>
                          <a:pt x="24" y="3"/>
                          <a:pt x="24" y="3"/>
                          <a:pt x="25" y="3"/>
                        </a:cubicBezTo>
                        <a:cubicBezTo>
                          <a:pt x="25" y="3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4" y="5"/>
                        </a:cubicBezTo>
                        <a:cubicBezTo>
                          <a:pt x="24" y="5"/>
                          <a:pt x="24" y="5"/>
                          <a:pt x="24" y="6"/>
                        </a:cubicBezTo>
                        <a:cubicBezTo>
                          <a:pt x="23" y="6"/>
                          <a:pt x="23" y="7"/>
                          <a:pt x="23" y="7"/>
                        </a:cubicBezTo>
                        <a:cubicBezTo>
                          <a:pt x="22" y="8"/>
                          <a:pt x="21" y="8"/>
                          <a:pt x="20" y="9"/>
                        </a:cubicBezTo>
                        <a:cubicBezTo>
                          <a:pt x="19" y="9"/>
                          <a:pt x="19" y="9"/>
                          <a:pt x="18" y="10"/>
                        </a:cubicBezTo>
                        <a:cubicBezTo>
                          <a:pt x="18" y="10"/>
                          <a:pt x="17" y="11"/>
                          <a:pt x="17" y="12"/>
                        </a:cubicBezTo>
                        <a:cubicBezTo>
                          <a:pt x="15" y="14"/>
                          <a:pt x="15" y="18"/>
                          <a:pt x="15" y="21"/>
                        </a:cubicBezTo>
                        <a:cubicBezTo>
                          <a:pt x="15" y="23"/>
                          <a:pt x="15" y="25"/>
                          <a:pt x="15" y="28"/>
                        </a:cubicBezTo>
                        <a:cubicBezTo>
                          <a:pt x="15" y="28"/>
                          <a:pt x="16" y="28"/>
                          <a:pt x="16" y="28"/>
                        </a:cubicBezTo>
                        <a:cubicBezTo>
                          <a:pt x="16" y="28"/>
                          <a:pt x="17" y="28"/>
                          <a:pt x="17" y="28"/>
                        </a:cubicBezTo>
                        <a:cubicBezTo>
                          <a:pt x="16" y="27"/>
                          <a:pt x="16" y="26"/>
                          <a:pt x="16" y="26"/>
                        </a:cubicBezTo>
                        <a:cubicBezTo>
                          <a:pt x="16" y="23"/>
                          <a:pt x="16" y="20"/>
                          <a:pt x="16" y="18"/>
                        </a:cubicBezTo>
                        <a:cubicBezTo>
                          <a:pt x="16" y="16"/>
                          <a:pt x="17" y="15"/>
                          <a:pt x="17" y="13"/>
                        </a:cubicBezTo>
                        <a:cubicBezTo>
                          <a:pt x="18" y="12"/>
                          <a:pt x="18" y="12"/>
                          <a:pt x="19" y="11"/>
                        </a:cubicBezTo>
                        <a:cubicBezTo>
                          <a:pt x="19" y="11"/>
                          <a:pt x="19" y="10"/>
                          <a:pt x="20" y="10"/>
                        </a:cubicBezTo>
                        <a:cubicBezTo>
                          <a:pt x="21" y="9"/>
                          <a:pt x="22" y="9"/>
                          <a:pt x="23" y="8"/>
                        </a:cubicBezTo>
                        <a:cubicBezTo>
                          <a:pt x="24" y="8"/>
                          <a:pt x="25" y="7"/>
                          <a:pt x="25" y="6"/>
                        </a:cubicBezTo>
                        <a:cubicBezTo>
                          <a:pt x="26" y="5"/>
                          <a:pt x="26" y="4"/>
                          <a:pt x="26" y="3"/>
                        </a:cubicBezTo>
                        <a:cubicBezTo>
                          <a:pt x="26" y="3"/>
                          <a:pt x="25" y="2"/>
                          <a:pt x="25" y="2"/>
                        </a:cubicBezTo>
                        <a:cubicBezTo>
                          <a:pt x="24" y="1"/>
                          <a:pt x="23" y="1"/>
                          <a:pt x="22" y="1"/>
                        </a:cubicBezTo>
                        <a:cubicBezTo>
                          <a:pt x="22" y="1"/>
                          <a:pt x="22" y="1"/>
                          <a:pt x="21" y="1"/>
                        </a:cubicBezTo>
                        <a:cubicBezTo>
                          <a:pt x="21" y="1"/>
                          <a:pt x="20" y="1"/>
                          <a:pt x="20" y="1"/>
                        </a:cubicBezTo>
                        <a:cubicBezTo>
                          <a:pt x="20" y="1"/>
                          <a:pt x="20" y="1"/>
                          <a:pt x="20" y="1"/>
                        </a:cubicBezTo>
                        <a:cubicBezTo>
                          <a:pt x="19" y="0"/>
                          <a:pt x="18" y="0"/>
                          <a:pt x="17" y="0"/>
                        </a:cubicBezTo>
                        <a:cubicBezTo>
                          <a:pt x="16" y="0"/>
                          <a:pt x="16" y="0"/>
                          <a:pt x="15" y="1"/>
                        </a:cubicBezTo>
                        <a:cubicBezTo>
                          <a:pt x="15" y="0"/>
                          <a:pt x="14" y="1"/>
                          <a:pt x="13" y="1"/>
                        </a:cubicBezTo>
                        <a:cubicBezTo>
                          <a:pt x="13" y="1"/>
                          <a:pt x="13" y="0"/>
                          <a:pt x="12" y="0"/>
                        </a:cubicBezTo>
                        <a:cubicBezTo>
                          <a:pt x="12" y="0"/>
                          <a:pt x="11" y="0"/>
                          <a:pt x="11" y="0"/>
                        </a:cubicBezTo>
                        <a:cubicBezTo>
                          <a:pt x="10" y="0"/>
                          <a:pt x="10" y="0"/>
                          <a:pt x="10" y="0"/>
                        </a:cubicBezTo>
                        <a:cubicBezTo>
                          <a:pt x="10" y="0"/>
                          <a:pt x="9" y="0"/>
                          <a:pt x="9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94" name="Freeform 484"/>
                  <p:cNvSpPr/>
                  <p:nvPr/>
                </p:nvSpPr>
                <p:spPr bwMode="auto">
                  <a:xfrm>
                    <a:off x="896938" y="2190751"/>
                    <a:ext cx="1588" cy="11113"/>
                  </a:xfrm>
                  <a:custGeom>
                    <a:avLst/>
                    <a:gdLst>
                      <a:gd name="T0" fmla="*/ 0 w 1"/>
                      <a:gd name="T1" fmla="*/ 1 h 11"/>
                      <a:gd name="T2" fmla="*/ 0 w 1"/>
                      <a:gd name="T3" fmla="*/ 11 h 11"/>
                      <a:gd name="T4" fmla="*/ 1 w 1"/>
                      <a:gd name="T5" fmla="*/ 11 h 11"/>
                      <a:gd name="T6" fmla="*/ 1 w 1"/>
                      <a:gd name="T7" fmla="*/ 11 h 11"/>
                      <a:gd name="T8" fmla="*/ 1 w 1"/>
                      <a:gd name="T9" fmla="*/ 1 h 11"/>
                      <a:gd name="T10" fmla="*/ 0 w 1"/>
                      <a:gd name="T11" fmla="*/ 0 h 11"/>
                      <a:gd name="T12" fmla="*/ 0 w 1"/>
                      <a:gd name="T13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" h="11">
                        <a:moveTo>
                          <a:pt x="0" y="1"/>
                        </a:moveTo>
                        <a:cubicBezTo>
                          <a:pt x="0" y="4"/>
                          <a:pt x="0" y="7"/>
                          <a:pt x="0" y="11"/>
                        </a:cubicBezTo>
                        <a:cubicBezTo>
                          <a:pt x="0" y="11"/>
                          <a:pt x="0" y="11"/>
                          <a:pt x="1" y="11"/>
                        </a:cubicBezTo>
                        <a:cubicBezTo>
                          <a:pt x="1" y="11"/>
                          <a:pt x="1" y="11"/>
                          <a:pt x="1" y="11"/>
                        </a:cubicBezTo>
                        <a:cubicBezTo>
                          <a:pt x="1" y="7"/>
                          <a:pt x="1" y="4"/>
                          <a:pt x="1" y="1"/>
                        </a:cubicBezTo>
                        <a:cubicBezTo>
                          <a:pt x="1" y="0"/>
                          <a:pt x="1" y="0"/>
                          <a:pt x="0" y="0"/>
                        </a:cubicBezTo>
                        <a:cubicBezTo>
                          <a:pt x="0" y="0"/>
                          <a:pt x="0" y="0"/>
                          <a:pt x="0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95" name="Freeform 485"/>
                  <p:cNvSpPr/>
                  <p:nvPr/>
                </p:nvSpPr>
                <p:spPr bwMode="auto">
                  <a:xfrm>
                    <a:off x="912813" y="2197101"/>
                    <a:ext cx="9525" cy="7938"/>
                  </a:xfrm>
                  <a:custGeom>
                    <a:avLst/>
                    <a:gdLst>
                      <a:gd name="T0" fmla="*/ 8 w 9"/>
                      <a:gd name="T1" fmla="*/ 0 h 8"/>
                      <a:gd name="T2" fmla="*/ 4 w 9"/>
                      <a:gd name="T3" fmla="*/ 3 h 8"/>
                      <a:gd name="T4" fmla="*/ 0 w 9"/>
                      <a:gd name="T5" fmla="*/ 8 h 8"/>
                      <a:gd name="T6" fmla="*/ 0 w 9"/>
                      <a:gd name="T7" fmla="*/ 8 h 8"/>
                      <a:gd name="T8" fmla="*/ 1 w 9"/>
                      <a:gd name="T9" fmla="*/ 8 h 8"/>
                      <a:gd name="T10" fmla="*/ 1 w 9"/>
                      <a:gd name="T11" fmla="*/ 8 h 8"/>
                      <a:gd name="T12" fmla="*/ 6 w 9"/>
                      <a:gd name="T13" fmla="*/ 3 h 8"/>
                      <a:gd name="T14" fmla="*/ 9 w 9"/>
                      <a:gd name="T15" fmla="*/ 1 h 8"/>
                      <a:gd name="T16" fmla="*/ 9 w 9"/>
                      <a:gd name="T17" fmla="*/ 1 h 8"/>
                      <a:gd name="T18" fmla="*/ 8 w 9"/>
                      <a:gd name="T19" fmla="*/ 0 h 8"/>
                      <a:gd name="T20" fmla="*/ 8 w 9"/>
                      <a:gd name="T21" fmla="*/ 0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9" h="8">
                        <a:moveTo>
                          <a:pt x="8" y="0"/>
                        </a:moveTo>
                        <a:cubicBezTo>
                          <a:pt x="7" y="1"/>
                          <a:pt x="5" y="2"/>
                          <a:pt x="4" y="3"/>
                        </a:cubicBezTo>
                        <a:cubicBezTo>
                          <a:pt x="2" y="5"/>
                          <a:pt x="1" y="6"/>
                          <a:pt x="0" y="8"/>
                        </a:cubicBezTo>
                        <a:cubicBezTo>
                          <a:pt x="0" y="8"/>
                          <a:pt x="0" y="8"/>
                          <a:pt x="0" y="8"/>
                        </a:cubicBezTo>
                        <a:cubicBezTo>
                          <a:pt x="0" y="8"/>
                          <a:pt x="1" y="8"/>
                          <a:pt x="1" y="8"/>
                        </a:cubicBezTo>
                        <a:cubicBezTo>
                          <a:pt x="1" y="8"/>
                          <a:pt x="1" y="8"/>
                          <a:pt x="1" y="8"/>
                        </a:cubicBezTo>
                        <a:cubicBezTo>
                          <a:pt x="3" y="6"/>
                          <a:pt x="4" y="4"/>
                          <a:pt x="6" y="3"/>
                        </a:cubicBezTo>
                        <a:cubicBezTo>
                          <a:pt x="7" y="2"/>
                          <a:pt x="8" y="2"/>
                          <a:pt x="9" y="1"/>
                        </a:cubicBezTo>
                        <a:cubicBezTo>
                          <a:pt x="9" y="1"/>
                          <a:pt x="9" y="1"/>
                          <a:pt x="9" y="1"/>
                        </a:cubicBezTo>
                        <a:cubicBezTo>
                          <a:pt x="9" y="0"/>
                          <a:pt x="9" y="0"/>
                          <a:pt x="8" y="0"/>
                        </a:cubicBezTo>
                        <a:cubicBezTo>
                          <a:pt x="8" y="0"/>
                          <a:pt x="8" y="0"/>
                          <a:pt x="8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96" name="Freeform 486"/>
                  <p:cNvSpPr>
                    <a:spLocks noEditPoints="1"/>
                  </p:cNvSpPr>
                  <p:nvPr/>
                </p:nvSpPr>
                <p:spPr bwMode="auto">
                  <a:xfrm>
                    <a:off x="920750" y="2209801"/>
                    <a:ext cx="9525" cy="3175"/>
                  </a:xfrm>
                  <a:custGeom>
                    <a:avLst/>
                    <a:gdLst>
                      <a:gd name="T0" fmla="*/ 3 w 9"/>
                      <a:gd name="T1" fmla="*/ 1 h 2"/>
                      <a:gd name="T2" fmla="*/ 3 w 9"/>
                      <a:gd name="T3" fmla="*/ 1 h 2"/>
                      <a:gd name="T4" fmla="*/ 3 w 9"/>
                      <a:gd name="T5" fmla="*/ 1 h 2"/>
                      <a:gd name="T6" fmla="*/ 8 w 9"/>
                      <a:gd name="T7" fmla="*/ 0 h 2"/>
                      <a:gd name="T8" fmla="*/ 3 w 9"/>
                      <a:gd name="T9" fmla="*/ 1 h 2"/>
                      <a:gd name="T10" fmla="*/ 0 w 9"/>
                      <a:gd name="T11" fmla="*/ 1 h 2"/>
                      <a:gd name="T12" fmla="*/ 0 w 9"/>
                      <a:gd name="T13" fmla="*/ 2 h 2"/>
                      <a:gd name="T14" fmla="*/ 0 w 9"/>
                      <a:gd name="T15" fmla="*/ 2 h 2"/>
                      <a:gd name="T16" fmla="*/ 5 w 9"/>
                      <a:gd name="T17" fmla="*/ 2 h 2"/>
                      <a:gd name="T18" fmla="*/ 9 w 9"/>
                      <a:gd name="T19" fmla="*/ 1 h 2"/>
                      <a:gd name="T20" fmla="*/ 9 w 9"/>
                      <a:gd name="T21" fmla="*/ 0 h 2"/>
                      <a:gd name="T22" fmla="*/ 8 w 9"/>
                      <a:gd name="T23" fmla="*/ 0 h 2"/>
                      <a:gd name="T24" fmla="*/ 8 w 9"/>
                      <a:gd name="T25" fmla="*/ 0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9" h="2">
                        <a:moveTo>
                          <a:pt x="3" y="1"/>
                        </a:moveTo>
                        <a:cubicBezTo>
                          <a:pt x="3" y="1"/>
                          <a:pt x="3" y="1"/>
                          <a:pt x="3" y="1"/>
                        </a:cubicBezTo>
                        <a:cubicBezTo>
                          <a:pt x="3" y="1"/>
                          <a:pt x="3" y="1"/>
                          <a:pt x="3" y="1"/>
                        </a:cubicBezTo>
                        <a:moveTo>
                          <a:pt x="8" y="0"/>
                        </a:moveTo>
                        <a:cubicBezTo>
                          <a:pt x="6" y="0"/>
                          <a:pt x="5" y="1"/>
                          <a:pt x="3" y="1"/>
                        </a:cubicBezTo>
                        <a:cubicBezTo>
                          <a:pt x="2" y="1"/>
                          <a:pt x="1" y="1"/>
                          <a:pt x="0" y="1"/>
                        </a:cubicBezTo>
                        <a:cubicBezTo>
                          <a:pt x="0" y="1"/>
                          <a:pt x="0" y="1"/>
                          <a:pt x="0" y="2"/>
                        </a:cubicBez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2" y="2"/>
                          <a:pt x="3" y="2"/>
                          <a:pt x="5" y="2"/>
                        </a:cubicBezTo>
                        <a:cubicBezTo>
                          <a:pt x="6" y="2"/>
                          <a:pt x="7" y="1"/>
                          <a:pt x="9" y="1"/>
                        </a:cubicBezTo>
                        <a:cubicBezTo>
                          <a:pt x="9" y="1"/>
                          <a:pt x="9" y="1"/>
                          <a:pt x="9" y="0"/>
                        </a:cubicBezTo>
                        <a:cubicBezTo>
                          <a:pt x="9" y="0"/>
                          <a:pt x="9" y="0"/>
                          <a:pt x="8" y="0"/>
                        </a:cubicBezTo>
                        <a:cubicBezTo>
                          <a:pt x="8" y="0"/>
                          <a:pt x="8" y="0"/>
                          <a:pt x="8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97" name="Freeform 487"/>
                  <p:cNvSpPr/>
                  <p:nvPr/>
                </p:nvSpPr>
                <p:spPr bwMode="auto">
                  <a:xfrm>
                    <a:off x="925513" y="2225676"/>
                    <a:ext cx="9525" cy="0"/>
                  </a:xfrm>
                  <a:custGeom>
                    <a:avLst/>
                    <a:gdLst>
                      <a:gd name="T0" fmla="*/ 8 w 9"/>
                      <a:gd name="T1" fmla="*/ 0 h 1"/>
                      <a:gd name="T2" fmla="*/ 6 w 9"/>
                      <a:gd name="T3" fmla="*/ 0 h 1"/>
                      <a:gd name="T4" fmla="*/ 2 w 9"/>
                      <a:gd name="T5" fmla="*/ 0 h 1"/>
                      <a:gd name="T6" fmla="*/ 0 w 9"/>
                      <a:gd name="T7" fmla="*/ 0 h 1"/>
                      <a:gd name="T8" fmla="*/ 0 w 9"/>
                      <a:gd name="T9" fmla="*/ 1 h 1"/>
                      <a:gd name="T10" fmla="*/ 0 w 9"/>
                      <a:gd name="T11" fmla="*/ 1 h 1"/>
                      <a:gd name="T12" fmla="*/ 2 w 9"/>
                      <a:gd name="T13" fmla="*/ 1 h 1"/>
                      <a:gd name="T14" fmla="*/ 9 w 9"/>
                      <a:gd name="T15" fmla="*/ 1 h 1"/>
                      <a:gd name="T16" fmla="*/ 9 w 9"/>
                      <a:gd name="T17" fmla="*/ 0 h 1"/>
                      <a:gd name="T18" fmla="*/ 9 w 9"/>
                      <a:gd name="T19" fmla="*/ 0 h 1"/>
                      <a:gd name="T20" fmla="*/ 8 w 9"/>
                      <a:gd name="T21" fmla="*/ 0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9" h="1">
                        <a:moveTo>
                          <a:pt x="8" y="0"/>
                        </a:moveTo>
                        <a:cubicBezTo>
                          <a:pt x="8" y="0"/>
                          <a:pt x="7" y="0"/>
                          <a:pt x="6" y="0"/>
                        </a:cubicBezTo>
                        <a:cubicBezTo>
                          <a:pt x="5" y="0"/>
                          <a:pt x="3" y="0"/>
                          <a:pt x="2" y="0"/>
                        </a:cubicBezTo>
                        <a:cubicBezTo>
                          <a:pt x="1" y="0"/>
                          <a:pt x="1" y="0"/>
                          <a:pt x="0" y="0"/>
                        </a:cubicBezTo>
                        <a:cubicBezTo>
                          <a:pt x="0" y="0"/>
                          <a:pt x="0" y="0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1" y="1"/>
                          <a:pt x="1" y="1"/>
                          <a:pt x="2" y="1"/>
                        </a:cubicBezTo>
                        <a:cubicBezTo>
                          <a:pt x="4" y="1"/>
                          <a:pt x="7" y="1"/>
                          <a:pt x="9" y="1"/>
                        </a:cubicBezTo>
                        <a:cubicBezTo>
                          <a:pt x="9" y="1"/>
                          <a:pt x="9" y="0"/>
                          <a:pt x="9" y="0"/>
                        </a:cubicBezTo>
                        <a:cubicBezTo>
                          <a:pt x="9" y="0"/>
                          <a:pt x="9" y="0"/>
                          <a:pt x="9" y="0"/>
                        </a:cubicBezTo>
                        <a:cubicBezTo>
                          <a:pt x="9" y="0"/>
                          <a:pt x="8" y="0"/>
                          <a:pt x="8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98" name="Freeform 488"/>
                  <p:cNvSpPr>
                    <a:spLocks noEditPoints="1"/>
                  </p:cNvSpPr>
                  <p:nvPr/>
                </p:nvSpPr>
                <p:spPr bwMode="auto">
                  <a:xfrm>
                    <a:off x="923925" y="2238376"/>
                    <a:ext cx="7938" cy="6350"/>
                  </a:xfrm>
                  <a:custGeom>
                    <a:avLst/>
                    <a:gdLst>
                      <a:gd name="T0" fmla="*/ 2 w 7"/>
                      <a:gd name="T1" fmla="*/ 2 h 6"/>
                      <a:gd name="T2" fmla="*/ 2 w 7"/>
                      <a:gd name="T3" fmla="*/ 2 h 6"/>
                      <a:gd name="T4" fmla="*/ 2 w 7"/>
                      <a:gd name="T5" fmla="*/ 2 h 6"/>
                      <a:gd name="T6" fmla="*/ 0 w 7"/>
                      <a:gd name="T7" fmla="*/ 0 h 6"/>
                      <a:gd name="T8" fmla="*/ 1 w 7"/>
                      <a:gd name="T9" fmla="*/ 1 h 6"/>
                      <a:gd name="T10" fmla="*/ 2 w 7"/>
                      <a:gd name="T11" fmla="*/ 2 h 6"/>
                      <a:gd name="T12" fmla="*/ 5 w 7"/>
                      <a:gd name="T13" fmla="*/ 3 h 6"/>
                      <a:gd name="T14" fmla="*/ 6 w 7"/>
                      <a:gd name="T15" fmla="*/ 4 h 6"/>
                      <a:gd name="T16" fmla="*/ 6 w 7"/>
                      <a:gd name="T17" fmla="*/ 4 h 6"/>
                      <a:gd name="T18" fmla="*/ 6 w 7"/>
                      <a:gd name="T19" fmla="*/ 5 h 6"/>
                      <a:gd name="T20" fmla="*/ 6 w 7"/>
                      <a:gd name="T21" fmla="*/ 5 h 6"/>
                      <a:gd name="T22" fmla="*/ 6 w 7"/>
                      <a:gd name="T23" fmla="*/ 5 h 6"/>
                      <a:gd name="T24" fmla="*/ 6 w 7"/>
                      <a:gd name="T25" fmla="*/ 6 h 6"/>
                      <a:gd name="T26" fmla="*/ 7 w 7"/>
                      <a:gd name="T27" fmla="*/ 6 h 6"/>
                      <a:gd name="T28" fmla="*/ 7 w 7"/>
                      <a:gd name="T29" fmla="*/ 4 h 6"/>
                      <a:gd name="T30" fmla="*/ 5 w 7"/>
                      <a:gd name="T31" fmla="*/ 2 h 6"/>
                      <a:gd name="T32" fmla="*/ 1 w 7"/>
                      <a:gd name="T33" fmla="*/ 0 h 6"/>
                      <a:gd name="T34" fmla="*/ 1 w 7"/>
                      <a:gd name="T35" fmla="*/ 0 h 6"/>
                      <a:gd name="T36" fmla="*/ 0 w 7"/>
                      <a:gd name="T37" fmla="*/ 0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7" h="6">
                        <a:moveTo>
                          <a:pt x="2" y="2"/>
                        </a:move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moveTo>
                          <a:pt x="0" y="0"/>
                        </a:moveTo>
                        <a:cubicBezTo>
                          <a:pt x="0" y="1"/>
                          <a:pt x="0" y="1"/>
                          <a:pt x="1" y="1"/>
                        </a:cubicBezTo>
                        <a:cubicBezTo>
                          <a:pt x="1" y="1"/>
                          <a:pt x="2" y="2"/>
                          <a:pt x="2" y="2"/>
                        </a:cubicBezTo>
                        <a:cubicBezTo>
                          <a:pt x="3" y="2"/>
                          <a:pt x="4" y="3"/>
                          <a:pt x="5" y="3"/>
                        </a:cubicBezTo>
                        <a:cubicBezTo>
                          <a:pt x="5" y="3"/>
                          <a:pt x="5" y="4"/>
                          <a:pt x="6" y="4"/>
                        </a:cubicBezTo>
                        <a:cubicBezTo>
                          <a:pt x="6" y="4"/>
                          <a:pt x="6" y="4"/>
                          <a:pt x="6" y="4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7" y="6"/>
                          <a:pt x="7" y="6"/>
                          <a:pt x="7" y="6"/>
                        </a:cubicBezTo>
                        <a:cubicBezTo>
                          <a:pt x="7" y="5"/>
                          <a:pt x="7" y="4"/>
                          <a:pt x="7" y="4"/>
                        </a:cubicBezTo>
                        <a:cubicBezTo>
                          <a:pt x="6" y="3"/>
                          <a:pt x="6" y="2"/>
                          <a:pt x="5" y="2"/>
                        </a:cubicBezTo>
                        <a:cubicBezTo>
                          <a:pt x="4" y="1"/>
                          <a:pt x="2" y="1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99" name="Freeform 489"/>
                  <p:cNvSpPr/>
                  <p:nvPr/>
                </p:nvSpPr>
                <p:spPr bwMode="auto">
                  <a:xfrm>
                    <a:off x="919163" y="2251076"/>
                    <a:ext cx="7938" cy="6350"/>
                  </a:xfrm>
                  <a:custGeom>
                    <a:avLst/>
                    <a:gdLst>
                      <a:gd name="T0" fmla="*/ 0 w 7"/>
                      <a:gd name="T1" fmla="*/ 0 h 6"/>
                      <a:gd name="T2" fmla="*/ 1 w 7"/>
                      <a:gd name="T3" fmla="*/ 1 h 6"/>
                      <a:gd name="T4" fmla="*/ 4 w 7"/>
                      <a:gd name="T5" fmla="*/ 3 h 6"/>
                      <a:gd name="T6" fmla="*/ 5 w 7"/>
                      <a:gd name="T7" fmla="*/ 5 h 6"/>
                      <a:gd name="T8" fmla="*/ 6 w 7"/>
                      <a:gd name="T9" fmla="*/ 5 h 6"/>
                      <a:gd name="T10" fmla="*/ 6 w 7"/>
                      <a:gd name="T11" fmla="*/ 5 h 6"/>
                      <a:gd name="T12" fmla="*/ 7 w 7"/>
                      <a:gd name="T13" fmla="*/ 6 h 6"/>
                      <a:gd name="T14" fmla="*/ 7 w 7"/>
                      <a:gd name="T15" fmla="*/ 5 h 6"/>
                      <a:gd name="T16" fmla="*/ 5 w 7"/>
                      <a:gd name="T17" fmla="*/ 2 h 6"/>
                      <a:gd name="T18" fmla="*/ 1 w 7"/>
                      <a:gd name="T19" fmla="*/ 0 h 6"/>
                      <a:gd name="T20" fmla="*/ 1 w 7"/>
                      <a:gd name="T21" fmla="*/ 0 h 6"/>
                      <a:gd name="T22" fmla="*/ 0 w 7"/>
                      <a:gd name="T23" fmla="*/ 0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7" h="6">
                        <a:moveTo>
                          <a:pt x="0" y="0"/>
                        </a:moveTo>
                        <a:cubicBezTo>
                          <a:pt x="0" y="0"/>
                          <a:pt x="0" y="1"/>
                          <a:pt x="1" y="1"/>
                        </a:cubicBezTo>
                        <a:cubicBezTo>
                          <a:pt x="2" y="2"/>
                          <a:pt x="3" y="2"/>
                          <a:pt x="4" y="3"/>
                        </a:cubicBezTo>
                        <a:cubicBezTo>
                          <a:pt x="4" y="4"/>
                          <a:pt x="5" y="4"/>
                          <a:pt x="5" y="5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6"/>
                          <a:pt x="6" y="6"/>
                          <a:pt x="7" y="6"/>
                        </a:cubicBezTo>
                        <a:cubicBezTo>
                          <a:pt x="7" y="6"/>
                          <a:pt x="7" y="5"/>
                          <a:pt x="7" y="5"/>
                        </a:cubicBezTo>
                        <a:cubicBezTo>
                          <a:pt x="7" y="4"/>
                          <a:pt x="6" y="3"/>
                          <a:pt x="5" y="2"/>
                        </a:cubicBezTo>
                        <a:cubicBezTo>
                          <a:pt x="4" y="1"/>
                          <a:pt x="2" y="1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0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00" name="Freeform 490"/>
                  <p:cNvSpPr/>
                  <p:nvPr/>
                </p:nvSpPr>
                <p:spPr bwMode="auto">
                  <a:xfrm>
                    <a:off x="862013" y="2254251"/>
                    <a:ext cx="11113" cy="6350"/>
                  </a:xfrm>
                  <a:custGeom>
                    <a:avLst/>
                    <a:gdLst>
                      <a:gd name="T0" fmla="*/ 10 w 11"/>
                      <a:gd name="T1" fmla="*/ 0 h 5"/>
                      <a:gd name="T2" fmla="*/ 7 w 11"/>
                      <a:gd name="T3" fmla="*/ 1 h 5"/>
                      <a:gd name="T4" fmla="*/ 3 w 11"/>
                      <a:gd name="T5" fmla="*/ 3 h 5"/>
                      <a:gd name="T6" fmla="*/ 2 w 11"/>
                      <a:gd name="T7" fmla="*/ 3 h 5"/>
                      <a:gd name="T8" fmla="*/ 1 w 11"/>
                      <a:gd name="T9" fmla="*/ 3 h 5"/>
                      <a:gd name="T10" fmla="*/ 1 w 11"/>
                      <a:gd name="T11" fmla="*/ 3 h 5"/>
                      <a:gd name="T12" fmla="*/ 0 w 11"/>
                      <a:gd name="T13" fmla="*/ 4 h 5"/>
                      <a:gd name="T14" fmla="*/ 0 w 11"/>
                      <a:gd name="T15" fmla="*/ 5 h 5"/>
                      <a:gd name="T16" fmla="*/ 4 w 11"/>
                      <a:gd name="T17" fmla="*/ 4 h 5"/>
                      <a:gd name="T18" fmla="*/ 8 w 11"/>
                      <a:gd name="T19" fmla="*/ 2 h 5"/>
                      <a:gd name="T20" fmla="*/ 10 w 11"/>
                      <a:gd name="T21" fmla="*/ 1 h 5"/>
                      <a:gd name="T22" fmla="*/ 11 w 11"/>
                      <a:gd name="T23" fmla="*/ 1 h 5"/>
                      <a:gd name="T24" fmla="*/ 10 w 11"/>
                      <a:gd name="T25" fmla="*/ 0 h 5"/>
                      <a:gd name="T26" fmla="*/ 10 w 11"/>
                      <a:gd name="T27" fmla="*/ 0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11" h="5">
                        <a:moveTo>
                          <a:pt x="10" y="0"/>
                        </a:moveTo>
                        <a:cubicBezTo>
                          <a:pt x="9" y="0"/>
                          <a:pt x="8" y="1"/>
                          <a:pt x="7" y="1"/>
                        </a:cubicBezTo>
                        <a:cubicBezTo>
                          <a:pt x="6" y="2"/>
                          <a:pt x="5" y="2"/>
                          <a:pt x="3" y="3"/>
                        </a:cubicBezTo>
                        <a:cubicBezTo>
                          <a:pt x="3" y="3"/>
                          <a:pt x="2" y="3"/>
                          <a:pt x="2" y="3"/>
                        </a:cubicBezTo>
                        <a:cubicBezTo>
                          <a:pt x="1" y="4"/>
                          <a:pt x="1" y="4"/>
                          <a:pt x="1" y="3"/>
                        </a:cubicBez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0" y="3"/>
                          <a:pt x="0" y="4"/>
                          <a:pt x="0" y="4"/>
                        </a:cubicBezTo>
                        <a:cubicBezTo>
                          <a:pt x="0" y="4"/>
                          <a:pt x="0" y="5"/>
                          <a:pt x="0" y="5"/>
                        </a:cubicBezTo>
                        <a:cubicBezTo>
                          <a:pt x="2" y="5"/>
                          <a:pt x="3" y="4"/>
                          <a:pt x="4" y="4"/>
                        </a:cubicBezTo>
                        <a:cubicBezTo>
                          <a:pt x="6" y="3"/>
                          <a:pt x="7" y="2"/>
                          <a:pt x="8" y="2"/>
                        </a:cubicBezTo>
                        <a:cubicBezTo>
                          <a:pt x="9" y="2"/>
                          <a:pt x="10" y="1"/>
                          <a:pt x="10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0"/>
                          <a:pt x="10" y="0"/>
                          <a:pt x="10" y="0"/>
                        </a:cubicBezTo>
                        <a:cubicBezTo>
                          <a:pt x="10" y="0"/>
                          <a:pt x="10" y="0"/>
                          <a:pt x="10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01" name="Freeform 491"/>
                  <p:cNvSpPr/>
                  <p:nvPr/>
                </p:nvSpPr>
                <p:spPr bwMode="auto">
                  <a:xfrm>
                    <a:off x="852488" y="2244726"/>
                    <a:ext cx="11113" cy="3175"/>
                  </a:xfrm>
                  <a:custGeom>
                    <a:avLst/>
                    <a:gdLst>
                      <a:gd name="T0" fmla="*/ 10 w 11"/>
                      <a:gd name="T1" fmla="*/ 0 h 2"/>
                      <a:gd name="T2" fmla="*/ 6 w 11"/>
                      <a:gd name="T3" fmla="*/ 0 h 2"/>
                      <a:gd name="T4" fmla="*/ 1 w 11"/>
                      <a:gd name="T5" fmla="*/ 1 h 2"/>
                      <a:gd name="T6" fmla="*/ 0 w 11"/>
                      <a:gd name="T7" fmla="*/ 1 h 2"/>
                      <a:gd name="T8" fmla="*/ 1 w 11"/>
                      <a:gd name="T9" fmla="*/ 2 h 2"/>
                      <a:gd name="T10" fmla="*/ 10 w 11"/>
                      <a:gd name="T11" fmla="*/ 1 h 2"/>
                      <a:gd name="T12" fmla="*/ 11 w 11"/>
                      <a:gd name="T13" fmla="*/ 0 h 2"/>
                      <a:gd name="T14" fmla="*/ 10 w 11"/>
                      <a:gd name="T15" fmla="*/ 0 h 2"/>
                      <a:gd name="T16" fmla="*/ 10 w 11"/>
                      <a:gd name="T17" fmla="*/ 0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1" h="2">
                        <a:moveTo>
                          <a:pt x="10" y="0"/>
                        </a:moveTo>
                        <a:cubicBezTo>
                          <a:pt x="9" y="0"/>
                          <a:pt x="7" y="0"/>
                          <a:pt x="6" y="0"/>
                        </a:cubicBezTo>
                        <a:cubicBezTo>
                          <a:pt x="4" y="1"/>
                          <a:pt x="3" y="1"/>
                          <a:pt x="1" y="1"/>
                        </a:cubicBezTo>
                        <a:cubicBezTo>
                          <a:pt x="1" y="1"/>
                          <a:pt x="0" y="1"/>
                          <a:pt x="0" y="1"/>
                        </a:cubicBezTo>
                        <a:cubicBezTo>
                          <a:pt x="0" y="2"/>
                          <a:pt x="1" y="2"/>
                          <a:pt x="1" y="2"/>
                        </a:cubicBezTo>
                        <a:cubicBezTo>
                          <a:pt x="4" y="2"/>
                          <a:pt x="7" y="2"/>
                          <a:pt x="10" y="1"/>
                        </a:cubicBezTo>
                        <a:cubicBezTo>
                          <a:pt x="10" y="1"/>
                          <a:pt x="11" y="0"/>
                          <a:pt x="11" y="0"/>
                        </a:cubicBezTo>
                        <a:cubicBezTo>
                          <a:pt x="10" y="0"/>
                          <a:pt x="10" y="0"/>
                          <a:pt x="10" y="0"/>
                        </a:cubicBezTo>
                        <a:cubicBezTo>
                          <a:pt x="10" y="0"/>
                          <a:pt x="10" y="0"/>
                          <a:pt x="10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02" name="Freeform 492"/>
                  <p:cNvSpPr/>
                  <p:nvPr/>
                </p:nvSpPr>
                <p:spPr bwMode="auto">
                  <a:xfrm>
                    <a:off x="854075" y="2219326"/>
                    <a:ext cx="9525" cy="6350"/>
                  </a:xfrm>
                  <a:custGeom>
                    <a:avLst/>
                    <a:gdLst>
                      <a:gd name="T0" fmla="*/ 1 w 9"/>
                      <a:gd name="T1" fmla="*/ 0 h 7"/>
                      <a:gd name="T2" fmla="*/ 0 w 9"/>
                      <a:gd name="T3" fmla="*/ 1 h 7"/>
                      <a:gd name="T4" fmla="*/ 4 w 9"/>
                      <a:gd name="T5" fmla="*/ 4 h 7"/>
                      <a:gd name="T6" fmla="*/ 8 w 9"/>
                      <a:gd name="T7" fmla="*/ 7 h 7"/>
                      <a:gd name="T8" fmla="*/ 9 w 9"/>
                      <a:gd name="T9" fmla="*/ 6 h 7"/>
                      <a:gd name="T10" fmla="*/ 9 w 9"/>
                      <a:gd name="T11" fmla="*/ 6 h 7"/>
                      <a:gd name="T12" fmla="*/ 3 w 9"/>
                      <a:gd name="T13" fmla="*/ 2 h 7"/>
                      <a:gd name="T14" fmla="*/ 2 w 9"/>
                      <a:gd name="T15" fmla="*/ 1 h 7"/>
                      <a:gd name="T16" fmla="*/ 1 w 9"/>
                      <a:gd name="T17" fmla="*/ 0 h 7"/>
                      <a:gd name="T18" fmla="*/ 1 w 9"/>
                      <a:gd name="T19" fmla="*/ 0 h 7"/>
                      <a:gd name="T20" fmla="*/ 1 w 9"/>
                      <a:gd name="T21" fmla="*/ 0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9" h="7">
                        <a:moveTo>
                          <a:pt x="1" y="0"/>
                        </a:moveTo>
                        <a:cubicBezTo>
                          <a:pt x="0" y="0"/>
                          <a:pt x="0" y="1"/>
                          <a:pt x="0" y="1"/>
                        </a:cubicBezTo>
                        <a:cubicBezTo>
                          <a:pt x="1" y="2"/>
                          <a:pt x="3" y="3"/>
                          <a:pt x="4" y="4"/>
                        </a:cubicBezTo>
                        <a:cubicBezTo>
                          <a:pt x="5" y="5"/>
                          <a:pt x="7" y="6"/>
                          <a:pt x="8" y="7"/>
                        </a:cubicBezTo>
                        <a:cubicBezTo>
                          <a:pt x="9" y="7"/>
                          <a:pt x="9" y="7"/>
                          <a:pt x="9" y="6"/>
                        </a:cubicBezTo>
                        <a:cubicBezTo>
                          <a:pt x="9" y="6"/>
                          <a:pt x="9" y="6"/>
                          <a:pt x="9" y="6"/>
                        </a:cubicBezTo>
                        <a:cubicBezTo>
                          <a:pt x="7" y="4"/>
                          <a:pt x="5" y="4"/>
                          <a:pt x="3" y="2"/>
                        </a:cubicBezTo>
                        <a:cubicBezTo>
                          <a:pt x="3" y="2"/>
                          <a:pt x="2" y="1"/>
                          <a:pt x="2" y="1"/>
                        </a:cubicBezTo>
                        <a:cubicBezTo>
                          <a:pt x="2" y="1"/>
                          <a:pt x="2" y="1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03" name="Freeform 493"/>
                  <p:cNvSpPr/>
                  <p:nvPr/>
                </p:nvSpPr>
                <p:spPr bwMode="auto">
                  <a:xfrm>
                    <a:off x="866775" y="2198688"/>
                    <a:ext cx="9525" cy="11113"/>
                  </a:xfrm>
                  <a:custGeom>
                    <a:avLst/>
                    <a:gdLst>
                      <a:gd name="T0" fmla="*/ 0 w 9"/>
                      <a:gd name="T1" fmla="*/ 1 h 10"/>
                      <a:gd name="T2" fmla="*/ 1 w 9"/>
                      <a:gd name="T3" fmla="*/ 4 h 10"/>
                      <a:gd name="T4" fmla="*/ 3 w 9"/>
                      <a:gd name="T5" fmla="*/ 6 h 10"/>
                      <a:gd name="T6" fmla="*/ 6 w 9"/>
                      <a:gd name="T7" fmla="*/ 8 h 10"/>
                      <a:gd name="T8" fmla="*/ 8 w 9"/>
                      <a:gd name="T9" fmla="*/ 10 h 10"/>
                      <a:gd name="T10" fmla="*/ 9 w 9"/>
                      <a:gd name="T11" fmla="*/ 10 h 10"/>
                      <a:gd name="T12" fmla="*/ 9 w 9"/>
                      <a:gd name="T13" fmla="*/ 9 h 10"/>
                      <a:gd name="T14" fmla="*/ 5 w 9"/>
                      <a:gd name="T15" fmla="*/ 7 h 10"/>
                      <a:gd name="T16" fmla="*/ 2 w 9"/>
                      <a:gd name="T17" fmla="*/ 3 h 10"/>
                      <a:gd name="T18" fmla="*/ 1 w 9"/>
                      <a:gd name="T19" fmla="*/ 2 h 10"/>
                      <a:gd name="T20" fmla="*/ 1 w 9"/>
                      <a:gd name="T21" fmla="*/ 1 h 10"/>
                      <a:gd name="T22" fmla="*/ 1 w 9"/>
                      <a:gd name="T23" fmla="*/ 1 h 10"/>
                      <a:gd name="T24" fmla="*/ 0 w 9"/>
                      <a:gd name="T25" fmla="*/ 0 h 10"/>
                      <a:gd name="T26" fmla="*/ 0 w 9"/>
                      <a:gd name="T27" fmla="*/ 1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9" h="10">
                        <a:moveTo>
                          <a:pt x="0" y="1"/>
                        </a:moveTo>
                        <a:cubicBezTo>
                          <a:pt x="0" y="2"/>
                          <a:pt x="0" y="3"/>
                          <a:pt x="1" y="4"/>
                        </a:cubicBezTo>
                        <a:cubicBezTo>
                          <a:pt x="1" y="4"/>
                          <a:pt x="2" y="5"/>
                          <a:pt x="3" y="6"/>
                        </a:cubicBezTo>
                        <a:cubicBezTo>
                          <a:pt x="4" y="7"/>
                          <a:pt x="5" y="7"/>
                          <a:pt x="6" y="8"/>
                        </a:cubicBezTo>
                        <a:cubicBezTo>
                          <a:pt x="6" y="9"/>
                          <a:pt x="7" y="9"/>
                          <a:pt x="8" y="10"/>
                        </a:cubicBezTo>
                        <a:cubicBezTo>
                          <a:pt x="8" y="10"/>
                          <a:pt x="8" y="10"/>
                          <a:pt x="9" y="10"/>
                        </a:cubicBezTo>
                        <a:cubicBezTo>
                          <a:pt x="9" y="10"/>
                          <a:pt x="9" y="9"/>
                          <a:pt x="9" y="9"/>
                        </a:cubicBezTo>
                        <a:cubicBezTo>
                          <a:pt x="8" y="8"/>
                          <a:pt x="6" y="7"/>
                          <a:pt x="5" y="7"/>
                        </a:cubicBezTo>
                        <a:cubicBezTo>
                          <a:pt x="4" y="6"/>
                          <a:pt x="3" y="4"/>
                          <a:pt x="2" y="3"/>
                        </a:cubicBezTo>
                        <a:cubicBezTo>
                          <a:pt x="1" y="3"/>
                          <a:pt x="1" y="2"/>
                          <a:pt x="1" y="2"/>
                        </a:cubicBezTo>
                        <a:cubicBezTo>
                          <a:pt x="1" y="2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0" y="0"/>
                          <a:pt x="0" y="0"/>
                        </a:cubicBezTo>
                        <a:cubicBezTo>
                          <a:pt x="0" y="0"/>
                          <a:pt x="0" y="1"/>
                          <a:pt x="0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04" name="Freeform 494"/>
                  <p:cNvSpPr/>
                  <p:nvPr/>
                </p:nvSpPr>
                <p:spPr bwMode="auto">
                  <a:xfrm>
                    <a:off x="855663" y="2439988"/>
                    <a:ext cx="1588" cy="9525"/>
                  </a:xfrm>
                  <a:custGeom>
                    <a:avLst/>
                    <a:gdLst>
                      <a:gd name="T0" fmla="*/ 1 w 2"/>
                      <a:gd name="T1" fmla="*/ 0 h 9"/>
                      <a:gd name="T2" fmla="*/ 0 w 2"/>
                      <a:gd name="T3" fmla="*/ 9 h 9"/>
                      <a:gd name="T4" fmla="*/ 1 w 2"/>
                      <a:gd name="T5" fmla="*/ 9 h 9"/>
                      <a:gd name="T6" fmla="*/ 2 w 2"/>
                      <a:gd name="T7" fmla="*/ 0 h 9"/>
                      <a:gd name="T8" fmla="*/ 1 w 2"/>
                      <a:gd name="T9" fmla="*/ 0 h 9"/>
                      <a:gd name="T10" fmla="*/ 1 w 2"/>
                      <a:gd name="T11" fmla="*/ 0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2" h="9">
                        <a:moveTo>
                          <a:pt x="1" y="0"/>
                        </a:moveTo>
                        <a:cubicBezTo>
                          <a:pt x="1" y="3"/>
                          <a:pt x="0" y="6"/>
                          <a:pt x="0" y="9"/>
                        </a:cubicBezTo>
                        <a:cubicBezTo>
                          <a:pt x="0" y="9"/>
                          <a:pt x="1" y="9"/>
                          <a:pt x="1" y="9"/>
                        </a:cubicBezTo>
                        <a:cubicBezTo>
                          <a:pt x="1" y="6"/>
                          <a:pt x="2" y="3"/>
                          <a:pt x="2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05" name="Freeform 495"/>
                  <p:cNvSpPr>
                    <a:spLocks noEditPoints="1"/>
                  </p:cNvSpPr>
                  <p:nvPr/>
                </p:nvSpPr>
                <p:spPr bwMode="auto">
                  <a:xfrm>
                    <a:off x="820738" y="2447926"/>
                    <a:ext cx="39688" cy="41275"/>
                  </a:xfrm>
                  <a:custGeom>
                    <a:avLst/>
                    <a:gdLst>
                      <a:gd name="T0" fmla="*/ 18 w 37"/>
                      <a:gd name="T1" fmla="*/ 38 h 39"/>
                      <a:gd name="T2" fmla="*/ 18 w 37"/>
                      <a:gd name="T3" fmla="*/ 38 h 39"/>
                      <a:gd name="T4" fmla="*/ 28 w 37"/>
                      <a:gd name="T5" fmla="*/ 35 h 39"/>
                      <a:gd name="T6" fmla="*/ 26 w 37"/>
                      <a:gd name="T7" fmla="*/ 18 h 39"/>
                      <a:gd name="T8" fmla="*/ 26 w 37"/>
                      <a:gd name="T9" fmla="*/ 18 h 39"/>
                      <a:gd name="T10" fmla="*/ 20 w 37"/>
                      <a:gd name="T11" fmla="*/ 16 h 39"/>
                      <a:gd name="T12" fmla="*/ 20 w 37"/>
                      <a:gd name="T13" fmla="*/ 16 h 39"/>
                      <a:gd name="T14" fmla="*/ 20 w 37"/>
                      <a:gd name="T15" fmla="*/ 16 h 39"/>
                      <a:gd name="T16" fmla="*/ 16 w 37"/>
                      <a:gd name="T17" fmla="*/ 8 h 39"/>
                      <a:gd name="T18" fmla="*/ 23 w 37"/>
                      <a:gd name="T19" fmla="*/ 3 h 39"/>
                      <a:gd name="T20" fmla="*/ 23 w 37"/>
                      <a:gd name="T21" fmla="*/ 3 h 39"/>
                      <a:gd name="T22" fmla="*/ 18 w 37"/>
                      <a:gd name="T23" fmla="*/ 4 h 39"/>
                      <a:gd name="T24" fmla="*/ 14 w 37"/>
                      <a:gd name="T25" fmla="*/ 14 h 39"/>
                      <a:gd name="T26" fmla="*/ 21 w 37"/>
                      <a:gd name="T27" fmla="*/ 17 h 39"/>
                      <a:gd name="T28" fmla="*/ 30 w 37"/>
                      <a:gd name="T29" fmla="*/ 19 h 39"/>
                      <a:gd name="T30" fmla="*/ 33 w 37"/>
                      <a:gd name="T31" fmla="*/ 21 h 39"/>
                      <a:gd name="T32" fmla="*/ 35 w 37"/>
                      <a:gd name="T33" fmla="*/ 26 h 39"/>
                      <a:gd name="T34" fmla="*/ 35 w 37"/>
                      <a:gd name="T35" fmla="*/ 30 h 39"/>
                      <a:gd name="T36" fmla="*/ 32 w 37"/>
                      <a:gd name="T37" fmla="*/ 33 h 39"/>
                      <a:gd name="T38" fmla="*/ 18 w 37"/>
                      <a:gd name="T39" fmla="*/ 38 h 39"/>
                      <a:gd name="T40" fmla="*/ 18 w 37"/>
                      <a:gd name="T41" fmla="*/ 38 h 39"/>
                      <a:gd name="T42" fmla="*/ 18 w 37"/>
                      <a:gd name="T43" fmla="*/ 38 h 39"/>
                      <a:gd name="T44" fmla="*/ 2 w 37"/>
                      <a:gd name="T45" fmla="*/ 37 h 39"/>
                      <a:gd name="T46" fmla="*/ 0 w 37"/>
                      <a:gd name="T47" fmla="*/ 29 h 39"/>
                      <a:gd name="T48" fmla="*/ 0 w 37"/>
                      <a:gd name="T49" fmla="*/ 29 h 39"/>
                      <a:gd name="T50" fmla="*/ 2 w 37"/>
                      <a:gd name="T51" fmla="*/ 38 h 39"/>
                      <a:gd name="T52" fmla="*/ 17 w 37"/>
                      <a:gd name="T53" fmla="*/ 39 h 39"/>
                      <a:gd name="T54" fmla="*/ 32 w 37"/>
                      <a:gd name="T55" fmla="*/ 34 h 39"/>
                      <a:gd name="T56" fmla="*/ 35 w 37"/>
                      <a:gd name="T57" fmla="*/ 23 h 39"/>
                      <a:gd name="T58" fmla="*/ 29 w 37"/>
                      <a:gd name="T59" fmla="*/ 18 h 39"/>
                      <a:gd name="T60" fmla="*/ 17 w 37"/>
                      <a:gd name="T61" fmla="*/ 16 h 39"/>
                      <a:gd name="T62" fmla="*/ 15 w 37"/>
                      <a:gd name="T63" fmla="*/ 14 h 39"/>
                      <a:gd name="T64" fmla="*/ 14 w 37"/>
                      <a:gd name="T65" fmla="*/ 12 h 39"/>
                      <a:gd name="T66" fmla="*/ 15 w 37"/>
                      <a:gd name="T67" fmla="*/ 9 h 39"/>
                      <a:gd name="T68" fmla="*/ 18 w 37"/>
                      <a:gd name="T69" fmla="*/ 5 h 39"/>
                      <a:gd name="T70" fmla="*/ 28 w 37"/>
                      <a:gd name="T71" fmla="*/ 1 h 39"/>
                      <a:gd name="T72" fmla="*/ 33 w 37"/>
                      <a:gd name="T73" fmla="*/ 2 h 39"/>
                      <a:gd name="T74" fmla="*/ 35 w 37"/>
                      <a:gd name="T75" fmla="*/ 2 h 39"/>
                      <a:gd name="T76" fmla="*/ 30 w 37"/>
                      <a:gd name="T77" fmla="*/ 0 h 3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</a:cxnLst>
                    <a:rect l="0" t="0" r="r" b="b"/>
                    <a:pathLst>
                      <a:path w="37" h="39">
                        <a:moveTo>
                          <a:pt x="18" y="38"/>
                        </a:move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moveTo>
                          <a:pt x="28" y="35"/>
                        </a:moveTo>
                        <a:cubicBezTo>
                          <a:pt x="28" y="35"/>
                          <a:pt x="28" y="35"/>
                          <a:pt x="28" y="35"/>
                        </a:cubicBezTo>
                        <a:cubicBezTo>
                          <a:pt x="28" y="35"/>
                          <a:pt x="28" y="35"/>
                          <a:pt x="28" y="35"/>
                        </a:cubicBezTo>
                        <a:moveTo>
                          <a:pt x="26" y="18"/>
                        </a:moveTo>
                        <a:cubicBezTo>
                          <a:pt x="26" y="18"/>
                          <a:pt x="26" y="18"/>
                          <a:pt x="26" y="18"/>
                        </a:cubicBezTo>
                        <a:cubicBezTo>
                          <a:pt x="26" y="18"/>
                          <a:pt x="26" y="18"/>
                          <a:pt x="26" y="18"/>
                        </a:cubicBezTo>
                        <a:moveTo>
                          <a:pt x="20" y="16"/>
                        </a:moveTo>
                        <a:cubicBezTo>
                          <a:pt x="20" y="16"/>
                          <a:pt x="20" y="16"/>
                          <a:pt x="20" y="16"/>
                        </a:cubicBezTo>
                        <a:cubicBezTo>
                          <a:pt x="20" y="16"/>
                          <a:pt x="20" y="16"/>
                          <a:pt x="20" y="16"/>
                        </a:cubicBezTo>
                        <a:moveTo>
                          <a:pt x="20" y="16"/>
                        </a:moveTo>
                        <a:cubicBezTo>
                          <a:pt x="20" y="16"/>
                          <a:pt x="20" y="16"/>
                          <a:pt x="20" y="16"/>
                        </a:cubicBezTo>
                        <a:cubicBezTo>
                          <a:pt x="20" y="16"/>
                          <a:pt x="20" y="16"/>
                          <a:pt x="20" y="16"/>
                        </a:cubicBezTo>
                        <a:moveTo>
                          <a:pt x="16" y="8"/>
                        </a:moveTo>
                        <a:cubicBezTo>
                          <a:pt x="16" y="8"/>
                          <a:pt x="16" y="8"/>
                          <a:pt x="16" y="8"/>
                        </a:cubicBezTo>
                        <a:cubicBezTo>
                          <a:pt x="16" y="8"/>
                          <a:pt x="16" y="8"/>
                          <a:pt x="16" y="8"/>
                        </a:cubicBezTo>
                        <a:moveTo>
                          <a:pt x="23" y="3"/>
                        </a:moveTo>
                        <a:cubicBezTo>
                          <a:pt x="23" y="3"/>
                          <a:pt x="23" y="3"/>
                          <a:pt x="23" y="3"/>
                        </a:cubicBezTo>
                        <a:cubicBezTo>
                          <a:pt x="23" y="3"/>
                          <a:pt x="23" y="3"/>
                          <a:pt x="23" y="3"/>
                        </a:cubicBezTo>
                        <a:moveTo>
                          <a:pt x="27" y="1"/>
                        </a:moveTo>
                        <a:cubicBezTo>
                          <a:pt x="24" y="1"/>
                          <a:pt x="21" y="3"/>
                          <a:pt x="18" y="4"/>
                        </a:cubicBezTo>
                        <a:cubicBezTo>
                          <a:pt x="16" y="6"/>
                          <a:pt x="14" y="8"/>
                          <a:pt x="13" y="11"/>
                        </a:cubicBezTo>
                        <a:cubicBezTo>
                          <a:pt x="13" y="12"/>
                          <a:pt x="13" y="13"/>
                          <a:pt x="14" y="14"/>
                        </a:cubicBezTo>
                        <a:cubicBezTo>
                          <a:pt x="14" y="15"/>
                          <a:pt x="15" y="16"/>
                          <a:pt x="16" y="16"/>
                        </a:cubicBezTo>
                        <a:cubicBezTo>
                          <a:pt x="18" y="17"/>
                          <a:pt x="19" y="17"/>
                          <a:pt x="21" y="17"/>
                        </a:cubicBezTo>
                        <a:cubicBezTo>
                          <a:pt x="23" y="18"/>
                          <a:pt x="24" y="18"/>
                          <a:pt x="26" y="18"/>
                        </a:cubicBezTo>
                        <a:cubicBezTo>
                          <a:pt x="28" y="18"/>
                          <a:pt x="29" y="18"/>
                          <a:pt x="30" y="19"/>
                        </a:cubicBezTo>
                        <a:cubicBezTo>
                          <a:pt x="31" y="19"/>
                          <a:pt x="31" y="19"/>
                          <a:pt x="32" y="20"/>
                        </a:cubicBezTo>
                        <a:cubicBezTo>
                          <a:pt x="32" y="20"/>
                          <a:pt x="33" y="20"/>
                          <a:pt x="33" y="21"/>
                        </a:cubicBezTo>
                        <a:cubicBezTo>
                          <a:pt x="34" y="21"/>
                          <a:pt x="34" y="22"/>
                          <a:pt x="34" y="23"/>
                        </a:cubicBezTo>
                        <a:cubicBezTo>
                          <a:pt x="35" y="24"/>
                          <a:pt x="35" y="25"/>
                          <a:pt x="35" y="26"/>
                        </a:cubicBezTo>
                        <a:cubicBezTo>
                          <a:pt x="35" y="27"/>
                          <a:pt x="35" y="27"/>
                          <a:pt x="35" y="28"/>
                        </a:cubicBezTo>
                        <a:cubicBezTo>
                          <a:pt x="35" y="29"/>
                          <a:pt x="35" y="29"/>
                          <a:pt x="35" y="30"/>
                        </a:cubicBezTo>
                        <a:cubicBezTo>
                          <a:pt x="35" y="30"/>
                          <a:pt x="34" y="31"/>
                          <a:pt x="34" y="31"/>
                        </a:cubicBezTo>
                        <a:cubicBezTo>
                          <a:pt x="33" y="32"/>
                          <a:pt x="32" y="33"/>
                          <a:pt x="32" y="33"/>
                        </a:cubicBezTo>
                        <a:cubicBezTo>
                          <a:pt x="30" y="34"/>
                          <a:pt x="29" y="35"/>
                          <a:pt x="28" y="35"/>
                        </a:cubicBezTo>
                        <a:cubicBezTo>
                          <a:pt x="25" y="37"/>
                          <a:pt x="21" y="37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4" y="38"/>
                          <a:pt x="9" y="38"/>
                          <a:pt x="5" y="38"/>
                        </a:cubicBezTo>
                        <a:cubicBezTo>
                          <a:pt x="4" y="38"/>
                          <a:pt x="3" y="37"/>
                          <a:pt x="2" y="37"/>
                        </a:cubicBezTo>
                        <a:cubicBezTo>
                          <a:pt x="2" y="35"/>
                          <a:pt x="1" y="33"/>
                          <a:pt x="1" y="30"/>
                        </a:cubicBezTo>
                        <a:cubicBezTo>
                          <a:pt x="1" y="30"/>
                          <a:pt x="0" y="29"/>
                          <a:pt x="0" y="29"/>
                        </a:cubicBezTo>
                        <a:cubicBezTo>
                          <a:pt x="0" y="28"/>
                          <a:pt x="0" y="28"/>
                          <a:pt x="0" y="28"/>
                        </a:cubicBezTo>
                        <a:cubicBezTo>
                          <a:pt x="0" y="28"/>
                          <a:pt x="0" y="28"/>
                          <a:pt x="0" y="29"/>
                        </a:cubicBezTo>
                        <a:cubicBezTo>
                          <a:pt x="0" y="32"/>
                          <a:pt x="1" y="35"/>
                          <a:pt x="1" y="38"/>
                        </a:cubicBezTo>
                        <a:cubicBezTo>
                          <a:pt x="1" y="38"/>
                          <a:pt x="1" y="38"/>
                          <a:pt x="2" y="38"/>
                        </a:cubicBezTo>
                        <a:cubicBezTo>
                          <a:pt x="4" y="39"/>
                          <a:pt x="6" y="39"/>
                          <a:pt x="8" y="39"/>
                        </a:cubicBezTo>
                        <a:cubicBezTo>
                          <a:pt x="11" y="39"/>
                          <a:pt x="14" y="39"/>
                          <a:pt x="17" y="39"/>
                        </a:cubicBezTo>
                        <a:cubicBezTo>
                          <a:pt x="20" y="38"/>
                          <a:pt x="23" y="38"/>
                          <a:pt x="25" y="37"/>
                        </a:cubicBezTo>
                        <a:cubicBezTo>
                          <a:pt x="28" y="36"/>
                          <a:pt x="30" y="35"/>
                          <a:pt x="32" y="34"/>
                        </a:cubicBezTo>
                        <a:cubicBezTo>
                          <a:pt x="34" y="33"/>
                          <a:pt x="35" y="31"/>
                          <a:pt x="36" y="29"/>
                        </a:cubicBezTo>
                        <a:cubicBezTo>
                          <a:pt x="37" y="27"/>
                          <a:pt x="36" y="25"/>
                          <a:pt x="35" y="23"/>
                        </a:cubicBezTo>
                        <a:cubicBezTo>
                          <a:pt x="35" y="21"/>
                          <a:pt x="34" y="20"/>
                          <a:pt x="33" y="19"/>
                        </a:cubicBezTo>
                        <a:cubicBezTo>
                          <a:pt x="32" y="18"/>
                          <a:pt x="31" y="18"/>
                          <a:pt x="29" y="18"/>
                        </a:cubicBezTo>
                        <a:cubicBezTo>
                          <a:pt x="26" y="17"/>
                          <a:pt x="23" y="17"/>
                          <a:pt x="20" y="16"/>
                        </a:cubicBezTo>
                        <a:cubicBezTo>
                          <a:pt x="19" y="16"/>
                          <a:pt x="18" y="16"/>
                          <a:pt x="17" y="16"/>
                        </a:cubicBezTo>
                        <a:cubicBezTo>
                          <a:pt x="16" y="16"/>
                          <a:pt x="16" y="15"/>
                          <a:pt x="16" y="15"/>
                        </a:cubicBezTo>
                        <a:cubicBezTo>
                          <a:pt x="15" y="15"/>
                          <a:pt x="15" y="15"/>
                          <a:pt x="15" y="14"/>
                        </a:cubicBezTo>
                        <a:cubicBezTo>
                          <a:pt x="15" y="14"/>
                          <a:pt x="15" y="14"/>
                          <a:pt x="14" y="14"/>
                        </a:cubicBezTo>
                        <a:cubicBezTo>
                          <a:pt x="14" y="13"/>
                          <a:pt x="14" y="13"/>
                          <a:pt x="14" y="12"/>
                        </a:cubicBezTo>
                        <a:cubicBezTo>
                          <a:pt x="14" y="12"/>
                          <a:pt x="14" y="11"/>
                          <a:pt x="14" y="11"/>
                        </a:cubicBezTo>
                        <a:cubicBezTo>
                          <a:pt x="14" y="10"/>
                          <a:pt x="14" y="10"/>
                          <a:pt x="15" y="9"/>
                        </a:cubicBezTo>
                        <a:cubicBezTo>
                          <a:pt x="15" y="9"/>
                          <a:pt x="15" y="8"/>
                          <a:pt x="16" y="8"/>
                        </a:cubicBezTo>
                        <a:cubicBezTo>
                          <a:pt x="16" y="7"/>
                          <a:pt x="17" y="6"/>
                          <a:pt x="18" y="5"/>
                        </a:cubicBezTo>
                        <a:cubicBezTo>
                          <a:pt x="20" y="4"/>
                          <a:pt x="21" y="3"/>
                          <a:pt x="23" y="3"/>
                        </a:cubicBezTo>
                        <a:cubicBezTo>
                          <a:pt x="25" y="2"/>
                          <a:pt x="26" y="2"/>
                          <a:pt x="28" y="1"/>
                        </a:cubicBezTo>
                        <a:cubicBezTo>
                          <a:pt x="29" y="1"/>
                          <a:pt x="30" y="1"/>
                          <a:pt x="31" y="1"/>
                        </a:cubicBezTo>
                        <a:cubicBezTo>
                          <a:pt x="32" y="1"/>
                          <a:pt x="33" y="2"/>
                          <a:pt x="33" y="2"/>
                        </a:cubicBezTo>
                        <a:cubicBezTo>
                          <a:pt x="34" y="2"/>
                          <a:pt x="34" y="2"/>
                          <a:pt x="34" y="2"/>
                        </a:cubicBezTo>
                        <a:cubicBezTo>
                          <a:pt x="35" y="3"/>
                          <a:pt x="35" y="2"/>
                          <a:pt x="35" y="2"/>
                        </a:cubicBezTo>
                        <a:cubicBezTo>
                          <a:pt x="35" y="2"/>
                          <a:pt x="35" y="2"/>
                          <a:pt x="35" y="2"/>
                        </a:cubicBezTo>
                        <a:cubicBezTo>
                          <a:pt x="33" y="1"/>
                          <a:pt x="32" y="0"/>
                          <a:pt x="30" y="0"/>
                        </a:cubicBezTo>
                        <a:cubicBezTo>
                          <a:pt x="29" y="0"/>
                          <a:pt x="28" y="1"/>
                          <a:pt x="27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06" name="Freeform 496"/>
                  <p:cNvSpPr>
                    <a:spLocks noEditPoints="1"/>
                  </p:cNvSpPr>
                  <p:nvPr/>
                </p:nvSpPr>
                <p:spPr bwMode="auto">
                  <a:xfrm>
                    <a:off x="819150" y="2439988"/>
                    <a:ext cx="38100" cy="39688"/>
                  </a:xfrm>
                  <a:custGeom>
                    <a:avLst/>
                    <a:gdLst>
                      <a:gd name="T0" fmla="*/ 5 w 36"/>
                      <a:gd name="T1" fmla="*/ 36 h 37"/>
                      <a:gd name="T2" fmla="*/ 5 w 36"/>
                      <a:gd name="T3" fmla="*/ 36 h 37"/>
                      <a:gd name="T4" fmla="*/ 5 w 36"/>
                      <a:gd name="T5" fmla="*/ 36 h 37"/>
                      <a:gd name="T6" fmla="*/ 19 w 36"/>
                      <a:gd name="T7" fmla="*/ 32 h 37"/>
                      <a:gd name="T8" fmla="*/ 3 w 36"/>
                      <a:gd name="T9" fmla="*/ 20 h 37"/>
                      <a:gd name="T10" fmla="*/ 3 w 36"/>
                      <a:gd name="T11" fmla="*/ 20 h 37"/>
                      <a:gd name="T12" fmla="*/ 3 w 36"/>
                      <a:gd name="T13" fmla="*/ 12 h 37"/>
                      <a:gd name="T14" fmla="*/ 8 w 36"/>
                      <a:gd name="T15" fmla="*/ 6 h 37"/>
                      <a:gd name="T16" fmla="*/ 8 w 36"/>
                      <a:gd name="T17" fmla="*/ 6 h 37"/>
                      <a:gd name="T18" fmla="*/ 14 w 36"/>
                      <a:gd name="T19" fmla="*/ 3 h 37"/>
                      <a:gd name="T20" fmla="*/ 19 w 36"/>
                      <a:gd name="T21" fmla="*/ 1 h 37"/>
                      <a:gd name="T22" fmla="*/ 1 w 36"/>
                      <a:gd name="T23" fmla="*/ 15 h 37"/>
                      <a:gd name="T24" fmla="*/ 4 w 36"/>
                      <a:gd name="T25" fmla="*/ 23 h 37"/>
                      <a:gd name="T26" fmla="*/ 11 w 36"/>
                      <a:gd name="T27" fmla="*/ 27 h 37"/>
                      <a:gd name="T28" fmla="*/ 19 w 36"/>
                      <a:gd name="T29" fmla="*/ 32 h 37"/>
                      <a:gd name="T30" fmla="*/ 19 w 36"/>
                      <a:gd name="T31" fmla="*/ 33 h 37"/>
                      <a:gd name="T32" fmla="*/ 19 w 36"/>
                      <a:gd name="T33" fmla="*/ 34 h 37"/>
                      <a:gd name="T34" fmla="*/ 19 w 36"/>
                      <a:gd name="T35" fmla="*/ 35 h 37"/>
                      <a:gd name="T36" fmla="*/ 14 w 36"/>
                      <a:gd name="T37" fmla="*/ 36 h 37"/>
                      <a:gd name="T38" fmla="*/ 1 w 36"/>
                      <a:gd name="T39" fmla="*/ 35 h 37"/>
                      <a:gd name="T40" fmla="*/ 1 w 36"/>
                      <a:gd name="T41" fmla="*/ 36 h 37"/>
                      <a:gd name="T42" fmla="*/ 9 w 36"/>
                      <a:gd name="T43" fmla="*/ 37 h 37"/>
                      <a:gd name="T44" fmla="*/ 18 w 36"/>
                      <a:gd name="T45" fmla="*/ 36 h 37"/>
                      <a:gd name="T46" fmla="*/ 20 w 36"/>
                      <a:gd name="T47" fmla="*/ 32 h 37"/>
                      <a:gd name="T48" fmla="*/ 13 w 36"/>
                      <a:gd name="T49" fmla="*/ 27 h 37"/>
                      <a:gd name="T50" fmla="*/ 4 w 36"/>
                      <a:gd name="T51" fmla="*/ 22 h 37"/>
                      <a:gd name="T52" fmla="*/ 2 w 36"/>
                      <a:gd name="T53" fmla="*/ 17 h 37"/>
                      <a:gd name="T54" fmla="*/ 3 w 36"/>
                      <a:gd name="T55" fmla="*/ 12 h 37"/>
                      <a:gd name="T56" fmla="*/ 8 w 36"/>
                      <a:gd name="T57" fmla="*/ 6 h 37"/>
                      <a:gd name="T58" fmla="*/ 22 w 36"/>
                      <a:gd name="T59" fmla="*/ 1 h 37"/>
                      <a:gd name="T60" fmla="*/ 36 w 36"/>
                      <a:gd name="T61" fmla="*/ 0 h 37"/>
                      <a:gd name="T62" fmla="*/ 19 w 36"/>
                      <a:gd name="T63" fmla="*/ 1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</a:cxnLst>
                    <a:rect l="0" t="0" r="r" b="b"/>
                    <a:pathLst>
                      <a:path w="36" h="37">
                        <a:moveTo>
                          <a:pt x="5" y="36"/>
                        </a:moveTo>
                        <a:cubicBezTo>
                          <a:pt x="5" y="36"/>
                          <a:pt x="5" y="36"/>
                          <a:pt x="5" y="36"/>
                        </a:cubicBezTo>
                        <a:cubicBezTo>
                          <a:pt x="5" y="36"/>
                          <a:pt x="5" y="36"/>
                          <a:pt x="5" y="36"/>
                        </a:cubicBezTo>
                        <a:moveTo>
                          <a:pt x="5" y="36"/>
                        </a:moveTo>
                        <a:cubicBezTo>
                          <a:pt x="5" y="36"/>
                          <a:pt x="5" y="36"/>
                          <a:pt x="5" y="36"/>
                        </a:cubicBezTo>
                        <a:cubicBezTo>
                          <a:pt x="5" y="36"/>
                          <a:pt x="5" y="36"/>
                          <a:pt x="5" y="36"/>
                        </a:cubicBezTo>
                        <a:moveTo>
                          <a:pt x="19" y="32"/>
                        </a:moveTo>
                        <a:cubicBezTo>
                          <a:pt x="19" y="32"/>
                          <a:pt x="19" y="32"/>
                          <a:pt x="19" y="32"/>
                        </a:cubicBezTo>
                        <a:cubicBezTo>
                          <a:pt x="19" y="32"/>
                          <a:pt x="19" y="32"/>
                          <a:pt x="19" y="32"/>
                        </a:cubicBezTo>
                        <a:moveTo>
                          <a:pt x="3" y="20"/>
                        </a:moveTo>
                        <a:cubicBezTo>
                          <a:pt x="3" y="20"/>
                          <a:pt x="3" y="20"/>
                          <a:pt x="3" y="20"/>
                        </a:cubicBezTo>
                        <a:cubicBezTo>
                          <a:pt x="3" y="20"/>
                          <a:pt x="3" y="20"/>
                          <a:pt x="3" y="20"/>
                        </a:cubicBezTo>
                        <a:moveTo>
                          <a:pt x="3" y="12"/>
                        </a:moveTo>
                        <a:cubicBezTo>
                          <a:pt x="3" y="12"/>
                          <a:pt x="3" y="12"/>
                          <a:pt x="3" y="12"/>
                        </a:cubicBezTo>
                        <a:cubicBezTo>
                          <a:pt x="3" y="12"/>
                          <a:pt x="3" y="12"/>
                          <a:pt x="3" y="12"/>
                        </a:cubicBezTo>
                        <a:moveTo>
                          <a:pt x="8" y="6"/>
                        </a:moveTo>
                        <a:cubicBezTo>
                          <a:pt x="8" y="6"/>
                          <a:pt x="8" y="6"/>
                          <a:pt x="8" y="6"/>
                        </a:cubicBezTo>
                        <a:cubicBezTo>
                          <a:pt x="8" y="6"/>
                          <a:pt x="8" y="6"/>
                          <a:pt x="8" y="6"/>
                        </a:cubicBezTo>
                        <a:moveTo>
                          <a:pt x="14" y="3"/>
                        </a:moveTo>
                        <a:cubicBezTo>
                          <a:pt x="14" y="3"/>
                          <a:pt x="14" y="3"/>
                          <a:pt x="14" y="3"/>
                        </a:cubicBezTo>
                        <a:cubicBezTo>
                          <a:pt x="14" y="3"/>
                          <a:pt x="14" y="3"/>
                          <a:pt x="14" y="3"/>
                        </a:cubicBezTo>
                        <a:moveTo>
                          <a:pt x="19" y="1"/>
                        </a:moveTo>
                        <a:cubicBezTo>
                          <a:pt x="15" y="2"/>
                          <a:pt x="10" y="3"/>
                          <a:pt x="7" y="6"/>
                        </a:cubicBezTo>
                        <a:cubicBezTo>
                          <a:pt x="4" y="8"/>
                          <a:pt x="1" y="12"/>
                          <a:pt x="1" y="15"/>
                        </a:cubicBezTo>
                        <a:cubicBezTo>
                          <a:pt x="1" y="17"/>
                          <a:pt x="2" y="19"/>
                          <a:pt x="2" y="21"/>
                        </a:cubicBezTo>
                        <a:cubicBezTo>
                          <a:pt x="3" y="22"/>
                          <a:pt x="3" y="22"/>
                          <a:pt x="4" y="23"/>
                        </a:cubicBezTo>
                        <a:cubicBezTo>
                          <a:pt x="4" y="23"/>
                          <a:pt x="4" y="23"/>
                          <a:pt x="5" y="24"/>
                        </a:cubicBezTo>
                        <a:cubicBezTo>
                          <a:pt x="7" y="25"/>
                          <a:pt x="9" y="26"/>
                          <a:pt x="11" y="27"/>
                        </a:cubicBezTo>
                        <a:cubicBezTo>
                          <a:pt x="13" y="28"/>
                          <a:pt x="15" y="29"/>
                          <a:pt x="17" y="31"/>
                        </a:cubicBezTo>
                        <a:cubicBezTo>
                          <a:pt x="18" y="31"/>
                          <a:pt x="18" y="32"/>
                          <a:pt x="19" y="32"/>
                        </a:cubicBezTo>
                        <a:cubicBezTo>
                          <a:pt x="19" y="33"/>
                          <a:pt x="19" y="33"/>
                          <a:pt x="19" y="33"/>
                        </a:cubicBezTo>
                        <a:cubicBezTo>
                          <a:pt x="19" y="33"/>
                          <a:pt x="19" y="33"/>
                          <a:pt x="19" y="33"/>
                        </a:cubicBezTo>
                        <a:cubicBezTo>
                          <a:pt x="19" y="34"/>
                          <a:pt x="19" y="34"/>
                          <a:pt x="19" y="34"/>
                        </a:cubicBezTo>
                        <a:cubicBezTo>
                          <a:pt x="19" y="34"/>
                          <a:pt x="19" y="34"/>
                          <a:pt x="19" y="34"/>
                        </a:cubicBezTo>
                        <a:cubicBezTo>
                          <a:pt x="19" y="34"/>
                          <a:pt x="19" y="34"/>
                          <a:pt x="19" y="34"/>
                        </a:cubicBezTo>
                        <a:cubicBezTo>
                          <a:pt x="19" y="35"/>
                          <a:pt x="19" y="35"/>
                          <a:pt x="19" y="35"/>
                        </a:cubicBezTo>
                        <a:cubicBezTo>
                          <a:pt x="18" y="35"/>
                          <a:pt x="18" y="35"/>
                          <a:pt x="18" y="35"/>
                        </a:cubicBezTo>
                        <a:cubicBezTo>
                          <a:pt x="17" y="36"/>
                          <a:pt x="15" y="36"/>
                          <a:pt x="14" y="36"/>
                        </a:cubicBezTo>
                        <a:cubicBezTo>
                          <a:pt x="11" y="37"/>
                          <a:pt x="8" y="36"/>
                          <a:pt x="5" y="36"/>
                        </a:cubicBezTo>
                        <a:cubicBezTo>
                          <a:pt x="4" y="36"/>
                          <a:pt x="3" y="36"/>
                          <a:pt x="1" y="35"/>
                        </a:cubicBezTo>
                        <a:cubicBezTo>
                          <a:pt x="1" y="35"/>
                          <a:pt x="1" y="35"/>
                          <a:pt x="1" y="35"/>
                        </a:cubicBezTo>
                        <a:cubicBezTo>
                          <a:pt x="0" y="35"/>
                          <a:pt x="0" y="36"/>
                          <a:pt x="1" y="36"/>
                        </a:cubicBezTo>
                        <a:cubicBezTo>
                          <a:pt x="2" y="36"/>
                          <a:pt x="3" y="37"/>
                          <a:pt x="4" y="37"/>
                        </a:cubicBezTo>
                        <a:cubicBezTo>
                          <a:pt x="6" y="37"/>
                          <a:pt x="7" y="37"/>
                          <a:pt x="9" y="37"/>
                        </a:cubicBezTo>
                        <a:cubicBezTo>
                          <a:pt x="11" y="37"/>
                          <a:pt x="13" y="37"/>
                          <a:pt x="14" y="37"/>
                        </a:cubicBezTo>
                        <a:cubicBezTo>
                          <a:pt x="16" y="37"/>
                          <a:pt x="17" y="37"/>
                          <a:pt x="18" y="36"/>
                        </a:cubicBezTo>
                        <a:cubicBezTo>
                          <a:pt x="19" y="36"/>
                          <a:pt x="20" y="35"/>
                          <a:pt x="20" y="34"/>
                        </a:cubicBezTo>
                        <a:cubicBezTo>
                          <a:pt x="20" y="33"/>
                          <a:pt x="20" y="33"/>
                          <a:pt x="20" y="32"/>
                        </a:cubicBezTo>
                        <a:cubicBezTo>
                          <a:pt x="19" y="31"/>
                          <a:pt x="18" y="30"/>
                          <a:pt x="17" y="30"/>
                        </a:cubicBezTo>
                        <a:cubicBezTo>
                          <a:pt x="16" y="29"/>
                          <a:pt x="14" y="28"/>
                          <a:pt x="13" y="27"/>
                        </a:cubicBezTo>
                        <a:cubicBezTo>
                          <a:pt x="11" y="26"/>
                          <a:pt x="8" y="25"/>
                          <a:pt x="6" y="23"/>
                        </a:cubicBezTo>
                        <a:cubicBezTo>
                          <a:pt x="5" y="23"/>
                          <a:pt x="5" y="22"/>
                          <a:pt x="4" y="22"/>
                        </a:cubicBezTo>
                        <a:cubicBezTo>
                          <a:pt x="4" y="21"/>
                          <a:pt x="3" y="20"/>
                          <a:pt x="3" y="20"/>
                        </a:cubicBezTo>
                        <a:cubicBezTo>
                          <a:pt x="2" y="19"/>
                          <a:pt x="2" y="18"/>
                          <a:pt x="2" y="17"/>
                        </a:cubicBezTo>
                        <a:cubicBezTo>
                          <a:pt x="2" y="16"/>
                          <a:pt x="2" y="16"/>
                          <a:pt x="2" y="15"/>
                        </a:cubicBezTo>
                        <a:cubicBezTo>
                          <a:pt x="2" y="14"/>
                          <a:pt x="2" y="13"/>
                          <a:pt x="3" y="12"/>
                        </a:cubicBezTo>
                        <a:cubicBezTo>
                          <a:pt x="3" y="11"/>
                          <a:pt x="4" y="10"/>
                          <a:pt x="5" y="10"/>
                        </a:cubicBezTo>
                        <a:cubicBezTo>
                          <a:pt x="6" y="8"/>
                          <a:pt x="7" y="7"/>
                          <a:pt x="8" y="6"/>
                        </a:cubicBezTo>
                        <a:cubicBezTo>
                          <a:pt x="10" y="5"/>
                          <a:pt x="12" y="4"/>
                          <a:pt x="14" y="3"/>
                        </a:cubicBezTo>
                        <a:cubicBezTo>
                          <a:pt x="17" y="2"/>
                          <a:pt x="19" y="2"/>
                          <a:pt x="22" y="1"/>
                        </a:cubicBezTo>
                        <a:cubicBezTo>
                          <a:pt x="27" y="1"/>
                          <a:pt x="31" y="1"/>
                          <a:pt x="36" y="1"/>
                        </a:cubicBezTo>
                        <a:cubicBezTo>
                          <a:pt x="36" y="1"/>
                          <a:pt x="36" y="0"/>
                          <a:pt x="36" y="0"/>
                        </a:cubicBezTo>
                        <a:cubicBezTo>
                          <a:pt x="35" y="0"/>
                          <a:pt x="34" y="0"/>
                          <a:pt x="33" y="0"/>
                        </a:cubicBezTo>
                        <a:cubicBezTo>
                          <a:pt x="28" y="0"/>
                          <a:pt x="24" y="0"/>
                          <a:pt x="19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07" name="Freeform 497"/>
                  <p:cNvSpPr/>
                  <p:nvPr/>
                </p:nvSpPr>
                <p:spPr bwMode="auto">
                  <a:xfrm>
                    <a:off x="838200" y="2432051"/>
                    <a:ext cx="9525" cy="9525"/>
                  </a:xfrm>
                  <a:custGeom>
                    <a:avLst/>
                    <a:gdLst>
                      <a:gd name="T0" fmla="*/ 1 w 8"/>
                      <a:gd name="T1" fmla="*/ 1 h 9"/>
                      <a:gd name="T2" fmla="*/ 0 w 8"/>
                      <a:gd name="T3" fmla="*/ 1 h 9"/>
                      <a:gd name="T4" fmla="*/ 0 w 8"/>
                      <a:gd name="T5" fmla="*/ 9 h 9"/>
                      <a:gd name="T6" fmla="*/ 1 w 8"/>
                      <a:gd name="T7" fmla="*/ 9 h 9"/>
                      <a:gd name="T8" fmla="*/ 1 w 8"/>
                      <a:gd name="T9" fmla="*/ 9 h 9"/>
                      <a:gd name="T10" fmla="*/ 1 w 8"/>
                      <a:gd name="T11" fmla="*/ 1 h 9"/>
                      <a:gd name="T12" fmla="*/ 7 w 8"/>
                      <a:gd name="T13" fmla="*/ 1 h 9"/>
                      <a:gd name="T14" fmla="*/ 7 w 8"/>
                      <a:gd name="T15" fmla="*/ 7 h 9"/>
                      <a:gd name="T16" fmla="*/ 8 w 8"/>
                      <a:gd name="T17" fmla="*/ 7 h 9"/>
                      <a:gd name="T18" fmla="*/ 8 w 8"/>
                      <a:gd name="T19" fmla="*/ 1 h 9"/>
                      <a:gd name="T20" fmla="*/ 7 w 8"/>
                      <a:gd name="T21" fmla="*/ 0 h 9"/>
                      <a:gd name="T22" fmla="*/ 6 w 8"/>
                      <a:gd name="T23" fmla="*/ 0 h 9"/>
                      <a:gd name="T24" fmla="*/ 1 w 8"/>
                      <a:gd name="T25" fmla="*/ 1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8" h="9">
                        <a:moveTo>
                          <a:pt x="1" y="1"/>
                        </a:moveTo>
                        <a:cubicBezTo>
                          <a:pt x="1" y="1"/>
                          <a:pt x="0" y="1"/>
                          <a:pt x="0" y="1"/>
                        </a:cubicBezTo>
                        <a:cubicBezTo>
                          <a:pt x="0" y="4"/>
                          <a:pt x="1" y="6"/>
                          <a:pt x="0" y="9"/>
                        </a:cubicBezTo>
                        <a:cubicBezTo>
                          <a:pt x="0" y="9"/>
                          <a:pt x="0" y="9"/>
                          <a:pt x="1" y="9"/>
                        </a:cubicBezTo>
                        <a:cubicBezTo>
                          <a:pt x="1" y="9"/>
                          <a:pt x="1" y="9"/>
                          <a:pt x="1" y="9"/>
                        </a:cubicBezTo>
                        <a:cubicBezTo>
                          <a:pt x="1" y="6"/>
                          <a:pt x="1" y="4"/>
                          <a:pt x="1" y="1"/>
                        </a:cubicBezTo>
                        <a:cubicBezTo>
                          <a:pt x="3" y="1"/>
                          <a:pt x="5" y="1"/>
                          <a:pt x="7" y="1"/>
                        </a:cubicBezTo>
                        <a:cubicBezTo>
                          <a:pt x="7" y="3"/>
                          <a:pt x="7" y="5"/>
                          <a:pt x="7" y="7"/>
                        </a:cubicBezTo>
                        <a:cubicBezTo>
                          <a:pt x="7" y="8"/>
                          <a:pt x="8" y="8"/>
                          <a:pt x="8" y="7"/>
                        </a:cubicBezTo>
                        <a:cubicBezTo>
                          <a:pt x="8" y="5"/>
                          <a:pt x="8" y="3"/>
                          <a:pt x="8" y="1"/>
                        </a:cubicBezTo>
                        <a:cubicBezTo>
                          <a:pt x="8" y="1"/>
                          <a:pt x="8" y="1"/>
                          <a:pt x="7" y="0"/>
                        </a:cubicBezTo>
                        <a:cubicBezTo>
                          <a:pt x="7" y="0"/>
                          <a:pt x="7" y="0"/>
                          <a:pt x="6" y="0"/>
                        </a:cubicBezTo>
                        <a:cubicBezTo>
                          <a:pt x="5" y="0"/>
                          <a:pt x="3" y="1"/>
                          <a:pt x="1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08" name="Freeform 498"/>
                  <p:cNvSpPr/>
                  <p:nvPr/>
                </p:nvSpPr>
                <p:spPr bwMode="auto">
                  <a:xfrm>
                    <a:off x="839788" y="2486026"/>
                    <a:ext cx="7938" cy="9525"/>
                  </a:xfrm>
                  <a:custGeom>
                    <a:avLst/>
                    <a:gdLst>
                      <a:gd name="T0" fmla="*/ 7 w 8"/>
                      <a:gd name="T1" fmla="*/ 0 h 8"/>
                      <a:gd name="T2" fmla="*/ 7 w 8"/>
                      <a:gd name="T3" fmla="*/ 6 h 8"/>
                      <a:gd name="T4" fmla="*/ 6 w 8"/>
                      <a:gd name="T5" fmla="*/ 6 h 8"/>
                      <a:gd name="T6" fmla="*/ 1 w 8"/>
                      <a:gd name="T7" fmla="*/ 7 h 8"/>
                      <a:gd name="T8" fmla="*/ 1 w 8"/>
                      <a:gd name="T9" fmla="*/ 2 h 8"/>
                      <a:gd name="T10" fmla="*/ 0 w 8"/>
                      <a:gd name="T11" fmla="*/ 2 h 8"/>
                      <a:gd name="T12" fmla="*/ 0 w 8"/>
                      <a:gd name="T13" fmla="*/ 7 h 8"/>
                      <a:gd name="T14" fmla="*/ 0 w 8"/>
                      <a:gd name="T15" fmla="*/ 7 h 8"/>
                      <a:gd name="T16" fmla="*/ 7 w 8"/>
                      <a:gd name="T17" fmla="*/ 7 h 8"/>
                      <a:gd name="T18" fmla="*/ 8 w 8"/>
                      <a:gd name="T19" fmla="*/ 7 h 8"/>
                      <a:gd name="T20" fmla="*/ 8 w 8"/>
                      <a:gd name="T21" fmla="*/ 0 h 8"/>
                      <a:gd name="T22" fmla="*/ 7 w 8"/>
                      <a:gd name="T23" fmla="*/ 0 h 8"/>
                      <a:gd name="T24" fmla="*/ 7 w 8"/>
                      <a:gd name="T25" fmla="*/ 0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8" h="8">
                        <a:moveTo>
                          <a:pt x="7" y="0"/>
                        </a:moveTo>
                        <a:cubicBezTo>
                          <a:pt x="7" y="2"/>
                          <a:pt x="7" y="4"/>
                          <a:pt x="7" y="6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4" y="7"/>
                          <a:pt x="3" y="7"/>
                          <a:pt x="1" y="7"/>
                        </a:cubicBezTo>
                        <a:cubicBezTo>
                          <a:pt x="1" y="5"/>
                          <a:pt x="1" y="3"/>
                          <a:pt x="1" y="2"/>
                        </a:cubicBezTo>
                        <a:cubicBezTo>
                          <a:pt x="1" y="1"/>
                          <a:pt x="0" y="1"/>
                          <a:pt x="0" y="2"/>
                        </a:cubicBezTo>
                        <a:cubicBezTo>
                          <a:pt x="0" y="3"/>
                          <a:pt x="0" y="5"/>
                          <a:pt x="0" y="7"/>
                        </a:cubicBezTo>
                        <a:cubicBezTo>
                          <a:pt x="0" y="7"/>
                          <a:pt x="0" y="7"/>
                          <a:pt x="0" y="7"/>
                        </a:cubicBezTo>
                        <a:cubicBezTo>
                          <a:pt x="3" y="7"/>
                          <a:pt x="5" y="8"/>
                          <a:pt x="7" y="7"/>
                        </a:cubicBezTo>
                        <a:cubicBezTo>
                          <a:pt x="7" y="7"/>
                          <a:pt x="8" y="7"/>
                          <a:pt x="8" y="7"/>
                        </a:cubicBezTo>
                        <a:cubicBezTo>
                          <a:pt x="8" y="5"/>
                          <a:pt x="8" y="2"/>
                          <a:pt x="8" y="0"/>
                        </a:cubicBezTo>
                        <a:cubicBezTo>
                          <a:pt x="8" y="0"/>
                          <a:pt x="7" y="0"/>
                          <a:pt x="7" y="0"/>
                        </a:cubicBezTo>
                        <a:cubicBezTo>
                          <a:pt x="7" y="0"/>
                          <a:pt x="7" y="0"/>
                          <a:pt x="7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09" name="Freeform 499"/>
                  <p:cNvSpPr>
                    <a:spLocks noEditPoints="1"/>
                  </p:cNvSpPr>
                  <p:nvPr/>
                </p:nvSpPr>
                <p:spPr bwMode="auto">
                  <a:xfrm>
                    <a:off x="819150" y="2441576"/>
                    <a:ext cx="36513" cy="19050"/>
                  </a:xfrm>
                  <a:custGeom>
                    <a:avLst/>
                    <a:gdLst>
                      <a:gd name="T0" fmla="*/ 32 w 34"/>
                      <a:gd name="T1" fmla="*/ 1 h 19"/>
                      <a:gd name="T2" fmla="*/ 31 w 34"/>
                      <a:gd name="T3" fmla="*/ 3 h 19"/>
                      <a:gd name="T4" fmla="*/ 29 w 34"/>
                      <a:gd name="T5" fmla="*/ 3 h 19"/>
                      <a:gd name="T6" fmla="*/ 34 w 34"/>
                      <a:gd name="T7" fmla="*/ 4 h 19"/>
                      <a:gd name="T8" fmla="*/ 27 w 34"/>
                      <a:gd name="T9" fmla="*/ 4 h 19"/>
                      <a:gd name="T10" fmla="*/ 26 w 34"/>
                      <a:gd name="T11" fmla="*/ 5 h 19"/>
                      <a:gd name="T12" fmla="*/ 20 w 34"/>
                      <a:gd name="T13" fmla="*/ 6 h 19"/>
                      <a:gd name="T14" fmla="*/ 21 w 34"/>
                      <a:gd name="T15" fmla="*/ 6 h 19"/>
                      <a:gd name="T16" fmla="*/ 3 w 34"/>
                      <a:gd name="T17" fmla="*/ 13 h 19"/>
                      <a:gd name="T18" fmla="*/ 3 w 34"/>
                      <a:gd name="T19" fmla="*/ 14 h 19"/>
                      <a:gd name="T20" fmla="*/ 3 w 34"/>
                      <a:gd name="T21" fmla="*/ 16 h 19"/>
                      <a:gd name="T22" fmla="*/ 5 w 34"/>
                      <a:gd name="T23" fmla="*/ 17 h 19"/>
                      <a:gd name="T24" fmla="*/ 4 w 34"/>
                      <a:gd name="T25" fmla="*/ 10 h 19"/>
                      <a:gd name="T26" fmla="*/ 5 w 34"/>
                      <a:gd name="T27" fmla="*/ 8 h 19"/>
                      <a:gd name="T28" fmla="*/ 0 w 34"/>
                      <a:gd name="T29" fmla="*/ 15 h 19"/>
                      <a:gd name="T30" fmla="*/ 4 w 34"/>
                      <a:gd name="T31" fmla="*/ 8 h 19"/>
                      <a:gd name="T32" fmla="*/ 3 w 34"/>
                      <a:gd name="T33" fmla="*/ 13 h 19"/>
                      <a:gd name="T34" fmla="*/ 17 w 34"/>
                      <a:gd name="T35" fmla="*/ 7 h 19"/>
                      <a:gd name="T36" fmla="*/ 33 w 34"/>
                      <a:gd name="T37" fmla="*/ 5 h 19"/>
                      <a:gd name="T38" fmla="*/ 7 w 34"/>
                      <a:gd name="T39" fmla="*/ 6 h 19"/>
                      <a:gd name="T40" fmla="*/ 5 w 34"/>
                      <a:gd name="T41" fmla="*/ 8 h 19"/>
                      <a:gd name="T42" fmla="*/ 8 w 34"/>
                      <a:gd name="T43" fmla="*/ 4 h 19"/>
                      <a:gd name="T44" fmla="*/ 14 w 34"/>
                      <a:gd name="T45" fmla="*/ 6 h 19"/>
                      <a:gd name="T46" fmla="*/ 9 w 34"/>
                      <a:gd name="T47" fmla="*/ 5 h 19"/>
                      <a:gd name="T48" fmla="*/ 8 w 34"/>
                      <a:gd name="T49" fmla="*/ 14 h 19"/>
                      <a:gd name="T50" fmla="*/ 19 w 34"/>
                      <a:gd name="T51" fmla="*/ 9 h 19"/>
                      <a:gd name="T52" fmla="*/ 28 w 34"/>
                      <a:gd name="T53" fmla="*/ 2 h 19"/>
                      <a:gd name="T54" fmla="*/ 27 w 34"/>
                      <a:gd name="T55" fmla="*/ 4 h 19"/>
                      <a:gd name="T56" fmla="*/ 27 w 34"/>
                      <a:gd name="T57" fmla="*/ 6 h 19"/>
                      <a:gd name="T58" fmla="*/ 26 w 34"/>
                      <a:gd name="T59" fmla="*/ 2 h 19"/>
                      <a:gd name="T60" fmla="*/ 30 w 34"/>
                      <a:gd name="T61" fmla="*/ 5 h 19"/>
                      <a:gd name="T62" fmla="*/ 32 w 34"/>
                      <a:gd name="T63" fmla="*/ 1 h 19"/>
                      <a:gd name="T64" fmla="*/ 25 w 34"/>
                      <a:gd name="T65" fmla="*/ 4 h 19"/>
                      <a:gd name="T66" fmla="*/ 27 w 34"/>
                      <a:gd name="T67" fmla="*/ 0 h 19"/>
                      <a:gd name="T68" fmla="*/ 19 w 34"/>
                      <a:gd name="T69" fmla="*/ 7 h 19"/>
                      <a:gd name="T70" fmla="*/ 19 w 34"/>
                      <a:gd name="T71" fmla="*/ 1 h 19"/>
                      <a:gd name="T72" fmla="*/ 17 w 34"/>
                      <a:gd name="T73" fmla="*/ 1 h 19"/>
                      <a:gd name="T74" fmla="*/ 9 w 34"/>
                      <a:gd name="T75" fmla="*/ 4 h 19"/>
                      <a:gd name="T76" fmla="*/ 0 w 34"/>
                      <a:gd name="T77" fmla="*/ 16 h 19"/>
                      <a:gd name="T78" fmla="*/ 2 w 34"/>
                      <a:gd name="T79" fmla="*/ 16 h 19"/>
                      <a:gd name="T80" fmla="*/ 3 w 34"/>
                      <a:gd name="T81" fmla="*/ 17 h 19"/>
                      <a:gd name="T82" fmla="*/ 13 w 34"/>
                      <a:gd name="T83" fmla="*/ 5 h 19"/>
                      <a:gd name="T84" fmla="*/ 9 w 34"/>
                      <a:gd name="T85" fmla="*/ 10 h 19"/>
                      <a:gd name="T86" fmla="*/ 16 w 34"/>
                      <a:gd name="T87" fmla="*/ 3 h 19"/>
                      <a:gd name="T88" fmla="*/ 11 w 34"/>
                      <a:gd name="T89" fmla="*/ 9 h 19"/>
                      <a:gd name="T90" fmla="*/ 17 w 34"/>
                      <a:gd name="T91" fmla="*/ 2 h 19"/>
                      <a:gd name="T92" fmla="*/ 15 w 34"/>
                      <a:gd name="T93" fmla="*/ 7 h 19"/>
                      <a:gd name="T94" fmla="*/ 16 w 34"/>
                      <a:gd name="T95" fmla="*/ 7 h 19"/>
                      <a:gd name="T96" fmla="*/ 23 w 34"/>
                      <a:gd name="T97" fmla="*/ 1 h 19"/>
                      <a:gd name="T98" fmla="*/ 26 w 34"/>
                      <a:gd name="T99" fmla="*/ 0 h 19"/>
                      <a:gd name="T100" fmla="*/ 27 w 34"/>
                      <a:gd name="T101" fmla="*/ 1 h 19"/>
                      <a:gd name="T102" fmla="*/ 27 w 34"/>
                      <a:gd name="T103" fmla="*/ 1 h 19"/>
                      <a:gd name="T104" fmla="*/ 25 w 34"/>
                      <a:gd name="T105" fmla="*/ 4 h 19"/>
                      <a:gd name="T106" fmla="*/ 24 w 34"/>
                      <a:gd name="T107" fmla="*/ 7 h 19"/>
                      <a:gd name="T108" fmla="*/ 31 w 34"/>
                      <a:gd name="T109" fmla="*/ 2 h 19"/>
                      <a:gd name="T110" fmla="*/ 32 w 34"/>
                      <a:gd name="T111" fmla="*/ 1 h 19"/>
                      <a:gd name="T112" fmla="*/ 33 w 34"/>
                      <a:gd name="T113" fmla="*/ 1 h 19"/>
                      <a:gd name="T114" fmla="*/ 32 w 34"/>
                      <a:gd name="T115" fmla="*/ 3 h 19"/>
                      <a:gd name="T116" fmla="*/ 33 w 34"/>
                      <a:gd name="T117" fmla="*/ 6 h 19"/>
                      <a:gd name="T118" fmla="*/ 34 w 34"/>
                      <a:gd name="T119" fmla="*/ 4 h 19"/>
                      <a:gd name="T120" fmla="*/ 34 w 34"/>
                      <a:gd name="T121" fmla="*/ 2 h 19"/>
                      <a:gd name="T122" fmla="*/ 33 w 34"/>
                      <a:gd name="T123" fmla="*/ 0 h 19"/>
                      <a:gd name="T124" fmla="*/ 28 w 34"/>
                      <a:gd name="T125" fmla="*/ 1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  <a:cxn ang="0">
                        <a:pos x="T124" y="T125"/>
                      </a:cxn>
                    </a:cxnLst>
                    <a:rect l="0" t="0" r="r" b="b"/>
                    <a:pathLst>
                      <a:path w="34" h="19">
                        <a:moveTo>
                          <a:pt x="27" y="1"/>
                        </a:move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moveTo>
                          <a:pt x="32" y="1"/>
                        </a:moveTo>
                        <a:cubicBezTo>
                          <a:pt x="32" y="1"/>
                          <a:pt x="32" y="1"/>
                          <a:pt x="32" y="1"/>
                        </a:cubicBezTo>
                        <a:cubicBezTo>
                          <a:pt x="32" y="1"/>
                          <a:pt x="32" y="1"/>
                          <a:pt x="32" y="1"/>
                        </a:cubicBezTo>
                        <a:moveTo>
                          <a:pt x="17" y="1"/>
                        </a:move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moveTo>
                          <a:pt x="31" y="3"/>
                        </a:move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moveTo>
                          <a:pt x="16" y="3"/>
                        </a:move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moveTo>
                          <a:pt x="29" y="3"/>
                        </a:move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moveTo>
                          <a:pt x="32" y="3"/>
                        </a:move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moveTo>
                          <a:pt x="34" y="4"/>
                        </a:move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moveTo>
                          <a:pt x="25" y="4"/>
                        </a:move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moveTo>
                          <a:pt x="27" y="4"/>
                        </a:move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moveTo>
                          <a:pt x="8" y="4"/>
                        </a:move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moveTo>
                          <a:pt x="26" y="5"/>
                        </a:move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moveTo>
                          <a:pt x="13" y="5"/>
                        </a:moveTo>
                        <a:cubicBezTo>
                          <a:pt x="13" y="5"/>
                          <a:pt x="13" y="5"/>
                          <a:pt x="13" y="5"/>
                        </a:cubicBezTo>
                        <a:cubicBezTo>
                          <a:pt x="13" y="5"/>
                          <a:pt x="13" y="5"/>
                          <a:pt x="13" y="5"/>
                        </a:cubicBezTo>
                        <a:moveTo>
                          <a:pt x="20" y="6"/>
                        </a:moveTo>
                        <a:cubicBezTo>
                          <a:pt x="20" y="6"/>
                          <a:pt x="20" y="6"/>
                          <a:pt x="20" y="6"/>
                        </a:cubicBezTo>
                        <a:cubicBezTo>
                          <a:pt x="20" y="6"/>
                          <a:pt x="20" y="6"/>
                          <a:pt x="20" y="6"/>
                        </a:cubicBezTo>
                        <a:moveTo>
                          <a:pt x="14" y="6"/>
                        </a:move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moveTo>
                          <a:pt x="21" y="6"/>
                        </a:move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moveTo>
                          <a:pt x="19" y="7"/>
                        </a:moveTo>
                        <a:cubicBezTo>
                          <a:pt x="19" y="7"/>
                          <a:pt x="19" y="7"/>
                          <a:pt x="19" y="7"/>
                        </a:cubicBezTo>
                        <a:cubicBezTo>
                          <a:pt x="19" y="7"/>
                          <a:pt x="19" y="7"/>
                          <a:pt x="19" y="7"/>
                        </a:cubicBezTo>
                        <a:moveTo>
                          <a:pt x="3" y="13"/>
                        </a:moveTo>
                        <a:cubicBezTo>
                          <a:pt x="3" y="13"/>
                          <a:pt x="3" y="13"/>
                          <a:pt x="3" y="13"/>
                        </a:cubicBezTo>
                        <a:cubicBezTo>
                          <a:pt x="3" y="13"/>
                          <a:pt x="3" y="13"/>
                          <a:pt x="3" y="13"/>
                        </a:cubicBezTo>
                        <a:moveTo>
                          <a:pt x="0" y="15"/>
                        </a:move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moveTo>
                          <a:pt x="3" y="14"/>
                        </a:moveTo>
                        <a:cubicBezTo>
                          <a:pt x="3" y="15"/>
                          <a:pt x="2" y="15"/>
                          <a:pt x="2" y="16"/>
                        </a:cubicBezTo>
                        <a:cubicBezTo>
                          <a:pt x="2" y="16"/>
                          <a:pt x="2" y="15"/>
                          <a:pt x="2" y="15"/>
                        </a:cubicBezTo>
                        <a:cubicBezTo>
                          <a:pt x="3" y="15"/>
                          <a:pt x="3" y="14"/>
                          <a:pt x="3" y="14"/>
                        </a:cubicBezTo>
                        <a:moveTo>
                          <a:pt x="5" y="13"/>
                        </a:moveTo>
                        <a:cubicBezTo>
                          <a:pt x="4" y="14"/>
                          <a:pt x="4" y="15"/>
                          <a:pt x="3" y="16"/>
                        </a:cubicBezTo>
                        <a:cubicBezTo>
                          <a:pt x="3" y="16"/>
                          <a:pt x="3" y="16"/>
                          <a:pt x="3" y="16"/>
                        </a:cubicBezTo>
                        <a:cubicBezTo>
                          <a:pt x="3" y="16"/>
                          <a:pt x="3" y="16"/>
                          <a:pt x="3" y="16"/>
                        </a:cubicBezTo>
                        <a:cubicBezTo>
                          <a:pt x="4" y="15"/>
                          <a:pt x="4" y="14"/>
                          <a:pt x="5" y="13"/>
                        </a:cubicBezTo>
                        <a:moveTo>
                          <a:pt x="9" y="11"/>
                        </a:moveTo>
                        <a:cubicBezTo>
                          <a:pt x="9" y="11"/>
                          <a:pt x="9" y="11"/>
                          <a:pt x="9" y="11"/>
                        </a:cubicBezTo>
                        <a:cubicBezTo>
                          <a:pt x="9" y="11"/>
                          <a:pt x="9" y="11"/>
                          <a:pt x="9" y="11"/>
                        </a:cubicBezTo>
                        <a:cubicBezTo>
                          <a:pt x="8" y="12"/>
                          <a:pt x="7" y="14"/>
                          <a:pt x="6" y="15"/>
                        </a:cubicBezTo>
                        <a:cubicBezTo>
                          <a:pt x="6" y="16"/>
                          <a:pt x="5" y="18"/>
                          <a:pt x="4" y="19"/>
                        </a:cubicBezTo>
                        <a:cubicBezTo>
                          <a:pt x="4" y="18"/>
                          <a:pt x="5" y="17"/>
                          <a:pt x="5" y="17"/>
                        </a:cubicBezTo>
                        <a:cubicBezTo>
                          <a:pt x="5" y="17"/>
                          <a:pt x="5" y="17"/>
                          <a:pt x="5" y="17"/>
                        </a:cubicBezTo>
                        <a:cubicBezTo>
                          <a:pt x="6" y="15"/>
                          <a:pt x="7" y="13"/>
                          <a:pt x="9" y="11"/>
                        </a:cubicBezTo>
                        <a:moveTo>
                          <a:pt x="4" y="10"/>
                        </a:moveTo>
                        <a:cubicBezTo>
                          <a:pt x="3" y="11"/>
                          <a:pt x="3" y="12"/>
                          <a:pt x="2" y="13"/>
                        </a:cubicBezTo>
                        <a:cubicBezTo>
                          <a:pt x="3" y="12"/>
                          <a:pt x="3" y="12"/>
                          <a:pt x="3" y="12"/>
                        </a:cubicBezTo>
                        <a:cubicBezTo>
                          <a:pt x="3" y="12"/>
                          <a:pt x="3" y="12"/>
                          <a:pt x="3" y="12"/>
                        </a:cubicBezTo>
                        <a:cubicBezTo>
                          <a:pt x="3" y="11"/>
                          <a:pt x="4" y="10"/>
                          <a:pt x="4" y="10"/>
                        </a:cubicBezTo>
                        <a:moveTo>
                          <a:pt x="15" y="7"/>
                        </a:moveTo>
                        <a:cubicBezTo>
                          <a:pt x="13" y="11"/>
                          <a:pt x="10" y="15"/>
                          <a:pt x="8" y="18"/>
                        </a:cubicBezTo>
                        <a:cubicBezTo>
                          <a:pt x="8" y="18"/>
                          <a:pt x="8" y="18"/>
                          <a:pt x="8" y="18"/>
                        </a:cubicBezTo>
                        <a:cubicBezTo>
                          <a:pt x="8" y="18"/>
                          <a:pt x="8" y="18"/>
                          <a:pt x="8" y="18"/>
                        </a:cubicBezTo>
                        <a:cubicBezTo>
                          <a:pt x="10" y="14"/>
                          <a:pt x="12" y="11"/>
                          <a:pt x="15" y="7"/>
                        </a:cubicBezTo>
                        <a:moveTo>
                          <a:pt x="5" y="7"/>
                        </a:moveTo>
                        <a:cubicBezTo>
                          <a:pt x="5" y="7"/>
                          <a:pt x="5" y="8"/>
                          <a:pt x="5" y="8"/>
                        </a:cubicBezTo>
                        <a:cubicBezTo>
                          <a:pt x="5" y="8"/>
                          <a:pt x="5" y="8"/>
                          <a:pt x="5" y="8"/>
                        </a:cubicBezTo>
                        <a:cubicBezTo>
                          <a:pt x="5" y="8"/>
                          <a:pt x="5" y="8"/>
                          <a:pt x="5" y="8"/>
                        </a:cubicBezTo>
                        <a:cubicBezTo>
                          <a:pt x="5" y="8"/>
                          <a:pt x="5" y="8"/>
                          <a:pt x="5" y="8"/>
                        </a:cubicBezTo>
                        <a:cubicBezTo>
                          <a:pt x="4" y="9"/>
                          <a:pt x="3" y="10"/>
                          <a:pt x="3" y="12"/>
                        </a:cubicBezTo>
                        <a:cubicBezTo>
                          <a:pt x="3" y="12"/>
                          <a:pt x="2" y="13"/>
                          <a:pt x="2" y="13"/>
                        </a:cubicBezTo>
                        <a:cubicBezTo>
                          <a:pt x="2" y="14"/>
                          <a:pt x="1" y="15"/>
                          <a:pt x="0" y="16"/>
                        </a:cubicBezTo>
                        <a:cubicBezTo>
                          <a:pt x="0" y="16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4"/>
                          <a:pt x="1" y="14"/>
                          <a:pt x="1" y="13"/>
                        </a:cubicBezTo>
                        <a:cubicBezTo>
                          <a:pt x="1" y="13"/>
                          <a:pt x="1" y="13"/>
                          <a:pt x="1" y="13"/>
                        </a:cubicBezTo>
                        <a:cubicBezTo>
                          <a:pt x="2" y="11"/>
                          <a:pt x="3" y="10"/>
                          <a:pt x="4" y="8"/>
                        </a:cubicBezTo>
                        <a:cubicBezTo>
                          <a:pt x="5" y="8"/>
                          <a:pt x="5" y="7"/>
                          <a:pt x="5" y="7"/>
                        </a:cubicBezTo>
                        <a:moveTo>
                          <a:pt x="7" y="7"/>
                        </a:moveTo>
                        <a:cubicBezTo>
                          <a:pt x="6" y="9"/>
                          <a:pt x="5" y="11"/>
                          <a:pt x="3" y="14"/>
                        </a:cubicBezTo>
                        <a:cubicBezTo>
                          <a:pt x="3" y="14"/>
                          <a:pt x="3" y="14"/>
                          <a:pt x="3" y="14"/>
                        </a:cubicBezTo>
                        <a:cubicBezTo>
                          <a:pt x="3" y="14"/>
                          <a:pt x="3" y="15"/>
                          <a:pt x="2" y="15"/>
                        </a:cubicBezTo>
                        <a:cubicBezTo>
                          <a:pt x="2" y="14"/>
                          <a:pt x="3" y="13"/>
                          <a:pt x="3" y="13"/>
                        </a:cubicBezTo>
                        <a:cubicBezTo>
                          <a:pt x="3" y="13"/>
                          <a:pt x="3" y="13"/>
                          <a:pt x="3" y="13"/>
                        </a:cubicBezTo>
                        <a:cubicBezTo>
                          <a:pt x="4" y="10"/>
                          <a:pt x="5" y="9"/>
                          <a:pt x="7" y="7"/>
                        </a:cubicBezTo>
                        <a:moveTo>
                          <a:pt x="18" y="5"/>
                        </a:moveTo>
                        <a:cubicBezTo>
                          <a:pt x="18" y="6"/>
                          <a:pt x="17" y="7"/>
                          <a:pt x="16" y="8"/>
                        </a:cubicBezTo>
                        <a:cubicBezTo>
                          <a:pt x="15" y="9"/>
                          <a:pt x="15" y="10"/>
                          <a:pt x="14" y="11"/>
                        </a:cubicBezTo>
                        <a:cubicBezTo>
                          <a:pt x="13" y="13"/>
                          <a:pt x="12" y="14"/>
                          <a:pt x="11" y="15"/>
                        </a:cubicBezTo>
                        <a:cubicBezTo>
                          <a:pt x="11" y="15"/>
                          <a:pt x="11" y="15"/>
                          <a:pt x="11" y="15"/>
                        </a:cubicBezTo>
                        <a:cubicBezTo>
                          <a:pt x="13" y="12"/>
                          <a:pt x="15" y="10"/>
                          <a:pt x="17" y="7"/>
                        </a:cubicBezTo>
                        <a:cubicBezTo>
                          <a:pt x="17" y="6"/>
                          <a:pt x="18" y="6"/>
                          <a:pt x="18" y="5"/>
                        </a:cubicBezTo>
                        <a:moveTo>
                          <a:pt x="8" y="5"/>
                        </a:moveTo>
                        <a:cubicBezTo>
                          <a:pt x="8" y="6"/>
                          <a:pt x="7" y="7"/>
                          <a:pt x="7" y="9"/>
                        </a:cubicBezTo>
                        <a:cubicBezTo>
                          <a:pt x="6" y="10"/>
                          <a:pt x="5" y="12"/>
                          <a:pt x="4" y="13"/>
                        </a:cubicBezTo>
                        <a:cubicBezTo>
                          <a:pt x="5" y="11"/>
                          <a:pt x="6" y="8"/>
                          <a:pt x="7" y="6"/>
                        </a:cubicBezTo>
                        <a:cubicBezTo>
                          <a:pt x="8" y="6"/>
                          <a:pt x="8" y="5"/>
                          <a:pt x="8" y="5"/>
                        </a:cubicBezTo>
                        <a:moveTo>
                          <a:pt x="33" y="5"/>
                        </a:moveTo>
                        <a:cubicBezTo>
                          <a:pt x="33" y="5"/>
                          <a:pt x="33" y="5"/>
                          <a:pt x="33" y="5"/>
                        </a:cubicBezTo>
                        <a:cubicBezTo>
                          <a:pt x="33" y="5"/>
                          <a:pt x="33" y="5"/>
                          <a:pt x="33" y="5"/>
                        </a:cubicBezTo>
                        <a:moveTo>
                          <a:pt x="8" y="4"/>
                        </a:moveTo>
                        <a:cubicBezTo>
                          <a:pt x="8" y="5"/>
                          <a:pt x="8" y="5"/>
                          <a:pt x="8" y="5"/>
                        </a:cubicBezTo>
                        <a:cubicBezTo>
                          <a:pt x="8" y="5"/>
                          <a:pt x="8" y="5"/>
                          <a:pt x="8" y="5"/>
                        </a:cubicBezTo>
                        <a:cubicBezTo>
                          <a:pt x="8" y="5"/>
                          <a:pt x="8" y="5"/>
                          <a:pt x="8" y="5"/>
                        </a:cubicBezTo>
                        <a:cubicBezTo>
                          <a:pt x="8" y="6"/>
                          <a:pt x="8" y="6"/>
                          <a:pt x="7" y="6"/>
                        </a:cubicBezTo>
                        <a:cubicBezTo>
                          <a:pt x="5" y="9"/>
                          <a:pt x="3" y="12"/>
                          <a:pt x="2" y="15"/>
                        </a:cubicBezTo>
                        <a:cubicBezTo>
                          <a:pt x="2" y="15"/>
                          <a:pt x="2" y="15"/>
                          <a:pt x="2" y="15"/>
                        </a:cubicBezTo>
                        <a:cubicBezTo>
                          <a:pt x="2" y="15"/>
                          <a:pt x="2" y="14"/>
                          <a:pt x="2" y="14"/>
                        </a:cubicBezTo>
                        <a:cubicBezTo>
                          <a:pt x="2" y="14"/>
                          <a:pt x="2" y="14"/>
                          <a:pt x="2" y="14"/>
                        </a:cubicBezTo>
                        <a:cubicBezTo>
                          <a:pt x="2" y="14"/>
                          <a:pt x="2" y="13"/>
                          <a:pt x="2" y="13"/>
                        </a:cubicBezTo>
                        <a:cubicBezTo>
                          <a:pt x="3" y="12"/>
                          <a:pt x="4" y="10"/>
                          <a:pt x="4" y="9"/>
                        </a:cubicBezTo>
                        <a:cubicBezTo>
                          <a:pt x="4" y="9"/>
                          <a:pt x="5" y="8"/>
                          <a:pt x="5" y="8"/>
                        </a:cubicBezTo>
                        <a:cubicBezTo>
                          <a:pt x="5" y="8"/>
                          <a:pt x="5" y="7"/>
                          <a:pt x="5" y="7"/>
                        </a:cubicBezTo>
                        <a:cubicBezTo>
                          <a:pt x="5" y="7"/>
                          <a:pt x="5" y="7"/>
                          <a:pt x="5" y="7"/>
                        </a:cubicBezTo>
                        <a:cubicBezTo>
                          <a:pt x="6" y="6"/>
                          <a:pt x="7" y="5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moveTo>
                          <a:pt x="16" y="4"/>
                        </a:moveTo>
                        <a:cubicBezTo>
                          <a:pt x="13" y="9"/>
                          <a:pt x="9" y="14"/>
                          <a:pt x="6" y="19"/>
                        </a:cubicBezTo>
                        <a:cubicBezTo>
                          <a:pt x="7" y="18"/>
                          <a:pt x="7" y="18"/>
                          <a:pt x="7" y="18"/>
                        </a:cubicBezTo>
                        <a:cubicBezTo>
                          <a:pt x="7" y="18"/>
                          <a:pt x="7" y="18"/>
                          <a:pt x="7" y="18"/>
                        </a:cubicBezTo>
                        <a:cubicBezTo>
                          <a:pt x="9" y="14"/>
                          <a:pt x="11" y="9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5" y="5"/>
                          <a:pt x="15" y="5"/>
                          <a:pt x="16" y="4"/>
                        </a:cubicBezTo>
                        <a:moveTo>
                          <a:pt x="9" y="4"/>
                        </a:moveTo>
                        <a:cubicBezTo>
                          <a:pt x="9" y="4"/>
                          <a:pt x="9" y="5"/>
                          <a:pt x="9" y="5"/>
                        </a:cubicBezTo>
                        <a:cubicBezTo>
                          <a:pt x="9" y="5"/>
                          <a:pt x="9" y="5"/>
                          <a:pt x="9" y="5"/>
                        </a:cubicBezTo>
                        <a:cubicBezTo>
                          <a:pt x="8" y="6"/>
                          <a:pt x="8" y="7"/>
                          <a:pt x="7" y="8"/>
                        </a:cubicBezTo>
                        <a:cubicBezTo>
                          <a:pt x="8" y="7"/>
                          <a:pt x="8" y="6"/>
                          <a:pt x="8" y="5"/>
                        </a:cubicBezTo>
                        <a:cubicBezTo>
                          <a:pt x="8" y="5"/>
                          <a:pt x="9" y="4"/>
                          <a:pt x="9" y="4"/>
                        </a:cubicBezTo>
                        <a:moveTo>
                          <a:pt x="16" y="3"/>
                        </a:moveTo>
                        <a:cubicBezTo>
                          <a:pt x="14" y="5"/>
                          <a:pt x="12" y="7"/>
                          <a:pt x="11" y="9"/>
                        </a:cubicBezTo>
                        <a:cubicBezTo>
                          <a:pt x="11" y="10"/>
                          <a:pt x="10" y="11"/>
                          <a:pt x="10" y="11"/>
                        </a:cubicBezTo>
                        <a:cubicBezTo>
                          <a:pt x="9" y="12"/>
                          <a:pt x="9" y="13"/>
                          <a:pt x="8" y="14"/>
                        </a:cubicBezTo>
                        <a:cubicBezTo>
                          <a:pt x="7" y="15"/>
                          <a:pt x="6" y="17"/>
                          <a:pt x="6" y="19"/>
                        </a:cubicBezTo>
                        <a:cubicBezTo>
                          <a:pt x="6" y="17"/>
                          <a:pt x="6" y="16"/>
                          <a:pt x="7" y="15"/>
                        </a:cubicBezTo>
                        <a:cubicBezTo>
                          <a:pt x="7" y="15"/>
                          <a:pt x="7" y="15"/>
                          <a:pt x="7" y="15"/>
                        </a:cubicBezTo>
                        <a:cubicBezTo>
                          <a:pt x="8" y="12"/>
                          <a:pt x="10" y="9"/>
                          <a:pt x="12" y="7"/>
                        </a:cubicBezTo>
                        <a:cubicBezTo>
                          <a:pt x="13" y="5"/>
                          <a:pt x="14" y="4"/>
                          <a:pt x="16" y="3"/>
                        </a:cubicBezTo>
                        <a:moveTo>
                          <a:pt x="24" y="3"/>
                        </a:moveTo>
                        <a:cubicBezTo>
                          <a:pt x="22" y="5"/>
                          <a:pt x="21" y="7"/>
                          <a:pt x="19" y="9"/>
                        </a:cubicBezTo>
                        <a:cubicBezTo>
                          <a:pt x="20" y="8"/>
                          <a:pt x="20" y="7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2" y="5"/>
                          <a:pt x="23" y="4"/>
                          <a:pt x="24" y="3"/>
                        </a:cubicBezTo>
                        <a:moveTo>
                          <a:pt x="28" y="2"/>
                        </a:moveTo>
                        <a:cubicBezTo>
                          <a:pt x="27" y="3"/>
                          <a:pt x="27" y="4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5" y="6"/>
                          <a:pt x="25" y="7"/>
                        </a:cubicBezTo>
                        <a:cubicBezTo>
                          <a:pt x="25" y="6"/>
                          <a:pt x="26" y="5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3"/>
                          <a:pt x="28" y="3"/>
                          <a:pt x="28" y="2"/>
                        </a:cubicBezTo>
                        <a:moveTo>
                          <a:pt x="30" y="2"/>
                        </a:moveTo>
                        <a:cubicBezTo>
                          <a:pt x="30" y="3"/>
                          <a:pt x="28" y="5"/>
                          <a:pt x="27" y="6"/>
                        </a:cubicBezTo>
                        <a:cubicBezTo>
                          <a:pt x="28" y="5"/>
                          <a:pt x="29" y="4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30" y="3"/>
                          <a:pt x="30" y="2"/>
                          <a:pt x="30" y="2"/>
                        </a:cubicBezTo>
                        <a:moveTo>
                          <a:pt x="26" y="2"/>
                        </a:moveTo>
                        <a:cubicBezTo>
                          <a:pt x="25" y="3"/>
                          <a:pt x="24" y="4"/>
                          <a:pt x="23" y="5"/>
                        </a:cubicBezTo>
                        <a:cubicBezTo>
                          <a:pt x="23" y="5"/>
                          <a:pt x="23" y="5"/>
                          <a:pt x="23" y="5"/>
                        </a:cubicBezTo>
                        <a:cubicBezTo>
                          <a:pt x="22" y="6"/>
                          <a:pt x="21" y="7"/>
                          <a:pt x="20" y="8"/>
                        </a:cubicBezTo>
                        <a:cubicBezTo>
                          <a:pt x="21" y="7"/>
                          <a:pt x="22" y="6"/>
                          <a:pt x="23" y="4"/>
                        </a:cubicBezTo>
                        <a:cubicBezTo>
                          <a:pt x="24" y="3"/>
                          <a:pt x="25" y="3"/>
                          <a:pt x="26" y="2"/>
                        </a:cubicBezTo>
                        <a:moveTo>
                          <a:pt x="32" y="1"/>
                        </a:moveTo>
                        <a:cubicBezTo>
                          <a:pt x="31" y="3"/>
                          <a:pt x="30" y="4"/>
                          <a:pt x="30" y="5"/>
                        </a:cubicBezTo>
                        <a:cubicBezTo>
                          <a:pt x="30" y="5"/>
                          <a:pt x="30" y="5"/>
                          <a:pt x="30" y="4"/>
                        </a:cubicBezTo>
                        <a:cubicBezTo>
                          <a:pt x="30" y="4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2"/>
                          <a:pt x="32" y="2"/>
                          <a:pt x="32" y="1"/>
                        </a:cubicBezTo>
                        <a:moveTo>
                          <a:pt x="28" y="1"/>
                        </a:moveTo>
                        <a:cubicBezTo>
                          <a:pt x="27" y="3"/>
                          <a:pt x="26" y="4"/>
                          <a:pt x="25" y="5"/>
                        </a:cubicBezTo>
                        <a:cubicBezTo>
                          <a:pt x="24" y="6"/>
                          <a:pt x="23" y="7"/>
                          <a:pt x="22" y="8"/>
                        </a:cubicBezTo>
                        <a:cubicBezTo>
                          <a:pt x="23" y="7"/>
                          <a:pt x="24" y="5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6" y="3"/>
                          <a:pt x="27" y="2"/>
                          <a:pt x="28" y="1"/>
                        </a:cubicBezTo>
                        <a:moveTo>
                          <a:pt x="29" y="0"/>
                        </a:moveTo>
                        <a:cubicBezTo>
                          <a:pt x="28" y="0"/>
                          <a:pt x="27" y="0"/>
                          <a:pt x="27" y="1"/>
                        </a:cubicBezTo>
                        <a:cubicBezTo>
                          <a:pt x="27" y="1"/>
                          <a:pt x="26" y="1"/>
                          <a:pt x="26" y="1"/>
                        </a:cubicBezTo>
                        <a:cubicBezTo>
                          <a:pt x="26" y="1"/>
                          <a:pt x="27" y="1"/>
                          <a:pt x="27" y="0"/>
                        </a:cubicBezTo>
                        <a:cubicBezTo>
                          <a:pt x="27" y="0"/>
                          <a:pt x="27" y="0"/>
                          <a:pt x="27" y="0"/>
                        </a:cubicBezTo>
                        <a:cubicBezTo>
                          <a:pt x="26" y="1"/>
                          <a:pt x="26" y="1"/>
                          <a:pt x="25" y="2"/>
                        </a:cubicBezTo>
                        <a:cubicBezTo>
                          <a:pt x="25" y="1"/>
                          <a:pt x="26" y="1"/>
                          <a:pt x="27" y="0"/>
                        </a:cubicBezTo>
                        <a:cubicBezTo>
                          <a:pt x="27" y="0"/>
                          <a:pt x="27" y="0"/>
                          <a:pt x="27" y="0"/>
                        </a:cubicBezTo>
                        <a:cubicBezTo>
                          <a:pt x="24" y="1"/>
                          <a:pt x="22" y="3"/>
                          <a:pt x="21" y="5"/>
                        </a:cubicBezTo>
                        <a:cubicBezTo>
                          <a:pt x="19" y="7"/>
                          <a:pt x="17" y="9"/>
                          <a:pt x="16" y="11"/>
                        </a:cubicBezTo>
                        <a:cubicBezTo>
                          <a:pt x="17" y="10"/>
                          <a:pt x="18" y="8"/>
                          <a:pt x="19" y="7"/>
                        </a:cubicBezTo>
                        <a:cubicBezTo>
                          <a:pt x="19" y="7"/>
                          <a:pt x="19" y="7"/>
                          <a:pt x="19" y="7"/>
                        </a:cubicBezTo>
                        <a:cubicBezTo>
                          <a:pt x="20" y="5"/>
                          <a:pt x="22" y="3"/>
                          <a:pt x="23" y="0"/>
                        </a:cubicBezTo>
                        <a:cubicBezTo>
                          <a:pt x="23" y="0"/>
                          <a:pt x="23" y="0"/>
                          <a:pt x="23" y="0"/>
                        </a:cubicBezTo>
                        <a:cubicBezTo>
                          <a:pt x="22" y="1"/>
                          <a:pt x="21" y="3"/>
                          <a:pt x="20" y="4"/>
                        </a:cubicBezTo>
                        <a:cubicBezTo>
                          <a:pt x="20" y="3"/>
                          <a:pt x="21" y="2"/>
                          <a:pt x="22" y="1"/>
                        </a:cubicBezTo>
                        <a:cubicBezTo>
                          <a:pt x="22" y="1"/>
                          <a:pt x="22" y="1"/>
                          <a:pt x="22" y="1"/>
                        </a:cubicBezTo>
                        <a:cubicBezTo>
                          <a:pt x="19" y="3"/>
                          <a:pt x="18" y="4"/>
                          <a:pt x="16" y="6"/>
                        </a:cubicBezTo>
                        <a:cubicBezTo>
                          <a:pt x="17" y="5"/>
                          <a:pt x="18" y="3"/>
                          <a:pt x="19" y="1"/>
                        </a:cubicBezTo>
                        <a:cubicBezTo>
                          <a:pt x="19" y="1"/>
                          <a:pt x="19" y="1"/>
                          <a:pt x="19" y="1"/>
                        </a:cubicBezTo>
                        <a:cubicBezTo>
                          <a:pt x="18" y="2"/>
                          <a:pt x="17" y="2"/>
                          <a:pt x="16" y="3"/>
                        </a:cubicBezTo>
                        <a:cubicBezTo>
                          <a:pt x="17" y="3"/>
                          <a:pt x="17" y="3"/>
                          <a:pt x="17" y="2"/>
                        </a:cubicBezTo>
                        <a:cubicBezTo>
                          <a:pt x="17" y="2"/>
                          <a:pt x="17" y="2"/>
                          <a:pt x="17" y="2"/>
                        </a:cubicBezTo>
                        <a:cubicBezTo>
                          <a:pt x="17" y="2"/>
                          <a:pt x="16" y="3"/>
                          <a:pt x="16" y="3"/>
                        </a:cubicBezTo>
                        <a:cubicBezTo>
                          <a:pt x="16" y="2"/>
                          <a:pt x="17" y="2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5" y="3"/>
                          <a:pt x="13" y="5"/>
                          <a:pt x="12" y="7"/>
                        </a:cubicBezTo>
                        <a:cubicBezTo>
                          <a:pt x="12" y="6"/>
                          <a:pt x="13" y="4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1" y="4"/>
                          <a:pt x="9" y="7"/>
                          <a:pt x="7" y="9"/>
                        </a:cubicBezTo>
                        <a:cubicBezTo>
                          <a:pt x="6" y="10"/>
                          <a:pt x="6" y="10"/>
                          <a:pt x="6" y="11"/>
                        </a:cubicBezTo>
                        <a:cubicBezTo>
                          <a:pt x="6" y="10"/>
                          <a:pt x="7" y="9"/>
                          <a:pt x="7" y="8"/>
                        </a:cubicBezTo>
                        <a:cubicBezTo>
                          <a:pt x="8" y="7"/>
                          <a:pt x="9" y="5"/>
                          <a:pt x="9" y="4"/>
                        </a:cubicBezTo>
                        <a:cubicBezTo>
                          <a:pt x="9" y="3"/>
                          <a:pt x="9" y="3"/>
                          <a:pt x="9" y="3"/>
                        </a:cubicBezTo>
                        <a:cubicBezTo>
                          <a:pt x="9" y="4"/>
                          <a:pt x="9" y="4"/>
                          <a:pt x="8" y="5"/>
                        </a:cubicBezTo>
                        <a:cubicBezTo>
                          <a:pt x="8" y="5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6" y="6"/>
                          <a:pt x="5" y="7"/>
                          <a:pt x="3" y="9"/>
                        </a:cubicBezTo>
                        <a:cubicBezTo>
                          <a:pt x="2" y="10"/>
                          <a:pt x="2" y="12"/>
                          <a:pt x="1" y="13"/>
                        </a:cubicBezTo>
                        <a:cubicBezTo>
                          <a:pt x="1" y="14"/>
                          <a:pt x="0" y="15"/>
                          <a:pt x="0" y="16"/>
                        </a:cubicBezTo>
                        <a:cubicBezTo>
                          <a:pt x="0" y="16"/>
                          <a:pt x="0" y="16"/>
                          <a:pt x="0" y="16"/>
                        </a:cubicBezTo>
                        <a:cubicBezTo>
                          <a:pt x="1" y="15"/>
                          <a:pt x="2" y="14"/>
                          <a:pt x="2" y="13"/>
                        </a:cubicBezTo>
                        <a:cubicBezTo>
                          <a:pt x="2" y="14"/>
                          <a:pt x="2" y="15"/>
                          <a:pt x="2" y="15"/>
                        </a:cubicBezTo>
                        <a:cubicBezTo>
                          <a:pt x="2" y="15"/>
                          <a:pt x="2" y="15"/>
                          <a:pt x="2" y="15"/>
                        </a:cubicBezTo>
                        <a:cubicBezTo>
                          <a:pt x="2" y="15"/>
                          <a:pt x="2" y="15"/>
                          <a:pt x="2" y="15"/>
                        </a:cubicBezTo>
                        <a:cubicBezTo>
                          <a:pt x="2" y="16"/>
                          <a:pt x="2" y="16"/>
                          <a:pt x="2" y="16"/>
                        </a:cubicBezTo>
                        <a:cubicBezTo>
                          <a:pt x="2" y="16"/>
                          <a:pt x="2" y="16"/>
                          <a:pt x="2" y="16"/>
                        </a:cubicBezTo>
                        <a:cubicBezTo>
                          <a:pt x="2" y="15"/>
                          <a:pt x="3" y="15"/>
                          <a:pt x="3" y="14"/>
                        </a:cubicBezTo>
                        <a:cubicBezTo>
                          <a:pt x="4" y="12"/>
                          <a:pt x="5" y="11"/>
                          <a:pt x="6" y="10"/>
                        </a:cubicBezTo>
                        <a:cubicBezTo>
                          <a:pt x="6" y="10"/>
                          <a:pt x="6" y="9"/>
                          <a:pt x="6" y="9"/>
                        </a:cubicBezTo>
                        <a:cubicBezTo>
                          <a:pt x="6" y="10"/>
                          <a:pt x="6" y="11"/>
                          <a:pt x="5" y="11"/>
                        </a:cubicBezTo>
                        <a:cubicBezTo>
                          <a:pt x="4" y="14"/>
                          <a:pt x="3" y="16"/>
                          <a:pt x="2" y="18"/>
                        </a:cubicBezTo>
                        <a:cubicBezTo>
                          <a:pt x="2" y="18"/>
                          <a:pt x="2" y="18"/>
                          <a:pt x="2" y="18"/>
                        </a:cubicBezTo>
                        <a:cubicBezTo>
                          <a:pt x="2" y="18"/>
                          <a:pt x="3" y="17"/>
                          <a:pt x="3" y="17"/>
                        </a:cubicBezTo>
                        <a:cubicBezTo>
                          <a:pt x="3" y="17"/>
                          <a:pt x="3" y="17"/>
                          <a:pt x="3" y="17"/>
                        </a:cubicBezTo>
                        <a:cubicBezTo>
                          <a:pt x="4" y="15"/>
                          <a:pt x="5" y="13"/>
                          <a:pt x="5" y="11"/>
                        </a:cubicBezTo>
                        <a:cubicBezTo>
                          <a:pt x="6" y="10"/>
                          <a:pt x="7" y="8"/>
                          <a:pt x="9" y="7"/>
                        </a:cubicBezTo>
                        <a:cubicBezTo>
                          <a:pt x="10" y="6"/>
                          <a:pt x="11" y="4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4"/>
                          <a:pt x="13" y="5"/>
                        </a:cubicBezTo>
                        <a:cubicBezTo>
                          <a:pt x="13" y="5"/>
                          <a:pt x="13" y="5"/>
                          <a:pt x="13" y="5"/>
                        </a:cubicBezTo>
                        <a:cubicBezTo>
                          <a:pt x="12" y="6"/>
                          <a:pt x="11" y="7"/>
                          <a:pt x="11" y="8"/>
                        </a:cubicBezTo>
                        <a:cubicBezTo>
                          <a:pt x="10" y="9"/>
                          <a:pt x="9" y="10"/>
                          <a:pt x="9" y="11"/>
                        </a:cubicBezTo>
                        <a:cubicBezTo>
                          <a:pt x="8" y="12"/>
                          <a:pt x="7" y="13"/>
                          <a:pt x="6" y="15"/>
                        </a:cubicBezTo>
                        <a:cubicBezTo>
                          <a:pt x="5" y="16"/>
                          <a:pt x="4" y="18"/>
                          <a:pt x="4" y="19"/>
                        </a:cubicBezTo>
                        <a:cubicBezTo>
                          <a:pt x="4" y="19"/>
                          <a:pt x="4" y="19"/>
                          <a:pt x="4" y="19"/>
                        </a:cubicBezTo>
                        <a:cubicBezTo>
                          <a:pt x="5" y="18"/>
                          <a:pt x="6" y="16"/>
                          <a:pt x="7" y="15"/>
                        </a:cubicBezTo>
                        <a:cubicBezTo>
                          <a:pt x="8" y="13"/>
                          <a:pt x="8" y="12"/>
                          <a:pt x="9" y="10"/>
                        </a:cubicBezTo>
                        <a:cubicBezTo>
                          <a:pt x="10" y="9"/>
                          <a:pt x="10" y="9"/>
                          <a:pt x="11" y="8"/>
                        </a:cubicBezTo>
                        <a:cubicBezTo>
                          <a:pt x="12" y="7"/>
                          <a:pt x="12" y="6"/>
                          <a:pt x="13" y="5"/>
                        </a:cubicBezTo>
                        <a:cubicBezTo>
                          <a:pt x="13" y="5"/>
                          <a:pt x="13" y="5"/>
                          <a:pt x="13" y="5"/>
                        </a:cubicBezTo>
                        <a:cubicBezTo>
                          <a:pt x="14" y="4"/>
                          <a:pt x="15" y="2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6" y="2"/>
                          <a:pt x="16" y="2"/>
                          <a:pt x="16" y="3"/>
                        </a:cubicBezTo>
                        <a:cubicBezTo>
                          <a:pt x="15" y="4"/>
                          <a:pt x="14" y="4"/>
                          <a:pt x="13" y="5"/>
                        </a:cubicBezTo>
                        <a:cubicBezTo>
                          <a:pt x="12" y="7"/>
                          <a:pt x="11" y="8"/>
                          <a:pt x="10" y="10"/>
                        </a:cubicBezTo>
                        <a:cubicBezTo>
                          <a:pt x="9" y="11"/>
                          <a:pt x="8" y="13"/>
                          <a:pt x="7" y="14"/>
                        </a:cubicBezTo>
                        <a:cubicBezTo>
                          <a:pt x="6" y="16"/>
                          <a:pt x="6" y="17"/>
                          <a:pt x="5" y="19"/>
                        </a:cubicBezTo>
                        <a:cubicBezTo>
                          <a:pt x="5" y="19"/>
                          <a:pt x="5" y="19"/>
                          <a:pt x="5" y="19"/>
                        </a:cubicBezTo>
                        <a:cubicBezTo>
                          <a:pt x="6" y="17"/>
                          <a:pt x="7" y="16"/>
                          <a:pt x="8" y="14"/>
                        </a:cubicBezTo>
                        <a:cubicBezTo>
                          <a:pt x="9" y="12"/>
                          <a:pt x="10" y="11"/>
                          <a:pt x="11" y="9"/>
                        </a:cubicBezTo>
                        <a:cubicBezTo>
                          <a:pt x="13" y="7"/>
                          <a:pt x="15" y="5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7" y="3"/>
                          <a:pt x="17" y="2"/>
                        </a:cubicBezTo>
                        <a:cubicBezTo>
                          <a:pt x="17" y="3"/>
                          <a:pt x="16" y="3"/>
                          <a:pt x="16" y="4"/>
                        </a:cubicBezTo>
                        <a:cubicBezTo>
                          <a:pt x="14" y="5"/>
                          <a:pt x="13" y="7"/>
                          <a:pt x="12" y="9"/>
                        </a:cubicBezTo>
                        <a:cubicBezTo>
                          <a:pt x="9" y="12"/>
                          <a:pt x="8" y="16"/>
                          <a:pt x="6" y="19"/>
                        </a:cubicBezTo>
                        <a:cubicBezTo>
                          <a:pt x="6" y="19"/>
                          <a:pt x="6" y="19"/>
                          <a:pt x="6" y="19"/>
                        </a:cubicBezTo>
                        <a:cubicBezTo>
                          <a:pt x="9" y="14"/>
                          <a:pt x="13" y="9"/>
                          <a:pt x="16" y="4"/>
                        </a:cubicBezTo>
                        <a:cubicBezTo>
                          <a:pt x="17" y="3"/>
                          <a:pt x="18" y="2"/>
                          <a:pt x="19" y="1"/>
                        </a:cubicBezTo>
                        <a:cubicBezTo>
                          <a:pt x="18" y="3"/>
                          <a:pt x="17" y="5"/>
                          <a:pt x="15" y="7"/>
                        </a:cubicBezTo>
                        <a:cubicBezTo>
                          <a:pt x="15" y="8"/>
                          <a:pt x="14" y="8"/>
                          <a:pt x="14" y="9"/>
                        </a:cubicBezTo>
                        <a:cubicBezTo>
                          <a:pt x="11" y="12"/>
                          <a:pt x="9" y="16"/>
                          <a:pt x="8" y="19"/>
                        </a:cubicBezTo>
                        <a:cubicBezTo>
                          <a:pt x="8" y="19"/>
                          <a:pt x="8" y="19"/>
                          <a:pt x="8" y="19"/>
                        </a:cubicBezTo>
                        <a:cubicBezTo>
                          <a:pt x="8" y="19"/>
                          <a:pt x="8" y="19"/>
                          <a:pt x="8" y="19"/>
                        </a:cubicBezTo>
                        <a:cubicBezTo>
                          <a:pt x="8" y="19"/>
                          <a:pt x="8" y="19"/>
                          <a:pt x="8" y="19"/>
                        </a:cubicBezTo>
                        <a:cubicBezTo>
                          <a:pt x="8" y="19"/>
                          <a:pt x="8" y="19"/>
                          <a:pt x="8" y="19"/>
                        </a:cubicBezTo>
                        <a:cubicBezTo>
                          <a:pt x="10" y="15"/>
                          <a:pt x="13" y="11"/>
                          <a:pt x="16" y="7"/>
                        </a:cubicBezTo>
                        <a:cubicBezTo>
                          <a:pt x="17" y="5"/>
                          <a:pt x="19" y="3"/>
                          <a:pt x="21" y="1"/>
                        </a:cubicBezTo>
                        <a:cubicBezTo>
                          <a:pt x="21" y="2"/>
                          <a:pt x="20" y="3"/>
                          <a:pt x="19" y="4"/>
                        </a:cubicBezTo>
                        <a:cubicBezTo>
                          <a:pt x="16" y="8"/>
                          <a:pt x="13" y="12"/>
                          <a:pt x="11" y="16"/>
                        </a:cubicBezTo>
                        <a:cubicBezTo>
                          <a:pt x="11" y="16"/>
                          <a:pt x="11" y="16"/>
                          <a:pt x="11" y="16"/>
                        </a:cubicBezTo>
                        <a:cubicBezTo>
                          <a:pt x="13" y="14"/>
                          <a:pt x="14" y="11"/>
                          <a:pt x="16" y="9"/>
                        </a:cubicBezTo>
                        <a:cubicBezTo>
                          <a:pt x="17" y="7"/>
                          <a:pt x="18" y="6"/>
                          <a:pt x="19" y="5"/>
                        </a:cubicBezTo>
                        <a:cubicBezTo>
                          <a:pt x="20" y="3"/>
                          <a:pt x="22" y="2"/>
                          <a:pt x="23" y="1"/>
                        </a:cubicBezTo>
                        <a:cubicBezTo>
                          <a:pt x="22" y="2"/>
                          <a:pt x="21" y="4"/>
                          <a:pt x="20" y="6"/>
                        </a:cubicBezTo>
                        <a:cubicBezTo>
                          <a:pt x="20" y="6"/>
                          <a:pt x="20" y="6"/>
                          <a:pt x="20" y="6"/>
                        </a:cubicBezTo>
                        <a:cubicBezTo>
                          <a:pt x="18" y="7"/>
                          <a:pt x="17" y="9"/>
                          <a:pt x="15" y="11"/>
                        </a:cubicBezTo>
                        <a:cubicBezTo>
                          <a:pt x="15" y="11"/>
                          <a:pt x="15" y="11"/>
                          <a:pt x="15" y="11"/>
                        </a:cubicBezTo>
                        <a:cubicBezTo>
                          <a:pt x="17" y="10"/>
                          <a:pt x="18" y="8"/>
                          <a:pt x="20" y="6"/>
                        </a:cubicBezTo>
                        <a:cubicBezTo>
                          <a:pt x="21" y="4"/>
                          <a:pt x="23" y="2"/>
                          <a:pt x="25" y="1"/>
                        </a:cubicBezTo>
                        <a:cubicBezTo>
                          <a:pt x="26" y="1"/>
                          <a:pt x="26" y="0"/>
                          <a:pt x="26" y="0"/>
                        </a:cubicBezTo>
                        <a:cubicBezTo>
                          <a:pt x="26" y="0"/>
                          <a:pt x="26" y="1"/>
                          <a:pt x="26" y="1"/>
                        </a:cubicBezTo>
                        <a:cubicBezTo>
                          <a:pt x="26" y="1"/>
                          <a:pt x="26" y="1"/>
                          <a:pt x="26" y="1"/>
                        </a:cubicBezTo>
                        <a:cubicBezTo>
                          <a:pt x="25" y="2"/>
                          <a:pt x="25" y="2"/>
                          <a:pt x="24" y="2"/>
                        </a:cubicBezTo>
                        <a:cubicBezTo>
                          <a:pt x="22" y="5"/>
                          <a:pt x="20" y="7"/>
                          <a:pt x="19" y="9"/>
                        </a:cubicBezTo>
                        <a:cubicBezTo>
                          <a:pt x="19" y="9"/>
                          <a:pt x="19" y="9"/>
                          <a:pt x="19" y="9"/>
                        </a:cubicBezTo>
                        <a:cubicBezTo>
                          <a:pt x="21" y="7"/>
                          <a:pt x="23" y="5"/>
                          <a:pt x="24" y="3"/>
                        </a:cubicBezTo>
                        <a:cubicBezTo>
                          <a:pt x="25" y="2"/>
                          <a:pt x="26" y="1"/>
                          <a:pt x="27" y="1"/>
                        </a:cubicBezTo>
                        <a:cubicBezTo>
                          <a:pt x="26" y="1"/>
                          <a:pt x="26" y="1"/>
                          <a:pt x="26" y="1"/>
                        </a:cubicBezTo>
                        <a:cubicBezTo>
                          <a:pt x="25" y="2"/>
                          <a:pt x="25" y="3"/>
                          <a:pt x="24" y="3"/>
                        </a:cubicBezTo>
                        <a:cubicBezTo>
                          <a:pt x="22" y="5"/>
                          <a:pt x="21" y="7"/>
                          <a:pt x="20" y="9"/>
                        </a:cubicBezTo>
                        <a:cubicBezTo>
                          <a:pt x="20" y="9"/>
                          <a:pt x="20" y="9"/>
                          <a:pt x="20" y="9"/>
                        </a:cubicBezTo>
                        <a:cubicBezTo>
                          <a:pt x="22" y="6"/>
                          <a:pt x="24" y="4"/>
                          <a:pt x="26" y="1"/>
                        </a:cubicBezTo>
                        <a:cubicBezTo>
                          <a:pt x="26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0"/>
                          <a:pt x="28" y="0"/>
                          <a:pt x="29" y="0"/>
                        </a:cubicBezTo>
                        <a:cubicBezTo>
                          <a:pt x="29" y="0"/>
                          <a:pt x="29" y="0"/>
                          <a:pt x="29" y="0"/>
                        </a:cubicBezTo>
                        <a:cubicBezTo>
                          <a:pt x="29" y="0"/>
                          <a:pt x="28" y="1"/>
                          <a:pt x="28" y="1"/>
                        </a:cubicBezTo>
                        <a:cubicBezTo>
                          <a:pt x="27" y="2"/>
                          <a:pt x="26" y="3"/>
                          <a:pt x="25" y="4"/>
                        </a:cubicBezTo>
                        <a:cubicBezTo>
                          <a:pt x="24" y="5"/>
                          <a:pt x="23" y="7"/>
                          <a:pt x="22" y="8"/>
                        </a:cubicBezTo>
                        <a:cubicBezTo>
                          <a:pt x="22" y="8"/>
                          <a:pt x="22" y="8"/>
                          <a:pt x="22" y="8"/>
                        </a:cubicBezTo>
                        <a:cubicBezTo>
                          <a:pt x="24" y="6"/>
                          <a:pt x="26" y="4"/>
                          <a:pt x="28" y="1"/>
                        </a:cubicBezTo>
                        <a:cubicBezTo>
                          <a:pt x="28" y="1"/>
                          <a:pt x="29" y="1"/>
                          <a:pt x="29" y="1"/>
                        </a:cubicBezTo>
                        <a:cubicBezTo>
                          <a:pt x="29" y="1"/>
                          <a:pt x="29" y="2"/>
                          <a:pt x="28" y="2"/>
                        </a:cubicBezTo>
                        <a:cubicBezTo>
                          <a:pt x="28" y="2"/>
                          <a:pt x="28" y="3"/>
                          <a:pt x="27" y="3"/>
                        </a:cubicBezTo>
                        <a:cubicBezTo>
                          <a:pt x="26" y="4"/>
                          <a:pt x="25" y="6"/>
                          <a:pt x="24" y="7"/>
                        </a:cubicBezTo>
                        <a:cubicBezTo>
                          <a:pt x="24" y="7"/>
                          <a:pt x="24" y="7"/>
                          <a:pt x="24" y="7"/>
                        </a:cubicBezTo>
                        <a:cubicBezTo>
                          <a:pt x="26" y="6"/>
                          <a:pt x="27" y="4"/>
                          <a:pt x="28" y="2"/>
                        </a:cubicBezTo>
                        <a:cubicBezTo>
                          <a:pt x="29" y="2"/>
                          <a:pt x="29" y="1"/>
                          <a:pt x="30" y="1"/>
                        </a:cubicBezTo>
                        <a:cubicBezTo>
                          <a:pt x="30" y="1"/>
                          <a:pt x="31" y="0"/>
                          <a:pt x="31" y="0"/>
                        </a:cubicBezTo>
                        <a:cubicBezTo>
                          <a:pt x="31" y="0"/>
                          <a:pt x="31" y="0"/>
                          <a:pt x="31" y="1"/>
                        </a:cubicBezTo>
                        <a:cubicBezTo>
                          <a:pt x="31" y="1"/>
                          <a:pt x="31" y="1"/>
                          <a:pt x="31" y="1"/>
                        </a:cubicBezTo>
                        <a:cubicBezTo>
                          <a:pt x="31" y="1"/>
                          <a:pt x="31" y="1"/>
                          <a:pt x="31" y="2"/>
                        </a:cubicBezTo>
                        <a:cubicBezTo>
                          <a:pt x="30" y="2"/>
                          <a:pt x="30" y="2"/>
                          <a:pt x="29" y="3"/>
                        </a:cubicBezTo>
                        <a:cubicBezTo>
                          <a:pt x="28" y="4"/>
                          <a:pt x="28" y="5"/>
                          <a:pt x="27" y="6"/>
                        </a:cubicBezTo>
                        <a:cubicBezTo>
                          <a:pt x="27" y="6"/>
                          <a:pt x="27" y="6"/>
                          <a:pt x="27" y="6"/>
                        </a:cubicBezTo>
                        <a:cubicBezTo>
                          <a:pt x="28" y="5"/>
                          <a:pt x="30" y="3"/>
                          <a:pt x="31" y="2"/>
                        </a:cubicBezTo>
                        <a:cubicBezTo>
                          <a:pt x="31" y="1"/>
                          <a:pt x="31" y="1"/>
                          <a:pt x="32" y="1"/>
                        </a:cubicBezTo>
                        <a:cubicBezTo>
                          <a:pt x="32" y="1"/>
                          <a:pt x="32" y="0"/>
                          <a:pt x="33" y="0"/>
                        </a:cubicBezTo>
                        <a:cubicBezTo>
                          <a:pt x="33" y="0"/>
                          <a:pt x="33" y="1"/>
                          <a:pt x="32" y="1"/>
                        </a:cubicBezTo>
                        <a:cubicBezTo>
                          <a:pt x="32" y="1"/>
                          <a:pt x="32" y="1"/>
                          <a:pt x="32" y="1"/>
                        </a:cubicBezTo>
                        <a:cubicBezTo>
                          <a:pt x="32" y="1"/>
                          <a:pt x="32" y="1"/>
                          <a:pt x="32" y="1"/>
                        </a:cubicBezTo>
                        <a:cubicBezTo>
                          <a:pt x="32" y="2"/>
                          <a:pt x="31" y="2"/>
                          <a:pt x="31" y="3"/>
                        </a:cubicBezTo>
                        <a:cubicBezTo>
                          <a:pt x="30" y="3"/>
                          <a:pt x="30" y="4"/>
                          <a:pt x="29" y="5"/>
                        </a:cubicBezTo>
                        <a:cubicBezTo>
                          <a:pt x="29" y="6"/>
                          <a:pt x="29" y="6"/>
                          <a:pt x="29" y="5"/>
                        </a:cubicBezTo>
                        <a:cubicBezTo>
                          <a:pt x="30" y="4"/>
                          <a:pt x="32" y="3"/>
                          <a:pt x="32" y="1"/>
                        </a:cubicBezTo>
                        <a:cubicBezTo>
                          <a:pt x="33" y="1"/>
                          <a:pt x="33" y="1"/>
                          <a:pt x="33" y="1"/>
                        </a:cubicBezTo>
                        <a:cubicBezTo>
                          <a:pt x="33" y="1"/>
                          <a:pt x="33" y="1"/>
                          <a:pt x="33" y="1"/>
                        </a:cubicBezTo>
                        <a:cubicBezTo>
                          <a:pt x="33" y="1"/>
                          <a:pt x="33" y="2"/>
                          <a:pt x="33" y="2"/>
                        </a:cubicBezTo>
                        <a:cubicBezTo>
                          <a:pt x="32" y="3"/>
                          <a:pt x="31" y="4"/>
                          <a:pt x="31" y="5"/>
                        </a:cubicBezTo>
                        <a:cubicBezTo>
                          <a:pt x="31" y="5"/>
                          <a:pt x="31" y="5"/>
                          <a:pt x="31" y="5"/>
                        </a:cubicBezTo>
                        <a:cubicBezTo>
                          <a:pt x="31" y="5"/>
                          <a:pt x="32" y="4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3" y="3"/>
                          <a:pt x="33" y="3"/>
                        </a:cubicBezTo>
                        <a:cubicBezTo>
                          <a:pt x="33" y="3"/>
                          <a:pt x="33" y="3"/>
                          <a:pt x="34" y="2"/>
                        </a:cubicBezTo>
                        <a:cubicBezTo>
                          <a:pt x="34" y="2"/>
                          <a:pt x="34" y="2"/>
                          <a:pt x="34" y="2"/>
                        </a:cubicBezTo>
                        <a:cubicBezTo>
                          <a:pt x="34" y="3"/>
                          <a:pt x="33" y="4"/>
                          <a:pt x="33" y="5"/>
                        </a:cubicBezTo>
                        <a:cubicBezTo>
                          <a:pt x="33" y="5"/>
                          <a:pt x="33" y="5"/>
                          <a:pt x="33" y="6"/>
                        </a:cubicBezTo>
                        <a:cubicBezTo>
                          <a:pt x="33" y="6"/>
                          <a:pt x="33" y="6"/>
                          <a:pt x="33" y="6"/>
                        </a:cubicBezTo>
                        <a:cubicBezTo>
                          <a:pt x="33" y="5"/>
                          <a:pt x="33" y="5"/>
                          <a:pt x="33" y="5"/>
                        </a:cubicBezTo>
                        <a:cubicBezTo>
                          <a:pt x="33" y="4"/>
                          <a:pt x="33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3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3"/>
                        </a:cubicBezTo>
                        <a:cubicBezTo>
                          <a:pt x="34" y="3"/>
                          <a:pt x="34" y="3"/>
                          <a:pt x="34" y="3"/>
                        </a:cubicBezTo>
                        <a:cubicBezTo>
                          <a:pt x="34" y="4"/>
                          <a:pt x="33" y="4"/>
                          <a:pt x="33" y="4"/>
                        </a:cubicBezTo>
                        <a:cubicBezTo>
                          <a:pt x="33" y="4"/>
                          <a:pt x="34" y="3"/>
                          <a:pt x="34" y="2"/>
                        </a:cubicBezTo>
                        <a:cubicBezTo>
                          <a:pt x="34" y="2"/>
                          <a:pt x="34" y="2"/>
                          <a:pt x="34" y="2"/>
                        </a:cubicBezTo>
                        <a:cubicBezTo>
                          <a:pt x="33" y="3"/>
                          <a:pt x="32" y="3"/>
                          <a:pt x="32" y="4"/>
                        </a:cubicBezTo>
                        <a:cubicBezTo>
                          <a:pt x="33" y="3"/>
                          <a:pt x="33" y="2"/>
                          <a:pt x="33" y="1"/>
                        </a:cubicBezTo>
                        <a:cubicBezTo>
                          <a:pt x="33" y="1"/>
                          <a:pt x="33" y="1"/>
                          <a:pt x="33" y="1"/>
                        </a:cubicBezTo>
                        <a:cubicBezTo>
                          <a:pt x="33" y="1"/>
                          <a:pt x="33" y="1"/>
                          <a:pt x="32" y="1"/>
                        </a:cubicBezTo>
                        <a:cubicBezTo>
                          <a:pt x="33" y="1"/>
                          <a:pt x="33" y="0"/>
                          <a:pt x="33" y="0"/>
                        </a:cubicBezTo>
                        <a:cubicBezTo>
                          <a:pt x="33" y="0"/>
                          <a:pt x="33" y="0"/>
                          <a:pt x="33" y="0"/>
                        </a:cubicBezTo>
                        <a:cubicBezTo>
                          <a:pt x="32" y="0"/>
                          <a:pt x="31" y="1"/>
                          <a:pt x="31" y="1"/>
                        </a:cubicBezTo>
                        <a:cubicBezTo>
                          <a:pt x="31" y="1"/>
                          <a:pt x="31" y="0"/>
                          <a:pt x="31" y="0"/>
                        </a:cubicBezTo>
                        <a:cubicBezTo>
                          <a:pt x="31" y="0"/>
                          <a:pt x="31" y="0"/>
                          <a:pt x="31" y="0"/>
                        </a:cubicBezTo>
                        <a:cubicBezTo>
                          <a:pt x="30" y="0"/>
                          <a:pt x="29" y="1"/>
                          <a:pt x="29" y="2"/>
                        </a:cubicBezTo>
                        <a:cubicBezTo>
                          <a:pt x="29" y="1"/>
                          <a:pt x="29" y="1"/>
                          <a:pt x="29" y="0"/>
                        </a:cubicBezTo>
                        <a:cubicBezTo>
                          <a:pt x="29" y="0"/>
                          <a:pt x="29" y="0"/>
                          <a:pt x="29" y="0"/>
                        </a:cubicBezTo>
                        <a:cubicBezTo>
                          <a:pt x="29" y="1"/>
                          <a:pt x="29" y="1"/>
                          <a:pt x="28" y="1"/>
                        </a:cubicBezTo>
                        <a:cubicBezTo>
                          <a:pt x="28" y="1"/>
                          <a:pt x="29" y="0"/>
                          <a:pt x="29" y="0"/>
                        </a:cubicBezTo>
                        <a:cubicBezTo>
                          <a:pt x="29" y="0"/>
                          <a:pt x="29" y="0"/>
                          <a:pt x="29" y="0"/>
                        </a:cubicBezTo>
                        <a:cubicBezTo>
                          <a:pt x="29" y="0"/>
                          <a:pt x="29" y="0"/>
                          <a:pt x="29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10" name="Freeform 500"/>
                  <p:cNvSpPr>
                    <a:spLocks noEditPoints="1"/>
                  </p:cNvSpPr>
                  <p:nvPr/>
                </p:nvSpPr>
                <p:spPr bwMode="auto">
                  <a:xfrm>
                    <a:off x="823913" y="2454276"/>
                    <a:ext cx="6350" cy="9525"/>
                  </a:xfrm>
                  <a:custGeom>
                    <a:avLst/>
                    <a:gdLst>
                      <a:gd name="T0" fmla="*/ 5 w 6"/>
                      <a:gd name="T1" fmla="*/ 6 h 9"/>
                      <a:gd name="T2" fmla="*/ 5 w 6"/>
                      <a:gd name="T3" fmla="*/ 6 h 9"/>
                      <a:gd name="T4" fmla="*/ 1 w 6"/>
                      <a:gd name="T5" fmla="*/ 7 h 9"/>
                      <a:gd name="T6" fmla="*/ 1 w 6"/>
                      <a:gd name="T7" fmla="*/ 7 h 9"/>
                      <a:gd name="T8" fmla="*/ 3 w 6"/>
                      <a:gd name="T9" fmla="*/ 8 h 9"/>
                      <a:gd name="T10" fmla="*/ 3 w 6"/>
                      <a:gd name="T11" fmla="*/ 8 h 9"/>
                      <a:gd name="T12" fmla="*/ 4 w 6"/>
                      <a:gd name="T13" fmla="*/ 8 h 9"/>
                      <a:gd name="T14" fmla="*/ 3 w 6"/>
                      <a:gd name="T15" fmla="*/ 7 h 9"/>
                      <a:gd name="T16" fmla="*/ 3 w 6"/>
                      <a:gd name="T17" fmla="*/ 7 h 9"/>
                      <a:gd name="T18" fmla="*/ 0 w 6"/>
                      <a:gd name="T19" fmla="*/ 6 h 9"/>
                      <a:gd name="T20" fmla="*/ 6 w 6"/>
                      <a:gd name="T21" fmla="*/ 4 h 9"/>
                      <a:gd name="T22" fmla="*/ 6 w 6"/>
                      <a:gd name="T23" fmla="*/ 4 h 9"/>
                      <a:gd name="T24" fmla="*/ 5 w 6"/>
                      <a:gd name="T25" fmla="*/ 6 h 9"/>
                      <a:gd name="T26" fmla="*/ 5 w 6"/>
                      <a:gd name="T27" fmla="*/ 6 h 9"/>
                      <a:gd name="T28" fmla="*/ 5 w 6"/>
                      <a:gd name="T29" fmla="*/ 6 h 9"/>
                      <a:gd name="T30" fmla="*/ 2 w 6"/>
                      <a:gd name="T31" fmla="*/ 0 h 9"/>
                      <a:gd name="T32" fmla="*/ 0 w 6"/>
                      <a:gd name="T33" fmla="*/ 6 h 9"/>
                      <a:gd name="T34" fmla="*/ 2 w 6"/>
                      <a:gd name="T35" fmla="*/ 3 h 9"/>
                      <a:gd name="T36" fmla="*/ 1 w 6"/>
                      <a:gd name="T37" fmla="*/ 9 h 9"/>
                      <a:gd name="T38" fmla="*/ 3 w 6"/>
                      <a:gd name="T39" fmla="*/ 6 h 9"/>
                      <a:gd name="T40" fmla="*/ 3 w 6"/>
                      <a:gd name="T41" fmla="*/ 9 h 9"/>
                      <a:gd name="T42" fmla="*/ 4 w 6"/>
                      <a:gd name="T43" fmla="*/ 9 h 9"/>
                      <a:gd name="T44" fmla="*/ 4 w 6"/>
                      <a:gd name="T45" fmla="*/ 8 h 9"/>
                      <a:gd name="T46" fmla="*/ 6 w 6"/>
                      <a:gd name="T47" fmla="*/ 3 h 9"/>
                      <a:gd name="T48" fmla="*/ 5 w 6"/>
                      <a:gd name="T49" fmla="*/ 6 h 9"/>
                      <a:gd name="T50" fmla="*/ 3 w 6"/>
                      <a:gd name="T51" fmla="*/ 9 h 9"/>
                      <a:gd name="T52" fmla="*/ 3 w 6"/>
                      <a:gd name="T53" fmla="*/ 8 h 9"/>
                      <a:gd name="T54" fmla="*/ 3 w 6"/>
                      <a:gd name="T55" fmla="*/ 8 h 9"/>
                      <a:gd name="T56" fmla="*/ 3 w 6"/>
                      <a:gd name="T57" fmla="*/ 8 h 9"/>
                      <a:gd name="T58" fmla="*/ 3 w 6"/>
                      <a:gd name="T59" fmla="*/ 6 h 9"/>
                      <a:gd name="T60" fmla="*/ 3 w 6"/>
                      <a:gd name="T61" fmla="*/ 6 h 9"/>
                      <a:gd name="T62" fmla="*/ 4 w 6"/>
                      <a:gd name="T63" fmla="*/ 4 h 9"/>
                      <a:gd name="T64" fmla="*/ 2 w 6"/>
                      <a:gd name="T65" fmla="*/ 8 h 9"/>
                      <a:gd name="T66" fmla="*/ 1 w 6"/>
                      <a:gd name="T67" fmla="*/ 8 h 9"/>
                      <a:gd name="T68" fmla="*/ 1 w 6"/>
                      <a:gd name="T69" fmla="*/ 7 h 9"/>
                      <a:gd name="T70" fmla="*/ 1 w 6"/>
                      <a:gd name="T71" fmla="*/ 7 h 9"/>
                      <a:gd name="T72" fmla="*/ 2 w 6"/>
                      <a:gd name="T73" fmla="*/ 5 h 9"/>
                      <a:gd name="T74" fmla="*/ 3 w 6"/>
                      <a:gd name="T75" fmla="*/ 2 h 9"/>
                      <a:gd name="T76" fmla="*/ 0 w 6"/>
                      <a:gd name="T77" fmla="*/ 6 h 9"/>
                      <a:gd name="T78" fmla="*/ 0 w 6"/>
                      <a:gd name="T79" fmla="*/ 5 h 9"/>
                      <a:gd name="T80" fmla="*/ 1 w 6"/>
                      <a:gd name="T81" fmla="*/ 2 h 9"/>
                      <a:gd name="T82" fmla="*/ 2 w 6"/>
                      <a:gd name="T83" fmla="*/ 0 h 9"/>
                      <a:gd name="T84" fmla="*/ 2 w 6"/>
                      <a:gd name="T85" fmla="*/ 0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</a:cxnLst>
                    <a:rect l="0" t="0" r="r" b="b"/>
                    <a:pathLst>
                      <a:path w="6" h="9">
                        <a:moveTo>
                          <a:pt x="5" y="6"/>
                        </a:move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moveTo>
                          <a:pt x="1" y="7"/>
                        </a:move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moveTo>
                          <a:pt x="3" y="8"/>
                        </a:move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moveTo>
                          <a:pt x="4" y="8"/>
                        </a:moveTo>
                        <a:cubicBezTo>
                          <a:pt x="4" y="8"/>
                          <a:pt x="4" y="8"/>
                          <a:pt x="4" y="8"/>
                        </a:cubicBezTo>
                        <a:cubicBezTo>
                          <a:pt x="4" y="8"/>
                          <a:pt x="4" y="8"/>
                          <a:pt x="4" y="8"/>
                        </a:cubicBezTo>
                        <a:moveTo>
                          <a:pt x="3" y="7"/>
                        </a:moveTo>
                        <a:cubicBezTo>
                          <a:pt x="3" y="7"/>
                          <a:pt x="3" y="7"/>
                          <a:pt x="3" y="7"/>
                        </a:cubicBezTo>
                        <a:cubicBezTo>
                          <a:pt x="3" y="7"/>
                          <a:pt x="3" y="7"/>
                          <a:pt x="3" y="7"/>
                        </a:cubicBezTo>
                        <a:moveTo>
                          <a:pt x="0" y="6"/>
                        </a:moveTo>
                        <a:cubicBezTo>
                          <a:pt x="0" y="6"/>
                          <a:pt x="0" y="6"/>
                          <a:pt x="0" y="6"/>
                        </a:cubicBezTo>
                        <a:cubicBezTo>
                          <a:pt x="0" y="6"/>
                          <a:pt x="0" y="6"/>
                          <a:pt x="0" y="6"/>
                        </a:cubicBezTo>
                        <a:moveTo>
                          <a:pt x="6" y="4"/>
                        </a:moveTo>
                        <a:cubicBezTo>
                          <a:pt x="6" y="4"/>
                          <a:pt x="6" y="4"/>
                          <a:pt x="6" y="4"/>
                        </a:cubicBezTo>
                        <a:cubicBezTo>
                          <a:pt x="6" y="4"/>
                          <a:pt x="6" y="4"/>
                          <a:pt x="6" y="4"/>
                        </a:cubicBezTo>
                        <a:cubicBezTo>
                          <a:pt x="5" y="5"/>
                          <a:pt x="5" y="5"/>
                          <a:pt x="4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5"/>
                          <a:pt x="5" y="4"/>
                          <a:pt x="6" y="4"/>
                        </a:cubicBezTo>
                        <a:moveTo>
                          <a:pt x="2" y="0"/>
                        </a:moveTo>
                        <a:cubicBezTo>
                          <a:pt x="1" y="1"/>
                          <a:pt x="1" y="2"/>
                          <a:pt x="0" y="3"/>
                        </a:cubicBezTo>
                        <a:cubicBezTo>
                          <a:pt x="0" y="4"/>
                          <a:pt x="0" y="5"/>
                          <a:pt x="0" y="6"/>
                        </a:cubicBezTo>
                        <a:cubicBezTo>
                          <a:pt x="0" y="6"/>
                          <a:pt x="0" y="6"/>
                          <a:pt x="0" y="6"/>
                        </a:cubicBezTo>
                        <a:cubicBezTo>
                          <a:pt x="1" y="5"/>
                          <a:pt x="2" y="4"/>
                          <a:pt x="2" y="3"/>
                        </a:cubicBezTo>
                        <a:cubicBezTo>
                          <a:pt x="2" y="4"/>
                          <a:pt x="2" y="5"/>
                          <a:pt x="1" y="6"/>
                        </a:cubicBezTo>
                        <a:cubicBezTo>
                          <a:pt x="1" y="7"/>
                          <a:pt x="0" y="8"/>
                          <a:pt x="1" y="9"/>
                        </a:cubicBezTo>
                        <a:cubicBezTo>
                          <a:pt x="1" y="9"/>
                          <a:pt x="1" y="9"/>
                          <a:pt x="1" y="9"/>
                        </a:cubicBezTo>
                        <a:cubicBezTo>
                          <a:pt x="2" y="8"/>
                          <a:pt x="2" y="7"/>
                          <a:pt x="3" y="6"/>
                        </a:cubicBezTo>
                        <a:cubicBezTo>
                          <a:pt x="3" y="7"/>
                          <a:pt x="2" y="8"/>
                          <a:pt x="3" y="9"/>
                        </a:cubicBezTo>
                        <a:cubicBezTo>
                          <a:pt x="3" y="9"/>
                          <a:pt x="3" y="9"/>
                          <a:pt x="3" y="9"/>
                        </a:cubicBezTo>
                        <a:cubicBezTo>
                          <a:pt x="3" y="8"/>
                          <a:pt x="4" y="7"/>
                          <a:pt x="4" y="7"/>
                        </a:cubicBezTo>
                        <a:cubicBezTo>
                          <a:pt x="4" y="7"/>
                          <a:pt x="4" y="8"/>
                          <a:pt x="4" y="9"/>
                        </a:cubicBezTo>
                        <a:cubicBezTo>
                          <a:pt x="4" y="9"/>
                          <a:pt x="4" y="9"/>
                          <a:pt x="4" y="9"/>
                        </a:cubicBezTo>
                        <a:cubicBezTo>
                          <a:pt x="4" y="8"/>
                          <a:pt x="4" y="8"/>
                          <a:pt x="4" y="8"/>
                        </a:cubicBezTo>
                        <a:cubicBezTo>
                          <a:pt x="4" y="7"/>
                          <a:pt x="4" y="7"/>
                          <a:pt x="4" y="7"/>
                        </a:cubicBezTo>
                        <a:cubicBezTo>
                          <a:pt x="5" y="5"/>
                          <a:pt x="6" y="4"/>
                          <a:pt x="6" y="3"/>
                        </a:cubicBezTo>
                        <a:cubicBezTo>
                          <a:pt x="6" y="3"/>
                          <a:pt x="6" y="3"/>
                          <a:pt x="6" y="3"/>
                        </a:cubicBezTo>
                        <a:cubicBezTo>
                          <a:pt x="6" y="4"/>
                          <a:pt x="5" y="5"/>
                          <a:pt x="5" y="6"/>
                        </a:cubicBezTo>
                        <a:cubicBezTo>
                          <a:pt x="4" y="6"/>
                          <a:pt x="4" y="6"/>
                          <a:pt x="4" y="6"/>
                        </a:cubicBezTo>
                        <a:cubicBezTo>
                          <a:pt x="4" y="7"/>
                          <a:pt x="3" y="8"/>
                          <a:pt x="3" y="9"/>
                        </a:cubicBezTo>
                        <a:cubicBezTo>
                          <a:pt x="3" y="9"/>
                          <a:pt x="3" y="9"/>
                          <a:pt x="3" y="9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7"/>
                        </a:cubicBezTo>
                        <a:cubicBezTo>
                          <a:pt x="3" y="7"/>
                          <a:pt x="3" y="6"/>
                          <a:pt x="3" y="6"/>
                        </a:cubicBezTo>
                        <a:cubicBezTo>
                          <a:pt x="3" y="6"/>
                          <a:pt x="3" y="6"/>
                          <a:pt x="3" y="6"/>
                        </a:cubicBezTo>
                        <a:cubicBezTo>
                          <a:pt x="3" y="6"/>
                          <a:pt x="3" y="6"/>
                          <a:pt x="3" y="6"/>
                        </a:cubicBezTo>
                        <a:cubicBezTo>
                          <a:pt x="4" y="5"/>
                          <a:pt x="4" y="5"/>
                          <a:pt x="4" y="4"/>
                        </a:cubicBezTo>
                        <a:cubicBezTo>
                          <a:pt x="4" y="4"/>
                          <a:pt x="4" y="4"/>
                          <a:pt x="4" y="4"/>
                        </a:cubicBezTo>
                        <a:cubicBezTo>
                          <a:pt x="4" y="4"/>
                          <a:pt x="3" y="5"/>
                          <a:pt x="3" y="6"/>
                        </a:cubicBezTo>
                        <a:cubicBezTo>
                          <a:pt x="3" y="6"/>
                          <a:pt x="2" y="7"/>
                          <a:pt x="2" y="8"/>
                        </a:cubicBezTo>
                        <a:cubicBezTo>
                          <a:pt x="1" y="8"/>
                          <a:pt x="1" y="8"/>
                          <a:pt x="1" y="9"/>
                        </a:cubicBezTo>
                        <a:cubicBezTo>
                          <a:pt x="1" y="9"/>
                          <a:pt x="1" y="8"/>
                          <a:pt x="1" y="8"/>
                        </a:cubicBezTo>
                        <a:cubicBezTo>
                          <a:pt x="1" y="8"/>
                          <a:pt x="1" y="8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6"/>
                          <a:pt x="1" y="5"/>
                          <a:pt x="2" y="5"/>
                        </a:cubicBez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4"/>
                          <a:pt x="2" y="3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2" y="4"/>
                          <a:pt x="1" y="5"/>
                          <a:pt x="0" y="6"/>
                        </a:cubicBezTo>
                        <a:cubicBezTo>
                          <a:pt x="0" y="6"/>
                          <a:pt x="0" y="6"/>
                          <a:pt x="0" y="6"/>
                        </a:cubicBezTo>
                        <a:cubicBezTo>
                          <a:pt x="0" y="6"/>
                          <a:pt x="0" y="5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ubicBezTo>
                          <a:pt x="0" y="4"/>
                          <a:pt x="0" y="3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1" y="2"/>
                          <a:pt x="1" y="1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11" name="Freeform 501"/>
                  <p:cNvSpPr>
                    <a:spLocks noEditPoints="1"/>
                  </p:cNvSpPr>
                  <p:nvPr/>
                </p:nvSpPr>
                <p:spPr bwMode="auto">
                  <a:xfrm>
                    <a:off x="822325" y="2454276"/>
                    <a:ext cx="34925" cy="31750"/>
                  </a:xfrm>
                  <a:custGeom>
                    <a:avLst/>
                    <a:gdLst>
                      <a:gd name="T0" fmla="*/ 25 w 34"/>
                      <a:gd name="T1" fmla="*/ 13 h 31"/>
                      <a:gd name="T2" fmla="*/ 25 w 34"/>
                      <a:gd name="T3" fmla="*/ 18 h 31"/>
                      <a:gd name="T4" fmla="*/ 16 w 34"/>
                      <a:gd name="T5" fmla="*/ 21 h 31"/>
                      <a:gd name="T6" fmla="*/ 11 w 34"/>
                      <a:gd name="T7" fmla="*/ 25 h 31"/>
                      <a:gd name="T8" fmla="*/ 4 w 34"/>
                      <a:gd name="T9" fmla="*/ 26 h 31"/>
                      <a:gd name="T10" fmla="*/ 5 w 34"/>
                      <a:gd name="T11" fmla="*/ 27 h 31"/>
                      <a:gd name="T12" fmla="*/ 2 w 34"/>
                      <a:gd name="T13" fmla="*/ 30 h 31"/>
                      <a:gd name="T14" fmla="*/ 4 w 34"/>
                      <a:gd name="T15" fmla="*/ 29 h 31"/>
                      <a:gd name="T16" fmla="*/ 1 w 34"/>
                      <a:gd name="T17" fmla="*/ 27 h 31"/>
                      <a:gd name="T18" fmla="*/ 31 w 34"/>
                      <a:gd name="T19" fmla="*/ 26 h 31"/>
                      <a:gd name="T20" fmla="*/ 1 w 34"/>
                      <a:gd name="T21" fmla="*/ 27 h 31"/>
                      <a:gd name="T22" fmla="*/ 6 w 34"/>
                      <a:gd name="T23" fmla="*/ 26 h 31"/>
                      <a:gd name="T24" fmla="*/ 4 w 34"/>
                      <a:gd name="T25" fmla="*/ 26 h 31"/>
                      <a:gd name="T26" fmla="*/ 11 w 34"/>
                      <a:gd name="T27" fmla="*/ 27 h 31"/>
                      <a:gd name="T28" fmla="*/ 5 w 34"/>
                      <a:gd name="T29" fmla="*/ 30 h 31"/>
                      <a:gd name="T30" fmla="*/ 3 w 34"/>
                      <a:gd name="T31" fmla="*/ 25 h 31"/>
                      <a:gd name="T32" fmla="*/ 18 w 34"/>
                      <a:gd name="T33" fmla="*/ 27 h 31"/>
                      <a:gd name="T34" fmla="*/ 13 w 34"/>
                      <a:gd name="T35" fmla="*/ 26 h 31"/>
                      <a:gd name="T36" fmla="*/ 30 w 34"/>
                      <a:gd name="T37" fmla="*/ 24 h 31"/>
                      <a:gd name="T38" fmla="*/ 15 w 34"/>
                      <a:gd name="T39" fmla="*/ 27 h 31"/>
                      <a:gd name="T40" fmla="*/ 13 w 34"/>
                      <a:gd name="T41" fmla="*/ 25 h 31"/>
                      <a:gd name="T42" fmla="*/ 13 w 34"/>
                      <a:gd name="T43" fmla="*/ 24 h 31"/>
                      <a:gd name="T44" fmla="*/ 17 w 34"/>
                      <a:gd name="T45" fmla="*/ 21 h 31"/>
                      <a:gd name="T46" fmla="*/ 13 w 34"/>
                      <a:gd name="T47" fmla="*/ 27 h 31"/>
                      <a:gd name="T48" fmla="*/ 17 w 34"/>
                      <a:gd name="T49" fmla="*/ 21 h 31"/>
                      <a:gd name="T50" fmla="*/ 18 w 34"/>
                      <a:gd name="T51" fmla="*/ 21 h 31"/>
                      <a:gd name="T52" fmla="*/ 16 w 34"/>
                      <a:gd name="T53" fmla="*/ 27 h 31"/>
                      <a:gd name="T54" fmla="*/ 19 w 34"/>
                      <a:gd name="T55" fmla="*/ 23 h 31"/>
                      <a:gd name="T56" fmla="*/ 19 w 34"/>
                      <a:gd name="T57" fmla="*/ 24 h 31"/>
                      <a:gd name="T58" fmla="*/ 27 w 34"/>
                      <a:gd name="T59" fmla="*/ 18 h 31"/>
                      <a:gd name="T60" fmla="*/ 21 w 34"/>
                      <a:gd name="T61" fmla="*/ 16 h 31"/>
                      <a:gd name="T62" fmla="*/ 18 w 34"/>
                      <a:gd name="T63" fmla="*/ 21 h 31"/>
                      <a:gd name="T64" fmla="*/ 23 w 34"/>
                      <a:gd name="T65" fmla="*/ 13 h 31"/>
                      <a:gd name="T66" fmla="*/ 24 w 34"/>
                      <a:gd name="T67" fmla="*/ 13 h 31"/>
                      <a:gd name="T68" fmla="*/ 14 w 34"/>
                      <a:gd name="T69" fmla="*/ 9 h 31"/>
                      <a:gd name="T70" fmla="*/ 8 w 34"/>
                      <a:gd name="T71" fmla="*/ 11 h 31"/>
                      <a:gd name="T72" fmla="*/ 12 w 34"/>
                      <a:gd name="T73" fmla="*/ 1 h 31"/>
                      <a:gd name="T74" fmla="*/ 9 w 34"/>
                      <a:gd name="T75" fmla="*/ 10 h 31"/>
                      <a:gd name="T76" fmla="*/ 9 w 34"/>
                      <a:gd name="T77" fmla="*/ 12 h 31"/>
                      <a:gd name="T78" fmla="*/ 14 w 34"/>
                      <a:gd name="T79" fmla="*/ 9 h 31"/>
                      <a:gd name="T80" fmla="*/ 15 w 34"/>
                      <a:gd name="T81" fmla="*/ 15 h 31"/>
                      <a:gd name="T82" fmla="*/ 16 w 34"/>
                      <a:gd name="T83" fmla="*/ 18 h 31"/>
                      <a:gd name="T84" fmla="*/ 20 w 34"/>
                      <a:gd name="T85" fmla="*/ 16 h 31"/>
                      <a:gd name="T86" fmla="*/ 19 w 34"/>
                      <a:gd name="T87" fmla="*/ 21 h 31"/>
                      <a:gd name="T88" fmla="*/ 11 w 34"/>
                      <a:gd name="T89" fmla="*/ 24 h 31"/>
                      <a:gd name="T90" fmla="*/ 3 w 34"/>
                      <a:gd name="T91" fmla="*/ 27 h 31"/>
                      <a:gd name="T92" fmla="*/ 0 w 34"/>
                      <a:gd name="T93" fmla="*/ 28 h 31"/>
                      <a:gd name="T94" fmla="*/ 5 w 34"/>
                      <a:gd name="T95" fmla="*/ 27 h 31"/>
                      <a:gd name="T96" fmla="*/ 6 w 34"/>
                      <a:gd name="T97" fmla="*/ 31 h 31"/>
                      <a:gd name="T98" fmla="*/ 10 w 34"/>
                      <a:gd name="T99" fmla="*/ 31 h 31"/>
                      <a:gd name="T100" fmla="*/ 15 w 34"/>
                      <a:gd name="T101" fmla="*/ 31 h 31"/>
                      <a:gd name="T102" fmla="*/ 23 w 34"/>
                      <a:gd name="T103" fmla="*/ 18 h 31"/>
                      <a:gd name="T104" fmla="*/ 19 w 34"/>
                      <a:gd name="T105" fmla="*/ 29 h 31"/>
                      <a:gd name="T106" fmla="*/ 23 w 34"/>
                      <a:gd name="T107" fmla="*/ 26 h 31"/>
                      <a:gd name="T108" fmla="*/ 29 w 34"/>
                      <a:gd name="T109" fmla="*/ 22 h 31"/>
                      <a:gd name="T110" fmla="*/ 32 w 34"/>
                      <a:gd name="T111" fmla="*/ 24 h 31"/>
                      <a:gd name="T112" fmla="*/ 33 w 34"/>
                      <a:gd name="T113" fmla="*/ 24 h 31"/>
                      <a:gd name="T114" fmla="*/ 31 w 34"/>
                      <a:gd name="T115" fmla="*/ 15 h 31"/>
                      <a:gd name="T116" fmla="*/ 23 w 34"/>
                      <a:gd name="T117" fmla="*/ 17 h 31"/>
                      <a:gd name="T118" fmla="*/ 18 w 34"/>
                      <a:gd name="T119" fmla="*/ 14 h 31"/>
                      <a:gd name="T120" fmla="*/ 12 w 34"/>
                      <a:gd name="T121" fmla="*/ 9 h 3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</a:cxnLst>
                    <a:rect l="0" t="0" r="r" b="b"/>
                    <a:pathLst>
                      <a:path w="34" h="31">
                        <a:moveTo>
                          <a:pt x="11" y="1"/>
                        </a:move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moveTo>
                          <a:pt x="10" y="10"/>
                        </a:move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moveTo>
                          <a:pt x="12" y="10"/>
                        </a:move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moveTo>
                          <a:pt x="25" y="13"/>
                        </a:move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moveTo>
                          <a:pt x="20" y="13"/>
                        </a:move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moveTo>
                          <a:pt x="22" y="15"/>
                        </a:moveTo>
                        <a:cubicBezTo>
                          <a:pt x="22" y="15"/>
                          <a:pt x="22" y="15"/>
                          <a:pt x="22" y="15"/>
                        </a:cubicBezTo>
                        <a:cubicBezTo>
                          <a:pt x="22" y="15"/>
                          <a:pt x="22" y="15"/>
                          <a:pt x="22" y="15"/>
                        </a:cubicBezTo>
                        <a:moveTo>
                          <a:pt x="24" y="17"/>
                        </a:move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moveTo>
                          <a:pt x="25" y="18"/>
                        </a:moveTo>
                        <a:cubicBezTo>
                          <a:pt x="25" y="18"/>
                          <a:pt x="25" y="18"/>
                          <a:pt x="25" y="18"/>
                        </a:cubicBezTo>
                        <a:cubicBezTo>
                          <a:pt x="25" y="18"/>
                          <a:pt x="25" y="18"/>
                          <a:pt x="25" y="18"/>
                        </a:cubicBezTo>
                        <a:moveTo>
                          <a:pt x="21" y="18"/>
                        </a:move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moveTo>
                          <a:pt x="18" y="19"/>
                        </a:moveTo>
                        <a:cubicBezTo>
                          <a:pt x="18" y="19"/>
                          <a:pt x="18" y="19"/>
                          <a:pt x="18" y="19"/>
                        </a:cubicBezTo>
                        <a:cubicBezTo>
                          <a:pt x="18" y="19"/>
                          <a:pt x="18" y="19"/>
                          <a:pt x="18" y="19"/>
                        </a:cubicBezTo>
                        <a:moveTo>
                          <a:pt x="17" y="21"/>
                        </a:move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moveTo>
                          <a:pt x="16" y="21"/>
                        </a:move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moveTo>
                          <a:pt x="29" y="22"/>
                        </a:moveTo>
                        <a:cubicBezTo>
                          <a:pt x="29" y="22"/>
                          <a:pt x="29" y="22"/>
                          <a:pt x="29" y="22"/>
                        </a:cubicBezTo>
                        <a:cubicBezTo>
                          <a:pt x="29" y="22"/>
                          <a:pt x="29" y="22"/>
                          <a:pt x="29" y="22"/>
                        </a:cubicBezTo>
                        <a:moveTo>
                          <a:pt x="2" y="25"/>
                        </a:move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moveTo>
                          <a:pt x="5" y="25"/>
                        </a:move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moveTo>
                          <a:pt x="11" y="25"/>
                        </a:move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moveTo>
                          <a:pt x="8" y="25"/>
                        </a:move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moveTo>
                          <a:pt x="3" y="25"/>
                        </a:move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moveTo>
                          <a:pt x="4" y="26"/>
                        </a:move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moveTo>
                          <a:pt x="13" y="27"/>
                        </a:move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moveTo>
                          <a:pt x="18" y="27"/>
                        </a:move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moveTo>
                          <a:pt x="14" y="27"/>
                        </a:move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moveTo>
                          <a:pt x="5" y="27"/>
                        </a:move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moveTo>
                          <a:pt x="3" y="27"/>
                        </a:moveTo>
                        <a:cubicBezTo>
                          <a:pt x="3" y="27"/>
                          <a:pt x="3" y="27"/>
                          <a:pt x="3" y="27"/>
                        </a:cubicBezTo>
                        <a:cubicBezTo>
                          <a:pt x="3" y="27"/>
                          <a:pt x="3" y="27"/>
                          <a:pt x="3" y="27"/>
                        </a:cubicBezTo>
                        <a:moveTo>
                          <a:pt x="8" y="28"/>
                        </a:move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moveTo>
                          <a:pt x="4" y="29"/>
                        </a:moveTo>
                        <a:cubicBezTo>
                          <a:pt x="4" y="29"/>
                          <a:pt x="4" y="29"/>
                          <a:pt x="4" y="29"/>
                        </a:cubicBezTo>
                        <a:cubicBezTo>
                          <a:pt x="4" y="29"/>
                          <a:pt x="4" y="29"/>
                          <a:pt x="4" y="29"/>
                        </a:cubicBezTo>
                        <a:moveTo>
                          <a:pt x="2" y="30"/>
                        </a:move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moveTo>
                          <a:pt x="10" y="30"/>
                        </a:move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moveTo>
                          <a:pt x="12" y="29"/>
                        </a:moveTo>
                        <a:cubicBezTo>
                          <a:pt x="11" y="29"/>
                          <a:pt x="11" y="30"/>
                          <a:pt x="10" y="31"/>
                        </a:cubicBezTo>
                        <a:cubicBezTo>
                          <a:pt x="10" y="30"/>
                          <a:pt x="11" y="30"/>
                          <a:pt x="11" y="29"/>
                        </a:cubicBezTo>
                        <a:cubicBezTo>
                          <a:pt x="11" y="29"/>
                          <a:pt x="11" y="29"/>
                          <a:pt x="12" y="29"/>
                        </a:cubicBezTo>
                        <a:moveTo>
                          <a:pt x="5" y="28"/>
                        </a:moveTo>
                        <a:cubicBezTo>
                          <a:pt x="5" y="29"/>
                          <a:pt x="4" y="29"/>
                          <a:pt x="4" y="30"/>
                        </a:cubicBezTo>
                        <a:cubicBezTo>
                          <a:pt x="4" y="30"/>
                          <a:pt x="4" y="30"/>
                          <a:pt x="4" y="29"/>
                        </a:cubicBezTo>
                        <a:cubicBezTo>
                          <a:pt x="4" y="29"/>
                          <a:pt x="4" y="29"/>
                          <a:pt x="4" y="29"/>
                        </a:cubicBezTo>
                        <a:cubicBezTo>
                          <a:pt x="5" y="29"/>
                          <a:pt x="5" y="28"/>
                          <a:pt x="5" y="28"/>
                        </a:cubicBezTo>
                        <a:moveTo>
                          <a:pt x="15" y="27"/>
                        </a:moveTo>
                        <a:cubicBezTo>
                          <a:pt x="15" y="28"/>
                          <a:pt x="14" y="29"/>
                          <a:pt x="14" y="30"/>
                        </a:cubicBezTo>
                        <a:cubicBezTo>
                          <a:pt x="14" y="29"/>
                          <a:pt x="15" y="28"/>
                          <a:pt x="15" y="27"/>
                        </a:cubicBezTo>
                        <a:cubicBezTo>
                          <a:pt x="15" y="27"/>
                          <a:pt x="15" y="27"/>
                          <a:pt x="15" y="27"/>
                        </a:cubicBezTo>
                        <a:moveTo>
                          <a:pt x="10" y="27"/>
                        </a:moveTo>
                        <a:cubicBezTo>
                          <a:pt x="10" y="28"/>
                          <a:pt x="10" y="29"/>
                          <a:pt x="9" y="30"/>
                        </a:cubicBezTo>
                        <a:cubicBezTo>
                          <a:pt x="10" y="29"/>
                          <a:pt x="10" y="28"/>
                          <a:pt x="10" y="27"/>
                        </a:cubicBezTo>
                        <a:moveTo>
                          <a:pt x="1" y="26"/>
                        </a:moveTo>
                        <a:cubicBezTo>
                          <a:pt x="1" y="26"/>
                          <a:pt x="1" y="27"/>
                          <a:pt x="1" y="27"/>
                        </a:cubicBezTo>
                        <a:cubicBezTo>
                          <a:pt x="1" y="27"/>
                          <a:pt x="0" y="28"/>
                          <a:pt x="0" y="28"/>
                        </a:cubicBezTo>
                        <a:cubicBezTo>
                          <a:pt x="0" y="28"/>
                          <a:pt x="0" y="28"/>
                          <a:pt x="0" y="28"/>
                        </a:cubicBezTo>
                        <a:cubicBezTo>
                          <a:pt x="0" y="28"/>
                          <a:pt x="0" y="27"/>
                          <a:pt x="1" y="27"/>
                        </a:cubicBezTo>
                        <a:cubicBezTo>
                          <a:pt x="1" y="27"/>
                          <a:pt x="1" y="26"/>
                          <a:pt x="1" y="26"/>
                        </a:cubicBezTo>
                        <a:moveTo>
                          <a:pt x="6" y="26"/>
                        </a:move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7"/>
                          <a:pt x="6" y="27"/>
                        </a:cubicBezTo>
                        <a:cubicBezTo>
                          <a:pt x="6" y="27"/>
                          <a:pt x="6" y="27"/>
                          <a:pt x="6" y="27"/>
                        </a:cubicBezTo>
                        <a:cubicBezTo>
                          <a:pt x="6" y="27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moveTo>
                          <a:pt x="6" y="26"/>
                        </a:move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moveTo>
                          <a:pt x="31" y="26"/>
                        </a:moveTo>
                        <a:cubicBezTo>
                          <a:pt x="31" y="26"/>
                          <a:pt x="31" y="26"/>
                          <a:pt x="31" y="26"/>
                        </a:cubicBezTo>
                        <a:cubicBezTo>
                          <a:pt x="31" y="26"/>
                          <a:pt x="31" y="26"/>
                          <a:pt x="31" y="26"/>
                        </a:cubicBezTo>
                        <a:moveTo>
                          <a:pt x="3" y="26"/>
                        </a:moveTo>
                        <a:cubicBezTo>
                          <a:pt x="3" y="26"/>
                          <a:pt x="3" y="27"/>
                          <a:pt x="3" y="27"/>
                        </a:cubicBezTo>
                        <a:cubicBezTo>
                          <a:pt x="3" y="27"/>
                          <a:pt x="3" y="27"/>
                          <a:pt x="3" y="27"/>
                        </a:cubicBezTo>
                        <a:cubicBezTo>
                          <a:pt x="3" y="28"/>
                          <a:pt x="3" y="28"/>
                          <a:pt x="2" y="28"/>
                        </a:cubicBezTo>
                        <a:cubicBezTo>
                          <a:pt x="2" y="29"/>
                          <a:pt x="2" y="29"/>
                          <a:pt x="2" y="29"/>
                        </a:cubicBezTo>
                        <a:cubicBezTo>
                          <a:pt x="2" y="29"/>
                          <a:pt x="2" y="28"/>
                          <a:pt x="2" y="28"/>
                        </a:cubicBezTo>
                        <a:cubicBezTo>
                          <a:pt x="2" y="28"/>
                          <a:pt x="2" y="28"/>
                          <a:pt x="2" y="28"/>
                        </a:cubicBezTo>
                        <a:cubicBezTo>
                          <a:pt x="2" y="27"/>
                          <a:pt x="3" y="26"/>
                          <a:pt x="3" y="26"/>
                        </a:cubicBezTo>
                        <a:moveTo>
                          <a:pt x="1" y="26"/>
                        </a:moveTo>
                        <a:cubicBezTo>
                          <a:pt x="1" y="26"/>
                          <a:pt x="1" y="26"/>
                          <a:pt x="1" y="27"/>
                        </a:cubicBezTo>
                        <a:cubicBezTo>
                          <a:pt x="1" y="27"/>
                          <a:pt x="1" y="27"/>
                          <a:pt x="1" y="27"/>
                        </a:cubicBezTo>
                        <a:cubicBezTo>
                          <a:pt x="1" y="27"/>
                          <a:pt x="1" y="27"/>
                          <a:pt x="1" y="27"/>
                        </a:cubicBezTo>
                        <a:cubicBezTo>
                          <a:pt x="1" y="27"/>
                          <a:pt x="1" y="27"/>
                          <a:pt x="1" y="27"/>
                        </a:cubicBezTo>
                        <a:cubicBezTo>
                          <a:pt x="1" y="27"/>
                          <a:pt x="1" y="27"/>
                          <a:pt x="1" y="27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moveTo>
                          <a:pt x="3" y="25"/>
                        </a:move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moveTo>
                          <a:pt x="2" y="25"/>
                        </a:move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moveTo>
                          <a:pt x="6" y="25"/>
                        </a:moveTo>
                        <a:cubicBezTo>
                          <a:pt x="6" y="25"/>
                          <a:pt x="6" y="25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5" y="27"/>
                          <a:pt x="3" y="29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29"/>
                        </a:cubicBezTo>
                        <a:cubicBezTo>
                          <a:pt x="2" y="29"/>
                          <a:pt x="2" y="29"/>
                          <a:pt x="3" y="29"/>
                        </a:cubicBezTo>
                        <a:cubicBezTo>
                          <a:pt x="3" y="28"/>
                          <a:pt x="3" y="28"/>
                          <a:pt x="3" y="28"/>
                        </a:cubicBezTo>
                        <a:cubicBezTo>
                          <a:pt x="3" y="28"/>
                          <a:pt x="3" y="28"/>
                          <a:pt x="3" y="28"/>
                        </a:cubicBezTo>
                        <a:cubicBezTo>
                          <a:pt x="3" y="28"/>
                          <a:pt x="3" y="27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6" y="25"/>
                          <a:pt x="6" y="25"/>
                        </a:cubicBezTo>
                        <a:moveTo>
                          <a:pt x="11" y="25"/>
                        </a:move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6"/>
                          <a:pt x="11" y="27"/>
                        </a:cubicBezTo>
                        <a:cubicBezTo>
                          <a:pt x="10" y="28"/>
                          <a:pt x="9" y="29"/>
                          <a:pt x="9" y="30"/>
                        </a:cubicBezTo>
                        <a:cubicBezTo>
                          <a:pt x="9" y="30"/>
                          <a:pt x="9" y="30"/>
                          <a:pt x="9" y="29"/>
                        </a:cubicBezTo>
                        <a:cubicBezTo>
                          <a:pt x="9" y="29"/>
                          <a:pt x="9" y="29"/>
                          <a:pt x="9" y="29"/>
                        </a:cubicBezTo>
                        <a:cubicBezTo>
                          <a:pt x="9" y="29"/>
                          <a:pt x="9" y="28"/>
                          <a:pt x="10" y="28"/>
                        </a:cubicBezTo>
                        <a:cubicBezTo>
                          <a:pt x="10" y="28"/>
                          <a:pt x="10" y="28"/>
                          <a:pt x="10" y="28"/>
                        </a:cubicBezTo>
                        <a:cubicBezTo>
                          <a:pt x="10" y="27"/>
                          <a:pt x="11" y="26"/>
                          <a:pt x="11" y="25"/>
                        </a:cubicBezTo>
                        <a:moveTo>
                          <a:pt x="8" y="24"/>
                        </a:moveTo>
                        <a:cubicBezTo>
                          <a:pt x="8" y="25"/>
                          <a:pt x="8" y="25"/>
                          <a:pt x="8" y="26"/>
                        </a:cubicBezTo>
                        <a:cubicBezTo>
                          <a:pt x="8" y="26"/>
                          <a:pt x="8" y="26"/>
                          <a:pt x="8" y="26"/>
                        </a:cubicBezTo>
                        <a:cubicBezTo>
                          <a:pt x="8" y="27"/>
                          <a:pt x="8" y="28"/>
                          <a:pt x="7" y="29"/>
                        </a:cubicBezTo>
                        <a:cubicBezTo>
                          <a:pt x="7" y="30"/>
                          <a:pt x="6" y="30"/>
                          <a:pt x="6" y="31"/>
                        </a:cubicBezTo>
                        <a:cubicBezTo>
                          <a:pt x="5" y="31"/>
                          <a:pt x="5" y="31"/>
                          <a:pt x="5" y="31"/>
                        </a:cubicBezTo>
                        <a:cubicBezTo>
                          <a:pt x="5" y="31"/>
                          <a:pt x="5" y="30"/>
                          <a:pt x="5" y="30"/>
                        </a:cubicBezTo>
                        <a:cubicBezTo>
                          <a:pt x="5" y="30"/>
                          <a:pt x="5" y="30"/>
                          <a:pt x="5" y="30"/>
                        </a:cubicBezTo>
                        <a:cubicBezTo>
                          <a:pt x="5" y="29"/>
                          <a:pt x="6" y="28"/>
                          <a:pt x="6" y="27"/>
                        </a:cubicBezTo>
                        <a:cubicBezTo>
                          <a:pt x="6" y="27"/>
                          <a:pt x="6" y="27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7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4"/>
                        </a:cubicBezTo>
                        <a:moveTo>
                          <a:pt x="3" y="24"/>
                        </a:move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2" y="26"/>
                          <a:pt x="2" y="27"/>
                          <a:pt x="1" y="27"/>
                        </a:cubicBezTo>
                        <a:cubicBezTo>
                          <a:pt x="1" y="28"/>
                          <a:pt x="1" y="28"/>
                          <a:pt x="1" y="28"/>
                        </a:cubicBezTo>
                        <a:cubicBezTo>
                          <a:pt x="1" y="28"/>
                          <a:pt x="1" y="27"/>
                          <a:pt x="1" y="27"/>
                        </a:cubicBezTo>
                        <a:cubicBezTo>
                          <a:pt x="1" y="27"/>
                          <a:pt x="1" y="26"/>
                          <a:pt x="1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3" y="24"/>
                        </a:cubicBezTo>
                        <a:moveTo>
                          <a:pt x="19" y="24"/>
                        </a:moveTo>
                        <a:cubicBezTo>
                          <a:pt x="18" y="25"/>
                          <a:pt x="18" y="26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6"/>
                        </a:cubicBezTo>
                        <a:cubicBezTo>
                          <a:pt x="18" y="28"/>
                          <a:pt x="17" y="29"/>
                          <a:pt x="17" y="30"/>
                        </a:cubicBezTo>
                        <a:cubicBezTo>
                          <a:pt x="17" y="29"/>
                          <a:pt x="18" y="27"/>
                          <a:pt x="18" y="26"/>
                        </a:cubicBezTo>
                        <a:cubicBezTo>
                          <a:pt x="18" y="26"/>
                          <a:pt x="18" y="26"/>
                          <a:pt x="18" y="26"/>
                        </a:cubicBezTo>
                        <a:cubicBezTo>
                          <a:pt x="18" y="25"/>
                          <a:pt x="19" y="25"/>
                          <a:pt x="19" y="24"/>
                        </a:cubicBezTo>
                        <a:moveTo>
                          <a:pt x="2" y="24"/>
                        </a:moveTo>
                        <a:cubicBezTo>
                          <a:pt x="2" y="24"/>
                          <a:pt x="2" y="25"/>
                          <a:pt x="2" y="25"/>
                        </a:cubicBezTo>
                        <a:cubicBezTo>
                          <a:pt x="1" y="25"/>
                          <a:pt x="1" y="25"/>
                          <a:pt x="1" y="25"/>
                        </a:cubicBezTo>
                        <a:cubicBezTo>
                          <a:pt x="1" y="25"/>
                          <a:pt x="1" y="26"/>
                          <a:pt x="1" y="26"/>
                        </a:cubicBezTo>
                        <a:cubicBezTo>
                          <a:pt x="1" y="25"/>
                          <a:pt x="1" y="25"/>
                          <a:pt x="2" y="24"/>
                        </a:cubicBezTo>
                        <a:moveTo>
                          <a:pt x="14" y="24"/>
                        </a:moveTo>
                        <a:cubicBezTo>
                          <a:pt x="14" y="25"/>
                          <a:pt x="13" y="25"/>
                          <a:pt x="13" y="26"/>
                        </a:cubicBezTo>
                        <a:cubicBezTo>
                          <a:pt x="13" y="26"/>
                          <a:pt x="13" y="26"/>
                          <a:pt x="13" y="26"/>
                        </a:cubicBezTo>
                        <a:cubicBezTo>
                          <a:pt x="13" y="27"/>
                          <a:pt x="12" y="28"/>
                          <a:pt x="12" y="28"/>
                        </a:cubicBezTo>
                        <a:cubicBezTo>
                          <a:pt x="12" y="29"/>
                          <a:pt x="11" y="29"/>
                          <a:pt x="11" y="29"/>
                        </a:cubicBezTo>
                        <a:cubicBezTo>
                          <a:pt x="11" y="29"/>
                          <a:pt x="11" y="29"/>
                          <a:pt x="11" y="29"/>
                        </a:cubicBezTo>
                        <a:cubicBezTo>
                          <a:pt x="11" y="29"/>
                          <a:pt x="11" y="29"/>
                          <a:pt x="11" y="29"/>
                        </a:cubicBezTo>
                        <a:cubicBezTo>
                          <a:pt x="12" y="27"/>
                          <a:pt x="13" y="26"/>
                          <a:pt x="14" y="24"/>
                        </a:cubicBezTo>
                        <a:moveTo>
                          <a:pt x="18" y="24"/>
                        </a:moveTo>
                        <a:cubicBezTo>
                          <a:pt x="17" y="26"/>
                          <a:pt x="16" y="27"/>
                          <a:pt x="16" y="29"/>
                        </a:cubicBezTo>
                        <a:cubicBezTo>
                          <a:pt x="16" y="28"/>
                          <a:pt x="16" y="27"/>
                          <a:pt x="17" y="26"/>
                        </a:cubicBezTo>
                        <a:cubicBezTo>
                          <a:pt x="17" y="26"/>
                          <a:pt x="17" y="26"/>
                          <a:pt x="17" y="26"/>
                        </a:cubicBezTo>
                        <a:cubicBezTo>
                          <a:pt x="17" y="26"/>
                          <a:pt x="17" y="26"/>
                          <a:pt x="17" y="25"/>
                        </a:cubicBezTo>
                        <a:cubicBezTo>
                          <a:pt x="17" y="25"/>
                          <a:pt x="18" y="25"/>
                          <a:pt x="18" y="24"/>
                        </a:cubicBezTo>
                        <a:moveTo>
                          <a:pt x="30" y="24"/>
                        </a:moveTo>
                        <a:cubicBezTo>
                          <a:pt x="29" y="25"/>
                          <a:pt x="29" y="27"/>
                          <a:pt x="28" y="28"/>
                        </a:cubicBezTo>
                        <a:cubicBezTo>
                          <a:pt x="28" y="27"/>
                          <a:pt x="29" y="25"/>
                          <a:pt x="30" y="24"/>
                        </a:cubicBezTo>
                        <a:moveTo>
                          <a:pt x="11" y="24"/>
                        </a:move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10" y="26"/>
                          <a:pt x="9" y="27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9"/>
                          <a:pt x="7" y="29"/>
                        </a:cubicBezTo>
                        <a:cubicBezTo>
                          <a:pt x="8" y="28"/>
                          <a:pt x="9" y="27"/>
                          <a:pt x="10" y="26"/>
                        </a:cubicBezTo>
                        <a:cubicBezTo>
                          <a:pt x="10" y="25"/>
                          <a:pt x="11" y="24"/>
                          <a:pt x="11" y="24"/>
                        </a:cubicBezTo>
                        <a:moveTo>
                          <a:pt x="17" y="24"/>
                        </a:moveTo>
                        <a:cubicBezTo>
                          <a:pt x="17" y="24"/>
                          <a:pt x="16" y="25"/>
                          <a:pt x="16" y="25"/>
                        </a:cubicBezTo>
                        <a:cubicBezTo>
                          <a:pt x="16" y="25"/>
                          <a:pt x="16" y="25"/>
                          <a:pt x="16" y="25"/>
                        </a:cubicBezTo>
                        <a:cubicBezTo>
                          <a:pt x="16" y="26"/>
                          <a:pt x="16" y="26"/>
                          <a:pt x="15" y="27"/>
                        </a:cubicBezTo>
                        <a:cubicBezTo>
                          <a:pt x="15" y="27"/>
                          <a:pt x="15" y="27"/>
                          <a:pt x="15" y="27"/>
                        </a:cubicBezTo>
                        <a:cubicBezTo>
                          <a:pt x="16" y="26"/>
                          <a:pt x="16" y="25"/>
                          <a:pt x="17" y="24"/>
                        </a:cubicBezTo>
                        <a:moveTo>
                          <a:pt x="30" y="24"/>
                        </a:moveTo>
                        <a:cubicBezTo>
                          <a:pt x="30" y="24"/>
                          <a:pt x="30" y="24"/>
                          <a:pt x="30" y="24"/>
                        </a:cubicBezTo>
                        <a:cubicBezTo>
                          <a:pt x="30" y="24"/>
                          <a:pt x="30" y="24"/>
                          <a:pt x="30" y="24"/>
                        </a:cubicBezTo>
                        <a:moveTo>
                          <a:pt x="22" y="24"/>
                        </a:moveTo>
                        <a:cubicBezTo>
                          <a:pt x="22" y="24"/>
                          <a:pt x="22" y="24"/>
                          <a:pt x="21" y="25"/>
                        </a:cubicBezTo>
                        <a:cubicBezTo>
                          <a:pt x="21" y="26"/>
                          <a:pt x="20" y="27"/>
                          <a:pt x="19" y="29"/>
                        </a:cubicBezTo>
                        <a:cubicBezTo>
                          <a:pt x="20" y="28"/>
                          <a:pt x="20" y="27"/>
                          <a:pt x="20" y="27"/>
                        </a:cubicBezTo>
                        <a:cubicBezTo>
                          <a:pt x="20" y="27"/>
                          <a:pt x="20" y="27"/>
                          <a:pt x="20" y="27"/>
                        </a:cubicBezTo>
                        <a:cubicBezTo>
                          <a:pt x="21" y="26"/>
                          <a:pt x="21" y="25"/>
                          <a:pt x="22" y="24"/>
                        </a:cubicBezTo>
                        <a:moveTo>
                          <a:pt x="14" y="23"/>
                        </a:moveTo>
                        <a:cubicBezTo>
                          <a:pt x="14" y="24"/>
                          <a:pt x="14" y="24"/>
                          <a:pt x="14" y="24"/>
                        </a:cubicBezTo>
                        <a:cubicBezTo>
                          <a:pt x="14" y="24"/>
                          <a:pt x="13" y="25"/>
                          <a:pt x="13" y="25"/>
                        </a:cubicBezTo>
                        <a:cubicBezTo>
                          <a:pt x="12" y="26"/>
                          <a:pt x="12" y="27"/>
                          <a:pt x="11" y="28"/>
                        </a:cubicBezTo>
                        <a:cubicBezTo>
                          <a:pt x="11" y="29"/>
                          <a:pt x="11" y="29"/>
                          <a:pt x="11" y="29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9" y="30"/>
                          <a:pt x="9" y="31"/>
                          <a:pt x="9" y="31"/>
                        </a:cubicBezTo>
                        <a:cubicBezTo>
                          <a:pt x="9" y="31"/>
                          <a:pt x="9" y="30"/>
                          <a:pt x="9" y="30"/>
                        </a:cubicBezTo>
                        <a:cubicBezTo>
                          <a:pt x="9" y="29"/>
                          <a:pt x="10" y="28"/>
                          <a:pt x="10" y="27"/>
                        </a:cubicBezTo>
                        <a:cubicBezTo>
                          <a:pt x="11" y="27"/>
                          <a:pt x="11" y="27"/>
                          <a:pt x="11" y="27"/>
                        </a:cubicBezTo>
                        <a:cubicBezTo>
                          <a:pt x="11" y="26"/>
                          <a:pt x="11" y="26"/>
                          <a:pt x="12" y="25"/>
                        </a:cubicBezTo>
                        <a:cubicBezTo>
                          <a:pt x="12" y="25"/>
                          <a:pt x="13" y="24"/>
                          <a:pt x="13" y="24"/>
                        </a:cubicBezTo>
                        <a:cubicBezTo>
                          <a:pt x="13" y="24"/>
                          <a:pt x="13" y="24"/>
                          <a:pt x="13" y="24"/>
                        </a:cubicBezTo>
                        <a:cubicBezTo>
                          <a:pt x="13" y="24"/>
                          <a:pt x="14" y="24"/>
                          <a:pt x="14" y="23"/>
                        </a:cubicBezTo>
                        <a:moveTo>
                          <a:pt x="21" y="22"/>
                        </a:moveTo>
                        <a:cubicBezTo>
                          <a:pt x="20" y="23"/>
                          <a:pt x="20" y="24"/>
                          <a:pt x="19" y="25"/>
                        </a:cubicBezTo>
                        <a:cubicBezTo>
                          <a:pt x="20" y="24"/>
                          <a:pt x="20" y="23"/>
                          <a:pt x="21" y="22"/>
                        </a:cubicBezTo>
                        <a:moveTo>
                          <a:pt x="30" y="21"/>
                        </a:moveTo>
                        <a:cubicBezTo>
                          <a:pt x="30" y="21"/>
                          <a:pt x="30" y="22"/>
                          <a:pt x="29" y="22"/>
                        </a:cubicBezTo>
                        <a:cubicBezTo>
                          <a:pt x="29" y="22"/>
                          <a:pt x="29" y="22"/>
                          <a:pt x="29" y="22"/>
                        </a:cubicBezTo>
                        <a:cubicBezTo>
                          <a:pt x="29" y="24"/>
                          <a:pt x="28" y="26"/>
                          <a:pt x="26" y="27"/>
                        </a:cubicBezTo>
                        <a:cubicBezTo>
                          <a:pt x="26" y="27"/>
                          <a:pt x="27" y="26"/>
                          <a:pt x="27" y="26"/>
                        </a:cubicBezTo>
                        <a:cubicBezTo>
                          <a:pt x="27" y="26"/>
                          <a:pt x="27" y="26"/>
                          <a:pt x="27" y="26"/>
                        </a:cubicBezTo>
                        <a:cubicBezTo>
                          <a:pt x="28" y="24"/>
                          <a:pt x="29" y="23"/>
                          <a:pt x="30" y="21"/>
                        </a:cubicBezTo>
                        <a:moveTo>
                          <a:pt x="17" y="21"/>
                        </a:move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2"/>
                          <a:pt x="17" y="23"/>
                          <a:pt x="17" y="23"/>
                        </a:cubicBezTo>
                        <a:cubicBezTo>
                          <a:pt x="16" y="25"/>
                          <a:pt x="15" y="26"/>
                          <a:pt x="15" y="27"/>
                        </a:cubicBezTo>
                        <a:cubicBezTo>
                          <a:pt x="15" y="27"/>
                          <a:pt x="15" y="28"/>
                          <a:pt x="14" y="28"/>
                        </a:cubicBezTo>
                        <a:cubicBezTo>
                          <a:pt x="14" y="28"/>
                          <a:pt x="14" y="28"/>
                          <a:pt x="14" y="28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6"/>
                          <a:pt x="15" y="26"/>
                          <a:pt x="15" y="26"/>
                        </a:cubicBezTo>
                        <a:cubicBezTo>
                          <a:pt x="15" y="26"/>
                          <a:pt x="15" y="26"/>
                          <a:pt x="15" y="26"/>
                        </a:cubicBezTo>
                        <a:cubicBezTo>
                          <a:pt x="15" y="25"/>
                          <a:pt x="16" y="23"/>
                          <a:pt x="17" y="22"/>
                        </a:cubicBezTo>
                        <a:cubicBezTo>
                          <a:pt x="17" y="22"/>
                          <a:pt x="17" y="22"/>
                          <a:pt x="17" y="22"/>
                        </a:cubicBezTo>
                        <a:cubicBezTo>
                          <a:pt x="16" y="24"/>
                          <a:pt x="14" y="25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2" y="28"/>
                          <a:pt x="12" y="28"/>
                        </a:cubicBezTo>
                        <a:cubicBezTo>
                          <a:pt x="13" y="27"/>
                          <a:pt x="14" y="25"/>
                          <a:pt x="14" y="24"/>
                        </a:cubicBezTo>
                        <a:cubicBezTo>
                          <a:pt x="14" y="24"/>
                          <a:pt x="14" y="23"/>
                          <a:pt x="15" y="23"/>
                        </a:cubicBezTo>
                        <a:cubicBezTo>
                          <a:pt x="15" y="22"/>
                          <a:pt x="16" y="22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moveTo>
                          <a:pt x="28" y="21"/>
                        </a:moveTo>
                        <a:cubicBezTo>
                          <a:pt x="27" y="23"/>
                          <a:pt x="26" y="26"/>
                          <a:pt x="25" y="28"/>
                        </a:cubicBezTo>
                        <a:cubicBezTo>
                          <a:pt x="25" y="27"/>
                          <a:pt x="25" y="27"/>
                          <a:pt x="25" y="26"/>
                        </a:cubicBezTo>
                        <a:cubicBezTo>
                          <a:pt x="25" y="26"/>
                          <a:pt x="25" y="26"/>
                          <a:pt x="25" y="26"/>
                        </a:cubicBezTo>
                        <a:cubicBezTo>
                          <a:pt x="26" y="24"/>
                          <a:pt x="27" y="23"/>
                          <a:pt x="28" y="21"/>
                        </a:cubicBezTo>
                        <a:moveTo>
                          <a:pt x="18" y="21"/>
                        </a:moveTo>
                        <a:cubicBezTo>
                          <a:pt x="18" y="21"/>
                          <a:pt x="18" y="21"/>
                          <a:pt x="18" y="22"/>
                        </a:cubicBezTo>
                        <a:cubicBezTo>
                          <a:pt x="18" y="22"/>
                          <a:pt x="18" y="22"/>
                          <a:pt x="18" y="22"/>
                        </a:cubicBezTo>
                        <a:cubicBezTo>
                          <a:pt x="18" y="22"/>
                          <a:pt x="18" y="22"/>
                          <a:pt x="18" y="22"/>
                        </a:cubicBezTo>
                        <a:cubicBezTo>
                          <a:pt x="18" y="22"/>
                          <a:pt x="18" y="22"/>
                          <a:pt x="18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moveTo>
                          <a:pt x="20" y="20"/>
                        </a:moveTo>
                        <a:cubicBezTo>
                          <a:pt x="20" y="21"/>
                          <a:pt x="19" y="22"/>
                          <a:pt x="19" y="22"/>
                        </a:cubicBezTo>
                        <a:cubicBezTo>
                          <a:pt x="19" y="22"/>
                          <a:pt x="19" y="22"/>
                          <a:pt x="19" y="22"/>
                        </a:cubicBezTo>
                        <a:cubicBezTo>
                          <a:pt x="19" y="23"/>
                          <a:pt x="19" y="23"/>
                          <a:pt x="18" y="24"/>
                        </a:cubicBezTo>
                        <a:cubicBezTo>
                          <a:pt x="18" y="24"/>
                          <a:pt x="18" y="24"/>
                          <a:pt x="18" y="24"/>
                        </a:cubicBezTo>
                        <a:cubicBezTo>
                          <a:pt x="18" y="24"/>
                          <a:pt x="18" y="24"/>
                          <a:pt x="18" y="24"/>
                        </a:cubicBezTo>
                        <a:cubicBezTo>
                          <a:pt x="18" y="24"/>
                          <a:pt x="18" y="25"/>
                          <a:pt x="17" y="25"/>
                        </a:cubicBezTo>
                        <a:cubicBezTo>
                          <a:pt x="18" y="23"/>
                          <a:pt x="19" y="22"/>
                          <a:pt x="20" y="20"/>
                        </a:cubicBezTo>
                        <a:moveTo>
                          <a:pt x="20" y="20"/>
                        </a:moveTo>
                        <a:cubicBezTo>
                          <a:pt x="20" y="20"/>
                          <a:pt x="20" y="20"/>
                          <a:pt x="20" y="20"/>
                        </a:cubicBezTo>
                        <a:cubicBezTo>
                          <a:pt x="19" y="21"/>
                          <a:pt x="19" y="22"/>
                          <a:pt x="18" y="23"/>
                        </a:cubicBezTo>
                        <a:cubicBezTo>
                          <a:pt x="18" y="24"/>
                          <a:pt x="17" y="25"/>
                          <a:pt x="17" y="25"/>
                        </a:cubicBezTo>
                        <a:cubicBezTo>
                          <a:pt x="17" y="26"/>
                          <a:pt x="16" y="26"/>
                          <a:pt x="16" y="27"/>
                        </a:cubicBezTo>
                        <a:cubicBezTo>
                          <a:pt x="16" y="26"/>
                          <a:pt x="16" y="26"/>
                          <a:pt x="16" y="26"/>
                        </a:cubicBezTo>
                        <a:cubicBezTo>
                          <a:pt x="16" y="25"/>
                          <a:pt x="17" y="24"/>
                          <a:pt x="17" y="24"/>
                        </a:cubicBezTo>
                        <a:cubicBezTo>
                          <a:pt x="17" y="23"/>
                          <a:pt x="18" y="22"/>
                          <a:pt x="19" y="21"/>
                        </a:cubicBezTo>
                        <a:cubicBezTo>
                          <a:pt x="19" y="21"/>
                          <a:pt x="19" y="21"/>
                          <a:pt x="19" y="21"/>
                        </a:cubicBezTo>
                        <a:cubicBezTo>
                          <a:pt x="19" y="21"/>
                          <a:pt x="20" y="20"/>
                          <a:pt x="20" y="20"/>
                        </a:cubicBezTo>
                        <a:moveTo>
                          <a:pt x="27" y="19"/>
                        </a:moveTo>
                        <a:cubicBezTo>
                          <a:pt x="26" y="23"/>
                          <a:pt x="24" y="26"/>
                          <a:pt x="22" y="30"/>
                        </a:cubicBezTo>
                        <a:cubicBezTo>
                          <a:pt x="22" y="28"/>
                          <a:pt x="23" y="27"/>
                          <a:pt x="23" y="26"/>
                        </a:cubicBezTo>
                        <a:cubicBezTo>
                          <a:pt x="23" y="26"/>
                          <a:pt x="23" y="26"/>
                          <a:pt x="23" y="26"/>
                        </a:cubicBezTo>
                        <a:cubicBezTo>
                          <a:pt x="24" y="23"/>
                          <a:pt x="26" y="21"/>
                          <a:pt x="27" y="19"/>
                        </a:cubicBezTo>
                        <a:moveTo>
                          <a:pt x="21" y="18"/>
                        </a:moveTo>
                        <a:cubicBezTo>
                          <a:pt x="21" y="19"/>
                          <a:pt x="21" y="20"/>
                          <a:pt x="21" y="20"/>
                        </a:cubicBezTo>
                        <a:cubicBezTo>
                          <a:pt x="21" y="20"/>
                          <a:pt x="21" y="20"/>
                          <a:pt x="21" y="20"/>
                        </a:cubicBezTo>
                        <a:cubicBezTo>
                          <a:pt x="20" y="21"/>
                          <a:pt x="19" y="22"/>
                          <a:pt x="19" y="23"/>
                        </a:cubicBezTo>
                        <a:cubicBezTo>
                          <a:pt x="19" y="22"/>
                          <a:pt x="20" y="21"/>
                          <a:pt x="20" y="20"/>
                        </a:cubicBezTo>
                        <a:cubicBezTo>
                          <a:pt x="20" y="20"/>
                          <a:pt x="21" y="19"/>
                          <a:pt x="21" y="18"/>
                        </a:cubicBezTo>
                        <a:moveTo>
                          <a:pt x="22" y="18"/>
                        </a:moveTo>
                        <a:cubicBezTo>
                          <a:pt x="22" y="19"/>
                          <a:pt x="22" y="19"/>
                          <a:pt x="22" y="19"/>
                        </a:cubicBezTo>
                        <a:cubicBezTo>
                          <a:pt x="22" y="19"/>
                          <a:pt x="22" y="20"/>
                          <a:pt x="22" y="20"/>
                        </a:cubicBezTo>
                        <a:cubicBezTo>
                          <a:pt x="21" y="22"/>
                          <a:pt x="20" y="24"/>
                          <a:pt x="19" y="26"/>
                        </a:cubicBezTo>
                        <a:cubicBezTo>
                          <a:pt x="19" y="26"/>
                          <a:pt x="18" y="26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6"/>
                          <a:pt x="19" y="25"/>
                          <a:pt x="19" y="24"/>
                        </a:cubicBezTo>
                        <a:cubicBezTo>
                          <a:pt x="19" y="24"/>
                          <a:pt x="19" y="24"/>
                          <a:pt x="19" y="24"/>
                        </a:cubicBezTo>
                        <a:cubicBezTo>
                          <a:pt x="20" y="22"/>
                          <a:pt x="21" y="20"/>
                          <a:pt x="22" y="18"/>
                        </a:cubicBezTo>
                        <a:moveTo>
                          <a:pt x="22" y="18"/>
                        </a:moveTo>
                        <a:cubicBezTo>
                          <a:pt x="22" y="18"/>
                          <a:pt x="22" y="18"/>
                          <a:pt x="22" y="18"/>
                        </a:cubicBezTo>
                        <a:cubicBezTo>
                          <a:pt x="22" y="18"/>
                          <a:pt x="22" y="18"/>
                          <a:pt x="22" y="18"/>
                        </a:cubicBezTo>
                        <a:cubicBezTo>
                          <a:pt x="22" y="18"/>
                          <a:pt x="21" y="19"/>
                          <a:pt x="21" y="20"/>
                        </a:cubicBezTo>
                        <a:cubicBezTo>
                          <a:pt x="21" y="19"/>
                          <a:pt x="21" y="19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2" y="18"/>
                          <a:pt x="22" y="18"/>
                          <a:pt x="22" y="18"/>
                        </a:cubicBezTo>
                        <a:moveTo>
                          <a:pt x="28" y="17"/>
                        </a:moveTo>
                        <a:cubicBezTo>
                          <a:pt x="27" y="17"/>
                          <a:pt x="27" y="17"/>
                          <a:pt x="27" y="18"/>
                        </a:cubicBezTo>
                        <a:cubicBezTo>
                          <a:pt x="27" y="18"/>
                          <a:pt x="27" y="18"/>
                          <a:pt x="27" y="18"/>
                        </a:cubicBezTo>
                        <a:cubicBezTo>
                          <a:pt x="25" y="21"/>
                          <a:pt x="23" y="25"/>
                          <a:pt x="21" y="29"/>
                        </a:cubicBezTo>
                        <a:cubicBezTo>
                          <a:pt x="21" y="28"/>
                          <a:pt x="22" y="27"/>
                          <a:pt x="22" y="26"/>
                        </a:cubicBezTo>
                        <a:cubicBezTo>
                          <a:pt x="22" y="26"/>
                          <a:pt x="22" y="26"/>
                          <a:pt x="22" y="26"/>
                        </a:cubicBezTo>
                        <a:cubicBezTo>
                          <a:pt x="24" y="23"/>
                          <a:pt x="25" y="20"/>
                          <a:pt x="28" y="17"/>
                        </a:cubicBezTo>
                        <a:moveTo>
                          <a:pt x="24" y="16"/>
                        </a:moveTo>
                        <a:cubicBezTo>
                          <a:pt x="23" y="17"/>
                          <a:pt x="23" y="17"/>
                          <a:pt x="23" y="18"/>
                        </a:cubicBezTo>
                        <a:cubicBezTo>
                          <a:pt x="22" y="19"/>
                          <a:pt x="22" y="19"/>
                          <a:pt x="21" y="20"/>
                        </a:cubicBezTo>
                        <a:cubicBezTo>
                          <a:pt x="21" y="21"/>
                          <a:pt x="20" y="21"/>
                          <a:pt x="20" y="22"/>
                        </a:cubicBezTo>
                        <a:cubicBezTo>
                          <a:pt x="21" y="20"/>
                          <a:pt x="22" y="19"/>
                          <a:pt x="22" y="17"/>
                        </a:cubicBezTo>
                        <a:cubicBezTo>
                          <a:pt x="23" y="17"/>
                          <a:pt x="23" y="17"/>
                          <a:pt x="24" y="16"/>
                        </a:cubicBezTo>
                        <a:moveTo>
                          <a:pt x="21" y="16"/>
                        </a:moveTo>
                        <a:cubicBezTo>
                          <a:pt x="20" y="17"/>
                          <a:pt x="19" y="18"/>
                          <a:pt x="19" y="20"/>
                        </a:cubicBezTo>
                        <a:cubicBezTo>
                          <a:pt x="19" y="18"/>
                          <a:pt x="20" y="17"/>
                          <a:pt x="21" y="16"/>
                        </a:cubicBezTo>
                        <a:moveTo>
                          <a:pt x="20" y="15"/>
                        </a:moveTo>
                        <a:cubicBezTo>
                          <a:pt x="19" y="17"/>
                          <a:pt x="18" y="18"/>
                          <a:pt x="18" y="19"/>
                        </a:cubicBezTo>
                        <a:cubicBezTo>
                          <a:pt x="18" y="19"/>
                          <a:pt x="18" y="19"/>
                          <a:pt x="18" y="19"/>
                        </a:cubicBezTo>
                        <a:cubicBezTo>
                          <a:pt x="18" y="19"/>
                          <a:pt x="18" y="19"/>
                          <a:pt x="18" y="19"/>
                        </a:cubicBezTo>
                        <a:cubicBezTo>
                          <a:pt x="18" y="18"/>
                          <a:pt x="19" y="16"/>
                          <a:pt x="20" y="15"/>
                        </a:cubicBezTo>
                        <a:moveTo>
                          <a:pt x="20" y="15"/>
                        </a:moveTo>
                        <a:cubicBezTo>
                          <a:pt x="20" y="15"/>
                          <a:pt x="20" y="15"/>
                          <a:pt x="20" y="15"/>
                        </a:cubicBezTo>
                        <a:cubicBezTo>
                          <a:pt x="20" y="15"/>
                          <a:pt x="20" y="15"/>
                          <a:pt x="20" y="15"/>
                        </a:cubicBezTo>
                        <a:cubicBezTo>
                          <a:pt x="20" y="15"/>
                          <a:pt x="20" y="15"/>
                          <a:pt x="20" y="15"/>
                        </a:cubicBezTo>
                        <a:moveTo>
                          <a:pt x="23" y="14"/>
                        </a:moveTo>
                        <a:cubicBezTo>
                          <a:pt x="22" y="16"/>
                          <a:pt x="21" y="18"/>
                          <a:pt x="19" y="20"/>
                        </a:cubicBezTo>
                        <a:cubicBezTo>
                          <a:pt x="19" y="21"/>
                          <a:pt x="19" y="21"/>
                          <a:pt x="19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cubicBezTo>
                          <a:pt x="18" y="21"/>
                          <a:pt x="18" y="21"/>
                          <a:pt x="18" y="20"/>
                        </a:cubicBezTo>
                        <a:cubicBezTo>
                          <a:pt x="19" y="19"/>
                          <a:pt x="21" y="17"/>
                          <a:pt x="21" y="15"/>
                        </a:cubicBezTo>
                        <a:cubicBezTo>
                          <a:pt x="21" y="15"/>
                          <a:pt x="21" y="15"/>
                          <a:pt x="21" y="15"/>
                        </a:cubicBezTo>
                        <a:cubicBezTo>
                          <a:pt x="22" y="15"/>
                          <a:pt x="22" y="14"/>
                          <a:pt x="23" y="14"/>
                        </a:cubicBezTo>
                        <a:moveTo>
                          <a:pt x="24" y="13"/>
                        </a:moveTo>
                        <a:cubicBezTo>
                          <a:pt x="23" y="14"/>
                          <a:pt x="23" y="16"/>
                          <a:pt x="22" y="17"/>
                        </a:cubicBezTo>
                        <a:cubicBezTo>
                          <a:pt x="22" y="18"/>
                          <a:pt x="22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9"/>
                          <a:pt x="20" y="19"/>
                          <a:pt x="19" y="20"/>
                        </a:cubicBezTo>
                        <a:cubicBezTo>
                          <a:pt x="21" y="18"/>
                          <a:pt x="22" y="16"/>
                          <a:pt x="23" y="14"/>
                        </a:cubicBezTo>
                        <a:cubicBezTo>
                          <a:pt x="23" y="13"/>
                          <a:pt x="24" y="13"/>
                          <a:pt x="24" y="13"/>
                        </a:cubicBezTo>
                        <a:moveTo>
                          <a:pt x="24" y="12"/>
                        </a:moveTo>
                        <a:cubicBezTo>
                          <a:pt x="24" y="12"/>
                          <a:pt x="24" y="12"/>
                          <a:pt x="24" y="13"/>
                        </a:cubicBezTo>
                        <a:cubicBezTo>
                          <a:pt x="24" y="13"/>
                          <a:pt x="23" y="13"/>
                          <a:pt x="23" y="13"/>
                        </a:cubicBezTo>
                        <a:cubicBezTo>
                          <a:pt x="24" y="13"/>
                          <a:pt x="24" y="13"/>
                          <a:pt x="24" y="12"/>
                        </a:cubicBezTo>
                        <a:moveTo>
                          <a:pt x="25" y="12"/>
                        </a:moveTo>
                        <a:cubicBezTo>
                          <a:pt x="25" y="12"/>
                          <a:pt x="25" y="12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4"/>
                          <a:pt x="24" y="15"/>
                        </a:cubicBezTo>
                        <a:cubicBezTo>
                          <a:pt x="24" y="15"/>
                          <a:pt x="24" y="15"/>
                          <a:pt x="24" y="15"/>
                        </a:cubicBezTo>
                        <a:cubicBezTo>
                          <a:pt x="24" y="16"/>
                          <a:pt x="23" y="17"/>
                          <a:pt x="23" y="18"/>
                        </a:cubicBezTo>
                        <a:cubicBezTo>
                          <a:pt x="23" y="17"/>
                          <a:pt x="23" y="17"/>
                          <a:pt x="24" y="16"/>
                        </a:cubicBezTo>
                        <a:cubicBezTo>
                          <a:pt x="24" y="16"/>
                          <a:pt x="24" y="16"/>
                          <a:pt x="24" y="16"/>
                        </a:cubicBezTo>
                        <a:cubicBezTo>
                          <a:pt x="23" y="16"/>
                          <a:pt x="23" y="17"/>
                          <a:pt x="22" y="17"/>
                        </a:cubicBezTo>
                        <a:cubicBezTo>
                          <a:pt x="23" y="16"/>
                          <a:pt x="24" y="14"/>
                          <a:pt x="24" y="13"/>
                        </a:cubicBezTo>
                        <a:cubicBezTo>
                          <a:pt x="24" y="12"/>
                          <a:pt x="25" y="12"/>
                          <a:pt x="25" y="12"/>
                        </a:cubicBezTo>
                        <a:moveTo>
                          <a:pt x="15" y="12"/>
                        </a:moveTo>
                        <a:cubicBezTo>
                          <a:pt x="15" y="12"/>
                          <a:pt x="15" y="12"/>
                          <a:pt x="15" y="12"/>
                        </a:cubicBezTo>
                        <a:cubicBezTo>
                          <a:pt x="15" y="12"/>
                          <a:pt x="15" y="12"/>
                          <a:pt x="15" y="12"/>
                        </a:cubicBezTo>
                        <a:moveTo>
                          <a:pt x="9" y="10"/>
                        </a:moveTo>
                        <a:cubicBezTo>
                          <a:pt x="8" y="11"/>
                          <a:pt x="8" y="12"/>
                          <a:pt x="8" y="12"/>
                        </a:cubicBezTo>
                        <a:cubicBezTo>
                          <a:pt x="8" y="12"/>
                          <a:pt x="8" y="12"/>
                          <a:pt x="8" y="12"/>
                        </a:cubicBezTo>
                        <a:cubicBezTo>
                          <a:pt x="8" y="11"/>
                          <a:pt x="8" y="11"/>
                          <a:pt x="9" y="10"/>
                        </a:cubicBezTo>
                        <a:moveTo>
                          <a:pt x="8" y="10"/>
                        </a:moveTo>
                        <a:cubicBezTo>
                          <a:pt x="8" y="10"/>
                          <a:pt x="8" y="10"/>
                          <a:pt x="8" y="10"/>
                        </a:cubicBezTo>
                        <a:cubicBezTo>
                          <a:pt x="8" y="10"/>
                          <a:pt x="8" y="10"/>
                          <a:pt x="8" y="10"/>
                        </a:cubicBezTo>
                        <a:moveTo>
                          <a:pt x="14" y="9"/>
                        </a:moveTo>
                        <a:cubicBezTo>
                          <a:pt x="14" y="9"/>
                          <a:pt x="14" y="9"/>
                          <a:pt x="14" y="9"/>
                        </a:cubicBezTo>
                        <a:cubicBezTo>
                          <a:pt x="14" y="9"/>
                          <a:pt x="14" y="9"/>
                          <a:pt x="14" y="9"/>
                        </a:cubicBezTo>
                        <a:moveTo>
                          <a:pt x="11" y="4"/>
                        </a:moveTo>
                        <a:cubicBezTo>
                          <a:pt x="11" y="4"/>
                          <a:pt x="11" y="5"/>
                          <a:pt x="11" y="5"/>
                        </a:cubicBezTo>
                        <a:cubicBezTo>
                          <a:pt x="11" y="5"/>
                          <a:pt x="11" y="5"/>
                          <a:pt x="11" y="5"/>
                        </a:cubicBezTo>
                        <a:cubicBezTo>
                          <a:pt x="11" y="5"/>
                          <a:pt x="11" y="5"/>
                          <a:pt x="11" y="5"/>
                        </a:cubicBezTo>
                        <a:cubicBezTo>
                          <a:pt x="10" y="6"/>
                          <a:pt x="10" y="7"/>
                          <a:pt x="10" y="7"/>
                        </a:cubicBezTo>
                        <a:cubicBezTo>
                          <a:pt x="9" y="8"/>
                          <a:pt x="8" y="9"/>
                          <a:pt x="8" y="10"/>
                        </a:cubicBezTo>
                        <a:cubicBezTo>
                          <a:pt x="8" y="10"/>
                          <a:pt x="8" y="10"/>
                          <a:pt x="8" y="10"/>
                        </a:cubicBezTo>
                        <a:cubicBezTo>
                          <a:pt x="8" y="9"/>
                          <a:pt x="8" y="8"/>
                          <a:pt x="8" y="8"/>
                        </a:cubicBezTo>
                        <a:cubicBezTo>
                          <a:pt x="8" y="8"/>
                          <a:pt x="8" y="8"/>
                          <a:pt x="8" y="8"/>
                        </a:cubicBezTo>
                        <a:cubicBezTo>
                          <a:pt x="9" y="6"/>
                          <a:pt x="10" y="5"/>
                          <a:pt x="11" y="4"/>
                        </a:cubicBezTo>
                        <a:moveTo>
                          <a:pt x="12" y="0"/>
                        </a:moveTo>
                        <a:cubicBezTo>
                          <a:pt x="11" y="1"/>
                          <a:pt x="9" y="3"/>
                          <a:pt x="8" y="5"/>
                        </a:cubicBezTo>
                        <a:cubicBezTo>
                          <a:pt x="8" y="7"/>
                          <a:pt x="7" y="9"/>
                          <a:pt x="7" y="11"/>
                        </a:cubicBezTo>
                        <a:cubicBezTo>
                          <a:pt x="7" y="12"/>
                          <a:pt x="8" y="12"/>
                          <a:pt x="8" y="11"/>
                        </a:cubicBezTo>
                        <a:cubicBezTo>
                          <a:pt x="8" y="11"/>
                          <a:pt x="7" y="11"/>
                          <a:pt x="7" y="11"/>
                        </a:cubicBezTo>
                        <a:cubicBezTo>
                          <a:pt x="7" y="11"/>
                          <a:pt x="7" y="11"/>
                          <a:pt x="7" y="11"/>
                        </a:cubicBezTo>
                        <a:cubicBezTo>
                          <a:pt x="7" y="10"/>
                          <a:pt x="7" y="10"/>
                          <a:pt x="7" y="9"/>
                        </a:cubicBezTo>
                        <a:cubicBezTo>
                          <a:pt x="7" y="9"/>
                          <a:pt x="7" y="9"/>
                          <a:pt x="7" y="9"/>
                        </a:cubicBezTo>
                        <a:cubicBezTo>
                          <a:pt x="8" y="8"/>
                          <a:pt x="8" y="7"/>
                          <a:pt x="8" y="6"/>
                        </a:cubicBezTo>
                        <a:cubicBezTo>
                          <a:pt x="8" y="6"/>
                          <a:pt x="8" y="6"/>
                          <a:pt x="8" y="6"/>
                        </a:cubicBezTo>
                        <a:cubicBezTo>
                          <a:pt x="9" y="4"/>
                          <a:pt x="10" y="3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2" y="1"/>
                          <a:pt x="12" y="0"/>
                          <a:pt x="12" y="0"/>
                        </a:cubicBezTo>
                        <a:cubicBezTo>
                          <a:pt x="13" y="0"/>
                          <a:pt x="13" y="1"/>
                          <a:pt x="12" y="1"/>
                        </a:cubicBezTo>
                        <a:cubicBezTo>
                          <a:pt x="12" y="1"/>
                          <a:pt x="12" y="1"/>
                          <a:pt x="12" y="1"/>
                        </a:cubicBezTo>
                        <a:cubicBezTo>
                          <a:pt x="12" y="2"/>
                          <a:pt x="12" y="3"/>
                          <a:pt x="12" y="3"/>
                        </a:cubicBezTo>
                        <a:cubicBezTo>
                          <a:pt x="12" y="3"/>
                          <a:pt x="12" y="3"/>
                          <a:pt x="12" y="3"/>
                        </a:cubicBezTo>
                        <a:cubicBezTo>
                          <a:pt x="11" y="4"/>
                          <a:pt x="11" y="4"/>
                          <a:pt x="11" y="5"/>
                        </a:cubicBezTo>
                        <a:cubicBezTo>
                          <a:pt x="11" y="5"/>
                          <a:pt x="11" y="4"/>
                          <a:pt x="11" y="4"/>
                        </a:cubicBezTo>
                        <a:cubicBezTo>
                          <a:pt x="11" y="4"/>
                          <a:pt x="11" y="4"/>
                          <a:pt x="11" y="4"/>
                        </a:cubicBezTo>
                        <a:cubicBezTo>
                          <a:pt x="10" y="5"/>
                          <a:pt x="9" y="6"/>
                          <a:pt x="9" y="7"/>
                        </a:cubicBezTo>
                        <a:cubicBezTo>
                          <a:pt x="8" y="8"/>
                          <a:pt x="8" y="9"/>
                          <a:pt x="8" y="11"/>
                        </a:cubicBezTo>
                        <a:cubicBezTo>
                          <a:pt x="8" y="11"/>
                          <a:pt x="8" y="11"/>
                          <a:pt x="8" y="11"/>
                        </a:cubicBezTo>
                        <a:cubicBezTo>
                          <a:pt x="8" y="10"/>
                          <a:pt x="8" y="10"/>
                          <a:pt x="8" y="10"/>
                        </a:cubicBezTo>
                        <a:cubicBezTo>
                          <a:pt x="8" y="10"/>
                          <a:pt x="8" y="10"/>
                          <a:pt x="8" y="10"/>
                        </a:cubicBezTo>
                        <a:cubicBezTo>
                          <a:pt x="9" y="8"/>
                          <a:pt x="10" y="7"/>
                          <a:pt x="11" y="6"/>
                        </a:cubicBezTo>
                        <a:cubicBezTo>
                          <a:pt x="10" y="6"/>
                          <a:pt x="10" y="7"/>
                          <a:pt x="10" y="8"/>
                        </a:cubicBezTo>
                        <a:cubicBezTo>
                          <a:pt x="10" y="8"/>
                          <a:pt x="10" y="8"/>
                          <a:pt x="10" y="8"/>
                        </a:cubicBezTo>
                        <a:cubicBezTo>
                          <a:pt x="9" y="9"/>
                          <a:pt x="9" y="9"/>
                          <a:pt x="9" y="10"/>
                        </a:cubicBezTo>
                        <a:cubicBezTo>
                          <a:pt x="8" y="11"/>
                          <a:pt x="8" y="12"/>
                          <a:pt x="7" y="13"/>
                        </a:cubicBezTo>
                        <a:cubicBezTo>
                          <a:pt x="7" y="13"/>
                          <a:pt x="8" y="13"/>
                          <a:pt x="8" y="13"/>
                        </a:cubicBezTo>
                        <a:cubicBezTo>
                          <a:pt x="8" y="13"/>
                          <a:pt x="8" y="12"/>
                          <a:pt x="8" y="12"/>
                        </a:cubicBezTo>
                        <a:cubicBezTo>
                          <a:pt x="8" y="12"/>
                          <a:pt x="8" y="12"/>
                          <a:pt x="8" y="12"/>
                        </a:cubicBezTo>
                        <a:cubicBezTo>
                          <a:pt x="8" y="11"/>
                          <a:pt x="9" y="10"/>
                          <a:pt x="9" y="10"/>
                        </a:cubicBezTo>
                        <a:cubicBezTo>
                          <a:pt x="9" y="9"/>
                          <a:pt x="10" y="9"/>
                          <a:pt x="10" y="8"/>
                        </a:cubicBezTo>
                        <a:cubicBezTo>
                          <a:pt x="10" y="9"/>
                          <a:pt x="10" y="9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1"/>
                          <a:pt x="9" y="12"/>
                          <a:pt x="9" y="13"/>
                        </a:cubicBezTo>
                        <a:cubicBezTo>
                          <a:pt x="9" y="13"/>
                          <a:pt x="9" y="13"/>
                          <a:pt x="9" y="13"/>
                        </a:cubicBezTo>
                        <a:cubicBezTo>
                          <a:pt x="9" y="13"/>
                          <a:pt x="9" y="13"/>
                          <a:pt x="9" y="12"/>
                        </a:cubicBezTo>
                        <a:cubicBezTo>
                          <a:pt x="9" y="12"/>
                          <a:pt x="9" y="12"/>
                          <a:pt x="9" y="12"/>
                        </a:cubicBezTo>
                        <a:cubicBezTo>
                          <a:pt x="10" y="12"/>
                          <a:pt x="10" y="11"/>
                          <a:pt x="11" y="10"/>
                        </a:cubicBezTo>
                        <a:cubicBezTo>
                          <a:pt x="11" y="10"/>
                          <a:pt x="11" y="10"/>
                          <a:pt x="12" y="9"/>
                        </a:cubicBezTo>
                        <a:cubicBezTo>
                          <a:pt x="12" y="9"/>
                          <a:pt x="12" y="9"/>
                          <a:pt x="12" y="9"/>
                        </a:cubicBezTo>
                        <a:cubicBezTo>
                          <a:pt x="12" y="9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1"/>
                          <a:pt x="12" y="12"/>
                          <a:pt x="11" y="13"/>
                        </a:cubicBezTo>
                        <a:cubicBezTo>
                          <a:pt x="11" y="13"/>
                          <a:pt x="11" y="13"/>
                          <a:pt x="11" y="13"/>
                        </a:cubicBezTo>
                        <a:cubicBezTo>
                          <a:pt x="11" y="14"/>
                          <a:pt x="11" y="14"/>
                          <a:pt x="11" y="14"/>
                        </a:cubicBezTo>
                        <a:cubicBezTo>
                          <a:pt x="11" y="14"/>
                          <a:pt x="11" y="14"/>
                          <a:pt x="11" y="14"/>
                        </a:cubicBezTo>
                        <a:cubicBezTo>
                          <a:pt x="12" y="12"/>
                          <a:pt x="13" y="11"/>
                          <a:pt x="14" y="9"/>
                        </a:cubicBezTo>
                        <a:cubicBezTo>
                          <a:pt x="14" y="9"/>
                          <a:pt x="14" y="9"/>
                          <a:pt x="14" y="9"/>
                        </a:cubicBezTo>
                        <a:cubicBezTo>
                          <a:pt x="15" y="10"/>
                          <a:pt x="15" y="10"/>
                          <a:pt x="14" y="11"/>
                        </a:cubicBezTo>
                        <a:cubicBezTo>
                          <a:pt x="14" y="11"/>
                          <a:pt x="14" y="11"/>
                          <a:pt x="14" y="11"/>
                        </a:cubicBezTo>
                        <a:cubicBezTo>
                          <a:pt x="14" y="12"/>
                          <a:pt x="13" y="14"/>
                          <a:pt x="13" y="16"/>
                        </a:cubicBezTo>
                        <a:cubicBezTo>
                          <a:pt x="13" y="16"/>
                          <a:pt x="13" y="16"/>
                          <a:pt x="13" y="16"/>
                        </a:cubicBezTo>
                        <a:cubicBezTo>
                          <a:pt x="13" y="15"/>
                          <a:pt x="13" y="14"/>
                          <a:pt x="14" y="14"/>
                        </a:cubicBezTo>
                        <a:cubicBezTo>
                          <a:pt x="14" y="14"/>
                          <a:pt x="14" y="14"/>
                          <a:pt x="14" y="14"/>
                        </a:cubicBezTo>
                        <a:cubicBezTo>
                          <a:pt x="14" y="13"/>
                          <a:pt x="14" y="12"/>
                          <a:pt x="15" y="12"/>
                        </a:cubicBezTo>
                        <a:cubicBezTo>
                          <a:pt x="15" y="11"/>
                          <a:pt x="16" y="11"/>
                          <a:pt x="16" y="11"/>
                        </a:cubicBezTo>
                        <a:cubicBezTo>
                          <a:pt x="16" y="11"/>
                          <a:pt x="16" y="11"/>
                          <a:pt x="16" y="11"/>
                        </a:cubicBezTo>
                        <a:cubicBezTo>
                          <a:pt x="16" y="11"/>
                          <a:pt x="16" y="11"/>
                          <a:pt x="16" y="11"/>
                        </a:cubicBezTo>
                        <a:cubicBezTo>
                          <a:pt x="16" y="11"/>
                          <a:pt x="16" y="12"/>
                          <a:pt x="16" y="13"/>
                        </a:cubicBezTo>
                        <a:cubicBezTo>
                          <a:pt x="16" y="13"/>
                          <a:pt x="16" y="13"/>
                          <a:pt x="16" y="13"/>
                        </a:cubicBezTo>
                        <a:cubicBezTo>
                          <a:pt x="16" y="14"/>
                          <a:pt x="16" y="14"/>
                          <a:pt x="15" y="15"/>
                        </a:cubicBezTo>
                        <a:cubicBezTo>
                          <a:pt x="15" y="16"/>
                          <a:pt x="15" y="16"/>
                          <a:pt x="15" y="17"/>
                        </a:cubicBezTo>
                        <a:cubicBezTo>
                          <a:pt x="15" y="17"/>
                          <a:pt x="15" y="17"/>
                          <a:pt x="15" y="17"/>
                        </a:cubicBezTo>
                        <a:cubicBezTo>
                          <a:pt x="15" y="17"/>
                          <a:pt x="15" y="17"/>
                          <a:pt x="15" y="17"/>
                        </a:cubicBezTo>
                        <a:cubicBezTo>
                          <a:pt x="15" y="17"/>
                          <a:pt x="15" y="17"/>
                          <a:pt x="15" y="17"/>
                        </a:cubicBezTo>
                        <a:cubicBezTo>
                          <a:pt x="15" y="17"/>
                          <a:pt x="15" y="17"/>
                          <a:pt x="15" y="17"/>
                        </a:cubicBezTo>
                        <a:cubicBezTo>
                          <a:pt x="15" y="16"/>
                          <a:pt x="15" y="16"/>
                          <a:pt x="16" y="15"/>
                        </a:cubicBezTo>
                        <a:cubicBezTo>
                          <a:pt x="16" y="14"/>
                          <a:pt x="17" y="13"/>
                          <a:pt x="18" y="12"/>
                        </a:cubicBezTo>
                        <a:cubicBezTo>
                          <a:pt x="18" y="12"/>
                          <a:pt x="18" y="12"/>
                          <a:pt x="18" y="12"/>
                        </a:cubicBezTo>
                        <a:cubicBezTo>
                          <a:pt x="18" y="12"/>
                          <a:pt x="18" y="12"/>
                          <a:pt x="18" y="12"/>
                        </a:cubicBezTo>
                        <a:cubicBezTo>
                          <a:pt x="18" y="13"/>
                          <a:pt x="18" y="13"/>
                          <a:pt x="18" y="13"/>
                        </a:cubicBezTo>
                        <a:cubicBezTo>
                          <a:pt x="18" y="13"/>
                          <a:pt x="18" y="13"/>
                          <a:pt x="18" y="13"/>
                        </a:cubicBezTo>
                        <a:cubicBezTo>
                          <a:pt x="18" y="14"/>
                          <a:pt x="17" y="15"/>
                          <a:pt x="17" y="16"/>
                        </a:cubicBezTo>
                        <a:cubicBezTo>
                          <a:pt x="17" y="16"/>
                          <a:pt x="17" y="16"/>
                          <a:pt x="17" y="16"/>
                        </a:cubicBezTo>
                        <a:cubicBezTo>
                          <a:pt x="17" y="16"/>
                          <a:pt x="16" y="17"/>
                          <a:pt x="16" y="18"/>
                        </a:cubicBezTo>
                        <a:cubicBezTo>
                          <a:pt x="16" y="18"/>
                          <a:pt x="16" y="18"/>
                          <a:pt x="16" y="18"/>
                        </a:cubicBezTo>
                        <a:cubicBezTo>
                          <a:pt x="17" y="17"/>
                          <a:pt x="18" y="15"/>
                          <a:pt x="18" y="14"/>
                        </a:cubicBezTo>
                        <a:cubicBezTo>
                          <a:pt x="19" y="14"/>
                          <a:pt x="19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1" y="13"/>
                          <a:pt x="21" y="13"/>
                        </a:cubicBezTo>
                        <a:cubicBezTo>
                          <a:pt x="21" y="13"/>
                          <a:pt x="21" y="13"/>
                          <a:pt x="21" y="13"/>
                        </a:cubicBezTo>
                        <a:cubicBezTo>
                          <a:pt x="21" y="13"/>
                          <a:pt x="21" y="13"/>
                          <a:pt x="21" y="13"/>
                        </a:cubicBezTo>
                        <a:cubicBezTo>
                          <a:pt x="21" y="14"/>
                          <a:pt x="20" y="14"/>
                          <a:pt x="20" y="15"/>
                        </a:cubicBezTo>
                        <a:cubicBezTo>
                          <a:pt x="20" y="15"/>
                          <a:pt x="20" y="15"/>
                          <a:pt x="20" y="15"/>
                        </a:cubicBezTo>
                        <a:cubicBezTo>
                          <a:pt x="20" y="15"/>
                          <a:pt x="20" y="15"/>
                          <a:pt x="20" y="16"/>
                        </a:cubicBezTo>
                        <a:cubicBezTo>
                          <a:pt x="19" y="17"/>
                          <a:pt x="18" y="18"/>
                          <a:pt x="17" y="19"/>
                        </a:cubicBezTo>
                        <a:cubicBezTo>
                          <a:pt x="17" y="19"/>
                          <a:pt x="17" y="19"/>
                          <a:pt x="17" y="19"/>
                        </a:cubicBezTo>
                        <a:cubicBezTo>
                          <a:pt x="18" y="18"/>
                          <a:pt x="19" y="17"/>
                          <a:pt x="20" y="16"/>
                        </a:cubicBezTo>
                        <a:cubicBezTo>
                          <a:pt x="20" y="16"/>
                          <a:pt x="20" y="15"/>
                          <a:pt x="20" y="15"/>
                        </a:cubicBezTo>
                        <a:cubicBezTo>
                          <a:pt x="21" y="14"/>
                          <a:pt x="21" y="14"/>
                          <a:pt x="22" y="13"/>
                        </a:cubicBezTo>
                        <a:cubicBezTo>
                          <a:pt x="22" y="14"/>
                          <a:pt x="22" y="14"/>
                          <a:pt x="22" y="15"/>
                        </a:cubicBezTo>
                        <a:cubicBezTo>
                          <a:pt x="22" y="15"/>
                          <a:pt x="22" y="15"/>
                          <a:pt x="22" y="15"/>
                        </a:cubicBezTo>
                        <a:cubicBezTo>
                          <a:pt x="22" y="15"/>
                          <a:pt x="21" y="15"/>
                          <a:pt x="21" y="15"/>
                        </a:cubicBezTo>
                        <a:cubicBezTo>
                          <a:pt x="21" y="16"/>
                          <a:pt x="21" y="16"/>
                          <a:pt x="21" y="16"/>
                        </a:cubicBezTo>
                        <a:cubicBezTo>
                          <a:pt x="20" y="17"/>
                          <a:pt x="19" y="19"/>
                          <a:pt x="18" y="20"/>
                        </a:cubicBezTo>
                        <a:cubicBezTo>
                          <a:pt x="18" y="21"/>
                          <a:pt x="18" y="21"/>
                          <a:pt x="17" y="22"/>
                        </a:cubicBezTo>
                        <a:cubicBezTo>
                          <a:pt x="17" y="22"/>
                          <a:pt x="17" y="22"/>
                          <a:pt x="17" y="22"/>
                        </a:cubicBezTo>
                        <a:cubicBezTo>
                          <a:pt x="18" y="22"/>
                          <a:pt x="18" y="22"/>
                          <a:pt x="18" y="21"/>
                        </a:cubicBezTo>
                        <a:cubicBezTo>
                          <a:pt x="18" y="21"/>
                          <a:pt x="19" y="21"/>
                          <a:pt x="19" y="21"/>
                        </a:cubicBezTo>
                        <a:cubicBezTo>
                          <a:pt x="19" y="20"/>
                          <a:pt x="20" y="19"/>
                          <a:pt x="21" y="19"/>
                        </a:cubicBezTo>
                        <a:cubicBezTo>
                          <a:pt x="21" y="19"/>
                          <a:pt x="20" y="19"/>
                          <a:pt x="20" y="20"/>
                        </a:cubicBezTo>
                        <a:cubicBezTo>
                          <a:pt x="20" y="20"/>
                          <a:pt x="20" y="20"/>
                          <a:pt x="20" y="20"/>
                        </a:cubicBezTo>
                        <a:cubicBezTo>
                          <a:pt x="20" y="20"/>
                          <a:pt x="20" y="19"/>
                          <a:pt x="20" y="20"/>
                        </a:cubicBezTo>
                        <a:cubicBezTo>
                          <a:pt x="19" y="21"/>
                          <a:pt x="18" y="22"/>
                          <a:pt x="17" y="23"/>
                        </a:cubicBezTo>
                        <a:cubicBezTo>
                          <a:pt x="17" y="22"/>
                          <a:pt x="18" y="22"/>
                          <a:pt x="18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cubicBezTo>
                          <a:pt x="17" y="21"/>
                          <a:pt x="16" y="21"/>
                          <a:pt x="16" y="22"/>
                        </a:cubicBezTo>
                        <a:cubicBezTo>
                          <a:pt x="15" y="22"/>
                          <a:pt x="14" y="23"/>
                          <a:pt x="14" y="24"/>
                        </a:cubicBezTo>
                        <a:cubicBezTo>
                          <a:pt x="14" y="24"/>
                          <a:pt x="14" y="24"/>
                          <a:pt x="14" y="23"/>
                        </a:cubicBezTo>
                        <a:cubicBezTo>
                          <a:pt x="14" y="23"/>
                          <a:pt x="14" y="23"/>
                          <a:pt x="14" y="23"/>
                        </a:cubicBezTo>
                        <a:cubicBezTo>
                          <a:pt x="13" y="24"/>
                          <a:pt x="12" y="25"/>
                          <a:pt x="11" y="26"/>
                        </a:cubicBezTo>
                        <a:cubicBezTo>
                          <a:pt x="11" y="26"/>
                          <a:pt x="11" y="25"/>
                          <a:pt x="11" y="24"/>
                        </a:cubicBez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9" y="25"/>
                          <a:pt x="8" y="27"/>
                          <a:pt x="7" y="29"/>
                        </a:cubicBezTo>
                        <a:cubicBezTo>
                          <a:pt x="7" y="29"/>
                          <a:pt x="7" y="29"/>
                          <a:pt x="7" y="29"/>
                        </a:cubicBezTo>
                        <a:cubicBezTo>
                          <a:pt x="8" y="28"/>
                          <a:pt x="9" y="26"/>
                          <a:pt x="9" y="24"/>
                        </a:cubicBezTo>
                        <a:cubicBezTo>
                          <a:pt x="9" y="24"/>
                          <a:pt x="8" y="24"/>
                          <a:pt x="8" y="24"/>
                        </a:cubicBezTo>
                        <a:cubicBezTo>
                          <a:pt x="7" y="25"/>
                          <a:pt x="7" y="26"/>
                          <a:pt x="6" y="27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5"/>
                          <a:pt x="6" y="25"/>
                          <a:pt x="6" y="25"/>
                        </a:cubicBezTo>
                        <a:cubicBezTo>
                          <a:pt x="6" y="24"/>
                          <a:pt x="6" y="24"/>
                          <a:pt x="6" y="24"/>
                        </a:cubicBezTo>
                        <a:cubicBezTo>
                          <a:pt x="5" y="25"/>
                          <a:pt x="4" y="26"/>
                          <a:pt x="3" y="27"/>
                        </a:cubicBezTo>
                        <a:cubicBezTo>
                          <a:pt x="3" y="27"/>
                          <a:pt x="3" y="28"/>
                          <a:pt x="3" y="28"/>
                        </a:cubicBezTo>
                        <a:cubicBezTo>
                          <a:pt x="3" y="27"/>
                          <a:pt x="3" y="26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4"/>
                        </a:cubicBezTo>
                        <a:cubicBezTo>
                          <a:pt x="3" y="24"/>
                          <a:pt x="3" y="24"/>
                          <a:pt x="3" y="24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4"/>
                          <a:pt x="2" y="24"/>
                        </a:cubicBezTo>
                        <a:cubicBezTo>
                          <a:pt x="2" y="24"/>
                          <a:pt x="2" y="24"/>
                          <a:pt x="2" y="24"/>
                        </a:cubicBezTo>
                        <a:cubicBezTo>
                          <a:pt x="1" y="25"/>
                          <a:pt x="1" y="25"/>
                          <a:pt x="1" y="26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cubicBezTo>
                          <a:pt x="0" y="27"/>
                          <a:pt x="0" y="27"/>
                          <a:pt x="0" y="28"/>
                        </a:cubicBezTo>
                        <a:cubicBezTo>
                          <a:pt x="0" y="28"/>
                          <a:pt x="0" y="28"/>
                          <a:pt x="0" y="28"/>
                        </a:cubicBezTo>
                        <a:cubicBezTo>
                          <a:pt x="0" y="28"/>
                          <a:pt x="1" y="28"/>
                          <a:pt x="1" y="27"/>
                        </a:cubicBezTo>
                        <a:cubicBezTo>
                          <a:pt x="1" y="28"/>
                          <a:pt x="1" y="28"/>
                          <a:pt x="1" y="28"/>
                        </a:cubicBezTo>
                        <a:cubicBezTo>
                          <a:pt x="1" y="28"/>
                          <a:pt x="1" y="28"/>
                          <a:pt x="1" y="28"/>
                        </a:cubicBezTo>
                        <a:cubicBezTo>
                          <a:pt x="2" y="27"/>
                          <a:pt x="2" y="26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2" y="27"/>
                          <a:pt x="2" y="28"/>
                          <a:pt x="2" y="29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1"/>
                          <a:pt x="2" y="31"/>
                          <a:pt x="2" y="31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3" y="29"/>
                          <a:pt x="4" y="28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6"/>
                          <a:pt x="6" y="26"/>
                        </a:cubicBezTo>
                        <a:cubicBezTo>
                          <a:pt x="6" y="26"/>
                          <a:pt x="5" y="27"/>
                          <a:pt x="5" y="27"/>
                        </a:cubicBezTo>
                        <a:cubicBezTo>
                          <a:pt x="4" y="28"/>
                          <a:pt x="4" y="30"/>
                          <a:pt x="3" y="31"/>
                        </a:cubicBezTo>
                        <a:cubicBezTo>
                          <a:pt x="3" y="31"/>
                          <a:pt x="3" y="31"/>
                          <a:pt x="3" y="31"/>
                        </a:cubicBezTo>
                        <a:cubicBezTo>
                          <a:pt x="4" y="31"/>
                          <a:pt x="4" y="31"/>
                          <a:pt x="4" y="31"/>
                        </a:cubicBezTo>
                        <a:cubicBezTo>
                          <a:pt x="4" y="30"/>
                          <a:pt x="5" y="28"/>
                          <a:pt x="5" y="27"/>
                        </a:cubicBezTo>
                        <a:cubicBezTo>
                          <a:pt x="6" y="27"/>
                          <a:pt x="6" y="27"/>
                          <a:pt x="6" y="27"/>
                        </a:cubicBezTo>
                        <a:cubicBezTo>
                          <a:pt x="6" y="28"/>
                          <a:pt x="5" y="28"/>
                          <a:pt x="5" y="29"/>
                        </a:cubicBezTo>
                        <a:cubicBezTo>
                          <a:pt x="5" y="30"/>
                          <a:pt x="5" y="30"/>
                          <a:pt x="5" y="31"/>
                        </a:cubicBezTo>
                        <a:cubicBezTo>
                          <a:pt x="5" y="31"/>
                          <a:pt x="5" y="31"/>
                          <a:pt x="5" y="31"/>
                        </a:cubicBezTo>
                        <a:cubicBezTo>
                          <a:pt x="6" y="31"/>
                          <a:pt x="6" y="30"/>
                          <a:pt x="7" y="30"/>
                        </a:cubicBezTo>
                        <a:cubicBezTo>
                          <a:pt x="7" y="30"/>
                          <a:pt x="7" y="30"/>
                          <a:pt x="6" y="31"/>
                        </a:cubicBezTo>
                        <a:cubicBezTo>
                          <a:pt x="6" y="31"/>
                          <a:pt x="7" y="31"/>
                          <a:pt x="7" y="31"/>
                        </a:cubicBezTo>
                        <a:cubicBezTo>
                          <a:pt x="7" y="31"/>
                          <a:pt x="7" y="30"/>
                          <a:pt x="7" y="30"/>
                        </a:cubicBezTo>
                        <a:cubicBezTo>
                          <a:pt x="7" y="30"/>
                          <a:pt x="7" y="30"/>
                          <a:pt x="7" y="30"/>
                        </a:cubicBezTo>
                        <a:cubicBezTo>
                          <a:pt x="7" y="30"/>
                          <a:pt x="7" y="29"/>
                          <a:pt x="7" y="29"/>
                        </a:cubicBezTo>
                        <a:cubicBezTo>
                          <a:pt x="9" y="28"/>
                          <a:pt x="10" y="26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0" y="26"/>
                          <a:pt x="9" y="28"/>
                          <a:pt x="9" y="30"/>
                        </a:cubicBezTo>
                        <a:cubicBezTo>
                          <a:pt x="9" y="30"/>
                          <a:pt x="8" y="31"/>
                          <a:pt x="8" y="31"/>
                        </a:cubicBezTo>
                        <a:cubicBezTo>
                          <a:pt x="8" y="31"/>
                          <a:pt x="8" y="31"/>
                          <a:pt x="8" y="31"/>
                        </a:cubicBezTo>
                        <a:cubicBezTo>
                          <a:pt x="8" y="31"/>
                          <a:pt x="9" y="31"/>
                          <a:pt x="9" y="30"/>
                        </a:cubicBezTo>
                        <a:cubicBezTo>
                          <a:pt x="9" y="30"/>
                          <a:pt x="9" y="31"/>
                          <a:pt x="9" y="31"/>
                        </a:cubicBezTo>
                        <a:cubicBezTo>
                          <a:pt x="9" y="31"/>
                          <a:pt x="9" y="31"/>
                          <a:pt x="9" y="31"/>
                        </a:cubicBezTo>
                        <a:cubicBezTo>
                          <a:pt x="10" y="30"/>
                          <a:pt x="10" y="30"/>
                          <a:pt x="11" y="29"/>
                        </a:cubicBezTo>
                        <a:cubicBezTo>
                          <a:pt x="10" y="30"/>
                          <a:pt x="10" y="31"/>
                          <a:pt x="10" y="31"/>
                        </a:cubicBezTo>
                        <a:cubicBezTo>
                          <a:pt x="10" y="31"/>
                          <a:pt x="10" y="31"/>
                          <a:pt x="10" y="31"/>
                        </a:cubicBezTo>
                        <a:cubicBezTo>
                          <a:pt x="11" y="30"/>
                          <a:pt x="11" y="29"/>
                          <a:pt x="12" y="28"/>
                        </a:cubicBezTo>
                        <a:cubicBezTo>
                          <a:pt x="14" y="27"/>
                          <a:pt x="15" y="25"/>
                          <a:pt x="16" y="23"/>
                        </a:cubicBezTo>
                        <a:cubicBezTo>
                          <a:pt x="16" y="24"/>
                          <a:pt x="15" y="24"/>
                          <a:pt x="15" y="25"/>
                        </a:cubicBezTo>
                        <a:cubicBezTo>
                          <a:pt x="14" y="26"/>
                          <a:pt x="14" y="27"/>
                          <a:pt x="14" y="28"/>
                        </a:cubicBezTo>
                        <a:cubicBezTo>
                          <a:pt x="14" y="28"/>
                          <a:pt x="14" y="28"/>
                          <a:pt x="14" y="28"/>
                        </a:cubicBezTo>
                        <a:cubicBezTo>
                          <a:pt x="14" y="28"/>
                          <a:pt x="15" y="28"/>
                          <a:pt x="15" y="28"/>
                        </a:cubicBezTo>
                        <a:cubicBezTo>
                          <a:pt x="14" y="29"/>
                          <a:pt x="14" y="30"/>
                          <a:pt x="13" y="31"/>
                        </a:cubicBezTo>
                        <a:cubicBezTo>
                          <a:pt x="13" y="31"/>
                          <a:pt x="13" y="31"/>
                          <a:pt x="13" y="31"/>
                        </a:cubicBezTo>
                        <a:cubicBezTo>
                          <a:pt x="14" y="30"/>
                          <a:pt x="15" y="28"/>
                          <a:pt x="15" y="27"/>
                        </a:cubicBezTo>
                        <a:cubicBezTo>
                          <a:pt x="16" y="27"/>
                          <a:pt x="16" y="26"/>
                          <a:pt x="17" y="26"/>
                        </a:cubicBezTo>
                        <a:cubicBezTo>
                          <a:pt x="16" y="27"/>
                          <a:pt x="15" y="29"/>
                          <a:pt x="15" y="30"/>
                        </a:cubicBezTo>
                        <a:cubicBezTo>
                          <a:pt x="15" y="31"/>
                          <a:pt x="15" y="31"/>
                          <a:pt x="14" y="31"/>
                        </a:cubicBezTo>
                        <a:cubicBezTo>
                          <a:pt x="14" y="31"/>
                          <a:pt x="15" y="31"/>
                          <a:pt x="15" y="31"/>
                        </a:cubicBezTo>
                        <a:cubicBezTo>
                          <a:pt x="15" y="31"/>
                          <a:pt x="15" y="31"/>
                          <a:pt x="15" y="30"/>
                        </a:cubicBezTo>
                        <a:cubicBezTo>
                          <a:pt x="15" y="30"/>
                          <a:pt x="15" y="30"/>
                          <a:pt x="15" y="30"/>
                        </a:cubicBezTo>
                        <a:cubicBezTo>
                          <a:pt x="15" y="30"/>
                          <a:pt x="15" y="30"/>
                          <a:pt x="15" y="30"/>
                        </a:cubicBezTo>
                        <a:cubicBezTo>
                          <a:pt x="16" y="28"/>
                          <a:pt x="17" y="26"/>
                          <a:pt x="18" y="24"/>
                        </a:cubicBezTo>
                        <a:cubicBezTo>
                          <a:pt x="19" y="24"/>
                          <a:pt x="19" y="24"/>
                          <a:pt x="19" y="23"/>
                        </a:cubicBezTo>
                        <a:cubicBezTo>
                          <a:pt x="19" y="23"/>
                          <a:pt x="20" y="22"/>
                          <a:pt x="20" y="21"/>
                        </a:cubicBezTo>
                        <a:cubicBezTo>
                          <a:pt x="19" y="24"/>
                          <a:pt x="17" y="27"/>
                          <a:pt x="16" y="30"/>
                        </a:cubicBezTo>
                        <a:cubicBezTo>
                          <a:pt x="16" y="30"/>
                          <a:pt x="16" y="31"/>
                          <a:pt x="16" y="30"/>
                        </a:cubicBezTo>
                        <a:cubicBezTo>
                          <a:pt x="17" y="29"/>
                          <a:pt x="18" y="27"/>
                          <a:pt x="19" y="26"/>
                        </a:cubicBezTo>
                        <a:cubicBezTo>
                          <a:pt x="20" y="24"/>
                          <a:pt x="21" y="22"/>
                          <a:pt x="21" y="21"/>
                        </a:cubicBezTo>
                        <a:cubicBezTo>
                          <a:pt x="21" y="21"/>
                          <a:pt x="21" y="21"/>
                          <a:pt x="21" y="21"/>
                        </a:cubicBezTo>
                        <a:cubicBezTo>
                          <a:pt x="22" y="20"/>
                          <a:pt x="22" y="20"/>
                          <a:pt x="22" y="20"/>
                        </a:cubicBezTo>
                        <a:cubicBezTo>
                          <a:pt x="22" y="20"/>
                          <a:pt x="22" y="19"/>
                          <a:pt x="22" y="19"/>
                        </a:cubicBezTo>
                        <a:cubicBezTo>
                          <a:pt x="22" y="19"/>
                          <a:pt x="22" y="19"/>
                          <a:pt x="23" y="18"/>
                        </a:cubicBezTo>
                        <a:cubicBezTo>
                          <a:pt x="23" y="18"/>
                          <a:pt x="23" y="18"/>
                          <a:pt x="23" y="18"/>
                        </a:cubicBezTo>
                        <a:cubicBezTo>
                          <a:pt x="23" y="17"/>
                          <a:pt x="23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5" y="16"/>
                          <a:pt x="25" y="15"/>
                          <a:pt x="26" y="14"/>
                        </a:cubicBezTo>
                        <a:cubicBezTo>
                          <a:pt x="26" y="15"/>
                          <a:pt x="26" y="16"/>
                          <a:pt x="25" y="18"/>
                        </a:cubicBezTo>
                        <a:cubicBezTo>
                          <a:pt x="25" y="18"/>
                          <a:pt x="25" y="18"/>
                          <a:pt x="25" y="18"/>
                        </a:cubicBezTo>
                        <a:cubicBezTo>
                          <a:pt x="25" y="18"/>
                          <a:pt x="24" y="19"/>
                          <a:pt x="24" y="20"/>
                        </a:cubicBezTo>
                        <a:cubicBezTo>
                          <a:pt x="24" y="20"/>
                          <a:pt x="24" y="20"/>
                          <a:pt x="24" y="20"/>
                        </a:cubicBezTo>
                        <a:cubicBezTo>
                          <a:pt x="23" y="21"/>
                          <a:pt x="23" y="21"/>
                          <a:pt x="23" y="22"/>
                        </a:cubicBezTo>
                        <a:cubicBezTo>
                          <a:pt x="21" y="24"/>
                          <a:pt x="20" y="27"/>
                          <a:pt x="19" y="29"/>
                        </a:cubicBezTo>
                        <a:cubicBezTo>
                          <a:pt x="19" y="29"/>
                          <a:pt x="19" y="29"/>
                          <a:pt x="19" y="29"/>
                        </a:cubicBezTo>
                        <a:cubicBezTo>
                          <a:pt x="20" y="27"/>
                          <a:pt x="21" y="25"/>
                          <a:pt x="23" y="22"/>
                        </a:cubicBezTo>
                        <a:cubicBezTo>
                          <a:pt x="23" y="21"/>
                          <a:pt x="24" y="20"/>
                          <a:pt x="24" y="19"/>
                        </a:cubicBezTo>
                        <a:cubicBezTo>
                          <a:pt x="26" y="17"/>
                          <a:pt x="27" y="16"/>
                          <a:pt x="29" y="14"/>
                        </a:cubicBezTo>
                        <a:cubicBezTo>
                          <a:pt x="28" y="15"/>
                          <a:pt x="28" y="16"/>
                          <a:pt x="28" y="17"/>
                        </a:cubicBezTo>
                        <a:cubicBezTo>
                          <a:pt x="25" y="20"/>
                          <a:pt x="22" y="25"/>
                          <a:pt x="21" y="29"/>
                        </a:cubicBezTo>
                        <a:cubicBezTo>
                          <a:pt x="21" y="29"/>
                          <a:pt x="21" y="29"/>
                          <a:pt x="21" y="29"/>
                        </a:cubicBezTo>
                        <a:cubicBezTo>
                          <a:pt x="22" y="27"/>
                          <a:pt x="24" y="24"/>
                          <a:pt x="25" y="21"/>
                        </a:cubicBezTo>
                        <a:cubicBezTo>
                          <a:pt x="26" y="20"/>
                          <a:pt x="27" y="18"/>
                          <a:pt x="28" y="17"/>
                        </a:cubicBezTo>
                        <a:cubicBezTo>
                          <a:pt x="28" y="16"/>
                          <a:pt x="29" y="16"/>
                          <a:pt x="29" y="15"/>
                        </a:cubicBezTo>
                        <a:cubicBezTo>
                          <a:pt x="29" y="16"/>
                          <a:pt x="28" y="17"/>
                          <a:pt x="28" y="18"/>
                        </a:cubicBezTo>
                        <a:cubicBezTo>
                          <a:pt x="28" y="18"/>
                          <a:pt x="28" y="18"/>
                          <a:pt x="28" y="18"/>
                        </a:cubicBezTo>
                        <a:cubicBezTo>
                          <a:pt x="28" y="18"/>
                          <a:pt x="28" y="18"/>
                          <a:pt x="27" y="18"/>
                        </a:cubicBezTo>
                        <a:cubicBezTo>
                          <a:pt x="27" y="20"/>
                          <a:pt x="26" y="21"/>
                          <a:pt x="25" y="22"/>
                        </a:cubicBezTo>
                        <a:cubicBezTo>
                          <a:pt x="24" y="23"/>
                          <a:pt x="24" y="24"/>
                          <a:pt x="23" y="26"/>
                        </a:cubicBezTo>
                        <a:cubicBezTo>
                          <a:pt x="22" y="27"/>
                          <a:pt x="22" y="29"/>
                          <a:pt x="22" y="30"/>
                        </a:cubicBezTo>
                        <a:cubicBezTo>
                          <a:pt x="22" y="30"/>
                          <a:pt x="22" y="30"/>
                          <a:pt x="22" y="30"/>
                        </a:cubicBezTo>
                        <a:cubicBezTo>
                          <a:pt x="24" y="26"/>
                          <a:pt x="26" y="22"/>
                          <a:pt x="28" y="19"/>
                        </a:cubicBezTo>
                        <a:cubicBezTo>
                          <a:pt x="28" y="18"/>
                          <a:pt x="28" y="18"/>
                          <a:pt x="28" y="18"/>
                        </a:cubicBezTo>
                        <a:cubicBezTo>
                          <a:pt x="29" y="17"/>
                          <a:pt x="30" y="16"/>
                          <a:pt x="31" y="15"/>
                        </a:cubicBezTo>
                        <a:cubicBezTo>
                          <a:pt x="31" y="16"/>
                          <a:pt x="30" y="17"/>
                          <a:pt x="30" y="18"/>
                        </a:cubicBezTo>
                        <a:cubicBezTo>
                          <a:pt x="30" y="18"/>
                          <a:pt x="30" y="18"/>
                          <a:pt x="30" y="18"/>
                        </a:cubicBezTo>
                        <a:cubicBezTo>
                          <a:pt x="30" y="18"/>
                          <a:pt x="29" y="19"/>
                          <a:pt x="29" y="20"/>
                        </a:cubicBezTo>
                        <a:cubicBezTo>
                          <a:pt x="27" y="23"/>
                          <a:pt x="25" y="25"/>
                          <a:pt x="24" y="28"/>
                        </a:cubicBezTo>
                        <a:cubicBezTo>
                          <a:pt x="24" y="28"/>
                          <a:pt x="24" y="28"/>
                          <a:pt x="24" y="28"/>
                        </a:cubicBezTo>
                        <a:cubicBezTo>
                          <a:pt x="26" y="26"/>
                          <a:pt x="27" y="23"/>
                          <a:pt x="29" y="20"/>
                        </a:cubicBezTo>
                        <a:cubicBezTo>
                          <a:pt x="30" y="19"/>
                          <a:pt x="31" y="18"/>
                          <a:pt x="31" y="17"/>
                        </a:cubicBezTo>
                        <a:cubicBezTo>
                          <a:pt x="31" y="18"/>
                          <a:pt x="30" y="20"/>
                          <a:pt x="30" y="21"/>
                        </a:cubicBezTo>
                        <a:cubicBezTo>
                          <a:pt x="30" y="21"/>
                          <a:pt x="29" y="22"/>
                          <a:pt x="29" y="22"/>
                        </a:cubicBezTo>
                        <a:cubicBezTo>
                          <a:pt x="28" y="24"/>
                          <a:pt x="27" y="26"/>
                          <a:pt x="26" y="28"/>
                        </a:cubicBezTo>
                        <a:cubicBezTo>
                          <a:pt x="26" y="28"/>
                          <a:pt x="26" y="28"/>
                          <a:pt x="26" y="28"/>
                        </a:cubicBezTo>
                        <a:cubicBezTo>
                          <a:pt x="27" y="26"/>
                          <a:pt x="28" y="24"/>
                          <a:pt x="29" y="22"/>
                        </a:cubicBezTo>
                        <a:cubicBezTo>
                          <a:pt x="30" y="22"/>
                          <a:pt x="30" y="21"/>
                          <a:pt x="30" y="21"/>
                        </a:cubicBezTo>
                        <a:cubicBezTo>
                          <a:pt x="31" y="20"/>
                          <a:pt x="31" y="19"/>
                          <a:pt x="32" y="19"/>
                        </a:cubicBezTo>
                        <a:cubicBezTo>
                          <a:pt x="32" y="19"/>
                          <a:pt x="32" y="19"/>
                          <a:pt x="32" y="19"/>
                        </a:cubicBezTo>
                        <a:cubicBezTo>
                          <a:pt x="32" y="18"/>
                          <a:pt x="32" y="18"/>
                          <a:pt x="33" y="18"/>
                        </a:cubicBezTo>
                        <a:cubicBezTo>
                          <a:pt x="32" y="20"/>
                          <a:pt x="31" y="22"/>
                          <a:pt x="30" y="24"/>
                        </a:cubicBezTo>
                        <a:cubicBezTo>
                          <a:pt x="29" y="25"/>
                          <a:pt x="28" y="27"/>
                          <a:pt x="28" y="28"/>
                        </a:cubicBezTo>
                        <a:cubicBezTo>
                          <a:pt x="28" y="28"/>
                          <a:pt x="28" y="28"/>
                          <a:pt x="28" y="28"/>
                        </a:cubicBezTo>
                        <a:cubicBezTo>
                          <a:pt x="29" y="27"/>
                          <a:pt x="30" y="25"/>
                          <a:pt x="30" y="24"/>
                        </a:cubicBezTo>
                        <a:cubicBezTo>
                          <a:pt x="31" y="23"/>
                          <a:pt x="32" y="22"/>
                          <a:pt x="32" y="21"/>
                        </a:cubicBezTo>
                        <a:cubicBezTo>
                          <a:pt x="33" y="21"/>
                          <a:pt x="33" y="20"/>
                          <a:pt x="33" y="20"/>
                        </a:cubicBezTo>
                        <a:cubicBezTo>
                          <a:pt x="33" y="21"/>
                          <a:pt x="32" y="23"/>
                          <a:pt x="32" y="24"/>
                        </a:cubicBezTo>
                        <a:cubicBezTo>
                          <a:pt x="32" y="24"/>
                          <a:pt x="32" y="24"/>
                          <a:pt x="32" y="24"/>
                        </a:cubicBezTo>
                        <a:cubicBezTo>
                          <a:pt x="32" y="24"/>
                          <a:pt x="32" y="24"/>
                          <a:pt x="32" y="24"/>
                        </a:cubicBezTo>
                        <a:cubicBezTo>
                          <a:pt x="31" y="25"/>
                          <a:pt x="30" y="26"/>
                          <a:pt x="30" y="28"/>
                        </a:cubicBezTo>
                        <a:cubicBezTo>
                          <a:pt x="30" y="28"/>
                          <a:pt x="30" y="28"/>
                          <a:pt x="30" y="28"/>
                        </a:cubicBezTo>
                        <a:cubicBezTo>
                          <a:pt x="31" y="27"/>
                          <a:pt x="31" y="26"/>
                          <a:pt x="32" y="24"/>
                        </a:cubicBezTo>
                        <a:cubicBezTo>
                          <a:pt x="32" y="24"/>
                          <a:pt x="33" y="23"/>
                          <a:pt x="34" y="22"/>
                        </a:cubicBezTo>
                        <a:cubicBezTo>
                          <a:pt x="34" y="22"/>
                          <a:pt x="34" y="22"/>
                          <a:pt x="34" y="21"/>
                        </a:cubicBezTo>
                        <a:cubicBezTo>
                          <a:pt x="34" y="22"/>
                          <a:pt x="34" y="22"/>
                          <a:pt x="33" y="23"/>
                        </a:cubicBezTo>
                        <a:cubicBezTo>
                          <a:pt x="33" y="24"/>
                          <a:pt x="32" y="26"/>
                          <a:pt x="31" y="27"/>
                        </a:cubicBezTo>
                        <a:cubicBezTo>
                          <a:pt x="31" y="26"/>
                          <a:pt x="32" y="26"/>
                          <a:pt x="32" y="26"/>
                        </a:cubicBezTo>
                        <a:cubicBezTo>
                          <a:pt x="32" y="26"/>
                          <a:pt x="32" y="26"/>
                          <a:pt x="32" y="26"/>
                        </a:cubicBezTo>
                        <a:cubicBezTo>
                          <a:pt x="31" y="26"/>
                          <a:pt x="31" y="27"/>
                          <a:pt x="31" y="27"/>
                        </a:cubicBezTo>
                        <a:cubicBezTo>
                          <a:pt x="31" y="27"/>
                          <a:pt x="31" y="27"/>
                          <a:pt x="31" y="27"/>
                        </a:cubicBezTo>
                        <a:cubicBezTo>
                          <a:pt x="31" y="26"/>
                          <a:pt x="32" y="25"/>
                          <a:pt x="33" y="24"/>
                        </a:cubicBezTo>
                        <a:cubicBezTo>
                          <a:pt x="33" y="23"/>
                          <a:pt x="34" y="22"/>
                          <a:pt x="34" y="21"/>
                        </a:cubicBezTo>
                        <a:cubicBezTo>
                          <a:pt x="34" y="21"/>
                          <a:pt x="34" y="21"/>
                          <a:pt x="34" y="21"/>
                        </a:cubicBezTo>
                        <a:cubicBezTo>
                          <a:pt x="33" y="22"/>
                          <a:pt x="33" y="23"/>
                          <a:pt x="32" y="24"/>
                        </a:cubicBezTo>
                        <a:cubicBezTo>
                          <a:pt x="33" y="22"/>
                          <a:pt x="33" y="21"/>
                          <a:pt x="33" y="20"/>
                        </a:cubicBezTo>
                        <a:cubicBezTo>
                          <a:pt x="33" y="20"/>
                          <a:pt x="33" y="20"/>
                          <a:pt x="33" y="20"/>
                        </a:cubicBezTo>
                        <a:cubicBezTo>
                          <a:pt x="32" y="21"/>
                          <a:pt x="31" y="22"/>
                          <a:pt x="31" y="23"/>
                        </a:cubicBezTo>
                        <a:cubicBezTo>
                          <a:pt x="31" y="21"/>
                          <a:pt x="32" y="19"/>
                          <a:pt x="33" y="17"/>
                        </a:cubicBezTo>
                        <a:cubicBezTo>
                          <a:pt x="33" y="17"/>
                          <a:pt x="33" y="17"/>
                          <a:pt x="33" y="17"/>
                        </a:cubicBezTo>
                        <a:cubicBezTo>
                          <a:pt x="32" y="18"/>
                          <a:pt x="31" y="19"/>
                          <a:pt x="30" y="21"/>
                        </a:cubicBezTo>
                        <a:cubicBezTo>
                          <a:pt x="31" y="19"/>
                          <a:pt x="31" y="18"/>
                          <a:pt x="31" y="16"/>
                        </a:cubicBezTo>
                        <a:cubicBezTo>
                          <a:pt x="31" y="16"/>
                          <a:pt x="31" y="16"/>
                          <a:pt x="31" y="16"/>
                        </a:cubicBezTo>
                        <a:cubicBezTo>
                          <a:pt x="31" y="18"/>
                          <a:pt x="30" y="19"/>
                          <a:pt x="29" y="20"/>
                        </a:cubicBezTo>
                        <a:cubicBezTo>
                          <a:pt x="30" y="18"/>
                          <a:pt x="31" y="16"/>
                          <a:pt x="31" y="15"/>
                        </a:cubicBezTo>
                        <a:cubicBezTo>
                          <a:pt x="31" y="15"/>
                          <a:pt x="31" y="15"/>
                          <a:pt x="31" y="15"/>
                        </a:cubicBezTo>
                        <a:cubicBezTo>
                          <a:pt x="30" y="16"/>
                          <a:pt x="29" y="17"/>
                          <a:pt x="28" y="18"/>
                        </a:cubicBezTo>
                        <a:cubicBezTo>
                          <a:pt x="28" y="18"/>
                          <a:pt x="28" y="18"/>
                          <a:pt x="28" y="18"/>
                        </a:cubicBezTo>
                        <a:cubicBezTo>
                          <a:pt x="28" y="17"/>
                          <a:pt x="29" y="16"/>
                          <a:pt x="29" y="15"/>
                        </a:cubicBezTo>
                        <a:cubicBezTo>
                          <a:pt x="29" y="15"/>
                          <a:pt x="29" y="15"/>
                          <a:pt x="29" y="15"/>
                        </a:cubicBezTo>
                        <a:cubicBezTo>
                          <a:pt x="29" y="15"/>
                          <a:pt x="29" y="15"/>
                          <a:pt x="29" y="15"/>
                        </a:cubicBezTo>
                        <a:cubicBezTo>
                          <a:pt x="29" y="15"/>
                          <a:pt x="29" y="15"/>
                          <a:pt x="29" y="15"/>
                        </a:cubicBezTo>
                        <a:cubicBezTo>
                          <a:pt x="29" y="15"/>
                          <a:pt x="29" y="15"/>
                          <a:pt x="29" y="15"/>
                        </a:cubicBezTo>
                        <a:cubicBezTo>
                          <a:pt x="29" y="15"/>
                          <a:pt x="28" y="16"/>
                          <a:pt x="28" y="16"/>
                        </a:cubicBezTo>
                        <a:cubicBezTo>
                          <a:pt x="28" y="15"/>
                          <a:pt x="29" y="14"/>
                          <a:pt x="29" y="13"/>
                        </a:cubicBezTo>
                        <a:cubicBezTo>
                          <a:pt x="29" y="13"/>
                          <a:pt x="29" y="13"/>
                          <a:pt x="29" y="13"/>
                        </a:cubicBezTo>
                        <a:cubicBezTo>
                          <a:pt x="28" y="15"/>
                          <a:pt x="26" y="17"/>
                          <a:pt x="25" y="19"/>
                        </a:cubicBezTo>
                        <a:cubicBezTo>
                          <a:pt x="25" y="17"/>
                          <a:pt x="26" y="16"/>
                          <a:pt x="26" y="14"/>
                        </a:cubicBezTo>
                        <a:cubicBezTo>
                          <a:pt x="26" y="14"/>
                          <a:pt x="26" y="14"/>
                          <a:pt x="26" y="14"/>
                        </a:cubicBezTo>
                        <a:cubicBezTo>
                          <a:pt x="25" y="15"/>
                          <a:pt x="24" y="16"/>
                          <a:pt x="23" y="17"/>
                        </a:cubicBezTo>
                        <a:cubicBezTo>
                          <a:pt x="23" y="17"/>
                          <a:pt x="24" y="16"/>
                          <a:pt x="24" y="16"/>
                        </a:cubicBezTo>
                        <a:cubicBezTo>
                          <a:pt x="25" y="15"/>
                          <a:pt x="25" y="13"/>
                          <a:pt x="25" y="12"/>
                        </a:cubicBezTo>
                        <a:cubicBezTo>
                          <a:pt x="25" y="12"/>
                          <a:pt x="25" y="12"/>
                          <a:pt x="25" y="12"/>
                        </a:cubicBezTo>
                        <a:cubicBezTo>
                          <a:pt x="25" y="12"/>
                          <a:pt x="24" y="12"/>
                          <a:pt x="24" y="13"/>
                        </a:cubicBezTo>
                        <a:cubicBezTo>
                          <a:pt x="24" y="12"/>
                          <a:pt x="24" y="12"/>
                          <a:pt x="24" y="12"/>
                        </a:cubicBezTo>
                        <a:cubicBezTo>
                          <a:pt x="24" y="12"/>
                          <a:pt x="24" y="12"/>
                          <a:pt x="24" y="12"/>
                        </a:cubicBezTo>
                        <a:cubicBezTo>
                          <a:pt x="24" y="12"/>
                          <a:pt x="23" y="13"/>
                          <a:pt x="23" y="13"/>
                        </a:cubicBezTo>
                        <a:cubicBezTo>
                          <a:pt x="23" y="14"/>
                          <a:pt x="22" y="15"/>
                          <a:pt x="22" y="15"/>
                        </a:cubicBezTo>
                        <a:cubicBezTo>
                          <a:pt x="22" y="14"/>
                          <a:pt x="22" y="14"/>
                          <a:pt x="22" y="13"/>
                        </a:cubicBezTo>
                        <a:cubicBezTo>
                          <a:pt x="22" y="13"/>
                          <a:pt x="22" y="13"/>
                          <a:pt x="22" y="13"/>
                        </a:cubicBezTo>
                        <a:cubicBezTo>
                          <a:pt x="22" y="13"/>
                          <a:pt x="21" y="14"/>
                          <a:pt x="20" y="15"/>
                        </a:cubicBezTo>
                        <a:cubicBezTo>
                          <a:pt x="20" y="14"/>
                          <a:pt x="21" y="13"/>
                          <a:pt x="21" y="13"/>
                        </a:cubicBezTo>
                        <a:cubicBezTo>
                          <a:pt x="21" y="13"/>
                          <a:pt x="21" y="13"/>
                          <a:pt x="21" y="13"/>
                        </a:cubicBezTo>
                        <a:cubicBezTo>
                          <a:pt x="20" y="13"/>
                          <a:pt x="19" y="14"/>
                          <a:pt x="18" y="14"/>
                        </a:cubicBezTo>
                        <a:cubicBezTo>
                          <a:pt x="18" y="15"/>
                          <a:pt x="17" y="16"/>
                          <a:pt x="17" y="17"/>
                        </a:cubicBezTo>
                        <a:cubicBezTo>
                          <a:pt x="17" y="16"/>
                          <a:pt x="17" y="15"/>
                          <a:pt x="18" y="15"/>
                        </a:cubicBezTo>
                        <a:cubicBezTo>
                          <a:pt x="18" y="14"/>
                          <a:pt x="18" y="13"/>
                          <a:pt x="18" y="12"/>
                        </a:cubicBezTo>
                        <a:cubicBezTo>
                          <a:pt x="18" y="12"/>
                          <a:pt x="18" y="12"/>
                          <a:pt x="18" y="12"/>
                        </a:cubicBezTo>
                        <a:cubicBezTo>
                          <a:pt x="17" y="13"/>
                          <a:pt x="16" y="14"/>
                          <a:pt x="16" y="15"/>
                        </a:cubicBezTo>
                        <a:cubicBezTo>
                          <a:pt x="16" y="14"/>
                          <a:pt x="16" y="14"/>
                          <a:pt x="16" y="14"/>
                        </a:cubicBezTo>
                        <a:cubicBezTo>
                          <a:pt x="16" y="13"/>
                          <a:pt x="16" y="12"/>
                          <a:pt x="16" y="10"/>
                        </a:cubicBezTo>
                        <a:cubicBezTo>
                          <a:pt x="16" y="10"/>
                          <a:pt x="16" y="10"/>
                          <a:pt x="16" y="10"/>
                        </a:cubicBezTo>
                        <a:cubicBezTo>
                          <a:pt x="15" y="11"/>
                          <a:pt x="14" y="12"/>
                          <a:pt x="14" y="13"/>
                        </a:cubicBezTo>
                        <a:cubicBezTo>
                          <a:pt x="14" y="12"/>
                          <a:pt x="15" y="10"/>
                          <a:pt x="15" y="9"/>
                        </a:cubicBezTo>
                        <a:cubicBezTo>
                          <a:pt x="15" y="9"/>
                          <a:pt x="14" y="9"/>
                          <a:pt x="14" y="9"/>
                        </a:cubicBezTo>
                        <a:cubicBezTo>
                          <a:pt x="13" y="10"/>
                          <a:pt x="12" y="12"/>
                          <a:pt x="11" y="13"/>
                        </a:cubicBezTo>
                        <a:cubicBezTo>
                          <a:pt x="12" y="12"/>
                          <a:pt x="12" y="10"/>
                          <a:pt x="12" y="9"/>
                        </a:cubicBezTo>
                        <a:cubicBezTo>
                          <a:pt x="12" y="9"/>
                          <a:pt x="12" y="9"/>
                          <a:pt x="12" y="9"/>
                        </a:cubicBezTo>
                        <a:cubicBezTo>
                          <a:pt x="11" y="9"/>
                          <a:pt x="11" y="10"/>
                          <a:pt x="10" y="11"/>
                        </a:cubicBezTo>
                        <a:cubicBezTo>
                          <a:pt x="10" y="11"/>
                          <a:pt x="10" y="12"/>
                          <a:pt x="9" y="12"/>
                        </a:cubicBezTo>
                        <a:cubicBezTo>
                          <a:pt x="10" y="12"/>
                          <a:pt x="10" y="11"/>
                          <a:pt x="10" y="11"/>
                        </a:cubicBezTo>
                        <a:cubicBezTo>
                          <a:pt x="10" y="10"/>
                          <a:pt x="10" y="9"/>
                          <a:pt x="10" y="8"/>
                        </a:cubicBezTo>
                        <a:cubicBezTo>
                          <a:pt x="10" y="8"/>
                          <a:pt x="10" y="8"/>
                          <a:pt x="10" y="8"/>
                        </a:cubicBezTo>
                        <a:cubicBezTo>
                          <a:pt x="10" y="9"/>
                          <a:pt x="10" y="9"/>
                          <a:pt x="9" y="9"/>
                        </a:cubicBezTo>
                        <a:cubicBezTo>
                          <a:pt x="10" y="8"/>
                          <a:pt x="11" y="7"/>
                          <a:pt x="11" y="5"/>
                        </a:cubicBezTo>
                        <a:cubicBezTo>
                          <a:pt x="11" y="5"/>
                          <a:pt x="11" y="5"/>
                          <a:pt x="11" y="5"/>
                        </a:cubicBezTo>
                        <a:cubicBezTo>
                          <a:pt x="12" y="3"/>
                          <a:pt x="13" y="1"/>
                          <a:pt x="13" y="0"/>
                        </a:cubicBezTo>
                        <a:cubicBezTo>
                          <a:pt x="13" y="0"/>
                          <a:pt x="13" y="0"/>
                          <a:pt x="13" y="0"/>
                        </a:cubicBezTo>
                        <a:cubicBezTo>
                          <a:pt x="12" y="0"/>
                          <a:pt x="12" y="0"/>
                          <a:pt x="12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</p:grpSp>
          </p:grpSp>
        </p:grpSp>
        <p:grpSp>
          <p:nvGrpSpPr>
            <p:cNvPr id="1623" name="组合 1622"/>
            <p:cNvGrpSpPr/>
            <p:nvPr/>
          </p:nvGrpSpPr>
          <p:grpSpPr>
            <a:xfrm>
              <a:off x="1803113" y="3560233"/>
              <a:ext cx="6641589" cy="727259"/>
              <a:chOff x="1216025" y="2955926"/>
              <a:chExt cx="1971675" cy="215900"/>
            </a:xfrm>
          </p:grpSpPr>
          <p:sp>
            <p:nvSpPr>
              <p:cNvPr id="1212" name="Line 502"/>
              <p:cNvSpPr>
                <a:spLocks noChangeShapeType="1"/>
              </p:cNvSpPr>
              <p:nvPr/>
            </p:nvSpPr>
            <p:spPr bwMode="auto">
              <a:xfrm>
                <a:off x="3187700" y="3074988"/>
                <a:ext cx="0" cy="96838"/>
              </a:xfrm>
              <a:prstGeom prst="line">
                <a:avLst/>
              </a:prstGeom>
              <a:noFill/>
              <a:ln w="7938" cap="flat">
                <a:solidFill>
                  <a:srgbClr val="3E3A39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13" name="Freeform 503"/>
              <p:cNvSpPr/>
              <p:nvPr/>
            </p:nvSpPr>
            <p:spPr bwMode="auto">
              <a:xfrm>
                <a:off x="1216025" y="2955926"/>
                <a:ext cx="1971675" cy="119063"/>
              </a:xfrm>
              <a:custGeom>
                <a:avLst/>
                <a:gdLst>
                  <a:gd name="T0" fmla="*/ 0 w 1861"/>
                  <a:gd name="T1" fmla="*/ 0 h 112"/>
                  <a:gd name="T2" fmla="*/ 0 w 1861"/>
                  <a:gd name="T3" fmla="*/ 60 h 112"/>
                  <a:gd name="T4" fmla="*/ 29 w 1861"/>
                  <a:gd name="T5" fmla="*/ 86 h 112"/>
                  <a:gd name="T6" fmla="*/ 29 w 1861"/>
                  <a:gd name="T7" fmla="*/ 86 h 112"/>
                  <a:gd name="T8" fmla="*/ 1835 w 1861"/>
                  <a:gd name="T9" fmla="*/ 86 h 112"/>
                  <a:gd name="T10" fmla="*/ 1861 w 1861"/>
                  <a:gd name="T11" fmla="*/ 112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61" h="112">
                    <a:moveTo>
                      <a:pt x="0" y="0"/>
                    </a:moveTo>
                    <a:cubicBezTo>
                      <a:pt x="0" y="60"/>
                      <a:pt x="0" y="60"/>
                      <a:pt x="0" y="60"/>
                    </a:cubicBezTo>
                    <a:cubicBezTo>
                      <a:pt x="0" y="74"/>
                      <a:pt x="13" y="86"/>
                      <a:pt x="29" y="86"/>
                    </a:cubicBezTo>
                    <a:cubicBezTo>
                      <a:pt x="29" y="86"/>
                      <a:pt x="29" y="86"/>
                      <a:pt x="29" y="86"/>
                    </a:cubicBezTo>
                    <a:cubicBezTo>
                      <a:pt x="1835" y="86"/>
                      <a:pt x="1835" y="86"/>
                      <a:pt x="1835" y="86"/>
                    </a:cubicBezTo>
                    <a:cubicBezTo>
                      <a:pt x="1849" y="86"/>
                      <a:pt x="1861" y="97"/>
                      <a:pt x="1861" y="112"/>
                    </a:cubicBezTo>
                  </a:path>
                </a:pathLst>
              </a:custGeom>
              <a:noFill/>
              <a:ln w="7938" cap="flat">
                <a:solidFill>
                  <a:srgbClr val="3E3A39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1624" name="组合 1623"/>
            <p:cNvGrpSpPr/>
            <p:nvPr/>
          </p:nvGrpSpPr>
          <p:grpSpPr>
            <a:xfrm>
              <a:off x="8303713" y="4177986"/>
              <a:ext cx="283722" cy="443004"/>
              <a:chOff x="3141663" y="3136901"/>
              <a:chExt cx="90488" cy="141288"/>
            </a:xfrm>
          </p:grpSpPr>
          <p:sp>
            <p:nvSpPr>
              <p:cNvPr id="1214" name="Freeform 504"/>
              <p:cNvSpPr/>
              <p:nvPr/>
            </p:nvSpPr>
            <p:spPr bwMode="auto">
              <a:xfrm>
                <a:off x="3141663" y="3136901"/>
                <a:ext cx="90488" cy="141288"/>
              </a:xfrm>
              <a:custGeom>
                <a:avLst/>
                <a:gdLst>
                  <a:gd name="T0" fmla="*/ 86 w 86"/>
                  <a:gd name="T1" fmla="*/ 46 h 134"/>
                  <a:gd name="T2" fmla="*/ 86 w 86"/>
                  <a:gd name="T3" fmla="*/ 69 h 134"/>
                  <a:gd name="T4" fmla="*/ 86 w 86"/>
                  <a:gd name="T5" fmla="*/ 92 h 134"/>
                  <a:gd name="T6" fmla="*/ 43 w 86"/>
                  <a:gd name="T7" fmla="*/ 134 h 134"/>
                  <a:gd name="T8" fmla="*/ 0 w 86"/>
                  <a:gd name="T9" fmla="*/ 92 h 134"/>
                  <a:gd name="T10" fmla="*/ 0 w 86"/>
                  <a:gd name="T11" fmla="*/ 69 h 134"/>
                  <a:gd name="T12" fmla="*/ 0 w 86"/>
                  <a:gd name="T13" fmla="*/ 46 h 134"/>
                  <a:gd name="T14" fmla="*/ 12 w 86"/>
                  <a:gd name="T15" fmla="*/ 13 h 134"/>
                  <a:gd name="T16" fmla="*/ 43 w 86"/>
                  <a:gd name="T17" fmla="*/ 0 h 134"/>
                  <a:gd name="T18" fmla="*/ 74 w 86"/>
                  <a:gd name="T19" fmla="*/ 13 h 134"/>
                  <a:gd name="T20" fmla="*/ 86 w 86"/>
                  <a:gd name="T21" fmla="*/ 46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6" h="134">
                    <a:moveTo>
                      <a:pt x="86" y="46"/>
                    </a:moveTo>
                    <a:cubicBezTo>
                      <a:pt x="86" y="53"/>
                      <a:pt x="86" y="61"/>
                      <a:pt x="86" y="69"/>
                    </a:cubicBezTo>
                    <a:cubicBezTo>
                      <a:pt x="86" y="76"/>
                      <a:pt x="86" y="84"/>
                      <a:pt x="86" y="92"/>
                    </a:cubicBezTo>
                    <a:cubicBezTo>
                      <a:pt x="86" y="121"/>
                      <a:pt x="64" y="134"/>
                      <a:pt x="43" y="134"/>
                    </a:cubicBezTo>
                    <a:cubicBezTo>
                      <a:pt x="22" y="134"/>
                      <a:pt x="0" y="121"/>
                      <a:pt x="0" y="92"/>
                    </a:cubicBezTo>
                    <a:cubicBezTo>
                      <a:pt x="0" y="84"/>
                      <a:pt x="0" y="76"/>
                      <a:pt x="0" y="69"/>
                    </a:cubicBezTo>
                    <a:cubicBezTo>
                      <a:pt x="0" y="61"/>
                      <a:pt x="0" y="53"/>
                      <a:pt x="0" y="46"/>
                    </a:cubicBezTo>
                    <a:cubicBezTo>
                      <a:pt x="0" y="33"/>
                      <a:pt x="5" y="21"/>
                      <a:pt x="12" y="13"/>
                    </a:cubicBezTo>
                    <a:cubicBezTo>
                      <a:pt x="20" y="5"/>
                      <a:pt x="31" y="0"/>
                      <a:pt x="43" y="0"/>
                    </a:cubicBezTo>
                    <a:cubicBezTo>
                      <a:pt x="55" y="0"/>
                      <a:pt x="66" y="5"/>
                      <a:pt x="74" y="13"/>
                    </a:cubicBezTo>
                    <a:cubicBezTo>
                      <a:pt x="81" y="21"/>
                      <a:pt x="86" y="33"/>
                      <a:pt x="86" y="46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15" name="Freeform 505"/>
              <p:cNvSpPr/>
              <p:nvPr/>
            </p:nvSpPr>
            <p:spPr bwMode="auto">
              <a:xfrm>
                <a:off x="3148013" y="3144838"/>
                <a:ext cx="77788" cy="127000"/>
              </a:xfrm>
              <a:custGeom>
                <a:avLst/>
                <a:gdLst>
                  <a:gd name="T0" fmla="*/ 73 w 73"/>
                  <a:gd name="T1" fmla="*/ 38 h 121"/>
                  <a:gd name="T2" fmla="*/ 73 w 73"/>
                  <a:gd name="T3" fmla="*/ 61 h 121"/>
                  <a:gd name="T4" fmla="*/ 73 w 73"/>
                  <a:gd name="T5" fmla="*/ 84 h 121"/>
                  <a:gd name="T6" fmla="*/ 37 w 73"/>
                  <a:gd name="T7" fmla="*/ 121 h 121"/>
                  <a:gd name="T8" fmla="*/ 0 w 73"/>
                  <a:gd name="T9" fmla="*/ 84 h 121"/>
                  <a:gd name="T10" fmla="*/ 0 w 73"/>
                  <a:gd name="T11" fmla="*/ 61 h 121"/>
                  <a:gd name="T12" fmla="*/ 0 w 73"/>
                  <a:gd name="T13" fmla="*/ 38 h 121"/>
                  <a:gd name="T14" fmla="*/ 10 w 73"/>
                  <a:gd name="T15" fmla="*/ 11 h 121"/>
                  <a:gd name="T16" fmla="*/ 32 w 73"/>
                  <a:gd name="T17" fmla="*/ 0 h 121"/>
                  <a:gd name="T18" fmla="*/ 35 w 73"/>
                  <a:gd name="T19" fmla="*/ 3 h 121"/>
                  <a:gd name="T20" fmla="*/ 35 w 73"/>
                  <a:gd name="T21" fmla="*/ 23 h 121"/>
                  <a:gd name="T22" fmla="*/ 31 w 73"/>
                  <a:gd name="T23" fmla="*/ 31 h 121"/>
                  <a:gd name="T24" fmla="*/ 28 w 73"/>
                  <a:gd name="T25" fmla="*/ 37 h 121"/>
                  <a:gd name="T26" fmla="*/ 28 w 73"/>
                  <a:gd name="T27" fmla="*/ 51 h 121"/>
                  <a:gd name="T28" fmla="*/ 45 w 73"/>
                  <a:gd name="T29" fmla="*/ 51 h 121"/>
                  <a:gd name="T30" fmla="*/ 45 w 73"/>
                  <a:gd name="T31" fmla="*/ 37 h 121"/>
                  <a:gd name="T32" fmla="*/ 42 w 73"/>
                  <a:gd name="T33" fmla="*/ 30 h 121"/>
                  <a:gd name="T34" fmla="*/ 39 w 73"/>
                  <a:gd name="T35" fmla="*/ 24 h 121"/>
                  <a:gd name="T36" fmla="*/ 39 w 73"/>
                  <a:gd name="T37" fmla="*/ 4 h 121"/>
                  <a:gd name="T38" fmla="*/ 42 w 73"/>
                  <a:gd name="T39" fmla="*/ 0 h 121"/>
                  <a:gd name="T40" fmla="*/ 64 w 73"/>
                  <a:gd name="T41" fmla="*/ 11 h 121"/>
                  <a:gd name="T42" fmla="*/ 73 w 73"/>
                  <a:gd name="T43" fmla="*/ 38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73" h="121">
                    <a:moveTo>
                      <a:pt x="73" y="38"/>
                    </a:moveTo>
                    <a:cubicBezTo>
                      <a:pt x="73" y="46"/>
                      <a:pt x="73" y="54"/>
                      <a:pt x="73" y="61"/>
                    </a:cubicBezTo>
                    <a:cubicBezTo>
                      <a:pt x="73" y="69"/>
                      <a:pt x="73" y="77"/>
                      <a:pt x="73" y="84"/>
                    </a:cubicBezTo>
                    <a:cubicBezTo>
                      <a:pt x="73" y="109"/>
                      <a:pt x="55" y="121"/>
                      <a:pt x="37" y="121"/>
                    </a:cubicBezTo>
                    <a:cubicBezTo>
                      <a:pt x="19" y="121"/>
                      <a:pt x="0" y="109"/>
                      <a:pt x="0" y="84"/>
                    </a:cubicBezTo>
                    <a:cubicBezTo>
                      <a:pt x="0" y="77"/>
                      <a:pt x="0" y="69"/>
                      <a:pt x="0" y="61"/>
                    </a:cubicBezTo>
                    <a:cubicBezTo>
                      <a:pt x="0" y="54"/>
                      <a:pt x="0" y="46"/>
                      <a:pt x="0" y="38"/>
                    </a:cubicBezTo>
                    <a:cubicBezTo>
                      <a:pt x="0" y="27"/>
                      <a:pt x="4" y="18"/>
                      <a:pt x="10" y="11"/>
                    </a:cubicBezTo>
                    <a:cubicBezTo>
                      <a:pt x="16" y="5"/>
                      <a:pt x="23" y="1"/>
                      <a:pt x="32" y="0"/>
                    </a:cubicBezTo>
                    <a:cubicBezTo>
                      <a:pt x="35" y="0"/>
                      <a:pt x="35" y="0"/>
                      <a:pt x="35" y="3"/>
                    </a:cubicBezTo>
                    <a:cubicBezTo>
                      <a:pt x="35" y="10"/>
                      <a:pt x="35" y="17"/>
                      <a:pt x="35" y="23"/>
                    </a:cubicBezTo>
                    <a:cubicBezTo>
                      <a:pt x="35" y="27"/>
                      <a:pt x="35" y="28"/>
                      <a:pt x="31" y="31"/>
                    </a:cubicBezTo>
                    <a:cubicBezTo>
                      <a:pt x="29" y="32"/>
                      <a:pt x="28" y="35"/>
                      <a:pt x="28" y="37"/>
                    </a:cubicBezTo>
                    <a:cubicBezTo>
                      <a:pt x="28" y="42"/>
                      <a:pt x="28" y="46"/>
                      <a:pt x="28" y="51"/>
                    </a:cubicBezTo>
                    <a:cubicBezTo>
                      <a:pt x="28" y="63"/>
                      <a:pt x="45" y="63"/>
                      <a:pt x="45" y="51"/>
                    </a:cubicBezTo>
                    <a:cubicBezTo>
                      <a:pt x="45" y="46"/>
                      <a:pt x="45" y="42"/>
                      <a:pt x="45" y="37"/>
                    </a:cubicBezTo>
                    <a:cubicBezTo>
                      <a:pt x="45" y="34"/>
                      <a:pt x="44" y="32"/>
                      <a:pt x="42" y="30"/>
                    </a:cubicBezTo>
                    <a:cubicBezTo>
                      <a:pt x="39" y="28"/>
                      <a:pt x="39" y="27"/>
                      <a:pt x="39" y="24"/>
                    </a:cubicBezTo>
                    <a:cubicBezTo>
                      <a:pt x="39" y="17"/>
                      <a:pt x="39" y="10"/>
                      <a:pt x="39" y="4"/>
                    </a:cubicBezTo>
                    <a:cubicBezTo>
                      <a:pt x="39" y="0"/>
                      <a:pt x="39" y="0"/>
                      <a:pt x="42" y="0"/>
                    </a:cubicBezTo>
                    <a:cubicBezTo>
                      <a:pt x="50" y="1"/>
                      <a:pt x="58" y="5"/>
                      <a:pt x="64" y="11"/>
                    </a:cubicBezTo>
                    <a:cubicBezTo>
                      <a:pt x="70" y="18"/>
                      <a:pt x="73" y="27"/>
                      <a:pt x="73" y="38"/>
                    </a:cubicBezTo>
                    <a:close/>
                  </a:path>
                </a:pathLst>
              </a:custGeom>
              <a:solidFill>
                <a:srgbClr val="F08C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16" name="Freeform 506"/>
              <p:cNvSpPr/>
              <p:nvPr/>
            </p:nvSpPr>
            <p:spPr bwMode="auto">
              <a:xfrm>
                <a:off x="3181350" y="3176588"/>
                <a:ext cx="11113" cy="28575"/>
              </a:xfrm>
              <a:custGeom>
                <a:avLst/>
                <a:gdLst>
                  <a:gd name="T0" fmla="*/ 10 w 10"/>
                  <a:gd name="T1" fmla="*/ 7 h 28"/>
                  <a:gd name="T2" fmla="*/ 10 w 10"/>
                  <a:gd name="T3" fmla="*/ 21 h 28"/>
                  <a:gd name="T4" fmla="*/ 0 w 10"/>
                  <a:gd name="T5" fmla="*/ 21 h 28"/>
                  <a:gd name="T6" fmla="*/ 0 w 10"/>
                  <a:gd name="T7" fmla="*/ 7 h 28"/>
                  <a:gd name="T8" fmla="*/ 10 w 10"/>
                  <a:gd name="T9" fmla="*/ 7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28">
                    <a:moveTo>
                      <a:pt x="10" y="7"/>
                    </a:moveTo>
                    <a:cubicBezTo>
                      <a:pt x="10" y="12"/>
                      <a:pt x="10" y="16"/>
                      <a:pt x="10" y="21"/>
                    </a:cubicBezTo>
                    <a:cubicBezTo>
                      <a:pt x="10" y="28"/>
                      <a:pt x="0" y="28"/>
                      <a:pt x="0" y="21"/>
                    </a:cubicBezTo>
                    <a:cubicBezTo>
                      <a:pt x="0" y="16"/>
                      <a:pt x="0" y="12"/>
                      <a:pt x="0" y="7"/>
                    </a:cubicBezTo>
                    <a:cubicBezTo>
                      <a:pt x="0" y="0"/>
                      <a:pt x="10" y="0"/>
                      <a:pt x="10" y="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pic>
        <p:nvPicPr>
          <p:cNvPr id="4" name="图片 3" descr="90c04d8d0cb57dbea1fb60c9adcfbd"/>
          <p:cNvPicPr>
            <a:picLocks noChangeAspect="1"/>
          </p:cNvPicPr>
          <p:nvPr/>
        </p:nvPicPr>
        <p:blipFill>
          <a:blip r:embed="rId2">
            <a:clrChange>
              <a:clrFrom>
                <a:srgbClr val="FCFCFC">
                  <a:alpha val="100000"/>
                </a:srgbClr>
              </a:clrFrom>
              <a:clrTo>
                <a:srgbClr val="FCFCFC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 rot="20460000">
            <a:off x="314325" y="1029970"/>
            <a:ext cx="2644775" cy="1988185"/>
          </a:xfrm>
          <a:prstGeom prst="rect">
            <a:avLst/>
          </a:prstGeom>
        </p:spPr>
      </p:pic>
      <p:pic>
        <p:nvPicPr>
          <p:cNvPr id="16" name="图片 15" descr="下载 (2)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2890" y="1479773"/>
            <a:ext cx="3448050" cy="101917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4316095" y="3838575"/>
            <a:ext cx="3791423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项目：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mmp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披萨店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移动</a:t>
            </a:r>
            <a:r>
              <a:rPr lang="zh-CN" altLang="en-US" b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端订餐系统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40" name="Group 4"/>
          <p:cNvGrpSpPr/>
          <p:nvPr/>
        </p:nvGrpSpPr>
        <p:grpSpPr bwMode="auto">
          <a:xfrm>
            <a:off x="2899093" y="1792923"/>
            <a:ext cx="3343275" cy="2251075"/>
            <a:chOff x="0" y="0"/>
            <a:chExt cx="2724" cy="1835"/>
          </a:xfrm>
        </p:grpSpPr>
        <p:sp>
          <p:nvSpPr>
            <p:cNvPr id="14341" name="Oval 5"/>
            <p:cNvSpPr>
              <a:spLocks noChangeArrowheads="1"/>
            </p:cNvSpPr>
            <p:nvPr/>
          </p:nvSpPr>
          <p:spPr bwMode="auto">
            <a:xfrm flipV="1">
              <a:off x="0" y="1755"/>
              <a:ext cx="2724" cy="80"/>
            </a:xfrm>
            <a:prstGeom prst="ellipse">
              <a:avLst/>
            </a:prstGeom>
            <a:gradFill rotWithShape="1">
              <a:gsLst>
                <a:gs pos="0">
                  <a:schemeClr val="tx1">
                    <a:alpha val="20000"/>
                  </a:schemeClr>
                </a:gs>
                <a:gs pos="100000">
                  <a:schemeClr val="tx1">
                    <a:gamma/>
                    <a:shade val="46275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pic>
          <p:nvPicPr>
            <p:cNvPr id="14343" name="Picture 7" descr="apple icons"/>
            <p:cNvPicPr>
              <a:picLocks noChangeAspect="1" noChangeArrowheads="1"/>
            </p:cNvPicPr>
            <p:nvPr/>
          </p:nvPicPr>
          <p:blipFill>
            <a:blip r:embed="rId2" cstate="screen"/>
            <a:srcRect/>
            <a:stretch>
              <a:fillRect/>
            </a:stretch>
          </p:blipFill>
          <p:spPr bwMode="auto">
            <a:xfrm>
              <a:off x="240" y="0"/>
              <a:ext cx="2246" cy="18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4345" name="Freeform 9"/>
          <p:cNvSpPr/>
          <p:nvPr/>
        </p:nvSpPr>
        <p:spPr bwMode="auto">
          <a:xfrm>
            <a:off x="2590800" y="1644650"/>
            <a:ext cx="231775" cy="276225"/>
          </a:xfrm>
          <a:custGeom>
            <a:avLst/>
            <a:gdLst>
              <a:gd name="T0" fmla="*/ 54 w 56"/>
              <a:gd name="T1" fmla="*/ 67 h 67"/>
              <a:gd name="T2" fmla="*/ 8 w 56"/>
              <a:gd name="T3" fmla="*/ 67 h 67"/>
              <a:gd name="T4" fmla="*/ 0 w 56"/>
              <a:gd name="T5" fmla="*/ 59 h 67"/>
              <a:gd name="T6" fmla="*/ 0 w 56"/>
              <a:gd name="T7" fmla="*/ 8 h 67"/>
              <a:gd name="T8" fmla="*/ 8 w 56"/>
              <a:gd name="T9" fmla="*/ 0 h 67"/>
              <a:gd name="T10" fmla="*/ 54 w 56"/>
              <a:gd name="T11" fmla="*/ 0 h 67"/>
              <a:gd name="T12" fmla="*/ 56 w 56"/>
              <a:gd name="T13" fmla="*/ 2 h 67"/>
              <a:gd name="T14" fmla="*/ 56 w 56"/>
              <a:gd name="T15" fmla="*/ 11 h 67"/>
              <a:gd name="T16" fmla="*/ 55 w 56"/>
              <a:gd name="T17" fmla="*/ 12 h 67"/>
              <a:gd name="T18" fmla="*/ 54 w 56"/>
              <a:gd name="T19" fmla="*/ 12 h 67"/>
              <a:gd name="T20" fmla="*/ 53 w 56"/>
              <a:gd name="T21" fmla="*/ 11 h 67"/>
              <a:gd name="T22" fmla="*/ 53 w 56"/>
              <a:gd name="T23" fmla="*/ 5 h 67"/>
              <a:gd name="T24" fmla="*/ 51 w 56"/>
              <a:gd name="T25" fmla="*/ 3 h 67"/>
              <a:gd name="T26" fmla="*/ 8 w 56"/>
              <a:gd name="T27" fmla="*/ 3 h 67"/>
              <a:gd name="T28" fmla="*/ 8 w 56"/>
              <a:gd name="T29" fmla="*/ 14 h 67"/>
              <a:gd name="T30" fmla="*/ 54 w 56"/>
              <a:gd name="T31" fmla="*/ 14 h 67"/>
              <a:gd name="T32" fmla="*/ 56 w 56"/>
              <a:gd name="T33" fmla="*/ 16 h 67"/>
              <a:gd name="T34" fmla="*/ 56 w 56"/>
              <a:gd name="T35" fmla="*/ 65 h 67"/>
              <a:gd name="T36" fmla="*/ 54 w 56"/>
              <a:gd name="T37" fmla="*/ 67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56" h="67">
                <a:moveTo>
                  <a:pt x="54" y="67"/>
                </a:moveTo>
                <a:cubicBezTo>
                  <a:pt x="8" y="67"/>
                  <a:pt x="8" y="67"/>
                  <a:pt x="8" y="67"/>
                </a:cubicBezTo>
                <a:cubicBezTo>
                  <a:pt x="4" y="67"/>
                  <a:pt x="0" y="64"/>
                  <a:pt x="0" y="59"/>
                </a:cubicBezTo>
                <a:cubicBezTo>
                  <a:pt x="0" y="42"/>
                  <a:pt x="0" y="25"/>
                  <a:pt x="0" y="8"/>
                </a:cubicBezTo>
                <a:cubicBezTo>
                  <a:pt x="0" y="4"/>
                  <a:pt x="4" y="0"/>
                  <a:pt x="8" y="0"/>
                </a:cubicBezTo>
                <a:cubicBezTo>
                  <a:pt x="24" y="0"/>
                  <a:pt x="38" y="0"/>
                  <a:pt x="54" y="0"/>
                </a:cubicBezTo>
                <a:cubicBezTo>
                  <a:pt x="55" y="0"/>
                  <a:pt x="56" y="1"/>
                  <a:pt x="56" y="2"/>
                </a:cubicBezTo>
                <a:cubicBezTo>
                  <a:pt x="56" y="11"/>
                  <a:pt x="56" y="11"/>
                  <a:pt x="56" y="11"/>
                </a:cubicBezTo>
                <a:cubicBezTo>
                  <a:pt x="56" y="12"/>
                  <a:pt x="55" y="12"/>
                  <a:pt x="55" y="12"/>
                </a:cubicBezTo>
                <a:cubicBezTo>
                  <a:pt x="54" y="12"/>
                  <a:pt x="54" y="12"/>
                  <a:pt x="54" y="12"/>
                </a:cubicBezTo>
                <a:cubicBezTo>
                  <a:pt x="54" y="12"/>
                  <a:pt x="53" y="12"/>
                  <a:pt x="53" y="11"/>
                </a:cubicBezTo>
                <a:cubicBezTo>
                  <a:pt x="53" y="5"/>
                  <a:pt x="53" y="5"/>
                  <a:pt x="53" y="5"/>
                </a:cubicBezTo>
                <a:cubicBezTo>
                  <a:pt x="53" y="4"/>
                  <a:pt x="52" y="3"/>
                  <a:pt x="51" y="3"/>
                </a:cubicBezTo>
                <a:cubicBezTo>
                  <a:pt x="8" y="3"/>
                  <a:pt x="8" y="3"/>
                  <a:pt x="8" y="3"/>
                </a:cubicBezTo>
                <a:cubicBezTo>
                  <a:pt x="2" y="3"/>
                  <a:pt x="2" y="14"/>
                  <a:pt x="8" y="14"/>
                </a:cubicBezTo>
                <a:cubicBezTo>
                  <a:pt x="54" y="14"/>
                  <a:pt x="54" y="14"/>
                  <a:pt x="54" y="14"/>
                </a:cubicBezTo>
                <a:cubicBezTo>
                  <a:pt x="55" y="14"/>
                  <a:pt x="56" y="15"/>
                  <a:pt x="56" y="16"/>
                </a:cubicBezTo>
                <a:cubicBezTo>
                  <a:pt x="56" y="32"/>
                  <a:pt x="56" y="49"/>
                  <a:pt x="56" y="65"/>
                </a:cubicBezTo>
                <a:cubicBezTo>
                  <a:pt x="56" y="66"/>
                  <a:pt x="55" y="67"/>
                  <a:pt x="54" y="6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346" name="Freeform 10"/>
          <p:cNvSpPr>
            <a:spLocks noEditPoints="1"/>
          </p:cNvSpPr>
          <p:nvPr/>
        </p:nvSpPr>
        <p:spPr bwMode="auto">
          <a:xfrm>
            <a:off x="6296025" y="3433763"/>
            <a:ext cx="241300" cy="339725"/>
          </a:xfrm>
          <a:custGeom>
            <a:avLst/>
            <a:gdLst>
              <a:gd name="T0" fmla="*/ 11 w 87"/>
              <a:gd name="T1" fmla="*/ 109 h 123"/>
              <a:gd name="T2" fmla="*/ 5 w 87"/>
              <a:gd name="T3" fmla="*/ 82 h 123"/>
              <a:gd name="T4" fmla="*/ 0 w 87"/>
              <a:gd name="T5" fmla="*/ 70 h 123"/>
              <a:gd name="T6" fmla="*/ 8 w 87"/>
              <a:gd name="T7" fmla="*/ 57 h 123"/>
              <a:gd name="T8" fmla="*/ 34 w 87"/>
              <a:gd name="T9" fmla="*/ 25 h 123"/>
              <a:gd name="T10" fmla="*/ 28 w 87"/>
              <a:gd name="T11" fmla="*/ 14 h 123"/>
              <a:gd name="T12" fmla="*/ 25 w 87"/>
              <a:gd name="T13" fmla="*/ 13 h 123"/>
              <a:gd name="T14" fmla="*/ 24 w 87"/>
              <a:gd name="T15" fmla="*/ 8 h 123"/>
              <a:gd name="T16" fmla="*/ 42 w 87"/>
              <a:gd name="T17" fmla="*/ 1 h 123"/>
              <a:gd name="T18" fmla="*/ 46 w 87"/>
              <a:gd name="T19" fmla="*/ 1 h 123"/>
              <a:gd name="T20" fmla="*/ 46 w 87"/>
              <a:gd name="T21" fmla="*/ 6 h 123"/>
              <a:gd name="T22" fmla="*/ 44 w 87"/>
              <a:gd name="T23" fmla="*/ 8 h 123"/>
              <a:gd name="T24" fmla="*/ 66 w 87"/>
              <a:gd name="T25" fmla="*/ 67 h 123"/>
              <a:gd name="T26" fmla="*/ 65 w 87"/>
              <a:gd name="T27" fmla="*/ 68 h 123"/>
              <a:gd name="T28" fmla="*/ 64 w 87"/>
              <a:gd name="T29" fmla="*/ 74 h 123"/>
              <a:gd name="T30" fmla="*/ 56 w 87"/>
              <a:gd name="T31" fmla="*/ 74 h 123"/>
              <a:gd name="T32" fmla="*/ 54 w 87"/>
              <a:gd name="T33" fmla="*/ 72 h 123"/>
              <a:gd name="T34" fmla="*/ 52 w 87"/>
              <a:gd name="T35" fmla="*/ 71 h 123"/>
              <a:gd name="T36" fmla="*/ 38 w 87"/>
              <a:gd name="T37" fmla="*/ 43 h 123"/>
              <a:gd name="T38" fmla="*/ 24 w 87"/>
              <a:gd name="T39" fmla="*/ 65 h 123"/>
              <a:gd name="T40" fmla="*/ 22 w 87"/>
              <a:gd name="T41" fmla="*/ 78 h 123"/>
              <a:gd name="T42" fmla="*/ 37 w 87"/>
              <a:gd name="T43" fmla="*/ 108 h 123"/>
              <a:gd name="T44" fmla="*/ 81 w 87"/>
              <a:gd name="T45" fmla="*/ 109 h 123"/>
              <a:gd name="T46" fmla="*/ 86 w 87"/>
              <a:gd name="T47" fmla="*/ 118 h 123"/>
              <a:gd name="T48" fmla="*/ 10 w 87"/>
              <a:gd name="T49" fmla="*/ 123 h 123"/>
              <a:gd name="T50" fmla="*/ 5 w 87"/>
              <a:gd name="T51" fmla="*/ 114 h 123"/>
              <a:gd name="T52" fmla="*/ 13 w 87"/>
              <a:gd name="T53" fmla="*/ 65 h 123"/>
              <a:gd name="T54" fmla="*/ 13 w 87"/>
              <a:gd name="T55" fmla="*/ 76 h 123"/>
              <a:gd name="T56" fmla="*/ 13 w 87"/>
              <a:gd name="T57" fmla="*/ 65 h 123"/>
              <a:gd name="T58" fmla="*/ 82 w 87"/>
              <a:gd name="T59" fmla="*/ 72 h 123"/>
              <a:gd name="T60" fmla="*/ 87 w 87"/>
              <a:gd name="T61" fmla="*/ 76 h 123"/>
              <a:gd name="T62" fmla="*/ 49 w 87"/>
              <a:gd name="T63" fmla="*/ 94 h 123"/>
              <a:gd name="T64" fmla="*/ 44 w 87"/>
              <a:gd name="T65" fmla="*/ 90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87" h="123">
                <a:moveTo>
                  <a:pt x="10" y="109"/>
                </a:moveTo>
                <a:cubicBezTo>
                  <a:pt x="11" y="109"/>
                  <a:pt x="11" y="109"/>
                  <a:pt x="11" y="109"/>
                </a:cubicBezTo>
                <a:cubicBezTo>
                  <a:pt x="13" y="109"/>
                  <a:pt x="14" y="106"/>
                  <a:pt x="13" y="105"/>
                </a:cubicBezTo>
                <a:cubicBezTo>
                  <a:pt x="8" y="98"/>
                  <a:pt x="6" y="90"/>
                  <a:pt x="5" y="82"/>
                </a:cubicBezTo>
                <a:cubicBezTo>
                  <a:pt x="5" y="80"/>
                  <a:pt x="4" y="79"/>
                  <a:pt x="4" y="79"/>
                </a:cubicBezTo>
                <a:cubicBezTo>
                  <a:pt x="2" y="76"/>
                  <a:pt x="0" y="73"/>
                  <a:pt x="0" y="70"/>
                </a:cubicBezTo>
                <a:cubicBezTo>
                  <a:pt x="0" y="66"/>
                  <a:pt x="2" y="62"/>
                  <a:pt x="6" y="60"/>
                </a:cubicBezTo>
                <a:cubicBezTo>
                  <a:pt x="7" y="59"/>
                  <a:pt x="8" y="58"/>
                  <a:pt x="8" y="57"/>
                </a:cubicBezTo>
                <a:cubicBezTo>
                  <a:pt x="12" y="45"/>
                  <a:pt x="21" y="35"/>
                  <a:pt x="33" y="29"/>
                </a:cubicBezTo>
                <a:cubicBezTo>
                  <a:pt x="34" y="28"/>
                  <a:pt x="34" y="27"/>
                  <a:pt x="34" y="25"/>
                </a:cubicBezTo>
                <a:cubicBezTo>
                  <a:pt x="29" y="14"/>
                  <a:pt x="29" y="14"/>
                  <a:pt x="29" y="14"/>
                </a:cubicBezTo>
                <a:cubicBezTo>
                  <a:pt x="29" y="14"/>
                  <a:pt x="28" y="13"/>
                  <a:pt x="28" y="14"/>
                </a:cubicBezTo>
                <a:cubicBezTo>
                  <a:pt x="26" y="14"/>
                  <a:pt x="26" y="14"/>
                  <a:pt x="26" y="14"/>
                </a:cubicBezTo>
                <a:cubicBezTo>
                  <a:pt x="26" y="14"/>
                  <a:pt x="25" y="14"/>
                  <a:pt x="25" y="13"/>
                </a:cubicBezTo>
                <a:cubicBezTo>
                  <a:pt x="23" y="10"/>
                  <a:pt x="23" y="10"/>
                  <a:pt x="23" y="10"/>
                </a:cubicBezTo>
                <a:cubicBezTo>
                  <a:pt x="23" y="9"/>
                  <a:pt x="24" y="9"/>
                  <a:pt x="24" y="8"/>
                </a:cubicBezTo>
                <a:cubicBezTo>
                  <a:pt x="27" y="7"/>
                  <a:pt x="27" y="7"/>
                  <a:pt x="27" y="7"/>
                </a:cubicBezTo>
                <a:cubicBezTo>
                  <a:pt x="42" y="1"/>
                  <a:pt x="42" y="1"/>
                  <a:pt x="42" y="1"/>
                </a:cubicBezTo>
                <a:cubicBezTo>
                  <a:pt x="44" y="0"/>
                  <a:pt x="44" y="0"/>
                  <a:pt x="44" y="0"/>
                </a:cubicBezTo>
                <a:cubicBezTo>
                  <a:pt x="45" y="0"/>
                  <a:pt x="46" y="1"/>
                  <a:pt x="46" y="1"/>
                </a:cubicBezTo>
                <a:cubicBezTo>
                  <a:pt x="47" y="5"/>
                  <a:pt x="47" y="5"/>
                  <a:pt x="47" y="5"/>
                </a:cubicBezTo>
                <a:cubicBezTo>
                  <a:pt x="47" y="5"/>
                  <a:pt x="47" y="6"/>
                  <a:pt x="46" y="6"/>
                </a:cubicBezTo>
                <a:cubicBezTo>
                  <a:pt x="45" y="7"/>
                  <a:pt x="45" y="7"/>
                  <a:pt x="45" y="7"/>
                </a:cubicBezTo>
                <a:cubicBezTo>
                  <a:pt x="44" y="7"/>
                  <a:pt x="44" y="8"/>
                  <a:pt x="44" y="8"/>
                </a:cubicBezTo>
                <a:cubicBezTo>
                  <a:pt x="67" y="65"/>
                  <a:pt x="67" y="65"/>
                  <a:pt x="67" y="65"/>
                </a:cubicBezTo>
                <a:cubicBezTo>
                  <a:pt x="67" y="66"/>
                  <a:pt x="67" y="66"/>
                  <a:pt x="66" y="67"/>
                </a:cubicBezTo>
                <a:cubicBezTo>
                  <a:pt x="66" y="67"/>
                  <a:pt x="66" y="67"/>
                  <a:pt x="66" y="67"/>
                </a:cubicBezTo>
                <a:cubicBezTo>
                  <a:pt x="65" y="67"/>
                  <a:pt x="65" y="68"/>
                  <a:pt x="65" y="68"/>
                </a:cubicBezTo>
                <a:cubicBezTo>
                  <a:pt x="66" y="70"/>
                  <a:pt x="66" y="70"/>
                  <a:pt x="66" y="70"/>
                </a:cubicBezTo>
                <a:cubicBezTo>
                  <a:pt x="67" y="72"/>
                  <a:pt x="66" y="73"/>
                  <a:pt x="64" y="74"/>
                </a:cubicBezTo>
                <a:cubicBezTo>
                  <a:pt x="60" y="76"/>
                  <a:pt x="60" y="76"/>
                  <a:pt x="60" y="76"/>
                </a:cubicBezTo>
                <a:cubicBezTo>
                  <a:pt x="58" y="76"/>
                  <a:pt x="57" y="75"/>
                  <a:pt x="56" y="74"/>
                </a:cubicBezTo>
                <a:cubicBezTo>
                  <a:pt x="55" y="72"/>
                  <a:pt x="55" y="72"/>
                  <a:pt x="55" y="72"/>
                </a:cubicBezTo>
                <a:cubicBezTo>
                  <a:pt x="55" y="72"/>
                  <a:pt x="54" y="71"/>
                  <a:pt x="54" y="72"/>
                </a:cubicBezTo>
                <a:cubicBezTo>
                  <a:pt x="53" y="72"/>
                  <a:pt x="53" y="72"/>
                  <a:pt x="53" y="72"/>
                </a:cubicBezTo>
                <a:cubicBezTo>
                  <a:pt x="53" y="72"/>
                  <a:pt x="52" y="72"/>
                  <a:pt x="52" y="71"/>
                </a:cubicBezTo>
                <a:cubicBezTo>
                  <a:pt x="41" y="45"/>
                  <a:pt x="41" y="45"/>
                  <a:pt x="41" y="45"/>
                </a:cubicBezTo>
                <a:cubicBezTo>
                  <a:pt x="41" y="43"/>
                  <a:pt x="39" y="43"/>
                  <a:pt x="38" y="43"/>
                </a:cubicBezTo>
                <a:cubicBezTo>
                  <a:pt x="31" y="48"/>
                  <a:pt x="26" y="54"/>
                  <a:pt x="23" y="60"/>
                </a:cubicBezTo>
                <a:cubicBezTo>
                  <a:pt x="23" y="62"/>
                  <a:pt x="23" y="63"/>
                  <a:pt x="24" y="65"/>
                </a:cubicBezTo>
                <a:cubicBezTo>
                  <a:pt x="24" y="66"/>
                  <a:pt x="25" y="68"/>
                  <a:pt x="25" y="70"/>
                </a:cubicBezTo>
                <a:cubicBezTo>
                  <a:pt x="25" y="73"/>
                  <a:pt x="24" y="76"/>
                  <a:pt x="22" y="78"/>
                </a:cubicBezTo>
                <a:cubicBezTo>
                  <a:pt x="21" y="79"/>
                  <a:pt x="21" y="81"/>
                  <a:pt x="21" y="82"/>
                </a:cubicBezTo>
                <a:cubicBezTo>
                  <a:pt x="22" y="92"/>
                  <a:pt x="28" y="102"/>
                  <a:pt x="37" y="108"/>
                </a:cubicBezTo>
                <a:cubicBezTo>
                  <a:pt x="38" y="108"/>
                  <a:pt x="39" y="109"/>
                  <a:pt x="40" y="109"/>
                </a:cubicBezTo>
                <a:cubicBezTo>
                  <a:pt x="81" y="109"/>
                  <a:pt x="81" y="109"/>
                  <a:pt x="81" y="109"/>
                </a:cubicBezTo>
                <a:cubicBezTo>
                  <a:pt x="83" y="109"/>
                  <a:pt x="86" y="111"/>
                  <a:pt x="86" y="114"/>
                </a:cubicBezTo>
                <a:cubicBezTo>
                  <a:pt x="86" y="118"/>
                  <a:pt x="86" y="118"/>
                  <a:pt x="86" y="118"/>
                </a:cubicBezTo>
                <a:cubicBezTo>
                  <a:pt x="86" y="121"/>
                  <a:pt x="83" y="123"/>
                  <a:pt x="81" y="123"/>
                </a:cubicBezTo>
                <a:cubicBezTo>
                  <a:pt x="10" y="123"/>
                  <a:pt x="10" y="123"/>
                  <a:pt x="10" y="123"/>
                </a:cubicBezTo>
                <a:cubicBezTo>
                  <a:pt x="7" y="123"/>
                  <a:pt x="5" y="121"/>
                  <a:pt x="5" y="118"/>
                </a:cubicBezTo>
                <a:cubicBezTo>
                  <a:pt x="5" y="114"/>
                  <a:pt x="5" y="114"/>
                  <a:pt x="5" y="114"/>
                </a:cubicBezTo>
                <a:cubicBezTo>
                  <a:pt x="5" y="111"/>
                  <a:pt x="7" y="109"/>
                  <a:pt x="10" y="109"/>
                </a:cubicBezTo>
                <a:close/>
                <a:moveTo>
                  <a:pt x="13" y="65"/>
                </a:moveTo>
                <a:cubicBezTo>
                  <a:pt x="16" y="65"/>
                  <a:pt x="18" y="67"/>
                  <a:pt x="18" y="70"/>
                </a:cubicBezTo>
                <a:cubicBezTo>
                  <a:pt x="18" y="73"/>
                  <a:pt x="16" y="76"/>
                  <a:pt x="13" y="76"/>
                </a:cubicBezTo>
                <a:cubicBezTo>
                  <a:pt x="9" y="76"/>
                  <a:pt x="7" y="73"/>
                  <a:pt x="7" y="70"/>
                </a:cubicBezTo>
                <a:cubicBezTo>
                  <a:pt x="7" y="67"/>
                  <a:pt x="9" y="65"/>
                  <a:pt x="13" y="65"/>
                </a:cubicBezTo>
                <a:close/>
                <a:moveTo>
                  <a:pt x="46" y="86"/>
                </a:moveTo>
                <a:cubicBezTo>
                  <a:pt x="82" y="72"/>
                  <a:pt x="82" y="72"/>
                  <a:pt x="82" y="72"/>
                </a:cubicBezTo>
                <a:cubicBezTo>
                  <a:pt x="83" y="71"/>
                  <a:pt x="85" y="72"/>
                  <a:pt x="86" y="73"/>
                </a:cubicBezTo>
                <a:cubicBezTo>
                  <a:pt x="87" y="76"/>
                  <a:pt x="87" y="76"/>
                  <a:pt x="87" y="76"/>
                </a:cubicBezTo>
                <a:cubicBezTo>
                  <a:pt x="87" y="78"/>
                  <a:pt x="87" y="80"/>
                  <a:pt x="85" y="80"/>
                </a:cubicBezTo>
                <a:cubicBezTo>
                  <a:pt x="49" y="94"/>
                  <a:pt x="49" y="94"/>
                  <a:pt x="49" y="94"/>
                </a:cubicBezTo>
                <a:cubicBezTo>
                  <a:pt x="48" y="95"/>
                  <a:pt x="46" y="94"/>
                  <a:pt x="45" y="93"/>
                </a:cubicBezTo>
                <a:cubicBezTo>
                  <a:pt x="44" y="90"/>
                  <a:pt x="44" y="90"/>
                  <a:pt x="44" y="90"/>
                </a:cubicBezTo>
                <a:cubicBezTo>
                  <a:pt x="44" y="88"/>
                  <a:pt x="44" y="87"/>
                  <a:pt x="46" y="8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347" name="Freeform 11"/>
          <p:cNvSpPr>
            <a:spLocks noEditPoints="1"/>
          </p:cNvSpPr>
          <p:nvPr/>
        </p:nvSpPr>
        <p:spPr bwMode="auto">
          <a:xfrm rot="-178888">
            <a:off x="2554288" y="3429000"/>
            <a:ext cx="304800" cy="304800"/>
          </a:xfrm>
          <a:custGeom>
            <a:avLst/>
            <a:gdLst>
              <a:gd name="T0" fmla="*/ 69 w 138"/>
              <a:gd name="T1" fmla="*/ 138 h 138"/>
              <a:gd name="T2" fmla="*/ 114 w 138"/>
              <a:gd name="T3" fmla="*/ 36 h 138"/>
              <a:gd name="T4" fmla="*/ 105 w 138"/>
              <a:gd name="T5" fmla="*/ 64 h 138"/>
              <a:gd name="T6" fmla="*/ 126 w 138"/>
              <a:gd name="T7" fmla="*/ 64 h 138"/>
              <a:gd name="T8" fmla="*/ 124 w 138"/>
              <a:gd name="T9" fmla="*/ 72 h 138"/>
              <a:gd name="T10" fmla="*/ 102 w 138"/>
              <a:gd name="T11" fmla="*/ 95 h 138"/>
              <a:gd name="T12" fmla="*/ 116 w 138"/>
              <a:gd name="T13" fmla="*/ 101 h 138"/>
              <a:gd name="T14" fmla="*/ 25 w 138"/>
              <a:gd name="T15" fmla="*/ 101 h 138"/>
              <a:gd name="T16" fmla="*/ 34 w 138"/>
              <a:gd name="T17" fmla="*/ 73 h 138"/>
              <a:gd name="T18" fmla="*/ 13 w 138"/>
              <a:gd name="T19" fmla="*/ 74 h 138"/>
              <a:gd name="T20" fmla="*/ 15 w 138"/>
              <a:gd name="T21" fmla="*/ 66 h 138"/>
              <a:gd name="T22" fmla="*/ 37 w 138"/>
              <a:gd name="T23" fmla="*/ 43 h 138"/>
              <a:gd name="T24" fmla="*/ 22 w 138"/>
              <a:gd name="T25" fmla="*/ 37 h 138"/>
              <a:gd name="T26" fmla="*/ 92 w 138"/>
              <a:gd name="T27" fmla="*/ 19 h 138"/>
              <a:gd name="T28" fmla="*/ 109 w 138"/>
              <a:gd name="T29" fmla="*/ 32 h 138"/>
              <a:gd name="T30" fmla="*/ 93 w 138"/>
              <a:gd name="T31" fmla="*/ 18 h 138"/>
              <a:gd name="T32" fmla="*/ 74 w 138"/>
              <a:gd name="T33" fmla="*/ 12 h 138"/>
              <a:gd name="T34" fmla="*/ 74 w 138"/>
              <a:gd name="T35" fmla="*/ 40 h 138"/>
              <a:gd name="T36" fmla="*/ 81 w 138"/>
              <a:gd name="T37" fmla="*/ 14 h 138"/>
              <a:gd name="T38" fmla="*/ 61 w 138"/>
              <a:gd name="T39" fmla="*/ 13 h 138"/>
              <a:gd name="T40" fmla="*/ 46 w 138"/>
              <a:gd name="T41" fmla="*/ 37 h 138"/>
              <a:gd name="T42" fmla="*/ 66 w 138"/>
              <a:gd name="T43" fmla="*/ 14 h 138"/>
              <a:gd name="T44" fmla="*/ 29 w 138"/>
              <a:gd name="T45" fmla="*/ 29 h 138"/>
              <a:gd name="T46" fmla="*/ 37 w 138"/>
              <a:gd name="T47" fmla="*/ 35 h 138"/>
              <a:gd name="T48" fmla="*/ 45 w 138"/>
              <a:gd name="T49" fmla="*/ 18 h 138"/>
              <a:gd name="T50" fmla="*/ 46 w 138"/>
              <a:gd name="T51" fmla="*/ 119 h 138"/>
              <a:gd name="T52" fmla="*/ 29 w 138"/>
              <a:gd name="T53" fmla="*/ 106 h 138"/>
              <a:gd name="T54" fmla="*/ 64 w 138"/>
              <a:gd name="T55" fmla="*/ 125 h 138"/>
              <a:gd name="T56" fmla="*/ 64 w 138"/>
              <a:gd name="T57" fmla="*/ 98 h 138"/>
              <a:gd name="T58" fmla="*/ 57 w 138"/>
              <a:gd name="T59" fmla="*/ 123 h 138"/>
              <a:gd name="T60" fmla="*/ 78 w 138"/>
              <a:gd name="T61" fmla="*/ 125 h 138"/>
              <a:gd name="T62" fmla="*/ 92 w 138"/>
              <a:gd name="T63" fmla="*/ 100 h 138"/>
              <a:gd name="T64" fmla="*/ 72 w 138"/>
              <a:gd name="T65" fmla="*/ 123 h 138"/>
              <a:gd name="T66" fmla="*/ 110 w 138"/>
              <a:gd name="T67" fmla="*/ 108 h 138"/>
              <a:gd name="T68" fmla="*/ 99 w 138"/>
              <a:gd name="T69" fmla="*/ 104 h 138"/>
              <a:gd name="T70" fmla="*/ 94 w 138"/>
              <a:gd name="T71" fmla="*/ 43 h 138"/>
              <a:gd name="T72" fmla="*/ 72 w 138"/>
              <a:gd name="T73" fmla="*/ 64 h 138"/>
              <a:gd name="T74" fmla="*/ 98 w 138"/>
              <a:gd name="T75" fmla="*/ 64 h 138"/>
              <a:gd name="T76" fmla="*/ 97 w 138"/>
              <a:gd name="T77" fmla="*/ 72 h 138"/>
              <a:gd name="T78" fmla="*/ 72 w 138"/>
              <a:gd name="T79" fmla="*/ 90 h 138"/>
              <a:gd name="T80" fmla="*/ 96 w 138"/>
              <a:gd name="T81" fmla="*/ 93 h 138"/>
              <a:gd name="T82" fmla="*/ 45 w 138"/>
              <a:gd name="T83" fmla="*/ 94 h 138"/>
              <a:gd name="T84" fmla="*/ 66 w 138"/>
              <a:gd name="T85" fmla="*/ 73 h 138"/>
              <a:gd name="T86" fmla="*/ 40 w 138"/>
              <a:gd name="T87" fmla="*/ 74 h 138"/>
              <a:gd name="T88" fmla="*/ 42 w 138"/>
              <a:gd name="T89" fmla="*/ 66 h 138"/>
              <a:gd name="T90" fmla="*/ 66 w 138"/>
              <a:gd name="T91" fmla="*/ 47 h 138"/>
              <a:gd name="T92" fmla="*/ 43 w 138"/>
              <a:gd name="T93" fmla="*/ 44 h 1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38" h="138">
                <a:moveTo>
                  <a:pt x="69" y="0"/>
                </a:moveTo>
                <a:cubicBezTo>
                  <a:pt x="107" y="0"/>
                  <a:pt x="138" y="31"/>
                  <a:pt x="138" y="69"/>
                </a:cubicBezTo>
                <a:cubicBezTo>
                  <a:pt x="138" y="107"/>
                  <a:pt x="107" y="138"/>
                  <a:pt x="69" y="138"/>
                </a:cubicBezTo>
                <a:cubicBezTo>
                  <a:pt x="31" y="138"/>
                  <a:pt x="0" y="107"/>
                  <a:pt x="0" y="69"/>
                </a:cubicBezTo>
                <a:cubicBezTo>
                  <a:pt x="0" y="31"/>
                  <a:pt x="31" y="0"/>
                  <a:pt x="69" y="0"/>
                </a:cubicBezTo>
                <a:close/>
                <a:moveTo>
                  <a:pt x="114" y="36"/>
                </a:moveTo>
                <a:cubicBezTo>
                  <a:pt x="111" y="38"/>
                  <a:pt x="107" y="40"/>
                  <a:pt x="103" y="41"/>
                </a:cubicBezTo>
                <a:cubicBezTo>
                  <a:pt x="102" y="41"/>
                  <a:pt x="102" y="42"/>
                  <a:pt x="102" y="43"/>
                </a:cubicBezTo>
                <a:cubicBezTo>
                  <a:pt x="103" y="49"/>
                  <a:pt x="104" y="57"/>
                  <a:pt x="105" y="64"/>
                </a:cubicBezTo>
                <a:cubicBezTo>
                  <a:pt x="105" y="65"/>
                  <a:pt x="105" y="66"/>
                  <a:pt x="106" y="66"/>
                </a:cubicBezTo>
                <a:cubicBezTo>
                  <a:pt x="124" y="66"/>
                  <a:pt x="124" y="66"/>
                  <a:pt x="124" y="66"/>
                </a:cubicBezTo>
                <a:cubicBezTo>
                  <a:pt x="125" y="66"/>
                  <a:pt x="126" y="65"/>
                  <a:pt x="126" y="64"/>
                </a:cubicBezTo>
                <a:cubicBezTo>
                  <a:pt x="125" y="54"/>
                  <a:pt x="121" y="45"/>
                  <a:pt x="116" y="37"/>
                </a:cubicBezTo>
                <a:cubicBezTo>
                  <a:pt x="116" y="36"/>
                  <a:pt x="115" y="36"/>
                  <a:pt x="114" y="36"/>
                </a:cubicBezTo>
                <a:close/>
                <a:moveTo>
                  <a:pt x="124" y="72"/>
                </a:moveTo>
                <a:cubicBezTo>
                  <a:pt x="106" y="72"/>
                  <a:pt x="106" y="72"/>
                  <a:pt x="106" y="72"/>
                </a:cubicBezTo>
                <a:cubicBezTo>
                  <a:pt x="105" y="72"/>
                  <a:pt x="105" y="73"/>
                  <a:pt x="105" y="73"/>
                </a:cubicBezTo>
                <a:cubicBezTo>
                  <a:pt x="104" y="81"/>
                  <a:pt x="103" y="88"/>
                  <a:pt x="102" y="95"/>
                </a:cubicBezTo>
                <a:cubicBezTo>
                  <a:pt x="102" y="96"/>
                  <a:pt x="102" y="96"/>
                  <a:pt x="103" y="97"/>
                </a:cubicBezTo>
                <a:cubicBezTo>
                  <a:pt x="107" y="98"/>
                  <a:pt x="111" y="99"/>
                  <a:pt x="114" y="101"/>
                </a:cubicBezTo>
                <a:cubicBezTo>
                  <a:pt x="115" y="101"/>
                  <a:pt x="116" y="101"/>
                  <a:pt x="116" y="101"/>
                </a:cubicBezTo>
                <a:cubicBezTo>
                  <a:pt x="121" y="93"/>
                  <a:pt x="125" y="84"/>
                  <a:pt x="126" y="74"/>
                </a:cubicBezTo>
                <a:cubicBezTo>
                  <a:pt x="126" y="73"/>
                  <a:pt x="125" y="72"/>
                  <a:pt x="124" y="72"/>
                </a:cubicBezTo>
                <a:close/>
                <a:moveTo>
                  <a:pt x="25" y="101"/>
                </a:moveTo>
                <a:cubicBezTo>
                  <a:pt x="28" y="99"/>
                  <a:pt x="32" y="98"/>
                  <a:pt x="36" y="97"/>
                </a:cubicBezTo>
                <a:cubicBezTo>
                  <a:pt x="36" y="96"/>
                  <a:pt x="37" y="96"/>
                  <a:pt x="37" y="95"/>
                </a:cubicBezTo>
                <a:cubicBezTo>
                  <a:pt x="35" y="88"/>
                  <a:pt x="34" y="81"/>
                  <a:pt x="34" y="73"/>
                </a:cubicBezTo>
                <a:cubicBezTo>
                  <a:pt x="34" y="73"/>
                  <a:pt x="33" y="72"/>
                  <a:pt x="32" y="72"/>
                </a:cubicBezTo>
                <a:cubicBezTo>
                  <a:pt x="15" y="72"/>
                  <a:pt x="15" y="72"/>
                  <a:pt x="15" y="72"/>
                </a:cubicBezTo>
                <a:cubicBezTo>
                  <a:pt x="14" y="72"/>
                  <a:pt x="13" y="73"/>
                  <a:pt x="13" y="74"/>
                </a:cubicBezTo>
                <a:cubicBezTo>
                  <a:pt x="14" y="84"/>
                  <a:pt x="17" y="93"/>
                  <a:pt x="22" y="101"/>
                </a:cubicBezTo>
                <a:cubicBezTo>
                  <a:pt x="23" y="101"/>
                  <a:pt x="24" y="101"/>
                  <a:pt x="25" y="101"/>
                </a:cubicBezTo>
                <a:close/>
                <a:moveTo>
                  <a:pt x="15" y="66"/>
                </a:moveTo>
                <a:cubicBezTo>
                  <a:pt x="32" y="66"/>
                  <a:pt x="32" y="66"/>
                  <a:pt x="32" y="66"/>
                </a:cubicBezTo>
                <a:cubicBezTo>
                  <a:pt x="33" y="66"/>
                  <a:pt x="34" y="65"/>
                  <a:pt x="34" y="64"/>
                </a:cubicBezTo>
                <a:cubicBezTo>
                  <a:pt x="34" y="57"/>
                  <a:pt x="35" y="49"/>
                  <a:pt x="37" y="43"/>
                </a:cubicBezTo>
                <a:cubicBezTo>
                  <a:pt x="37" y="42"/>
                  <a:pt x="36" y="41"/>
                  <a:pt x="36" y="41"/>
                </a:cubicBezTo>
                <a:cubicBezTo>
                  <a:pt x="32" y="40"/>
                  <a:pt x="28" y="38"/>
                  <a:pt x="25" y="36"/>
                </a:cubicBezTo>
                <a:cubicBezTo>
                  <a:pt x="24" y="36"/>
                  <a:pt x="23" y="36"/>
                  <a:pt x="22" y="37"/>
                </a:cubicBezTo>
                <a:cubicBezTo>
                  <a:pt x="17" y="45"/>
                  <a:pt x="14" y="54"/>
                  <a:pt x="13" y="64"/>
                </a:cubicBezTo>
                <a:cubicBezTo>
                  <a:pt x="13" y="65"/>
                  <a:pt x="14" y="66"/>
                  <a:pt x="15" y="66"/>
                </a:cubicBezTo>
                <a:close/>
                <a:moveTo>
                  <a:pt x="92" y="19"/>
                </a:moveTo>
                <a:cubicBezTo>
                  <a:pt x="95" y="23"/>
                  <a:pt x="98" y="29"/>
                  <a:pt x="99" y="34"/>
                </a:cubicBezTo>
                <a:cubicBezTo>
                  <a:pt x="100" y="35"/>
                  <a:pt x="101" y="35"/>
                  <a:pt x="101" y="35"/>
                </a:cubicBezTo>
                <a:cubicBezTo>
                  <a:pt x="104" y="34"/>
                  <a:pt x="107" y="33"/>
                  <a:pt x="109" y="32"/>
                </a:cubicBezTo>
                <a:cubicBezTo>
                  <a:pt x="110" y="32"/>
                  <a:pt x="110" y="31"/>
                  <a:pt x="110" y="31"/>
                </a:cubicBezTo>
                <a:cubicBezTo>
                  <a:pt x="110" y="30"/>
                  <a:pt x="110" y="30"/>
                  <a:pt x="110" y="29"/>
                </a:cubicBezTo>
                <a:cubicBezTo>
                  <a:pt x="105" y="24"/>
                  <a:pt x="100" y="20"/>
                  <a:pt x="93" y="18"/>
                </a:cubicBezTo>
                <a:cubicBezTo>
                  <a:pt x="93" y="17"/>
                  <a:pt x="92" y="18"/>
                  <a:pt x="92" y="19"/>
                </a:cubicBezTo>
                <a:close/>
                <a:moveTo>
                  <a:pt x="78" y="13"/>
                </a:moveTo>
                <a:cubicBezTo>
                  <a:pt x="77" y="13"/>
                  <a:pt x="75" y="12"/>
                  <a:pt x="74" y="12"/>
                </a:cubicBezTo>
                <a:cubicBezTo>
                  <a:pt x="73" y="12"/>
                  <a:pt x="72" y="13"/>
                  <a:pt x="72" y="14"/>
                </a:cubicBezTo>
                <a:cubicBezTo>
                  <a:pt x="72" y="38"/>
                  <a:pt x="72" y="38"/>
                  <a:pt x="72" y="38"/>
                </a:cubicBezTo>
                <a:cubicBezTo>
                  <a:pt x="72" y="39"/>
                  <a:pt x="73" y="40"/>
                  <a:pt x="74" y="40"/>
                </a:cubicBezTo>
                <a:cubicBezTo>
                  <a:pt x="80" y="39"/>
                  <a:pt x="86" y="39"/>
                  <a:pt x="92" y="37"/>
                </a:cubicBezTo>
                <a:cubicBezTo>
                  <a:pt x="93" y="37"/>
                  <a:pt x="94" y="36"/>
                  <a:pt x="93" y="35"/>
                </a:cubicBezTo>
                <a:cubicBezTo>
                  <a:pt x="91" y="28"/>
                  <a:pt x="87" y="20"/>
                  <a:pt x="81" y="14"/>
                </a:cubicBezTo>
                <a:cubicBezTo>
                  <a:pt x="80" y="13"/>
                  <a:pt x="79" y="13"/>
                  <a:pt x="78" y="13"/>
                </a:cubicBezTo>
                <a:close/>
                <a:moveTo>
                  <a:pt x="64" y="12"/>
                </a:moveTo>
                <a:cubicBezTo>
                  <a:pt x="63" y="12"/>
                  <a:pt x="62" y="13"/>
                  <a:pt x="61" y="13"/>
                </a:cubicBezTo>
                <a:cubicBezTo>
                  <a:pt x="59" y="13"/>
                  <a:pt x="58" y="13"/>
                  <a:pt x="57" y="14"/>
                </a:cubicBezTo>
                <a:cubicBezTo>
                  <a:pt x="52" y="20"/>
                  <a:pt x="48" y="28"/>
                  <a:pt x="45" y="35"/>
                </a:cubicBezTo>
                <a:cubicBezTo>
                  <a:pt x="45" y="36"/>
                  <a:pt x="45" y="37"/>
                  <a:pt x="46" y="37"/>
                </a:cubicBezTo>
                <a:cubicBezTo>
                  <a:pt x="52" y="39"/>
                  <a:pt x="58" y="39"/>
                  <a:pt x="64" y="40"/>
                </a:cubicBezTo>
                <a:cubicBezTo>
                  <a:pt x="65" y="40"/>
                  <a:pt x="66" y="39"/>
                  <a:pt x="66" y="38"/>
                </a:cubicBezTo>
                <a:cubicBezTo>
                  <a:pt x="66" y="14"/>
                  <a:pt x="66" y="14"/>
                  <a:pt x="66" y="14"/>
                </a:cubicBezTo>
                <a:cubicBezTo>
                  <a:pt x="66" y="13"/>
                  <a:pt x="65" y="12"/>
                  <a:pt x="64" y="12"/>
                </a:cubicBezTo>
                <a:close/>
                <a:moveTo>
                  <a:pt x="45" y="18"/>
                </a:moveTo>
                <a:cubicBezTo>
                  <a:pt x="39" y="20"/>
                  <a:pt x="33" y="24"/>
                  <a:pt x="29" y="29"/>
                </a:cubicBezTo>
                <a:cubicBezTo>
                  <a:pt x="28" y="30"/>
                  <a:pt x="28" y="30"/>
                  <a:pt x="28" y="31"/>
                </a:cubicBezTo>
                <a:cubicBezTo>
                  <a:pt x="28" y="31"/>
                  <a:pt x="29" y="32"/>
                  <a:pt x="29" y="32"/>
                </a:cubicBezTo>
                <a:cubicBezTo>
                  <a:pt x="32" y="33"/>
                  <a:pt x="34" y="34"/>
                  <a:pt x="37" y="35"/>
                </a:cubicBezTo>
                <a:cubicBezTo>
                  <a:pt x="38" y="35"/>
                  <a:pt x="39" y="35"/>
                  <a:pt x="39" y="34"/>
                </a:cubicBezTo>
                <a:cubicBezTo>
                  <a:pt x="41" y="29"/>
                  <a:pt x="43" y="23"/>
                  <a:pt x="46" y="19"/>
                </a:cubicBezTo>
                <a:cubicBezTo>
                  <a:pt x="47" y="18"/>
                  <a:pt x="46" y="17"/>
                  <a:pt x="45" y="18"/>
                </a:cubicBezTo>
                <a:close/>
                <a:moveTo>
                  <a:pt x="29" y="108"/>
                </a:moveTo>
                <a:cubicBezTo>
                  <a:pt x="33" y="113"/>
                  <a:pt x="39" y="117"/>
                  <a:pt x="45" y="120"/>
                </a:cubicBezTo>
                <a:cubicBezTo>
                  <a:pt x="46" y="120"/>
                  <a:pt x="47" y="119"/>
                  <a:pt x="46" y="119"/>
                </a:cubicBezTo>
                <a:cubicBezTo>
                  <a:pt x="43" y="114"/>
                  <a:pt x="41" y="109"/>
                  <a:pt x="39" y="104"/>
                </a:cubicBezTo>
                <a:cubicBezTo>
                  <a:pt x="39" y="103"/>
                  <a:pt x="38" y="102"/>
                  <a:pt x="37" y="103"/>
                </a:cubicBezTo>
                <a:cubicBezTo>
                  <a:pt x="34" y="104"/>
                  <a:pt x="32" y="104"/>
                  <a:pt x="29" y="106"/>
                </a:cubicBezTo>
                <a:cubicBezTo>
                  <a:pt x="28" y="106"/>
                  <a:pt x="28" y="107"/>
                  <a:pt x="29" y="108"/>
                </a:cubicBezTo>
                <a:close/>
                <a:moveTo>
                  <a:pt x="61" y="125"/>
                </a:moveTo>
                <a:cubicBezTo>
                  <a:pt x="62" y="125"/>
                  <a:pt x="63" y="125"/>
                  <a:pt x="64" y="125"/>
                </a:cubicBezTo>
                <a:cubicBezTo>
                  <a:pt x="65" y="125"/>
                  <a:pt x="66" y="124"/>
                  <a:pt x="66" y="123"/>
                </a:cubicBezTo>
                <a:cubicBezTo>
                  <a:pt x="66" y="100"/>
                  <a:pt x="66" y="100"/>
                  <a:pt x="66" y="100"/>
                </a:cubicBezTo>
                <a:cubicBezTo>
                  <a:pt x="66" y="99"/>
                  <a:pt x="65" y="98"/>
                  <a:pt x="64" y="98"/>
                </a:cubicBezTo>
                <a:cubicBezTo>
                  <a:pt x="58" y="98"/>
                  <a:pt x="52" y="99"/>
                  <a:pt x="46" y="100"/>
                </a:cubicBezTo>
                <a:cubicBezTo>
                  <a:pt x="45" y="100"/>
                  <a:pt x="45" y="101"/>
                  <a:pt x="45" y="102"/>
                </a:cubicBezTo>
                <a:cubicBezTo>
                  <a:pt x="48" y="110"/>
                  <a:pt x="52" y="118"/>
                  <a:pt x="57" y="123"/>
                </a:cubicBezTo>
                <a:cubicBezTo>
                  <a:pt x="58" y="124"/>
                  <a:pt x="59" y="125"/>
                  <a:pt x="61" y="125"/>
                </a:cubicBezTo>
                <a:close/>
                <a:moveTo>
                  <a:pt x="74" y="125"/>
                </a:moveTo>
                <a:cubicBezTo>
                  <a:pt x="75" y="125"/>
                  <a:pt x="77" y="125"/>
                  <a:pt x="78" y="125"/>
                </a:cubicBezTo>
                <a:cubicBezTo>
                  <a:pt x="79" y="125"/>
                  <a:pt x="80" y="124"/>
                  <a:pt x="81" y="123"/>
                </a:cubicBezTo>
                <a:cubicBezTo>
                  <a:pt x="87" y="118"/>
                  <a:pt x="91" y="110"/>
                  <a:pt x="93" y="102"/>
                </a:cubicBezTo>
                <a:cubicBezTo>
                  <a:pt x="94" y="101"/>
                  <a:pt x="93" y="100"/>
                  <a:pt x="92" y="100"/>
                </a:cubicBezTo>
                <a:cubicBezTo>
                  <a:pt x="86" y="99"/>
                  <a:pt x="80" y="98"/>
                  <a:pt x="74" y="98"/>
                </a:cubicBezTo>
                <a:cubicBezTo>
                  <a:pt x="73" y="98"/>
                  <a:pt x="72" y="99"/>
                  <a:pt x="72" y="100"/>
                </a:cubicBezTo>
                <a:cubicBezTo>
                  <a:pt x="72" y="123"/>
                  <a:pt x="72" y="123"/>
                  <a:pt x="72" y="123"/>
                </a:cubicBezTo>
                <a:cubicBezTo>
                  <a:pt x="72" y="124"/>
                  <a:pt x="73" y="125"/>
                  <a:pt x="74" y="125"/>
                </a:cubicBezTo>
                <a:close/>
                <a:moveTo>
                  <a:pt x="93" y="120"/>
                </a:moveTo>
                <a:cubicBezTo>
                  <a:pt x="100" y="117"/>
                  <a:pt x="105" y="113"/>
                  <a:pt x="110" y="108"/>
                </a:cubicBezTo>
                <a:cubicBezTo>
                  <a:pt x="111" y="107"/>
                  <a:pt x="110" y="106"/>
                  <a:pt x="109" y="106"/>
                </a:cubicBezTo>
                <a:cubicBezTo>
                  <a:pt x="107" y="104"/>
                  <a:pt x="104" y="104"/>
                  <a:pt x="101" y="103"/>
                </a:cubicBezTo>
                <a:cubicBezTo>
                  <a:pt x="101" y="102"/>
                  <a:pt x="100" y="103"/>
                  <a:pt x="99" y="104"/>
                </a:cubicBezTo>
                <a:cubicBezTo>
                  <a:pt x="98" y="109"/>
                  <a:pt x="95" y="114"/>
                  <a:pt x="92" y="119"/>
                </a:cubicBezTo>
                <a:cubicBezTo>
                  <a:pt x="92" y="119"/>
                  <a:pt x="93" y="120"/>
                  <a:pt x="93" y="120"/>
                </a:cubicBezTo>
                <a:close/>
                <a:moveTo>
                  <a:pt x="94" y="43"/>
                </a:moveTo>
                <a:cubicBezTo>
                  <a:pt x="88" y="44"/>
                  <a:pt x="81" y="45"/>
                  <a:pt x="74" y="46"/>
                </a:cubicBezTo>
                <a:cubicBezTo>
                  <a:pt x="73" y="46"/>
                  <a:pt x="72" y="46"/>
                  <a:pt x="72" y="47"/>
                </a:cubicBezTo>
                <a:cubicBezTo>
                  <a:pt x="72" y="64"/>
                  <a:pt x="72" y="64"/>
                  <a:pt x="72" y="64"/>
                </a:cubicBezTo>
                <a:cubicBezTo>
                  <a:pt x="72" y="65"/>
                  <a:pt x="73" y="66"/>
                  <a:pt x="74" y="66"/>
                </a:cubicBezTo>
                <a:cubicBezTo>
                  <a:pt x="97" y="66"/>
                  <a:pt x="97" y="66"/>
                  <a:pt x="97" y="66"/>
                </a:cubicBezTo>
                <a:cubicBezTo>
                  <a:pt x="98" y="66"/>
                  <a:pt x="99" y="65"/>
                  <a:pt x="98" y="64"/>
                </a:cubicBezTo>
                <a:cubicBezTo>
                  <a:pt x="98" y="57"/>
                  <a:pt x="97" y="50"/>
                  <a:pt x="96" y="44"/>
                </a:cubicBezTo>
                <a:cubicBezTo>
                  <a:pt x="96" y="44"/>
                  <a:pt x="95" y="43"/>
                  <a:pt x="94" y="43"/>
                </a:cubicBezTo>
                <a:close/>
                <a:moveTo>
                  <a:pt x="97" y="72"/>
                </a:moveTo>
                <a:cubicBezTo>
                  <a:pt x="74" y="72"/>
                  <a:pt x="74" y="72"/>
                  <a:pt x="74" y="72"/>
                </a:cubicBezTo>
                <a:cubicBezTo>
                  <a:pt x="73" y="72"/>
                  <a:pt x="72" y="73"/>
                  <a:pt x="72" y="73"/>
                </a:cubicBezTo>
                <a:cubicBezTo>
                  <a:pt x="72" y="90"/>
                  <a:pt x="72" y="90"/>
                  <a:pt x="72" y="90"/>
                </a:cubicBezTo>
                <a:cubicBezTo>
                  <a:pt x="72" y="91"/>
                  <a:pt x="73" y="92"/>
                  <a:pt x="74" y="92"/>
                </a:cubicBezTo>
                <a:cubicBezTo>
                  <a:pt x="81" y="92"/>
                  <a:pt x="88" y="93"/>
                  <a:pt x="94" y="94"/>
                </a:cubicBezTo>
                <a:cubicBezTo>
                  <a:pt x="95" y="95"/>
                  <a:pt x="96" y="94"/>
                  <a:pt x="96" y="93"/>
                </a:cubicBezTo>
                <a:cubicBezTo>
                  <a:pt x="97" y="87"/>
                  <a:pt x="98" y="80"/>
                  <a:pt x="98" y="74"/>
                </a:cubicBezTo>
                <a:cubicBezTo>
                  <a:pt x="99" y="73"/>
                  <a:pt x="98" y="72"/>
                  <a:pt x="97" y="72"/>
                </a:cubicBezTo>
                <a:close/>
                <a:moveTo>
                  <a:pt x="45" y="94"/>
                </a:moveTo>
                <a:cubicBezTo>
                  <a:pt x="51" y="93"/>
                  <a:pt x="58" y="92"/>
                  <a:pt x="65" y="92"/>
                </a:cubicBezTo>
                <a:cubicBezTo>
                  <a:pt x="65" y="92"/>
                  <a:pt x="66" y="91"/>
                  <a:pt x="66" y="90"/>
                </a:cubicBezTo>
                <a:cubicBezTo>
                  <a:pt x="66" y="73"/>
                  <a:pt x="66" y="73"/>
                  <a:pt x="66" y="73"/>
                </a:cubicBezTo>
                <a:cubicBezTo>
                  <a:pt x="66" y="73"/>
                  <a:pt x="65" y="72"/>
                  <a:pt x="65" y="72"/>
                </a:cubicBezTo>
                <a:cubicBezTo>
                  <a:pt x="42" y="72"/>
                  <a:pt x="42" y="72"/>
                  <a:pt x="42" y="72"/>
                </a:cubicBezTo>
                <a:cubicBezTo>
                  <a:pt x="41" y="72"/>
                  <a:pt x="40" y="73"/>
                  <a:pt x="40" y="74"/>
                </a:cubicBezTo>
                <a:cubicBezTo>
                  <a:pt x="40" y="80"/>
                  <a:pt x="41" y="87"/>
                  <a:pt x="43" y="93"/>
                </a:cubicBezTo>
                <a:cubicBezTo>
                  <a:pt x="43" y="94"/>
                  <a:pt x="44" y="95"/>
                  <a:pt x="45" y="94"/>
                </a:cubicBezTo>
                <a:close/>
                <a:moveTo>
                  <a:pt x="42" y="66"/>
                </a:moveTo>
                <a:cubicBezTo>
                  <a:pt x="65" y="66"/>
                  <a:pt x="65" y="66"/>
                  <a:pt x="65" y="66"/>
                </a:cubicBezTo>
                <a:cubicBezTo>
                  <a:pt x="65" y="66"/>
                  <a:pt x="66" y="65"/>
                  <a:pt x="66" y="64"/>
                </a:cubicBezTo>
                <a:cubicBezTo>
                  <a:pt x="66" y="47"/>
                  <a:pt x="66" y="47"/>
                  <a:pt x="66" y="47"/>
                </a:cubicBezTo>
                <a:cubicBezTo>
                  <a:pt x="66" y="46"/>
                  <a:pt x="65" y="46"/>
                  <a:pt x="65" y="46"/>
                </a:cubicBezTo>
                <a:cubicBezTo>
                  <a:pt x="58" y="45"/>
                  <a:pt x="51" y="44"/>
                  <a:pt x="45" y="43"/>
                </a:cubicBezTo>
                <a:cubicBezTo>
                  <a:pt x="44" y="43"/>
                  <a:pt x="43" y="44"/>
                  <a:pt x="43" y="44"/>
                </a:cubicBezTo>
                <a:cubicBezTo>
                  <a:pt x="41" y="50"/>
                  <a:pt x="40" y="57"/>
                  <a:pt x="40" y="64"/>
                </a:cubicBezTo>
                <a:cubicBezTo>
                  <a:pt x="40" y="65"/>
                  <a:pt x="41" y="66"/>
                  <a:pt x="42" y="6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14348" name="Group 12"/>
          <p:cNvGrpSpPr/>
          <p:nvPr/>
        </p:nvGrpSpPr>
        <p:grpSpPr bwMode="auto">
          <a:xfrm>
            <a:off x="6264275" y="1635125"/>
            <a:ext cx="304800" cy="295275"/>
            <a:chOff x="0" y="0"/>
            <a:chExt cx="191" cy="186"/>
          </a:xfrm>
          <a:solidFill>
            <a:schemeClr val="accent1"/>
          </a:solidFill>
        </p:grpSpPr>
        <p:sp>
          <p:nvSpPr>
            <p:cNvPr id="14349" name="Freeform 13"/>
            <p:cNvSpPr>
              <a:spLocks noEditPoints="1"/>
            </p:cNvSpPr>
            <p:nvPr/>
          </p:nvSpPr>
          <p:spPr bwMode="auto">
            <a:xfrm>
              <a:off x="0" y="0"/>
              <a:ext cx="121" cy="113"/>
            </a:xfrm>
            <a:custGeom>
              <a:avLst/>
              <a:gdLst>
                <a:gd name="T0" fmla="*/ 51 w 51"/>
                <a:gd name="T1" fmla="*/ 33 h 48"/>
                <a:gd name="T2" fmla="*/ 2 w 51"/>
                <a:gd name="T3" fmla="*/ 33 h 48"/>
                <a:gd name="T4" fmla="*/ 0 w 51"/>
                <a:gd name="T5" fmla="*/ 34 h 48"/>
                <a:gd name="T6" fmla="*/ 18 w 51"/>
                <a:gd name="T7" fmla="*/ 48 h 48"/>
                <a:gd name="T8" fmla="*/ 36 w 51"/>
                <a:gd name="T9" fmla="*/ 48 h 48"/>
                <a:gd name="T10" fmla="*/ 39 w 51"/>
                <a:gd name="T11" fmla="*/ 44 h 48"/>
                <a:gd name="T12" fmla="*/ 37 w 51"/>
                <a:gd name="T13" fmla="*/ 40 h 48"/>
                <a:gd name="T14" fmla="*/ 38 w 51"/>
                <a:gd name="T15" fmla="*/ 38 h 48"/>
                <a:gd name="T16" fmla="*/ 39 w 51"/>
                <a:gd name="T17" fmla="*/ 38 h 48"/>
                <a:gd name="T18" fmla="*/ 43 w 51"/>
                <a:gd name="T19" fmla="*/ 41 h 48"/>
                <a:gd name="T20" fmla="*/ 44 w 51"/>
                <a:gd name="T21" fmla="*/ 40 h 48"/>
                <a:gd name="T22" fmla="*/ 40 w 51"/>
                <a:gd name="T23" fmla="*/ 37 h 48"/>
                <a:gd name="T24" fmla="*/ 40 w 51"/>
                <a:gd name="T25" fmla="*/ 35 h 48"/>
                <a:gd name="T26" fmla="*/ 43 w 51"/>
                <a:gd name="T27" fmla="*/ 35 h 48"/>
                <a:gd name="T28" fmla="*/ 47 w 51"/>
                <a:gd name="T29" fmla="*/ 37 h 48"/>
                <a:gd name="T30" fmla="*/ 51 w 51"/>
                <a:gd name="T31" fmla="*/ 33 h 48"/>
                <a:gd name="T32" fmla="*/ 33 w 51"/>
                <a:gd name="T33" fmla="*/ 30 h 48"/>
                <a:gd name="T34" fmla="*/ 25 w 51"/>
                <a:gd name="T35" fmla="*/ 3 h 48"/>
                <a:gd name="T36" fmla="*/ 27 w 51"/>
                <a:gd name="T37" fmla="*/ 1 h 48"/>
                <a:gd name="T38" fmla="*/ 44 w 51"/>
                <a:gd name="T39" fmla="*/ 14 h 48"/>
                <a:gd name="T40" fmla="*/ 48 w 51"/>
                <a:gd name="T41" fmla="*/ 29 h 48"/>
                <a:gd name="T42" fmla="*/ 47 w 51"/>
                <a:gd name="T43" fmla="*/ 31 h 48"/>
                <a:gd name="T44" fmla="*/ 34 w 51"/>
                <a:gd name="T45" fmla="*/ 31 h 48"/>
                <a:gd name="T46" fmla="*/ 33 w 51"/>
                <a:gd name="T47" fmla="*/ 3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1" h="48">
                  <a:moveTo>
                    <a:pt x="51" y="33"/>
                  </a:moveTo>
                  <a:cubicBezTo>
                    <a:pt x="2" y="33"/>
                    <a:pt x="2" y="33"/>
                    <a:pt x="2" y="33"/>
                  </a:cubicBezTo>
                  <a:cubicBezTo>
                    <a:pt x="1" y="33"/>
                    <a:pt x="0" y="33"/>
                    <a:pt x="0" y="34"/>
                  </a:cubicBezTo>
                  <a:cubicBezTo>
                    <a:pt x="1" y="43"/>
                    <a:pt x="10" y="48"/>
                    <a:pt x="18" y="48"/>
                  </a:cubicBezTo>
                  <a:cubicBezTo>
                    <a:pt x="36" y="48"/>
                    <a:pt x="36" y="48"/>
                    <a:pt x="36" y="48"/>
                  </a:cubicBezTo>
                  <a:cubicBezTo>
                    <a:pt x="39" y="44"/>
                    <a:pt x="39" y="44"/>
                    <a:pt x="39" y="44"/>
                  </a:cubicBezTo>
                  <a:cubicBezTo>
                    <a:pt x="38" y="43"/>
                    <a:pt x="37" y="42"/>
                    <a:pt x="37" y="40"/>
                  </a:cubicBezTo>
                  <a:cubicBezTo>
                    <a:pt x="37" y="39"/>
                    <a:pt x="37" y="39"/>
                    <a:pt x="38" y="38"/>
                  </a:cubicBezTo>
                  <a:cubicBezTo>
                    <a:pt x="38" y="38"/>
                    <a:pt x="38" y="38"/>
                    <a:pt x="39" y="38"/>
                  </a:cubicBezTo>
                  <a:cubicBezTo>
                    <a:pt x="43" y="41"/>
                    <a:pt x="43" y="41"/>
                    <a:pt x="43" y="41"/>
                  </a:cubicBezTo>
                  <a:cubicBezTo>
                    <a:pt x="44" y="40"/>
                    <a:pt x="44" y="40"/>
                    <a:pt x="44" y="40"/>
                  </a:cubicBezTo>
                  <a:cubicBezTo>
                    <a:pt x="40" y="37"/>
                    <a:pt x="40" y="37"/>
                    <a:pt x="40" y="37"/>
                  </a:cubicBezTo>
                  <a:cubicBezTo>
                    <a:pt x="40" y="36"/>
                    <a:pt x="40" y="36"/>
                    <a:pt x="40" y="35"/>
                  </a:cubicBezTo>
                  <a:cubicBezTo>
                    <a:pt x="41" y="35"/>
                    <a:pt x="42" y="35"/>
                    <a:pt x="43" y="35"/>
                  </a:cubicBezTo>
                  <a:cubicBezTo>
                    <a:pt x="45" y="35"/>
                    <a:pt x="46" y="35"/>
                    <a:pt x="47" y="37"/>
                  </a:cubicBezTo>
                  <a:lnTo>
                    <a:pt x="51" y="33"/>
                  </a:lnTo>
                  <a:close/>
                  <a:moveTo>
                    <a:pt x="33" y="30"/>
                  </a:moveTo>
                  <a:cubicBezTo>
                    <a:pt x="25" y="3"/>
                    <a:pt x="25" y="3"/>
                    <a:pt x="25" y="3"/>
                  </a:cubicBezTo>
                  <a:cubicBezTo>
                    <a:pt x="25" y="2"/>
                    <a:pt x="26" y="1"/>
                    <a:pt x="27" y="1"/>
                  </a:cubicBezTo>
                  <a:cubicBezTo>
                    <a:pt x="35" y="0"/>
                    <a:pt x="42" y="7"/>
                    <a:pt x="44" y="14"/>
                  </a:cubicBezTo>
                  <a:cubicBezTo>
                    <a:pt x="48" y="29"/>
                    <a:pt x="48" y="29"/>
                    <a:pt x="48" y="29"/>
                  </a:cubicBezTo>
                  <a:cubicBezTo>
                    <a:pt x="48" y="30"/>
                    <a:pt x="48" y="31"/>
                    <a:pt x="47" y="31"/>
                  </a:cubicBezTo>
                  <a:cubicBezTo>
                    <a:pt x="34" y="31"/>
                    <a:pt x="34" y="31"/>
                    <a:pt x="34" y="31"/>
                  </a:cubicBezTo>
                  <a:cubicBezTo>
                    <a:pt x="33" y="31"/>
                    <a:pt x="33" y="30"/>
                    <a:pt x="33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50" name="Freeform 14"/>
            <p:cNvSpPr>
              <a:spLocks noEditPoints="1"/>
            </p:cNvSpPr>
            <p:nvPr/>
          </p:nvSpPr>
          <p:spPr bwMode="auto">
            <a:xfrm>
              <a:off x="85" y="78"/>
              <a:ext cx="106" cy="108"/>
            </a:xfrm>
            <a:custGeom>
              <a:avLst/>
              <a:gdLst>
                <a:gd name="T0" fmla="*/ 43 w 45"/>
                <a:gd name="T1" fmla="*/ 0 h 46"/>
                <a:gd name="T2" fmla="*/ 15 w 45"/>
                <a:gd name="T3" fmla="*/ 0 h 46"/>
                <a:gd name="T4" fmla="*/ 11 w 45"/>
                <a:gd name="T5" fmla="*/ 4 h 46"/>
                <a:gd name="T6" fmla="*/ 12 w 45"/>
                <a:gd name="T7" fmla="*/ 7 h 46"/>
                <a:gd name="T8" fmla="*/ 12 w 45"/>
                <a:gd name="T9" fmla="*/ 8 h 46"/>
                <a:gd name="T10" fmla="*/ 11 w 45"/>
                <a:gd name="T11" fmla="*/ 9 h 46"/>
                <a:gd name="T12" fmla="*/ 8 w 45"/>
                <a:gd name="T13" fmla="*/ 7 h 46"/>
                <a:gd name="T14" fmla="*/ 7 w 45"/>
                <a:gd name="T15" fmla="*/ 8 h 46"/>
                <a:gd name="T16" fmla="*/ 10 w 45"/>
                <a:gd name="T17" fmla="*/ 10 h 46"/>
                <a:gd name="T18" fmla="*/ 10 w 45"/>
                <a:gd name="T19" fmla="*/ 12 h 46"/>
                <a:gd name="T20" fmla="*/ 7 w 45"/>
                <a:gd name="T21" fmla="*/ 13 h 46"/>
                <a:gd name="T22" fmla="*/ 3 w 45"/>
                <a:gd name="T23" fmla="*/ 11 h 46"/>
                <a:gd name="T24" fmla="*/ 0 w 45"/>
                <a:gd name="T25" fmla="*/ 15 h 46"/>
                <a:gd name="T26" fmla="*/ 43 w 45"/>
                <a:gd name="T27" fmla="*/ 15 h 46"/>
                <a:gd name="T28" fmla="*/ 45 w 45"/>
                <a:gd name="T29" fmla="*/ 13 h 46"/>
                <a:gd name="T30" fmla="*/ 45 w 45"/>
                <a:gd name="T31" fmla="*/ 1 h 46"/>
                <a:gd name="T32" fmla="*/ 43 w 45"/>
                <a:gd name="T33" fmla="*/ 0 h 46"/>
                <a:gd name="T34" fmla="*/ 9 w 45"/>
                <a:gd name="T35" fmla="*/ 45 h 46"/>
                <a:gd name="T36" fmla="*/ 2 w 45"/>
                <a:gd name="T37" fmla="*/ 19 h 46"/>
                <a:gd name="T38" fmla="*/ 4 w 45"/>
                <a:gd name="T39" fmla="*/ 16 h 46"/>
                <a:gd name="T40" fmla="*/ 16 w 45"/>
                <a:gd name="T41" fmla="*/ 16 h 46"/>
                <a:gd name="T42" fmla="*/ 18 w 45"/>
                <a:gd name="T43" fmla="*/ 18 h 46"/>
                <a:gd name="T44" fmla="*/ 24 w 45"/>
                <a:gd name="T45" fmla="*/ 41 h 46"/>
                <a:gd name="T46" fmla="*/ 23 w 45"/>
                <a:gd name="T47" fmla="*/ 43 h 46"/>
                <a:gd name="T48" fmla="*/ 12 w 45"/>
                <a:gd name="T49" fmla="*/ 46 h 46"/>
                <a:gd name="T50" fmla="*/ 9 w 45"/>
                <a:gd name="T51" fmla="*/ 45 h 46"/>
                <a:gd name="T52" fmla="*/ 14 w 45"/>
                <a:gd name="T53" fmla="*/ 42 h 46"/>
                <a:gd name="T54" fmla="*/ 19 w 45"/>
                <a:gd name="T55" fmla="*/ 41 h 46"/>
                <a:gd name="T56" fmla="*/ 20 w 45"/>
                <a:gd name="T57" fmla="*/ 39 h 46"/>
                <a:gd name="T58" fmla="*/ 16 w 45"/>
                <a:gd name="T59" fmla="*/ 23 h 46"/>
                <a:gd name="T60" fmla="*/ 14 w 45"/>
                <a:gd name="T61" fmla="*/ 22 h 46"/>
                <a:gd name="T62" fmla="*/ 9 w 45"/>
                <a:gd name="T63" fmla="*/ 23 h 46"/>
                <a:gd name="T64" fmla="*/ 8 w 45"/>
                <a:gd name="T65" fmla="*/ 25 h 46"/>
                <a:gd name="T66" fmla="*/ 12 w 45"/>
                <a:gd name="T67" fmla="*/ 41 h 46"/>
                <a:gd name="T68" fmla="*/ 14 w 45"/>
                <a:gd name="T69" fmla="*/ 42 h 46"/>
                <a:gd name="T70" fmla="*/ 42 w 45"/>
                <a:gd name="T71" fmla="*/ 5 h 46"/>
                <a:gd name="T72" fmla="*/ 42 w 45"/>
                <a:gd name="T73" fmla="*/ 10 h 46"/>
                <a:gd name="T74" fmla="*/ 40 w 45"/>
                <a:gd name="T75" fmla="*/ 12 h 46"/>
                <a:gd name="T76" fmla="*/ 24 w 45"/>
                <a:gd name="T77" fmla="*/ 12 h 46"/>
                <a:gd name="T78" fmla="*/ 23 w 45"/>
                <a:gd name="T79" fmla="*/ 10 h 46"/>
                <a:gd name="T80" fmla="*/ 23 w 45"/>
                <a:gd name="T81" fmla="*/ 5 h 46"/>
                <a:gd name="T82" fmla="*/ 24 w 45"/>
                <a:gd name="T83" fmla="*/ 3 h 46"/>
                <a:gd name="T84" fmla="*/ 40 w 45"/>
                <a:gd name="T85" fmla="*/ 3 h 46"/>
                <a:gd name="T86" fmla="*/ 42 w 45"/>
                <a:gd name="T87" fmla="*/ 5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5" h="46">
                  <a:moveTo>
                    <a:pt x="43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2" y="5"/>
                    <a:pt x="12" y="6"/>
                    <a:pt x="12" y="7"/>
                  </a:cubicBezTo>
                  <a:cubicBezTo>
                    <a:pt x="12" y="7"/>
                    <a:pt x="12" y="8"/>
                    <a:pt x="12" y="8"/>
                  </a:cubicBezTo>
                  <a:cubicBezTo>
                    <a:pt x="12" y="9"/>
                    <a:pt x="11" y="9"/>
                    <a:pt x="11" y="9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11"/>
                    <a:pt x="10" y="11"/>
                    <a:pt x="10" y="12"/>
                  </a:cubicBezTo>
                  <a:cubicBezTo>
                    <a:pt x="9" y="12"/>
                    <a:pt x="8" y="13"/>
                    <a:pt x="7" y="13"/>
                  </a:cubicBezTo>
                  <a:cubicBezTo>
                    <a:pt x="6" y="13"/>
                    <a:pt x="4" y="12"/>
                    <a:pt x="3" y="11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43" y="15"/>
                    <a:pt x="43" y="15"/>
                    <a:pt x="43" y="15"/>
                  </a:cubicBezTo>
                  <a:cubicBezTo>
                    <a:pt x="44" y="15"/>
                    <a:pt x="45" y="14"/>
                    <a:pt x="45" y="13"/>
                  </a:cubicBezTo>
                  <a:cubicBezTo>
                    <a:pt x="45" y="1"/>
                    <a:pt x="45" y="1"/>
                    <a:pt x="45" y="1"/>
                  </a:cubicBezTo>
                  <a:cubicBezTo>
                    <a:pt x="45" y="0"/>
                    <a:pt x="44" y="0"/>
                    <a:pt x="43" y="0"/>
                  </a:cubicBezTo>
                  <a:close/>
                  <a:moveTo>
                    <a:pt x="9" y="45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2" y="17"/>
                    <a:pt x="3" y="16"/>
                    <a:pt x="4" y="16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7" y="16"/>
                    <a:pt x="18" y="17"/>
                    <a:pt x="18" y="18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25" y="42"/>
                    <a:pt x="24" y="43"/>
                    <a:pt x="23" y="43"/>
                  </a:cubicBezTo>
                  <a:cubicBezTo>
                    <a:pt x="12" y="46"/>
                    <a:pt x="12" y="46"/>
                    <a:pt x="12" y="46"/>
                  </a:cubicBezTo>
                  <a:cubicBezTo>
                    <a:pt x="11" y="46"/>
                    <a:pt x="10" y="46"/>
                    <a:pt x="9" y="45"/>
                  </a:cubicBezTo>
                  <a:close/>
                  <a:moveTo>
                    <a:pt x="14" y="42"/>
                  </a:moveTo>
                  <a:cubicBezTo>
                    <a:pt x="19" y="41"/>
                    <a:pt x="19" y="41"/>
                    <a:pt x="19" y="41"/>
                  </a:cubicBezTo>
                  <a:cubicBezTo>
                    <a:pt x="20" y="40"/>
                    <a:pt x="20" y="40"/>
                    <a:pt x="20" y="39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2"/>
                    <a:pt x="15" y="22"/>
                    <a:pt x="14" y="22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8" y="24"/>
                    <a:pt x="7" y="25"/>
                    <a:pt x="8" y="25"/>
                  </a:cubicBezTo>
                  <a:cubicBezTo>
                    <a:pt x="12" y="41"/>
                    <a:pt x="12" y="41"/>
                    <a:pt x="12" y="41"/>
                  </a:cubicBezTo>
                  <a:cubicBezTo>
                    <a:pt x="12" y="42"/>
                    <a:pt x="13" y="42"/>
                    <a:pt x="14" y="42"/>
                  </a:cubicBezTo>
                  <a:close/>
                  <a:moveTo>
                    <a:pt x="42" y="5"/>
                  </a:moveTo>
                  <a:cubicBezTo>
                    <a:pt x="42" y="10"/>
                    <a:pt x="42" y="10"/>
                    <a:pt x="42" y="10"/>
                  </a:cubicBezTo>
                  <a:cubicBezTo>
                    <a:pt x="42" y="11"/>
                    <a:pt x="41" y="12"/>
                    <a:pt x="40" y="12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3" y="12"/>
                    <a:pt x="23" y="11"/>
                    <a:pt x="23" y="10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23" y="4"/>
                    <a:pt x="23" y="3"/>
                    <a:pt x="24" y="3"/>
                  </a:cubicBezTo>
                  <a:cubicBezTo>
                    <a:pt x="40" y="3"/>
                    <a:pt x="40" y="3"/>
                    <a:pt x="40" y="3"/>
                  </a:cubicBezTo>
                  <a:cubicBezTo>
                    <a:pt x="41" y="3"/>
                    <a:pt x="42" y="4"/>
                    <a:pt x="4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4351" name="Rectangle 15"/>
          <p:cNvSpPr>
            <a:spLocks noChangeArrowheads="1"/>
          </p:cNvSpPr>
          <p:nvPr/>
        </p:nvSpPr>
        <p:spPr bwMode="auto">
          <a:xfrm>
            <a:off x="6729413" y="1690688"/>
            <a:ext cx="1943100" cy="884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l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翟文郡 &amp; 高仁阳</a:t>
            </a:r>
          </a:p>
          <a:p>
            <a:pPr algn="l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个人信息中心页面</a:t>
            </a:r>
          </a:p>
          <a:p>
            <a:pPr algn="l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商家后台</a:t>
            </a:r>
          </a:p>
        </p:txBody>
      </p:sp>
      <p:sp>
        <p:nvSpPr>
          <p:cNvPr id="14352" name="Rectangle 16"/>
          <p:cNvSpPr>
            <a:spLocks noChangeArrowheads="1"/>
          </p:cNvSpPr>
          <p:nvPr/>
        </p:nvSpPr>
        <p:spPr bwMode="auto">
          <a:xfrm>
            <a:off x="6729095" y="3524250"/>
            <a:ext cx="2289175" cy="884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l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李嘉伟</a:t>
            </a:r>
          </a:p>
          <a:p>
            <a:pPr algn="l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订单列表</a:t>
            </a:r>
          </a:p>
          <a:p>
            <a:pPr algn="l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订单详情页面</a:t>
            </a:r>
          </a:p>
        </p:txBody>
      </p:sp>
      <p:sp>
        <p:nvSpPr>
          <p:cNvPr id="14353" name="Rectangle 17"/>
          <p:cNvSpPr>
            <a:spLocks noChangeArrowheads="1"/>
          </p:cNvSpPr>
          <p:nvPr/>
        </p:nvSpPr>
        <p:spPr bwMode="auto">
          <a:xfrm>
            <a:off x="251520" y="1618933"/>
            <a:ext cx="2162983" cy="1179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r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王海琦</a:t>
            </a:r>
          </a:p>
          <a:p>
            <a:pPr algn="r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购物车订餐</a:t>
            </a:r>
          </a:p>
          <a:p>
            <a:pPr algn="r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收货地址管理系统</a:t>
            </a:r>
            <a:endParaRPr lang="zh-CN" altLang="en-US" sz="15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r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构架搭建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354" name="Rectangle 18"/>
          <p:cNvSpPr>
            <a:spLocks noChangeArrowheads="1"/>
          </p:cNvSpPr>
          <p:nvPr/>
        </p:nvSpPr>
        <p:spPr bwMode="auto">
          <a:xfrm>
            <a:off x="417513" y="3452495"/>
            <a:ext cx="1943100" cy="589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r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刘逸群 &amp; 吴丰</a:t>
            </a:r>
          </a:p>
          <a:p>
            <a:pPr algn="r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登录、注册功能</a:t>
            </a:r>
            <a:endParaRPr lang="zh-CN" altLang="en-US" sz="16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458817" y="358586"/>
            <a:ext cx="2226366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项目详解</a:t>
            </a:r>
            <a:endParaRPr lang="en-US" altLang="zh-CN" sz="32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 descr="MLGBMMp_meitu_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9620" y="1920875"/>
            <a:ext cx="2520950" cy="15005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40" name="Group 4"/>
          <p:cNvGrpSpPr/>
          <p:nvPr/>
        </p:nvGrpSpPr>
        <p:grpSpPr bwMode="auto">
          <a:xfrm>
            <a:off x="2899093" y="1792923"/>
            <a:ext cx="3343275" cy="2251075"/>
            <a:chOff x="0" y="0"/>
            <a:chExt cx="2724" cy="1835"/>
          </a:xfrm>
        </p:grpSpPr>
        <p:sp>
          <p:nvSpPr>
            <p:cNvPr id="14341" name="Oval 5"/>
            <p:cNvSpPr>
              <a:spLocks noChangeArrowheads="1"/>
            </p:cNvSpPr>
            <p:nvPr/>
          </p:nvSpPr>
          <p:spPr bwMode="auto">
            <a:xfrm flipV="1">
              <a:off x="0" y="1755"/>
              <a:ext cx="2724" cy="80"/>
            </a:xfrm>
            <a:prstGeom prst="ellipse">
              <a:avLst/>
            </a:prstGeom>
            <a:gradFill rotWithShape="1">
              <a:gsLst>
                <a:gs pos="0">
                  <a:schemeClr val="tx1">
                    <a:alpha val="20000"/>
                  </a:schemeClr>
                </a:gs>
                <a:gs pos="100000">
                  <a:schemeClr val="tx1">
                    <a:gamma/>
                    <a:shade val="46275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pic>
          <p:nvPicPr>
            <p:cNvPr id="14343" name="Picture 7" descr="apple icons"/>
            <p:cNvPicPr>
              <a:picLocks noChangeAspect="1" noChangeArrowheads="1"/>
            </p:cNvPicPr>
            <p:nvPr/>
          </p:nvPicPr>
          <p:blipFill>
            <a:blip r:embed="rId2" cstate="screen"/>
            <a:srcRect/>
            <a:stretch>
              <a:fillRect/>
            </a:stretch>
          </p:blipFill>
          <p:spPr bwMode="auto">
            <a:xfrm>
              <a:off x="240" y="0"/>
              <a:ext cx="2246" cy="18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4345" name="Freeform 9"/>
          <p:cNvSpPr/>
          <p:nvPr/>
        </p:nvSpPr>
        <p:spPr bwMode="auto">
          <a:xfrm>
            <a:off x="2590800" y="1644650"/>
            <a:ext cx="231775" cy="276225"/>
          </a:xfrm>
          <a:custGeom>
            <a:avLst/>
            <a:gdLst>
              <a:gd name="T0" fmla="*/ 54 w 56"/>
              <a:gd name="T1" fmla="*/ 67 h 67"/>
              <a:gd name="T2" fmla="*/ 8 w 56"/>
              <a:gd name="T3" fmla="*/ 67 h 67"/>
              <a:gd name="T4" fmla="*/ 0 w 56"/>
              <a:gd name="T5" fmla="*/ 59 h 67"/>
              <a:gd name="T6" fmla="*/ 0 w 56"/>
              <a:gd name="T7" fmla="*/ 8 h 67"/>
              <a:gd name="T8" fmla="*/ 8 w 56"/>
              <a:gd name="T9" fmla="*/ 0 h 67"/>
              <a:gd name="T10" fmla="*/ 54 w 56"/>
              <a:gd name="T11" fmla="*/ 0 h 67"/>
              <a:gd name="T12" fmla="*/ 56 w 56"/>
              <a:gd name="T13" fmla="*/ 2 h 67"/>
              <a:gd name="T14" fmla="*/ 56 w 56"/>
              <a:gd name="T15" fmla="*/ 11 h 67"/>
              <a:gd name="T16" fmla="*/ 55 w 56"/>
              <a:gd name="T17" fmla="*/ 12 h 67"/>
              <a:gd name="T18" fmla="*/ 54 w 56"/>
              <a:gd name="T19" fmla="*/ 12 h 67"/>
              <a:gd name="T20" fmla="*/ 53 w 56"/>
              <a:gd name="T21" fmla="*/ 11 h 67"/>
              <a:gd name="T22" fmla="*/ 53 w 56"/>
              <a:gd name="T23" fmla="*/ 5 h 67"/>
              <a:gd name="T24" fmla="*/ 51 w 56"/>
              <a:gd name="T25" fmla="*/ 3 h 67"/>
              <a:gd name="T26" fmla="*/ 8 w 56"/>
              <a:gd name="T27" fmla="*/ 3 h 67"/>
              <a:gd name="T28" fmla="*/ 8 w 56"/>
              <a:gd name="T29" fmla="*/ 14 h 67"/>
              <a:gd name="T30" fmla="*/ 54 w 56"/>
              <a:gd name="T31" fmla="*/ 14 h 67"/>
              <a:gd name="T32" fmla="*/ 56 w 56"/>
              <a:gd name="T33" fmla="*/ 16 h 67"/>
              <a:gd name="T34" fmla="*/ 56 w 56"/>
              <a:gd name="T35" fmla="*/ 65 h 67"/>
              <a:gd name="T36" fmla="*/ 54 w 56"/>
              <a:gd name="T37" fmla="*/ 67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56" h="67">
                <a:moveTo>
                  <a:pt x="54" y="67"/>
                </a:moveTo>
                <a:cubicBezTo>
                  <a:pt x="8" y="67"/>
                  <a:pt x="8" y="67"/>
                  <a:pt x="8" y="67"/>
                </a:cubicBezTo>
                <a:cubicBezTo>
                  <a:pt x="4" y="67"/>
                  <a:pt x="0" y="64"/>
                  <a:pt x="0" y="59"/>
                </a:cubicBezTo>
                <a:cubicBezTo>
                  <a:pt x="0" y="42"/>
                  <a:pt x="0" y="25"/>
                  <a:pt x="0" y="8"/>
                </a:cubicBezTo>
                <a:cubicBezTo>
                  <a:pt x="0" y="4"/>
                  <a:pt x="4" y="0"/>
                  <a:pt x="8" y="0"/>
                </a:cubicBezTo>
                <a:cubicBezTo>
                  <a:pt x="24" y="0"/>
                  <a:pt x="38" y="0"/>
                  <a:pt x="54" y="0"/>
                </a:cubicBezTo>
                <a:cubicBezTo>
                  <a:pt x="55" y="0"/>
                  <a:pt x="56" y="1"/>
                  <a:pt x="56" y="2"/>
                </a:cubicBezTo>
                <a:cubicBezTo>
                  <a:pt x="56" y="11"/>
                  <a:pt x="56" y="11"/>
                  <a:pt x="56" y="11"/>
                </a:cubicBezTo>
                <a:cubicBezTo>
                  <a:pt x="56" y="12"/>
                  <a:pt x="55" y="12"/>
                  <a:pt x="55" y="12"/>
                </a:cubicBezTo>
                <a:cubicBezTo>
                  <a:pt x="54" y="12"/>
                  <a:pt x="54" y="12"/>
                  <a:pt x="54" y="12"/>
                </a:cubicBezTo>
                <a:cubicBezTo>
                  <a:pt x="54" y="12"/>
                  <a:pt x="53" y="12"/>
                  <a:pt x="53" y="11"/>
                </a:cubicBezTo>
                <a:cubicBezTo>
                  <a:pt x="53" y="5"/>
                  <a:pt x="53" y="5"/>
                  <a:pt x="53" y="5"/>
                </a:cubicBezTo>
                <a:cubicBezTo>
                  <a:pt x="53" y="4"/>
                  <a:pt x="52" y="3"/>
                  <a:pt x="51" y="3"/>
                </a:cubicBezTo>
                <a:cubicBezTo>
                  <a:pt x="8" y="3"/>
                  <a:pt x="8" y="3"/>
                  <a:pt x="8" y="3"/>
                </a:cubicBezTo>
                <a:cubicBezTo>
                  <a:pt x="2" y="3"/>
                  <a:pt x="2" y="14"/>
                  <a:pt x="8" y="14"/>
                </a:cubicBezTo>
                <a:cubicBezTo>
                  <a:pt x="54" y="14"/>
                  <a:pt x="54" y="14"/>
                  <a:pt x="54" y="14"/>
                </a:cubicBezTo>
                <a:cubicBezTo>
                  <a:pt x="55" y="14"/>
                  <a:pt x="56" y="15"/>
                  <a:pt x="56" y="16"/>
                </a:cubicBezTo>
                <a:cubicBezTo>
                  <a:pt x="56" y="32"/>
                  <a:pt x="56" y="49"/>
                  <a:pt x="56" y="65"/>
                </a:cubicBezTo>
                <a:cubicBezTo>
                  <a:pt x="56" y="66"/>
                  <a:pt x="55" y="67"/>
                  <a:pt x="54" y="6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346" name="Freeform 10"/>
          <p:cNvSpPr>
            <a:spLocks noEditPoints="1"/>
          </p:cNvSpPr>
          <p:nvPr/>
        </p:nvSpPr>
        <p:spPr bwMode="auto">
          <a:xfrm>
            <a:off x="6296025" y="3433763"/>
            <a:ext cx="241300" cy="339725"/>
          </a:xfrm>
          <a:custGeom>
            <a:avLst/>
            <a:gdLst>
              <a:gd name="T0" fmla="*/ 11 w 87"/>
              <a:gd name="T1" fmla="*/ 109 h 123"/>
              <a:gd name="T2" fmla="*/ 5 w 87"/>
              <a:gd name="T3" fmla="*/ 82 h 123"/>
              <a:gd name="T4" fmla="*/ 0 w 87"/>
              <a:gd name="T5" fmla="*/ 70 h 123"/>
              <a:gd name="T6" fmla="*/ 8 w 87"/>
              <a:gd name="T7" fmla="*/ 57 h 123"/>
              <a:gd name="T8" fmla="*/ 34 w 87"/>
              <a:gd name="T9" fmla="*/ 25 h 123"/>
              <a:gd name="T10" fmla="*/ 28 w 87"/>
              <a:gd name="T11" fmla="*/ 14 h 123"/>
              <a:gd name="T12" fmla="*/ 25 w 87"/>
              <a:gd name="T13" fmla="*/ 13 h 123"/>
              <a:gd name="T14" fmla="*/ 24 w 87"/>
              <a:gd name="T15" fmla="*/ 8 h 123"/>
              <a:gd name="T16" fmla="*/ 42 w 87"/>
              <a:gd name="T17" fmla="*/ 1 h 123"/>
              <a:gd name="T18" fmla="*/ 46 w 87"/>
              <a:gd name="T19" fmla="*/ 1 h 123"/>
              <a:gd name="T20" fmla="*/ 46 w 87"/>
              <a:gd name="T21" fmla="*/ 6 h 123"/>
              <a:gd name="T22" fmla="*/ 44 w 87"/>
              <a:gd name="T23" fmla="*/ 8 h 123"/>
              <a:gd name="T24" fmla="*/ 66 w 87"/>
              <a:gd name="T25" fmla="*/ 67 h 123"/>
              <a:gd name="T26" fmla="*/ 65 w 87"/>
              <a:gd name="T27" fmla="*/ 68 h 123"/>
              <a:gd name="T28" fmla="*/ 64 w 87"/>
              <a:gd name="T29" fmla="*/ 74 h 123"/>
              <a:gd name="T30" fmla="*/ 56 w 87"/>
              <a:gd name="T31" fmla="*/ 74 h 123"/>
              <a:gd name="T32" fmla="*/ 54 w 87"/>
              <a:gd name="T33" fmla="*/ 72 h 123"/>
              <a:gd name="T34" fmla="*/ 52 w 87"/>
              <a:gd name="T35" fmla="*/ 71 h 123"/>
              <a:gd name="T36" fmla="*/ 38 w 87"/>
              <a:gd name="T37" fmla="*/ 43 h 123"/>
              <a:gd name="T38" fmla="*/ 24 w 87"/>
              <a:gd name="T39" fmla="*/ 65 h 123"/>
              <a:gd name="T40" fmla="*/ 22 w 87"/>
              <a:gd name="T41" fmla="*/ 78 h 123"/>
              <a:gd name="T42" fmla="*/ 37 w 87"/>
              <a:gd name="T43" fmla="*/ 108 h 123"/>
              <a:gd name="T44" fmla="*/ 81 w 87"/>
              <a:gd name="T45" fmla="*/ 109 h 123"/>
              <a:gd name="T46" fmla="*/ 86 w 87"/>
              <a:gd name="T47" fmla="*/ 118 h 123"/>
              <a:gd name="T48" fmla="*/ 10 w 87"/>
              <a:gd name="T49" fmla="*/ 123 h 123"/>
              <a:gd name="T50" fmla="*/ 5 w 87"/>
              <a:gd name="T51" fmla="*/ 114 h 123"/>
              <a:gd name="T52" fmla="*/ 13 w 87"/>
              <a:gd name="T53" fmla="*/ 65 h 123"/>
              <a:gd name="T54" fmla="*/ 13 w 87"/>
              <a:gd name="T55" fmla="*/ 76 h 123"/>
              <a:gd name="T56" fmla="*/ 13 w 87"/>
              <a:gd name="T57" fmla="*/ 65 h 123"/>
              <a:gd name="T58" fmla="*/ 82 w 87"/>
              <a:gd name="T59" fmla="*/ 72 h 123"/>
              <a:gd name="T60" fmla="*/ 87 w 87"/>
              <a:gd name="T61" fmla="*/ 76 h 123"/>
              <a:gd name="T62" fmla="*/ 49 w 87"/>
              <a:gd name="T63" fmla="*/ 94 h 123"/>
              <a:gd name="T64" fmla="*/ 44 w 87"/>
              <a:gd name="T65" fmla="*/ 90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87" h="123">
                <a:moveTo>
                  <a:pt x="10" y="109"/>
                </a:moveTo>
                <a:cubicBezTo>
                  <a:pt x="11" y="109"/>
                  <a:pt x="11" y="109"/>
                  <a:pt x="11" y="109"/>
                </a:cubicBezTo>
                <a:cubicBezTo>
                  <a:pt x="13" y="109"/>
                  <a:pt x="14" y="106"/>
                  <a:pt x="13" y="105"/>
                </a:cubicBezTo>
                <a:cubicBezTo>
                  <a:pt x="8" y="98"/>
                  <a:pt x="6" y="90"/>
                  <a:pt x="5" y="82"/>
                </a:cubicBezTo>
                <a:cubicBezTo>
                  <a:pt x="5" y="80"/>
                  <a:pt x="4" y="79"/>
                  <a:pt x="4" y="79"/>
                </a:cubicBezTo>
                <a:cubicBezTo>
                  <a:pt x="2" y="76"/>
                  <a:pt x="0" y="73"/>
                  <a:pt x="0" y="70"/>
                </a:cubicBezTo>
                <a:cubicBezTo>
                  <a:pt x="0" y="66"/>
                  <a:pt x="2" y="62"/>
                  <a:pt x="6" y="60"/>
                </a:cubicBezTo>
                <a:cubicBezTo>
                  <a:pt x="7" y="59"/>
                  <a:pt x="8" y="58"/>
                  <a:pt x="8" y="57"/>
                </a:cubicBezTo>
                <a:cubicBezTo>
                  <a:pt x="12" y="45"/>
                  <a:pt x="21" y="35"/>
                  <a:pt x="33" y="29"/>
                </a:cubicBezTo>
                <a:cubicBezTo>
                  <a:pt x="34" y="28"/>
                  <a:pt x="34" y="27"/>
                  <a:pt x="34" y="25"/>
                </a:cubicBezTo>
                <a:cubicBezTo>
                  <a:pt x="29" y="14"/>
                  <a:pt x="29" y="14"/>
                  <a:pt x="29" y="14"/>
                </a:cubicBezTo>
                <a:cubicBezTo>
                  <a:pt x="29" y="14"/>
                  <a:pt x="28" y="13"/>
                  <a:pt x="28" y="14"/>
                </a:cubicBezTo>
                <a:cubicBezTo>
                  <a:pt x="26" y="14"/>
                  <a:pt x="26" y="14"/>
                  <a:pt x="26" y="14"/>
                </a:cubicBezTo>
                <a:cubicBezTo>
                  <a:pt x="26" y="14"/>
                  <a:pt x="25" y="14"/>
                  <a:pt x="25" y="13"/>
                </a:cubicBezTo>
                <a:cubicBezTo>
                  <a:pt x="23" y="10"/>
                  <a:pt x="23" y="10"/>
                  <a:pt x="23" y="10"/>
                </a:cubicBezTo>
                <a:cubicBezTo>
                  <a:pt x="23" y="9"/>
                  <a:pt x="24" y="9"/>
                  <a:pt x="24" y="8"/>
                </a:cubicBezTo>
                <a:cubicBezTo>
                  <a:pt x="27" y="7"/>
                  <a:pt x="27" y="7"/>
                  <a:pt x="27" y="7"/>
                </a:cubicBezTo>
                <a:cubicBezTo>
                  <a:pt x="42" y="1"/>
                  <a:pt x="42" y="1"/>
                  <a:pt x="42" y="1"/>
                </a:cubicBezTo>
                <a:cubicBezTo>
                  <a:pt x="44" y="0"/>
                  <a:pt x="44" y="0"/>
                  <a:pt x="44" y="0"/>
                </a:cubicBezTo>
                <a:cubicBezTo>
                  <a:pt x="45" y="0"/>
                  <a:pt x="46" y="1"/>
                  <a:pt x="46" y="1"/>
                </a:cubicBezTo>
                <a:cubicBezTo>
                  <a:pt x="47" y="5"/>
                  <a:pt x="47" y="5"/>
                  <a:pt x="47" y="5"/>
                </a:cubicBezTo>
                <a:cubicBezTo>
                  <a:pt x="47" y="5"/>
                  <a:pt x="47" y="6"/>
                  <a:pt x="46" y="6"/>
                </a:cubicBezTo>
                <a:cubicBezTo>
                  <a:pt x="45" y="7"/>
                  <a:pt x="45" y="7"/>
                  <a:pt x="45" y="7"/>
                </a:cubicBezTo>
                <a:cubicBezTo>
                  <a:pt x="44" y="7"/>
                  <a:pt x="44" y="8"/>
                  <a:pt x="44" y="8"/>
                </a:cubicBezTo>
                <a:cubicBezTo>
                  <a:pt x="67" y="65"/>
                  <a:pt x="67" y="65"/>
                  <a:pt x="67" y="65"/>
                </a:cubicBezTo>
                <a:cubicBezTo>
                  <a:pt x="67" y="66"/>
                  <a:pt x="67" y="66"/>
                  <a:pt x="66" y="67"/>
                </a:cubicBezTo>
                <a:cubicBezTo>
                  <a:pt x="66" y="67"/>
                  <a:pt x="66" y="67"/>
                  <a:pt x="66" y="67"/>
                </a:cubicBezTo>
                <a:cubicBezTo>
                  <a:pt x="65" y="67"/>
                  <a:pt x="65" y="68"/>
                  <a:pt x="65" y="68"/>
                </a:cubicBezTo>
                <a:cubicBezTo>
                  <a:pt x="66" y="70"/>
                  <a:pt x="66" y="70"/>
                  <a:pt x="66" y="70"/>
                </a:cubicBezTo>
                <a:cubicBezTo>
                  <a:pt x="67" y="72"/>
                  <a:pt x="66" y="73"/>
                  <a:pt x="64" y="74"/>
                </a:cubicBezTo>
                <a:cubicBezTo>
                  <a:pt x="60" y="76"/>
                  <a:pt x="60" y="76"/>
                  <a:pt x="60" y="76"/>
                </a:cubicBezTo>
                <a:cubicBezTo>
                  <a:pt x="58" y="76"/>
                  <a:pt x="57" y="75"/>
                  <a:pt x="56" y="74"/>
                </a:cubicBezTo>
                <a:cubicBezTo>
                  <a:pt x="55" y="72"/>
                  <a:pt x="55" y="72"/>
                  <a:pt x="55" y="72"/>
                </a:cubicBezTo>
                <a:cubicBezTo>
                  <a:pt x="55" y="72"/>
                  <a:pt x="54" y="71"/>
                  <a:pt x="54" y="72"/>
                </a:cubicBezTo>
                <a:cubicBezTo>
                  <a:pt x="53" y="72"/>
                  <a:pt x="53" y="72"/>
                  <a:pt x="53" y="72"/>
                </a:cubicBezTo>
                <a:cubicBezTo>
                  <a:pt x="53" y="72"/>
                  <a:pt x="52" y="72"/>
                  <a:pt x="52" y="71"/>
                </a:cubicBezTo>
                <a:cubicBezTo>
                  <a:pt x="41" y="45"/>
                  <a:pt x="41" y="45"/>
                  <a:pt x="41" y="45"/>
                </a:cubicBezTo>
                <a:cubicBezTo>
                  <a:pt x="41" y="43"/>
                  <a:pt x="39" y="43"/>
                  <a:pt x="38" y="43"/>
                </a:cubicBezTo>
                <a:cubicBezTo>
                  <a:pt x="31" y="48"/>
                  <a:pt x="26" y="54"/>
                  <a:pt x="23" y="60"/>
                </a:cubicBezTo>
                <a:cubicBezTo>
                  <a:pt x="23" y="62"/>
                  <a:pt x="23" y="63"/>
                  <a:pt x="24" y="65"/>
                </a:cubicBezTo>
                <a:cubicBezTo>
                  <a:pt x="24" y="66"/>
                  <a:pt x="25" y="68"/>
                  <a:pt x="25" y="70"/>
                </a:cubicBezTo>
                <a:cubicBezTo>
                  <a:pt x="25" y="73"/>
                  <a:pt x="24" y="76"/>
                  <a:pt x="22" y="78"/>
                </a:cubicBezTo>
                <a:cubicBezTo>
                  <a:pt x="21" y="79"/>
                  <a:pt x="21" y="81"/>
                  <a:pt x="21" y="82"/>
                </a:cubicBezTo>
                <a:cubicBezTo>
                  <a:pt x="22" y="92"/>
                  <a:pt x="28" y="102"/>
                  <a:pt x="37" y="108"/>
                </a:cubicBezTo>
                <a:cubicBezTo>
                  <a:pt x="38" y="108"/>
                  <a:pt x="39" y="109"/>
                  <a:pt x="40" y="109"/>
                </a:cubicBezTo>
                <a:cubicBezTo>
                  <a:pt x="81" y="109"/>
                  <a:pt x="81" y="109"/>
                  <a:pt x="81" y="109"/>
                </a:cubicBezTo>
                <a:cubicBezTo>
                  <a:pt x="83" y="109"/>
                  <a:pt x="86" y="111"/>
                  <a:pt x="86" y="114"/>
                </a:cubicBezTo>
                <a:cubicBezTo>
                  <a:pt x="86" y="118"/>
                  <a:pt x="86" y="118"/>
                  <a:pt x="86" y="118"/>
                </a:cubicBezTo>
                <a:cubicBezTo>
                  <a:pt x="86" y="121"/>
                  <a:pt x="83" y="123"/>
                  <a:pt x="81" y="123"/>
                </a:cubicBezTo>
                <a:cubicBezTo>
                  <a:pt x="10" y="123"/>
                  <a:pt x="10" y="123"/>
                  <a:pt x="10" y="123"/>
                </a:cubicBezTo>
                <a:cubicBezTo>
                  <a:pt x="7" y="123"/>
                  <a:pt x="5" y="121"/>
                  <a:pt x="5" y="118"/>
                </a:cubicBezTo>
                <a:cubicBezTo>
                  <a:pt x="5" y="114"/>
                  <a:pt x="5" y="114"/>
                  <a:pt x="5" y="114"/>
                </a:cubicBezTo>
                <a:cubicBezTo>
                  <a:pt x="5" y="111"/>
                  <a:pt x="7" y="109"/>
                  <a:pt x="10" y="109"/>
                </a:cubicBezTo>
                <a:close/>
                <a:moveTo>
                  <a:pt x="13" y="65"/>
                </a:moveTo>
                <a:cubicBezTo>
                  <a:pt x="16" y="65"/>
                  <a:pt x="18" y="67"/>
                  <a:pt x="18" y="70"/>
                </a:cubicBezTo>
                <a:cubicBezTo>
                  <a:pt x="18" y="73"/>
                  <a:pt x="16" y="76"/>
                  <a:pt x="13" y="76"/>
                </a:cubicBezTo>
                <a:cubicBezTo>
                  <a:pt x="9" y="76"/>
                  <a:pt x="7" y="73"/>
                  <a:pt x="7" y="70"/>
                </a:cubicBezTo>
                <a:cubicBezTo>
                  <a:pt x="7" y="67"/>
                  <a:pt x="9" y="65"/>
                  <a:pt x="13" y="65"/>
                </a:cubicBezTo>
                <a:close/>
                <a:moveTo>
                  <a:pt x="46" y="86"/>
                </a:moveTo>
                <a:cubicBezTo>
                  <a:pt x="82" y="72"/>
                  <a:pt x="82" y="72"/>
                  <a:pt x="82" y="72"/>
                </a:cubicBezTo>
                <a:cubicBezTo>
                  <a:pt x="83" y="71"/>
                  <a:pt x="85" y="72"/>
                  <a:pt x="86" y="73"/>
                </a:cubicBezTo>
                <a:cubicBezTo>
                  <a:pt x="87" y="76"/>
                  <a:pt x="87" y="76"/>
                  <a:pt x="87" y="76"/>
                </a:cubicBezTo>
                <a:cubicBezTo>
                  <a:pt x="87" y="78"/>
                  <a:pt x="87" y="80"/>
                  <a:pt x="85" y="80"/>
                </a:cubicBezTo>
                <a:cubicBezTo>
                  <a:pt x="49" y="94"/>
                  <a:pt x="49" y="94"/>
                  <a:pt x="49" y="94"/>
                </a:cubicBezTo>
                <a:cubicBezTo>
                  <a:pt x="48" y="95"/>
                  <a:pt x="46" y="94"/>
                  <a:pt x="45" y="93"/>
                </a:cubicBezTo>
                <a:cubicBezTo>
                  <a:pt x="44" y="90"/>
                  <a:pt x="44" y="90"/>
                  <a:pt x="44" y="90"/>
                </a:cubicBezTo>
                <a:cubicBezTo>
                  <a:pt x="44" y="88"/>
                  <a:pt x="44" y="87"/>
                  <a:pt x="46" y="8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347" name="Freeform 11"/>
          <p:cNvSpPr>
            <a:spLocks noEditPoints="1"/>
          </p:cNvSpPr>
          <p:nvPr/>
        </p:nvSpPr>
        <p:spPr bwMode="auto">
          <a:xfrm rot="-178888">
            <a:off x="2554288" y="3429000"/>
            <a:ext cx="304800" cy="304800"/>
          </a:xfrm>
          <a:custGeom>
            <a:avLst/>
            <a:gdLst>
              <a:gd name="T0" fmla="*/ 69 w 138"/>
              <a:gd name="T1" fmla="*/ 138 h 138"/>
              <a:gd name="T2" fmla="*/ 114 w 138"/>
              <a:gd name="T3" fmla="*/ 36 h 138"/>
              <a:gd name="T4" fmla="*/ 105 w 138"/>
              <a:gd name="T5" fmla="*/ 64 h 138"/>
              <a:gd name="T6" fmla="*/ 126 w 138"/>
              <a:gd name="T7" fmla="*/ 64 h 138"/>
              <a:gd name="T8" fmla="*/ 124 w 138"/>
              <a:gd name="T9" fmla="*/ 72 h 138"/>
              <a:gd name="T10" fmla="*/ 102 w 138"/>
              <a:gd name="T11" fmla="*/ 95 h 138"/>
              <a:gd name="T12" fmla="*/ 116 w 138"/>
              <a:gd name="T13" fmla="*/ 101 h 138"/>
              <a:gd name="T14" fmla="*/ 25 w 138"/>
              <a:gd name="T15" fmla="*/ 101 h 138"/>
              <a:gd name="T16" fmla="*/ 34 w 138"/>
              <a:gd name="T17" fmla="*/ 73 h 138"/>
              <a:gd name="T18" fmla="*/ 13 w 138"/>
              <a:gd name="T19" fmla="*/ 74 h 138"/>
              <a:gd name="T20" fmla="*/ 15 w 138"/>
              <a:gd name="T21" fmla="*/ 66 h 138"/>
              <a:gd name="T22" fmla="*/ 37 w 138"/>
              <a:gd name="T23" fmla="*/ 43 h 138"/>
              <a:gd name="T24" fmla="*/ 22 w 138"/>
              <a:gd name="T25" fmla="*/ 37 h 138"/>
              <a:gd name="T26" fmla="*/ 92 w 138"/>
              <a:gd name="T27" fmla="*/ 19 h 138"/>
              <a:gd name="T28" fmla="*/ 109 w 138"/>
              <a:gd name="T29" fmla="*/ 32 h 138"/>
              <a:gd name="T30" fmla="*/ 93 w 138"/>
              <a:gd name="T31" fmla="*/ 18 h 138"/>
              <a:gd name="T32" fmla="*/ 74 w 138"/>
              <a:gd name="T33" fmla="*/ 12 h 138"/>
              <a:gd name="T34" fmla="*/ 74 w 138"/>
              <a:gd name="T35" fmla="*/ 40 h 138"/>
              <a:gd name="T36" fmla="*/ 81 w 138"/>
              <a:gd name="T37" fmla="*/ 14 h 138"/>
              <a:gd name="T38" fmla="*/ 61 w 138"/>
              <a:gd name="T39" fmla="*/ 13 h 138"/>
              <a:gd name="T40" fmla="*/ 46 w 138"/>
              <a:gd name="T41" fmla="*/ 37 h 138"/>
              <a:gd name="T42" fmla="*/ 66 w 138"/>
              <a:gd name="T43" fmla="*/ 14 h 138"/>
              <a:gd name="T44" fmla="*/ 29 w 138"/>
              <a:gd name="T45" fmla="*/ 29 h 138"/>
              <a:gd name="T46" fmla="*/ 37 w 138"/>
              <a:gd name="T47" fmla="*/ 35 h 138"/>
              <a:gd name="T48" fmla="*/ 45 w 138"/>
              <a:gd name="T49" fmla="*/ 18 h 138"/>
              <a:gd name="T50" fmla="*/ 46 w 138"/>
              <a:gd name="T51" fmla="*/ 119 h 138"/>
              <a:gd name="T52" fmla="*/ 29 w 138"/>
              <a:gd name="T53" fmla="*/ 106 h 138"/>
              <a:gd name="T54" fmla="*/ 64 w 138"/>
              <a:gd name="T55" fmla="*/ 125 h 138"/>
              <a:gd name="T56" fmla="*/ 64 w 138"/>
              <a:gd name="T57" fmla="*/ 98 h 138"/>
              <a:gd name="T58" fmla="*/ 57 w 138"/>
              <a:gd name="T59" fmla="*/ 123 h 138"/>
              <a:gd name="T60" fmla="*/ 78 w 138"/>
              <a:gd name="T61" fmla="*/ 125 h 138"/>
              <a:gd name="T62" fmla="*/ 92 w 138"/>
              <a:gd name="T63" fmla="*/ 100 h 138"/>
              <a:gd name="T64" fmla="*/ 72 w 138"/>
              <a:gd name="T65" fmla="*/ 123 h 138"/>
              <a:gd name="T66" fmla="*/ 110 w 138"/>
              <a:gd name="T67" fmla="*/ 108 h 138"/>
              <a:gd name="T68" fmla="*/ 99 w 138"/>
              <a:gd name="T69" fmla="*/ 104 h 138"/>
              <a:gd name="T70" fmla="*/ 94 w 138"/>
              <a:gd name="T71" fmla="*/ 43 h 138"/>
              <a:gd name="T72" fmla="*/ 72 w 138"/>
              <a:gd name="T73" fmla="*/ 64 h 138"/>
              <a:gd name="T74" fmla="*/ 98 w 138"/>
              <a:gd name="T75" fmla="*/ 64 h 138"/>
              <a:gd name="T76" fmla="*/ 97 w 138"/>
              <a:gd name="T77" fmla="*/ 72 h 138"/>
              <a:gd name="T78" fmla="*/ 72 w 138"/>
              <a:gd name="T79" fmla="*/ 90 h 138"/>
              <a:gd name="T80" fmla="*/ 96 w 138"/>
              <a:gd name="T81" fmla="*/ 93 h 138"/>
              <a:gd name="T82" fmla="*/ 45 w 138"/>
              <a:gd name="T83" fmla="*/ 94 h 138"/>
              <a:gd name="T84" fmla="*/ 66 w 138"/>
              <a:gd name="T85" fmla="*/ 73 h 138"/>
              <a:gd name="T86" fmla="*/ 40 w 138"/>
              <a:gd name="T87" fmla="*/ 74 h 138"/>
              <a:gd name="T88" fmla="*/ 42 w 138"/>
              <a:gd name="T89" fmla="*/ 66 h 138"/>
              <a:gd name="T90" fmla="*/ 66 w 138"/>
              <a:gd name="T91" fmla="*/ 47 h 138"/>
              <a:gd name="T92" fmla="*/ 43 w 138"/>
              <a:gd name="T93" fmla="*/ 44 h 1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38" h="138">
                <a:moveTo>
                  <a:pt x="69" y="0"/>
                </a:moveTo>
                <a:cubicBezTo>
                  <a:pt x="107" y="0"/>
                  <a:pt x="138" y="31"/>
                  <a:pt x="138" y="69"/>
                </a:cubicBezTo>
                <a:cubicBezTo>
                  <a:pt x="138" y="107"/>
                  <a:pt x="107" y="138"/>
                  <a:pt x="69" y="138"/>
                </a:cubicBezTo>
                <a:cubicBezTo>
                  <a:pt x="31" y="138"/>
                  <a:pt x="0" y="107"/>
                  <a:pt x="0" y="69"/>
                </a:cubicBezTo>
                <a:cubicBezTo>
                  <a:pt x="0" y="31"/>
                  <a:pt x="31" y="0"/>
                  <a:pt x="69" y="0"/>
                </a:cubicBezTo>
                <a:close/>
                <a:moveTo>
                  <a:pt x="114" y="36"/>
                </a:moveTo>
                <a:cubicBezTo>
                  <a:pt x="111" y="38"/>
                  <a:pt x="107" y="40"/>
                  <a:pt x="103" y="41"/>
                </a:cubicBezTo>
                <a:cubicBezTo>
                  <a:pt x="102" y="41"/>
                  <a:pt x="102" y="42"/>
                  <a:pt x="102" y="43"/>
                </a:cubicBezTo>
                <a:cubicBezTo>
                  <a:pt x="103" y="49"/>
                  <a:pt x="104" y="57"/>
                  <a:pt x="105" y="64"/>
                </a:cubicBezTo>
                <a:cubicBezTo>
                  <a:pt x="105" y="65"/>
                  <a:pt x="105" y="66"/>
                  <a:pt x="106" y="66"/>
                </a:cubicBezTo>
                <a:cubicBezTo>
                  <a:pt x="124" y="66"/>
                  <a:pt x="124" y="66"/>
                  <a:pt x="124" y="66"/>
                </a:cubicBezTo>
                <a:cubicBezTo>
                  <a:pt x="125" y="66"/>
                  <a:pt x="126" y="65"/>
                  <a:pt x="126" y="64"/>
                </a:cubicBezTo>
                <a:cubicBezTo>
                  <a:pt x="125" y="54"/>
                  <a:pt x="121" y="45"/>
                  <a:pt x="116" y="37"/>
                </a:cubicBezTo>
                <a:cubicBezTo>
                  <a:pt x="116" y="36"/>
                  <a:pt x="115" y="36"/>
                  <a:pt x="114" y="36"/>
                </a:cubicBezTo>
                <a:close/>
                <a:moveTo>
                  <a:pt x="124" y="72"/>
                </a:moveTo>
                <a:cubicBezTo>
                  <a:pt x="106" y="72"/>
                  <a:pt x="106" y="72"/>
                  <a:pt x="106" y="72"/>
                </a:cubicBezTo>
                <a:cubicBezTo>
                  <a:pt x="105" y="72"/>
                  <a:pt x="105" y="73"/>
                  <a:pt x="105" y="73"/>
                </a:cubicBezTo>
                <a:cubicBezTo>
                  <a:pt x="104" y="81"/>
                  <a:pt x="103" y="88"/>
                  <a:pt x="102" y="95"/>
                </a:cubicBezTo>
                <a:cubicBezTo>
                  <a:pt x="102" y="96"/>
                  <a:pt x="102" y="96"/>
                  <a:pt x="103" y="97"/>
                </a:cubicBezTo>
                <a:cubicBezTo>
                  <a:pt x="107" y="98"/>
                  <a:pt x="111" y="99"/>
                  <a:pt x="114" y="101"/>
                </a:cubicBezTo>
                <a:cubicBezTo>
                  <a:pt x="115" y="101"/>
                  <a:pt x="116" y="101"/>
                  <a:pt x="116" y="101"/>
                </a:cubicBezTo>
                <a:cubicBezTo>
                  <a:pt x="121" y="93"/>
                  <a:pt x="125" y="84"/>
                  <a:pt x="126" y="74"/>
                </a:cubicBezTo>
                <a:cubicBezTo>
                  <a:pt x="126" y="73"/>
                  <a:pt x="125" y="72"/>
                  <a:pt x="124" y="72"/>
                </a:cubicBezTo>
                <a:close/>
                <a:moveTo>
                  <a:pt x="25" y="101"/>
                </a:moveTo>
                <a:cubicBezTo>
                  <a:pt x="28" y="99"/>
                  <a:pt x="32" y="98"/>
                  <a:pt x="36" y="97"/>
                </a:cubicBezTo>
                <a:cubicBezTo>
                  <a:pt x="36" y="96"/>
                  <a:pt x="37" y="96"/>
                  <a:pt x="37" y="95"/>
                </a:cubicBezTo>
                <a:cubicBezTo>
                  <a:pt x="35" y="88"/>
                  <a:pt x="34" y="81"/>
                  <a:pt x="34" y="73"/>
                </a:cubicBezTo>
                <a:cubicBezTo>
                  <a:pt x="34" y="73"/>
                  <a:pt x="33" y="72"/>
                  <a:pt x="32" y="72"/>
                </a:cubicBezTo>
                <a:cubicBezTo>
                  <a:pt x="15" y="72"/>
                  <a:pt x="15" y="72"/>
                  <a:pt x="15" y="72"/>
                </a:cubicBezTo>
                <a:cubicBezTo>
                  <a:pt x="14" y="72"/>
                  <a:pt x="13" y="73"/>
                  <a:pt x="13" y="74"/>
                </a:cubicBezTo>
                <a:cubicBezTo>
                  <a:pt x="14" y="84"/>
                  <a:pt x="17" y="93"/>
                  <a:pt x="22" y="101"/>
                </a:cubicBezTo>
                <a:cubicBezTo>
                  <a:pt x="23" y="101"/>
                  <a:pt x="24" y="101"/>
                  <a:pt x="25" y="101"/>
                </a:cubicBezTo>
                <a:close/>
                <a:moveTo>
                  <a:pt x="15" y="66"/>
                </a:moveTo>
                <a:cubicBezTo>
                  <a:pt x="32" y="66"/>
                  <a:pt x="32" y="66"/>
                  <a:pt x="32" y="66"/>
                </a:cubicBezTo>
                <a:cubicBezTo>
                  <a:pt x="33" y="66"/>
                  <a:pt x="34" y="65"/>
                  <a:pt x="34" y="64"/>
                </a:cubicBezTo>
                <a:cubicBezTo>
                  <a:pt x="34" y="57"/>
                  <a:pt x="35" y="49"/>
                  <a:pt x="37" y="43"/>
                </a:cubicBezTo>
                <a:cubicBezTo>
                  <a:pt x="37" y="42"/>
                  <a:pt x="36" y="41"/>
                  <a:pt x="36" y="41"/>
                </a:cubicBezTo>
                <a:cubicBezTo>
                  <a:pt x="32" y="40"/>
                  <a:pt x="28" y="38"/>
                  <a:pt x="25" y="36"/>
                </a:cubicBezTo>
                <a:cubicBezTo>
                  <a:pt x="24" y="36"/>
                  <a:pt x="23" y="36"/>
                  <a:pt x="22" y="37"/>
                </a:cubicBezTo>
                <a:cubicBezTo>
                  <a:pt x="17" y="45"/>
                  <a:pt x="14" y="54"/>
                  <a:pt x="13" y="64"/>
                </a:cubicBezTo>
                <a:cubicBezTo>
                  <a:pt x="13" y="65"/>
                  <a:pt x="14" y="66"/>
                  <a:pt x="15" y="66"/>
                </a:cubicBezTo>
                <a:close/>
                <a:moveTo>
                  <a:pt x="92" y="19"/>
                </a:moveTo>
                <a:cubicBezTo>
                  <a:pt x="95" y="23"/>
                  <a:pt x="98" y="29"/>
                  <a:pt x="99" y="34"/>
                </a:cubicBezTo>
                <a:cubicBezTo>
                  <a:pt x="100" y="35"/>
                  <a:pt x="101" y="35"/>
                  <a:pt x="101" y="35"/>
                </a:cubicBezTo>
                <a:cubicBezTo>
                  <a:pt x="104" y="34"/>
                  <a:pt x="107" y="33"/>
                  <a:pt x="109" y="32"/>
                </a:cubicBezTo>
                <a:cubicBezTo>
                  <a:pt x="110" y="32"/>
                  <a:pt x="110" y="31"/>
                  <a:pt x="110" y="31"/>
                </a:cubicBezTo>
                <a:cubicBezTo>
                  <a:pt x="110" y="30"/>
                  <a:pt x="110" y="30"/>
                  <a:pt x="110" y="29"/>
                </a:cubicBezTo>
                <a:cubicBezTo>
                  <a:pt x="105" y="24"/>
                  <a:pt x="100" y="20"/>
                  <a:pt x="93" y="18"/>
                </a:cubicBezTo>
                <a:cubicBezTo>
                  <a:pt x="93" y="17"/>
                  <a:pt x="92" y="18"/>
                  <a:pt x="92" y="19"/>
                </a:cubicBezTo>
                <a:close/>
                <a:moveTo>
                  <a:pt x="78" y="13"/>
                </a:moveTo>
                <a:cubicBezTo>
                  <a:pt x="77" y="13"/>
                  <a:pt x="75" y="12"/>
                  <a:pt x="74" y="12"/>
                </a:cubicBezTo>
                <a:cubicBezTo>
                  <a:pt x="73" y="12"/>
                  <a:pt x="72" y="13"/>
                  <a:pt x="72" y="14"/>
                </a:cubicBezTo>
                <a:cubicBezTo>
                  <a:pt x="72" y="38"/>
                  <a:pt x="72" y="38"/>
                  <a:pt x="72" y="38"/>
                </a:cubicBezTo>
                <a:cubicBezTo>
                  <a:pt x="72" y="39"/>
                  <a:pt x="73" y="40"/>
                  <a:pt x="74" y="40"/>
                </a:cubicBezTo>
                <a:cubicBezTo>
                  <a:pt x="80" y="39"/>
                  <a:pt x="86" y="39"/>
                  <a:pt x="92" y="37"/>
                </a:cubicBezTo>
                <a:cubicBezTo>
                  <a:pt x="93" y="37"/>
                  <a:pt x="94" y="36"/>
                  <a:pt x="93" y="35"/>
                </a:cubicBezTo>
                <a:cubicBezTo>
                  <a:pt x="91" y="28"/>
                  <a:pt x="87" y="20"/>
                  <a:pt x="81" y="14"/>
                </a:cubicBezTo>
                <a:cubicBezTo>
                  <a:pt x="80" y="13"/>
                  <a:pt x="79" y="13"/>
                  <a:pt x="78" y="13"/>
                </a:cubicBezTo>
                <a:close/>
                <a:moveTo>
                  <a:pt x="64" y="12"/>
                </a:moveTo>
                <a:cubicBezTo>
                  <a:pt x="63" y="12"/>
                  <a:pt x="62" y="13"/>
                  <a:pt x="61" y="13"/>
                </a:cubicBezTo>
                <a:cubicBezTo>
                  <a:pt x="59" y="13"/>
                  <a:pt x="58" y="13"/>
                  <a:pt x="57" y="14"/>
                </a:cubicBezTo>
                <a:cubicBezTo>
                  <a:pt x="52" y="20"/>
                  <a:pt x="48" y="28"/>
                  <a:pt x="45" y="35"/>
                </a:cubicBezTo>
                <a:cubicBezTo>
                  <a:pt x="45" y="36"/>
                  <a:pt x="45" y="37"/>
                  <a:pt x="46" y="37"/>
                </a:cubicBezTo>
                <a:cubicBezTo>
                  <a:pt x="52" y="39"/>
                  <a:pt x="58" y="39"/>
                  <a:pt x="64" y="40"/>
                </a:cubicBezTo>
                <a:cubicBezTo>
                  <a:pt x="65" y="40"/>
                  <a:pt x="66" y="39"/>
                  <a:pt x="66" y="38"/>
                </a:cubicBezTo>
                <a:cubicBezTo>
                  <a:pt x="66" y="14"/>
                  <a:pt x="66" y="14"/>
                  <a:pt x="66" y="14"/>
                </a:cubicBezTo>
                <a:cubicBezTo>
                  <a:pt x="66" y="13"/>
                  <a:pt x="65" y="12"/>
                  <a:pt x="64" y="12"/>
                </a:cubicBezTo>
                <a:close/>
                <a:moveTo>
                  <a:pt x="45" y="18"/>
                </a:moveTo>
                <a:cubicBezTo>
                  <a:pt x="39" y="20"/>
                  <a:pt x="33" y="24"/>
                  <a:pt x="29" y="29"/>
                </a:cubicBezTo>
                <a:cubicBezTo>
                  <a:pt x="28" y="30"/>
                  <a:pt x="28" y="30"/>
                  <a:pt x="28" y="31"/>
                </a:cubicBezTo>
                <a:cubicBezTo>
                  <a:pt x="28" y="31"/>
                  <a:pt x="29" y="32"/>
                  <a:pt x="29" y="32"/>
                </a:cubicBezTo>
                <a:cubicBezTo>
                  <a:pt x="32" y="33"/>
                  <a:pt x="34" y="34"/>
                  <a:pt x="37" y="35"/>
                </a:cubicBezTo>
                <a:cubicBezTo>
                  <a:pt x="38" y="35"/>
                  <a:pt x="39" y="35"/>
                  <a:pt x="39" y="34"/>
                </a:cubicBezTo>
                <a:cubicBezTo>
                  <a:pt x="41" y="29"/>
                  <a:pt x="43" y="23"/>
                  <a:pt x="46" y="19"/>
                </a:cubicBezTo>
                <a:cubicBezTo>
                  <a:pt x="47" y="18"/>
                  <a:pt x="46" y="17"/>
                  <a:pt x="45" y="18"/>
                </a:cubicBezTo>
                <a:close/>
                <a:moveTo>
                  <a:pt x="29" y="108"/>
                </a:moveTo>
                <a:cubicBezTo>
                  <a:pt x="33" y="113"/>
                  <a:pt x="39" y="117"/>
                  <a:pt x="45" y="120"/>
                </a:cubicBezTo>
                <a:cubicBezTo>
                  <a:pt x="46" y="120"/>
                  <a:pt x="47" y="119"/>
                  <a:pt x="46" y="119"/>
                </a:cubicBezTo>
                <a:cubicBezTo>
                  <a:pt x="43" y="114"/>
                  <a:pt x="41" y="109"/>
                  <a:pt x="39" y="104"/>
                </a:cubicBezTo>
                <a:cubicBezTo>
                  <a:pt x="39" y="103"/>
                  <a:pt x="38" y="102"/>
                  <a:pt x="37" y="103"/>
                </a:cubicBezTo>
                <a:cubicBezTo>
                  <a:pt x="34" y="104"/>
                  <a:pt x="32" y="104"/>
                  <a:pt x="29" y="106"/>
                </a:cubicBezTo>
                <a:cubicBezTo>
                  <a:pt x="28" y="106"/>
                  <a:pt x="28" y="107"/>
                  <a:pt x="29" y="108"/>
                </a:cubicBezTo>
                <a:close/>
                <a:moveTo>
                  <a:pt x="61" y="125"/>
                </a:moveTo>
                <a:cubicBezTo>
                  <a:pt x="62" y="125"/>
                  <a:pt x="63" y="125"/>
                  <a:pt x="64" y="125"/>
                </a:cubicBezTo>
                <a:cubicBezTo>
                  <a:pt x="65" y="125"/>
                  <a:pt x="66" y="124"/>
                  <a:pt x="66" y="123"/>
                </a:cubicBezTo>
                <a:cubicBezTo>
                  <a:pt x="66" y="100"/>
                  <a:pt x="66" y="100"/>
                  <a:pt x="66" y="100"/>
                </a:cubicBezTo>
                <a:cubicBezTo>
                  <a:pt x="66" y="99"/>
                  <a:pt x="65" y="98"/>
                  <a:pt x="64" y="98"/>
                </a:cubicBezTo>
                <a:cubicBezTo>
                  <a:pt x="58" y="98"/>
                  <a:pt x="52" y="99"/>
                  <a:pt x="46" y="100"/>
                </a:cubicBezTo>
                <a:cubicBezTo>
                  <a:pt x="45" y="100"/>
                  <a:pt x="45" y="101"/>
                  <a:pt x="45" y="102"/>
                </a:cubicBezTo>
                <a:cubicBezTo>
                  <a:pt x="48" y="110"/>
                  <a:pt x="52" y="118"/>
                  <a:pt x="57" y="123"/>
                </a:cubicBezTo>
                <a:cubicBezTo>
                  <a:pt x="58" y="124"/>
                  <a:pt x="59" y="125"/>
                  <a:pt x="61" y="125"/>
                </a:cubicBezTo>
                <a:close/>
                <a:moveTo>
                  <a:pt x="74" y="125"/>
                </a:moveTo>
                <a:cubicBezTo>
                  <a:pt x="75" y="125"/>
                  <a:pt x="77" y="125"/>
                  <a:pt x="78" y="125"/>
                </a:cubicBezTo>
                <a:cubicBezTo>
                  <a:pt x="79" y="125"/>
                  <a:pt x="80" y="124"/>
                  <a:pt x="81" y="123"/>
                </a:cubicBezTo>
                <a:cubicBezTo>
                  <a:pt x="87" y="118"/>
                  <a:pt x="91" y="110"/>
                  <a:pt x="93" y="102"/>
                </a:cubicBezTo>
                <a:cubicBezTo>
                  <a:pt x="94" y="101"/>
                  <a:pt x="93" y="100"/>
                  <a:pt x="92" y="100"/>
                </a:cubicBezTo>
                <a:cubicBezTo>
                  <a:pt x="86" y="99"/>
                  <a:pt x="80" y="98"/>
                  <a:pt x="74" y="98"/>
                </a:cubicBezTo>
                <a:cubicBezTo>
                  <a:pt x="73" y="98"/>
                  <a:pt x="72" y="99"/>
                  <a:pt x="72" y="100"/>
                </a:cubicBezTo>
                <a:cubicBezTo>
                  <a:pt x="72" y="123"/>
                  <a:pt x="72" y="123"/>
                  <a:pt x="72" y="123"/>
                </a:cubicBezTo>
                <a:cubicBezTo>
                  <a:pt x="72" y="124"/>
                  <a:pt x="73" y="125"/>
                  <a:pt x="74" y="125"/>
                </a:cubicBezTo>
                <a:close/>
                <a:moveTo>
                  <a:pt x="93" y="120"/>
                </a:moveTo>
                <a:cubicBezTo>
                  <a:pt x="100" y="117"/>
                  <a:pt x="105" y="113"/>
                  <a:pt x="110" y="108"/>
                </a:cubicBezTo>
                <a:cubicBezTo>
                  <a:pt x="111" y="107"/>
                  <a:pt x="110" y="106"/>
                  <a:pt x="109" y="106"/>
                </a:cubicBezTo>
                <a:cubicBezTo>
                  <a:pt x="107" y="104"/>
                  <a:pt x="104" y="104"/>
                  <a:pt x="101" y="103"/>
                </a:cubicBezTo>
                <a:cubicBezTo>
                  <a:pt x="101" y="102"/>
                  <a:pt x="100" y="103"/>
                  <a:pt x="99" y="104"/>
                </a:cubicBezTo>
                <a:cubicBezTo>
                  <a:pt x="98" y="109"/>
                  <a:pt x="95" y="114"/>
                  <a:pt x="92" y="119"/>
                </a:cubicBezTo>
                <a:cubicBezTo>
                  <a:pt x="92" y="119"/>
                  <a:pt x="93" y="120"/>
                  <a:pt x="93" y="120"/>
                </a:cubicBezTo>
                <a:close/>
                <a:moveTo>
                  <a:pt x="94" y="43"/>
                </a:moveTo>
                <a:cubicBezTo>
                  <a:pt x="88" y="44"/>
                  <a:pt x="81" y="45"/>
                  <a:pt x="74" y="46"/>
                </a:cubicBezTo>
                <a:cubicBezTo>
                  <a:pt x="73" y="46"/>
                  <a:pt x="72" y="46"/>
                  <a:pt x="72" y="47"/>
                </a:cubicBezTo>
                <a:cubicBezTo>
                  <a:pt x="72" y="64"/>
                  <a:pt x="72" y="64"/>
                  <a:pt x="72" y="64"/>
                </a:cubicBezTo>
                <a:cubicBezTo>
                  <a:pt x="72" y="65"/>
                  <a:pt x="73" y="66"/>
                  <a:pt x="74" y="66"/>
                </a:cubicBezTo>
                <a:cubicBezTo>
                  <a:pt x="97" y="66"/>
                  <a:pt x="97" y="66"/>
                  <a:pt x="97" y="66"/>
                </a:cubicBezTo>
                <a:cubicBezTo>
                  <a:pt x="98" y="66"/>
                  <a:pt x="99" y="65"/>
                  <a:pt x="98" y="64"/>
                </a:cubicBezTo>
                <a:cubicBezTo>
                  <a:pt x="98" y="57"/>
                  <a:pt x="97" y="50"/>
                  <a:pt x="96" y="44"/>
                </a:cubicBezTo>
                <a:cubicBezTo>
                  <a:pt x="96" y="44"/>
                  <a:pt x="95" y="43"/>
                  <a:pt x="94" y="43"/>
                </a:cubicBezTo>
                <a:close/>
                <a:moveTo>
                  <a:pt x="97" y="72"/>
                </a:moveTo>
                <a:cubicBezTo>
                  <a:pt x="74" y="72"/>
                  <a:pt x="74" y="72"/>
                  <a:pt x="74" y="72"/>
                </a:cubicBezTo>
                <a:cubicBezTo>
                  <a:pt x="73" y="72"/>
                  <a:pt x="72" y="73"/>
                  <a:pt x="72" y="73"/>
                </a:cubicBezTo>
                <a:cubicBezTo>
                  <a:pt x="72" y="90"/>
                  <a:pt x="72" y="90"/>
                  <a:pt x="72" y="90"/>
                </a:cubicBezTo>
                <a:cubicBezTo>
                  <a:pt x="72" y="91"/>
                  <a:pt x="73" y="92"/>
                  <a:pt x="74" y="92"/>
                </a:cubicBezTo>
                <a:cubicBezTo>
                  <a:pt x="81" y="92"/>
                  <a:pt x="88" y="93"/>
                  <a:pt x="94" y="94"/>
                </a:cubicBezTo>
                <a:cubicBezTo>
                  <a:pt x="95" y="95"/>
                  <a:pt x="96" y="94"/>
                  <a:pt x="96" y="93"/>
                </a:cubicBezTo>
                <a:cubicBezTo>
                  <a:pt x="97" y="87"/>
                  <a:pt x="98" y="80"/>
                  <a:pt x="98" y="74"/>
                </a:cubicBezTo>
                <a:cubicBezTo>
                  <a:pt x="99" y="73"/>
                  <a:pt x="98" y="72"/>
                  <a:pt x="97" y="72"/>
                </a:cubicBezTo>
                <a:close/>
                <a:moveTo>
                  <a:pt x="45" y="94"/>
                </a:moveTo>
                <a:cubicBezTo>
                  <a:pt x="51" y="93"/>
                  <a:pt x="58" y="92"/>
                  <a:pt x="65" y="92"/>
                </a:cubicBezTo>
                <a:cubicBezTo>
                  <a:pt x="65" y="92"/>
                  <a:pt x="66" y="91"/>
                  <a:pt x="66" y="90"/>
                </a:cubicBezTo>
                <a:cubicBezTo>
                  <a:pt x="66" y="73"/>
                  <a:pt x="66" y="73"/>
                  <a:pt x="66" y="73"/>
                </a:cubicBezTo>
                <a:cubicBezTo>
                  <a:pt x="66" y="73"/>
                  <a:pt x="65" y="72"/>
                  <a:pt x="65" y="72"/>
                </a:cubicBezTo>
                <a:cubicBezTo>
                  <a:pt x="42" y="72"/>
                  <a:pt x="42" y="72"/>
                  <a:pt x="42" y="72"/>
                </a:cubicBezTo>
                <a:cubicBezTo>
                  <a:pt x="41" y="72"/>
                  <a:pt x="40" y="73"/>
                  <a:pt x="40" y="74"/>
                </a:cubicBezTo>
                <a:cubicBezTo>
                  <a:pt x="40" y="80"/>
                  <a:pt x="41" y="87"/>
                  <a:pt x="43" y="93"/>
                </a:cubicBezTo>
                <a:cubicBezTo>
                  <a:pt x="43" y="94"/>
                  <a:pt x="44" y="95"/>
                  <a:pt x="45" y="94"/>
                </a:cubicBezTo>
                <a:close/>
                <a:moveTo>
                  <a:pt x="42" y="66"/>
                </a:moveTo>
                <a:cubicBezTo>
                  <a:pt x="65" y="66"/>
                  <a:pt x="65" y="66"/>
                  <a:pt x="65" y="66"/>
                </a:cubicBezTo>
                <a:cubicBezTo>
                  <a:pt x="65" y="66"/>
                  <a:pt x="66" y="65"/>
                  <a:pt x="66" y="64"/>
                </a:cubicBezTo>
                <a:cubicBezTo>
                  <a:pt x="66" y="47"/>
                  <a:pt x="66" y="47"/>
                  <a:pt x="66" y="47"/>
                </a:cubicBezTo>
                <a:cubicBezTo>
                  <a:pt x="66" y="46"/>
                  <a:pt x="65" y="46"/>
                  <a:pt x="65" y="46"/>
                </a:cubicBezTo>
                <a:cubicBezTo>
                  <a:pt x="58" y="45"/>
                  <a:pt x="51" y="44"/>
                  <a:pt x="45" y="43"/>
                </a:cubicBezTo>
                <a:cubicBezTo>
                  <a:pt x="44" y="43"/>
                  <a:pt x="43" y="44"/>
                  <a:pt x="43" y="44"/>
                </a:cubicBezTo>
                <a:cubicBezTo>
                  <a:pt x="41" y="50"/>
                  <a:pt x="40" y="57"/>
                  <a:pt x="40" y="64"/>
                </a:cubicBezTo>
                <a:cubicBezTo>
                  <a:pt x="40" y="65"/>
                  <a:pt x="41" y="66"/>
                  <a:pt x="42" y="6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14348" name="Group 12"/>
          <p:cNvGrpSpPr/>
          <p:nvPr/>
        </p:nvGrpSpPr>
        <p:grpSpPr bwMode="auto">
          <a:xfrm>
            <a:off x="6264275" y="1635125"/>
            <a:ext cx="304800" cy="295275"/>
            <a:chOff x="0" y="0"/>
            <a:chExt cx="191" cy="186"/>
          </a:xfrm>
          <a:solidFill>
            <a:schemeClr val="accent1"/>
          </a:solidFill>
        </p:grpSpPr>
        <p:sp>
          <p:nvSpPr>
            <p:cNvPr id="14349" name="Freeform 13"/>
            <p:cNvSpPr>
              <a:spLocks noEditPoints="1"/>
            </p:cNvSpPr>
            <p:nvPr/>
          </p:nvSpPr>
          <p:spPr bwMode="auto">
            <a:xfrm>
              <a:off x="0" y="0"/>
              <a:ext cx="121" cy="113"/>
            </a:xfrm>
            <a:custGeom>
              <a:avLst/>
              <a:gdLst>
                <a:gd name="T0" fmla="*/ 51 w 51"/>
                <a:gd name="T1" fmla="*/ 33 h 48"/>
                <a:gd name="T2" fmla="*/ 2 w 51"/>
                <a:gd name="T3" fmla="*/ 33 h 48"/>
                <a:gd name="T4" fmla="*/ 0 w 51"/>
                <a:gd name="T5" fmla="*/ 34 h 48"/>
                <a:gd name="T6" fmla="*/ 18 w 51"/>
                <a:gd name="T7" fmla="*/ 48 h 48"/>
                <a:gd name="T8" fmla="*/ 36 w 51"/>
                <a:gd name="T9" fmla="*/ 48 h 48"/>
                <a:gd name="T10" fmla="*/ 39 w 51"/>
                <a:gd name="T11" fmla="*/ 44 h 48"/>
                <a:gd name="T12" fmla="*/ 37 w 51"/>
                <a:gd name="T13" fmla="*/ 40 h 48"/>
                <a:gd name="T14" fmla="*/ 38 w 51"/>
                <a:gd name="T15" fmla="*/ 38 h 48"/>
                <a:gd name="T16" fmla="*/ 39 w 51"/>
                <a:gd name="T17" fmla="*/ 38 h 48"/>
                <a:gd name="T18" fmla="*/ 43 w 51"/>
                <a:gd name="T19" fmla="*/ 41 h 48"/>
                <a:gd name="T20" fmla="*/ 44 w 51"/>
                <a:gd name="T21" fmla="*/ 40 h 48"/>
                <a:gd name="T22" fmla="*/ 40 w 51"/>
                <a:gd name="T23" fmla="*/ 37 h 48"/>
                <a:gd name="T24" fmla="*/ 40 w 51"/>
                <a:gd name="T25" fmla="*/ 35 h 48"/>
                <a:gd name="T26" fmla="*/ 43 w 51"/>
                <a:gd name="T27" fmla="*/ 35 h 48"/>
                <a:gd name="T28" fmla="*/ 47 w 51"/>
                <a:gd name="T29" fmla="*/ 37 h 48"/>
                <a:gd name="T30" fmla="*/ 51 w 51"/>
                <a:gd name="T31" fmla="*/ 33 h 48"/>
                <a:gd name="T32" fmla="*/ 33 w 51"/>
                <a:gd name="T33" fmla="*/ 30 h 48"/>
                <a:gd name="T34" fmla="*/ 25 w 51"/>
                <a:gd name="T35" fmla="*/ 3 h 48"/>
                <a:gd name="T36" fmla="*/ 27 w 51"/>
                <a:gd name="T37" fmla="*/ 1 h 48"/>
                <a:gd name="T38" fmla="*/ 44 w 51"/>
                <a:gd name="T39" fmla="*/ 14 h 48"/>
                <a:gd name="T40" fmla="*/ 48 w 51"/>
                <a:gd name="T41" fmla="*/ 29 h 48"/>
                <a:gd name="T42" fmla="*/ 47 w 51"/>
                <a:gd name="T43" fmla="*/ 31 h 48"/>
                <a:gd name="T44" fmla="*/ 34 w 51"/>
                <a:gd name="T45" fmla="*/ 31 h 48"/>
                <a:gd name="T46" fmla="*/ 33 w 51"/>
                <a:gd name="T47" fmla="*/ 3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1" h="48">
                  <a:moveTo>
                    <a:pt x="51" y="33"/>
                  </a:moveTo>
                  <a:cubicBezTo>
                    <a:pt x="2" y="33"/>
                    <a:pt x="2" y="33"/>
                    <a:pt x="2" y="33"/>
                  </a:cubicBezTo>
                  <a:cubicBezTo>
                    <a:pt x="1" y="33"/>
                    <a:pt x="0" y="33"/>
                    <a:pt x="0" y="34"/>
                  </a:cubicBezTo>
                  <a:cubicBezTo>
                    <a:pt x="1" y="43"/>
                    <a:pt x="10" y="48"/>
                    <a:pt x="18" y="48"/>
                  </a:cubicBezTo>
                  <a:cubicBezTo>
                    <a:pt x="36" y="48"/>
                    <a:pt x="36" y="48"/>
                    <a:pt x="36" y="48"/>
                  </a:cubicBezTo>
                  <a:cubicBezTo>
                    <a:pt x="39" y="44"/>
                    <a:pt x="39" y="44"/>
                    <a:pt x="39" y="44"/>
                  </a:cubicBezTo>
                  <a:cubicBezTo>
                    <a:pt x="38" y="43"/>
                    <a:pt x="37" y="42"/>
                    <a:pt x="37" y="40"/>
                  </a:cubicBezTo>
                  <a:cubicBezTo>
                    <a:pt x="37" y="39"/>
                    <a:pt x="37" y="39"/>
                    <a:pt x="38" y="38"/>
                  </a:cubicBezTo>
                  <a:cubicBezTo>
                    <a:pt x="38" y="38"/>
                    <a:pt x="38" y="38"/>
                    <a:pt x="39" y="38"/>
                  </a:cubicBezTo>
                  <a:cubicBezTo>
                    <a:pt x="43" y="41"/>
                    <a:pt x="43" y="41"/>
                    <a:pt x="43" y="41"/>
                  </a:cubicBezTo>
                  <a:cubicBezTo>
                    <a:pt x="44" y="40"/>
                    <a:pt x="44" y="40"/>
                    <a:pt x="44" y="40"/>
                  </a:cubicBezTo>
                  <a:cubicBezTo>
                    <a:pt x="40" y="37"/>
                    <a:pt x="40" y="37"/>
                    <a:pt x="40" y="37"/>
                  </a:cubicBezTo>
                  <a:cubicBezTo>
                    <a:pt x="40" y="36"/>
                    <a:pt x="40" y="36"/>
                    <a:pt x="40" y="35"/>
                  </a:cubicBezTo>
                  <a:cubicBezTo>
                    <a:pt x="41" y="35"/>
                    <a:pt x="42" y="35"/>
                    <a:pt x="43" y="35"/>
                  </a:cubicBezTo>
                  <a:cubicBezTo>
                    <a:pt x="45" y="35"/>
                    <a:pt x="46" y="35"/>
                    <a:pt x="47" y="37"/>
                  </a:cubicBezTo>
                  <a:lnTo>
                    <a:pt x="51" y="33"/>
                  </a:lnTo>
                  <a:close/>
                  <a:moveTo>
                    <a:pt x="33" y="30"/>
                  </a:moveTo>
                  <a:cubicBezTo>
                    <a:pt x="25" y="3"/>
                    <a:pt x="25" y="3"/>
                    <a:pt x="25" y="3"/>
                  </a:cubicBezTo>
                  <a:cubicBezTo>
                    <a:pt x="25" y="2"/>
                    <a:pt x="26" y="1"/>
                    <a:pt x="27" y="1"/>
                  </a:cubicBezTo>
                  <a:cubicBezTo>
                    <a:pt x="35" y="0"/>
                    <a:pt x="42" y="7"/>
                    <a:pt x="44" y="14"/>
                  </a:cubicBezTo>
                  <a:cubicBezTo>
                    <a:pt x="48" y="29"/>
                    <a:pt x="48" y="29"/>
                    <a:pt x="48" y="29"/>
                  </a:cubicBezTo>
                  <a:cubicBezTo>
                    <a:pt x="48" y="30"/>
                    <a:pt x="48" y="31"/>
                    <a:pt x="47" y="31"/>
                  </a:cubicBezTo>
                  <a:cubicBezTo>
                    <a:pt x="34" y="31"/>
                    <a:pt x="34" y="31"/>
                    <a:pt x="34" y="31"/>
                  </a:cubicBezTo>
                  <a:cubicBezTo>
                    <a:pt x="33" y="31"/>
                    <a:pt x="33" y="30"/>
                    <a:pt x="33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50" name="Freeform 14"/>
            <p:cNvSpPr>
              <a:spLocks noEditPoints="1"/>
            </p:cNvSpPr>
            <p:nvPr/>
          </p:nvSpPr>
          <p:spPr bwMode="auto">
            <a:xfrm>
              <a:off x="85" y="78"/>
              <a:ext cx="106" cy="108"/>
            </a:xfrm>
            <a:custGeom>
              <a:avLst/>
              <a:gdLst>
                <a:gd name="T0" fmla="*/ 43 w 45"/>
                <a:gd name="T1" fmla="*/ 0 h 46"/>
                <a:gd name="T2" fmla="*/ 15 w 45"/>
                <a:gd name="T3" fmla="*/ 0 h 46"/>
                <a:gd name="T4" fmla="*/ 11 w 45"/>
                <a:gd name="T5" fmla="*/ 4 h 46"/>
                <a:gd name="T6" fmla="*/ 12 w 45"/>
                <a:gd name="T7" fmla="*/ 7 h 46"/>
                <a:gd name="T8" fmla="*/ 12 w 45"/>
                <a:gd name="T9" fmla="*/ 8 h 46"/>
                <a:gd name="T10" fmla="*/ 11 w 45"/>
                <a:gd name="T11" fmla="*/ 9 h 46"/>
                <a:gd name="T12" fmla="*/ 8 w 45"/>
                <a:gd name="T13" fmla="*/ 7 h 46"/>
                <a:gd name="T14" fmla="*/ 7 w 45"/>
                <a:gd name="T15" fmla="*/ 8 h 46"/>
                <a:gd name="T16" fmla="*/ 10 w 45"/>
                <a:gd name="T17" fmla="*/ 10 h 46"/>
                <a:gd name="T18" fmla="*/ 10 w 45"/>
                <a:gd name="T19" fmla="*/ 12 h 46"/>
                <a:gd name="T20" fmla="*/ 7 w 45"/>
                <a:gd name="T21" fmla="*/ 13 h 46"/>
                <a:gd name="T22" fmla="*/ 3 w 45"/>
                <a:gd name="T23" fmla="*/ 11 h 46"/>
                <a:gd name="T24" fmla="*/ 0 w 45"/>
                <a:gd name="T25" fmla="*/ 15 h 46"/>
                <a:gd name="T26" fmla="*/ 43 w 45"/>
                <a:gd name="T27" fmla="*/ 15 h 46"/>
                <a:gd name="T28" fmla="*/ 45 w 45"/>
                <a:gd name="T29" fmla="*/ 13 h 46"/>
                <a:gd name="T30" fmla="*/ 45 w 45"/>
                <a:gd name="T31" fmla="*/ 1 h 46"/>
                <a:gd name="T32" fmla="*/ 43 w 45"/>
                <a:gd name="T33" fmla="*/ 0 h 46"/>
                <a:gd name="T34" fmla="*/ 9 w 45"/>
                <a:gd name="T35" fmla="*/ 45 h 46"/>
                <a:gd name="T36" fmla="*/ 2 w 45"/>
                <a:gd name="T37" fmla="*/ 19 h 46"/>
                <a:gd name="T38" fmla="*/ 4 w 45"/>
                <a:gd name="T39" fmla="*/ 16 h 46"/>
                <a:gd name="T40" fmla="*/ 16 w 45"/>
                <a:gd name="T41" fmla="*/ 16 h 46"/>
                <a:gd name="T42" fmla="*/ 18 w 45"/>
                <a:gd name="T43" fmla="*/ 18 h 46"/>
                <a:gd name="T44" fmla="*/ 24 w 45"/>
                <a:gd name="T45" fmla="*/ 41 h 46"/>
                <a:gd name="T46" fmla="*/ 23 w 45"/>
                <a:gd name="T47" fmla="*/ 43 h 46"/>
                <a:gd name="T48" fmla="*/ 12 w 45"/>
                <a:gd name="T49" fmla="*/ 46 h 46"/>
                <a:gd name="T50" fmla="*/ 9 w 45"/>
                <a:gd name="T51" fmla="*/ 45 h 46"/>
                <a:gd name="T52" fmla="*/ 14 w 45"/>
                <a:gd name="T53" fmla="*/ 42 h 46"/>
                <a:gd name="T54" fmla="*/ 19 w 45"/>
                <a:gd name="T55" fmla="*/ 41 h 46"/>
                <a:gd name="T56" fmla="*/ 20 w 45"/>
                <a:gd name="T57" fmla="*/ 39 h 46"/>
                <a:gd name="T58" fmla="*/ 16 w 45"/>
                <a:gd name="T59" fmla="*/ 23 h 46"/>
                <a:gd name="T60" fmla="*/ 14 w 45"/>
                <a:gd name="T61" fmla="*/ 22 h 46"/>
                <a:gd name="T62" fmla="*/ 9 w 45"/>
                <a:gd name="T63" fmla="*/ 23 h 46"/>
                <a:gd name="T64" fmla="*/ 8 w 45"/>
                <a:gd name="T65" fmla="*/ 25 h 46"/>
                <a:gd name="T66" fmla="*/ 12 w 45"/>
                <a:gd name="T67" fmla="*/ 41 h 46"/>
                <a:gd name="T68" fmla="*/ 14 w 45"/>
                <a:gd name="T69" fmla="*/ 42 h 46"/>
                <a:gd name="T70" fmla="*/ 42 w 45"/>
                <a:gd name="T71" fmla="*/ 5 h 46"/>
                <a:gd name="T72" fmla="*/ 42 w 45"/>
                <a:gd name="T73" fmla="*/ 10 h 46"/>
                <a:gd name="T74" fmla="*/ 40 w 45"/>
                <a:gd name="T75" fmla="*/ 12 h 46"/>
                <a:gd name="T76" fmla="*/ 24 w 45"/>
                <a:gd name="T77" fmla="*/ 12 h 46"/>
                <a:gd name="T78" fmla="*/ 23 w 45"/>
                <a:gd name="T79" fmla="*/ 10 h 46"/>
                <a:gd name="T80" fmla="*/ 23 w 45"/>
                <a:gd name="T81" fmla="*/ 5 h 46"/>
                <a:gd name="T82" fmla="*/ 24 w 45"/>
                <a:gd name="T83" fmla="*/ 3 h 46"/>
                <a:gd name="T84" fmla="*/ 40 w 45"/>
                <a:gd name="T85" fmla="*/ 3 h 46"/>
                <a:gd name="T86" fmla="*/ 42 w 45"/>
                <a:gd name="T87" fmla="*/ 5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5" h="46">
                  <a:moveTo>
                    <a:pt x="43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2" y="5"/>
                    <a:pt x="12" y="6"/>
                    <a:pt x="12" y="7"/>
                  </a:cubicBezTo>
                  <a:cubicBezTo>
                    <a:pt x="12" y="7"/>
                    <a:pt x="12" y="8"/>
                    <a:pt x="12" y="8"/>
                  </a:cubicBezTo>
                  <a:cubicBezTo>
                    <a:pt x="12" y="9"/>
                    <a:pt x="11" y="9"/>
                    <a:pt x="11" y="9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11"/>
                    <a:pt x="10" y="11"/>
                    <a:pt x="10" y="12"/>
                  </a:cubicBezTo>
                  <a:cubicBezTo>
                    <a:pt x="9" y="12"/>
                    <a:pt x="8" y="13"/>
                    <a:pt x="7" y="13"/>
                  </a:cubicBezTo>
                  <a:cubicBezTo>
                    <a:pt x="6" y="13"/>
                    <a:pt x="4" y="12"/>
                    <a:pt x="3" y="11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43" y="15"/>
                    <a:pt x="43" y="15"/>
                    <a:pt x="43" y="15"/>
                  </a:cubicBezTo>
                  <a:cubicBezTo>
                    <a:pt x="44" y="15"/>
                    <a:pt x="45" y="14"/>
                    <a:pt x="45" y="13"/>
                  </a:cubicBezTo>
                  <a:cubicBezTo>
                    <a:pt x="45" y="1"/>
                    <a:pt x="45" y="1"/>
                    <a:pt x="45" y="1"/>
                  </a:cubicBezTo>
                  <a:cubicBezTo>
                    <a:pt x="45" y="0"/>
                    <a:pt x="44" y="0"/>
                    <a:pt x="43" y="0"/>
                  </a:cubicBezTo>
                  <a:close/>
                  <a:moveTo>
                    <a:pt x="9" y="45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2" y="17"/>
                    <a:pt x="3" y="16"/>
                    <a:pt x="4" y="16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7" y="16"/>
                    <a:pt x="18" y="17"/>
                    <a:pt x="18" y="18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25" y="42"/>
                    <a:pt x="24" y="43"/>
                    <a:pt x="23" y="43"/>
                  </a:cubicBezTo>
                  <a:cubicBezTo>
                    <a:pt x="12" y="46"/>
                    <a:pt x="12" y="46"/>
                    <a:pt x="12" y="46"/>
                  </a:cubicBezTo>
                  <a:cubicBezTo>
                    <a:pt x="11" y="46"/>
                    <a:pt x="10" y="46"/>
                    <a:pt x="9" y="45"/>
                  </a:cubicBezTo>
                  <a:close/>
                  <a:moveTo>
                    <a:pt x="14" y="42"/>
                  </a:moveTo>
                  <a:cubicBezTo>
                    <a:pt x="19" y="41"/>
                    <a:pt x="19" y="41"/>
                    <a:pt x="19" y="41"/>
                  </a:cubicBezTo>
                  <a:cubicBezTo>
                    <a:pt x="20" y="40"/>
                    <a:pt x="20" y="40"/>
                    <a:pt x="20" y="39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2"/>
                    <a:pt x="15" y="22"/>
                    <a:pt x="14" y="22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8" y="24"/>
                    <a:pt x="7" y="25"/>
                    <a:pt x="8" y="25"/>
                  </a:cubicBezTo>
                  <a:cubicBezTo>
                    <a:pt x="12" y="41"/>
                    <a:pt x="12" y="41"/>
                    <a:pt x="12" y="41"/>
                  </a:cubicBezTo>
                  <a:cubicBezTo>
                    <a:pt x="12" y="42"/>
                    <a:pt x="13" y="42"/>
                    <a:pt x="14" y="42"/>
                  </a:cubicBezTo>
                  <a:close/>
                  <a:moveTo>
                    <a:pt x="42" y="5"/>
                  </a:moveTo>
                  <a:cubicBezTo>
                    <a:pt x="42" y="10"/>
                    <a:pt x="42" y="10"/>
                    <a:pt x="42" y="10"/>
                  </a:cubicBezTo>
                  <a:cubicBezTo>
                    <a:pt x="42" y="11"/>
                    <a:pt x="41" y="12"/>
                    <a:pt x="40" y="12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3" y="12"/>
                    <a:pt x="23" y="11"/>
                    <a:pt x="23" y="10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23" y="4"/>
                    <a:pt x="23" y="3"/>
                    <a:pt x="24" y="3"/>
                  </a:cubicBezTo>
                  <a:cubicBezTo>
                    <a:pt x="40" y="3"/>
                    <a:pt x="40" y="3"/>
                    <a:pt x="40" y="3"/>
                  </a:cubicBezTo>
                  <a:cubicBezTo>
                    <a:pt x="41" y="3"/>
                    <a:pt x="42" y="4"/>
                    <a:pt x="4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4351" name="Rectangle 15"/>
          <p:cNvSpPr>
            <a:spLocks noChangeArrowheads="1"/>
          </p:cNvSpPr>
          <p:nvPr/>
        </p:nvSpPr>
        <p:spPr bwMode="auto">
          <a:xfrm>
            <a:off x="6729413" y="1690688"/>
            <a:ext cx="1943100" cy="884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l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翟文郡 &amp; 高仁阳</a:t>
            </a:r>
          </a:p>
          <a:p>
            <a:pPr algn="l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个人信息中心页面</a:t>
            </a:r>
          </a:p>
          <a:p>
            <a:pPr algn="l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商家后台</a:t>
            </a:r>
          </a:p>
        </p:txBody>
      </p:sp>
      <p:sp>
        <p:nvSpPr>
          <p:cNvPr id="14352" name="Rectangle 16"/>
          <p:cNvSpPr>
            <a:spLocks noChangeArrowheads="1"/>
          </p:cNvSpPr>
          <p:nvPr/>
        </p:nvSpPr>
        <p:spPr bwMode="auto">
          <a:xfrm>
            <a:off x="6729095" y="3524250"/>
            <a:ext cx="2289175" cy="884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l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李嘉伟</a:t>
            </a:r>
          </a:p>
          <a:p>
            <a:pPr algn="l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订单列表</a:t>
            </a:r>
          </a:p>
          <a:p>
            <a:pPr algn="l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订单详情页面</a:t>
            </a:r>
          </a:p>
        </p:txBody>
      </p:sp>
      <p:sp>
        <p:nvSpPr>
          <p:cNvPr id="14353" name="Rectangle 17"/>
          <p:cNvSpPr>
            <a:spLocks noChangeArrowheads="1"/>
          </p:cNvSpPr>
          <p:nvPr/>
        </p:nvSpPr>
        <p:spPr bwMode="auto">
          <a:xfrm>
            <a:off x="251520" y="1618933"/>
            <a:ext cx="2162983" cy="1179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r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王海琦</a:t>
            </a:r>
          </a:p>
          <a:p>
            <a:pPr algn="r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购物车订餐</a:t>
            </a:r>
          </a:p>
          <a:p>
            <a:pPr algn="r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收货地址管理系统</a:t>
            </a:r>
            <a:endParaRPr lang="zh-CN" altLang="en-US" sz="15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r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构架搭建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354" name="Rectangle 18"/>
          <p:cNvSpPr>
            <a:spLocks noChangeArrowheads="1"/>
          </p:cNvSpPr>
          <p:nvPr/>
        </p:nvSpPr>
        <p:spPr bwMode="auto">
          <a:xfrm>
            <a:off x="417513" y="3452495"/>
            <a:ext cx="1943100" cy="589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r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刘逸群 &amp; 吴丰</a:t>
            </a:r>
          </a:p>
          <a:p>
            <a:pPr algn="r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登录、注册功能</a:t>
            </a:r>
            <a:endParaRPr lang="zh-CN" altLang="en-US" sz="16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458817" y="358586"/>
            <a:ext cx="2226366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项目详解</a:t>
            </a:r>
            <a:endParaRPr lang="en-US" altLang="zh-CN" sz="32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 descr="MLGBMMp_meitu_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9620" y="1920875"/>
            <a:ext cx="2520950" cy="15005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40" name="Group 4"/>
          <p:cNvGrpSpPr/>
          <p:nvPr/>
        </p:nvGrpSpPr>
        <p:grpSpPr bwMode="auto">
          <a:xfrm>
            <a:off x="2899093" y="1792923"/>
            <a:ext cx="3343275" cy="2251075"/>
            <a:chOff x="0" y="0"/>
            <a:chExt cx="2724" cy="1835"/>
          </a:xfrm>
        </p:grpSpPr>
        <p:sp>
          <p:nvSpPr>
            <p:cNvPr id="14341" name="Oval 5"/>
            <p:cNvSpPr>
              <a:spLocks noChangeArrowheads="1"/>
            </p:cNvSpPr>
            <p:nvPr/>
          </p:nvSpPr>
          <p:spPr bwMode="auto">
            <a:xfrm flipV="1">
              <a:off x="0" y="1755"/>
              <a:ext cx="2724" cy="80"/>
            </a:xfrm>
            <a:prstGeom prst="ellipse">
              <a:avLst/>
            </a:prstGeom>
            <a:gradFill rotWithShape="1">
              <a:gsLst>
                <a:gs pos="0">
                  <a:schemeClr val="tx1">
                    <a:alpha val="20000"/>
                  </a:schemeClr>
                </a:gs>
                <a:gs pos="100000">
                  <a:schemeClr val="tx1">
                    <a:gamma/>
                    <a:shade val="46275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pic>
          <p:nvPicPr>
            <p:cNvPr id="14343" name="Picture 7" descr="apple icons"/>
            <p:cNvPicPr>
              <a:picLocks noChangeAspect="1" noChangeArrowheads="1"/>
            </p:cNvPicPr>
            <p:nvPr/>
          </p:nvPicPr>
          <p:blipFill>
            <a:blip r:embed="rId2" cstate="screen"/>
            <a:srcRect/>
            <a:stretch>
              <a:fillRect/>
            </a:stretch>
          </p:blipFill>
          <p:spPr bwMode="auto">
            <a:xfrm>
              <a:off x="240" y="0"/>
              <a:ext cx="2246" cy="18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4345" name="Freeform 9"/>
          <p:cNvSpPr/>
          <p:nvPr/>
        </p:nvSpPr>
        <p:spPr bwMode="auto">
          <a:xfrm>
            <a:off x="2590800" y="1644650"/>
            <a:ext cx="231775" cy="276225"/>
          </a:xfrm>
          <a:custGeom>
            <a:avLst/>
            <a:gdLst>
              <a:gd name="T0" fmla="*/ 54 w 56"/>
              <a:gd name="T1" fmla="*/ 67 h 67"/>
              <a:gd name="T2" fmla="*/ 8 w 56"/>
              <a:gd name="T3" fmla="*/ 67 h 67"/>
              <a:gd name="T4" fmla="*/ 0 w 56"/>
              <a:gd name="T5" fmla="*/ 59 h 67"/>
              <a:gd name="T6" fmla="*/ 0 w 56"/>
              <a:gd name="T7" fmla="*/ 8 h 67"/>
              <a:gd name="T8" fmla="*/ 8 w 56"/>
              <a:gd name="T9" fmla="*/ 0 h 67"/>
              <a:gd name="T10" fmla="*/ 54 w 56"/>
              <a:gd name="T11" fmla="*/ 0 h 67"/>
              <a:gd name="T12" fmla="*/ 56 w 56"/>
              <a:gd name="T13" fmla="*/ 2 h 67"/>
              <a:gd name="T14" fmla="*/ 56 w 56"/>
              <a:gd name="T15" fmla="*/ 11 h 67"/>
              <a:gd name="T16" fmla="*/ 55 w 56"/>
              <a:gd name="T17" fmla="*/ 12 h 67"/>
              <a:gd name="T18" fmla="*/ 54 w 56"/>
              <a:gd name="T19" fmla="*/ 12 h 67"/>
              <a:gd name="T20" fmla="*/ 53 w 56"/>
              <a:gd name="T21" fmla="*/ 11 h 67"/>
              <a:gd name="T22" fmla="*/ 53 w 56"/>
              <a:gd name="T23" fmla="*/ 5 h 67"/>
              <a:gd name="T24" fmla="*/ 51 w 56"/>
              <a:gd name="T25" fmla="*/ 3 h 67"/>
              <a:gd name="T26" fmla="*/ 8 w 56"/>
              <a:gd name="T27" fmla="*/ 3 h 67"/>
              <a:gd name="T28" fmla="*/ 8 w 56"/>
              <a:gd name="T29" fmla="*/ 14 h 67"/>
              <a:gd name="T30" fmla="*/ 54 w 56"/>
              <a:gd name="T31" fmla="*/ 14 h 67"/>
              <a:gd name="T32" fmla="*/ 56 w 56"/>
              <a:gd name="T33" fmla="*/ 16 h 67"/>
              <a:gd name="T34" fmla="*/ 56 w 56"/>
              <a:gd name="T35" fmla="*/ 65 h 67"/>
              <a:gd name="T36" fmla="*/ 54 w 56"/>
              <a:gd name="T37" fmla="*/ 67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56" h="67">
                <a:moveTo>
                  <a:pt x="54" y="67"/>
                </a:moveTo>
                <a:cubicBezTo>
                  <a:pt x="8" y="67"/>
                  <a:pt x="8" y="67"/>
                  <a:pt x="8" y="67"/>
                </a:cubicBezTo>
                <a:cubicBezTo>
                  <a:pt x="4" y="67"/>
                  <a:pt x="0" y="64"/>
                  <a:pt x="0" y="59"/>
                </a:cubicBezTo>
                <a:cubicBezTo>
                  <a:pt x="0" y="42"/>
                  <a:pt x="0" y="25"/>
                  <a:pt x="0" y="8"/>
                </a:cubicBezTo>
                <a:cubicBezTo>
                  <a:pt x="0" y="4"/>
                  <a:pt x="4" y="0"/>
                  <a:pt x="8" y="0"/>
                </a:cubicBezTo>
                <a:cubicBezTo>
                  <a:pt x="24" y="0"/>
                  <a:pt x="38" y="0"/>
                  <a:pt x="54" y="0"/>
                </a:cubicBezTo>
                <a:cubicBezTo>
                  <a:pt x="55" y="0"/>
                  <a:pt x="56" y="1"/>
                  <a:pt x="56" y="2"/>
                </a:cubicBezTo>
                <a:cubicBezTo>
                  <a:pt x="56" y="11"/>
                  <a:pt x="56" y="11"/>
                  <a:pt x="56" y="11"/>
                </a:cubicBezTo>
                <a:cubicBezTo>
                  <a:pt x="56" y="12"/>
                  <a:pt x="55" y="12"/>
                  <a:pt x="55" y="12"/>
                </a:cubicBezTo>
                <a:cubicBezTo>
                  <a:pt x="54" y="12"/>
                  <a:pt x="54" y="12"/>
                  <a:pt x="54" y="12"/>
                </a:cubicBezTo>
                <a:cubicBezTo>
                  <a:pt x="54" y="12"/>
                  <a:pt x="53" y="12"/>
                  <a:pt x="53" y="11"/>
                </a:cubicBezTo>
                <a:cubicBezTo>
                  <a:pt x="53" y="5"/>
                  <a:pt x="53" y="5"/>
                  <a:pt x="53" y="5"/>
                </a:cubicBezTo>
                <a:cubicBezTo>
                  <a:pt x="53" y="4"/>
                  <a:pt x="52" y="3"/>
                  <a:pt x="51" y="3"/>
                </a:cubicBezTo>
                <a:cubicBezTo>
                  <a:pt x="8" y="3"/>
                  <a:pt x="8" y="3"/>
                  <a:pt x="8" y="3"/>
                </a:cubicBezTo>
                <a:cubicBezTo>
                  <a:pt x="2" y="3"/>
                  <a:pt x="2" y="14"/>
                  <a:pt x="8" y="14"/>
                </a:cubicBezTo>
                <a:cubicBezTo>
                  <a:pt x="54" y="14"/>
                  <a:pt x="54" y="14"/>
                  <a:pt x="54" y="14"/>
                </a:cubicBezTo>
                <a:cubicBezTo>
                  <a:pt x="55" y="14"/>
                  <a:pt x="56" y="15"/>
                  <a:pt x="56" y="16"/>
                </a:cubicBezTo>
                <a:cubicBezTo>
                  <a:pt x="56" y="32"/>
                  <a:pt x="56" y="49"/>
                  <a:pt x="56" y="65"/>
                </a:cubicBezTo>
                <a:cubicBezTo>
                  <a:pt x="56" y="66"/>
                  <a:pt x="55" y="67"/>
                  <a:pt x="54" y="6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346" name="Freeform 10"/>
          <p:cNvSpPr>
            <a:spLocks noEditPoints="1"/>
          </p:cNvSpPr>
          <p:nvPr/>
        </p:nvSpPr>
        <p:spPr bwMode="auto">
          <a:xfrm>
            <a:off x="6296025" y="3433763"/>
            <a:ext cx="241300" cy="339725"/>
          </a:xfrm>
          <a:custGeom>
            <a:avLst/>
            <a:gdLst>
              <a:gd name="T0" fmla="*/ 11 w 87"/>
              <a:gd name="T1" fmla="*/ 109 h 123"/>
              <a:gd name="T2" fmla="*/ 5 w 87"/>
              <a:gd name="T3" fmla="*/ 82 h 123"/>
              <a:gd name="T4" fmla="*/ 0 w 87"/>
              <a:gd name="T5" fmla="*/ 70 h 123"/>
              <a:gd name="T6" fmla="*/ 8 w 87"/>
              <a:gd name="T7" fmla="*/ 57 h 123"/>
              <a:gd name="T8" fmla="*/ 34 w 87"/>
              <a:gd name="T9" fmla="*/ 25 h 123"/>
              <a:gd name="T10" fmla="*/ 28 w 87"/>
              <a:gd name="T11" fmla="*/ 14 h 123"/>
              <a:gd name="T12" fmla="*/ 25 w 87"/>
              <a:gd name="T13" fmla="*/ 13 h 123"/>
              <a:gd name="T14" fmla="*/ 24 w 87"/>
              <a:gd name="T15" fmla="*/ 8 h 123"/>
              <a:gd name="T16" fmla="*/ 42 w 87"/>
              <a:gd name="T17" fmla="*/ 1 h 123"/>
              <a:gd name="T18" fmla="*/ 46 w 87"/>
              <a:gd name="T19" fmla="*/ 1 h 123"/>
              <a:gd name="T20" fmla="*/ 46 w 87"/>
              <a:gd name="T21" fmla="*/ 6 h 123"/>
              <a:gd name="T22" fmla="*/ 44 w 87"/>
              <a:gd name="T23" fmla="*/ 8 h 123"/>
              <a:gd name="T24" fmla="*/ 66 w 87"/>
              <a:gd name="T25" fmla="*/ 67 h 123"/>
              <a:gd name="T26" fmla="*/ 65 w 87"/>
              <a:gd name="T27" fmla="*/ 68 h 123"/>
              <a:gd name="T28" fmla="*/ 64 w 87"/>
              <a:gd name="T29" fmla="*/ 74 h 123"/>
              <a:gd name="T30" fmla="*/ 56 w 87"/>
              <a:gd name="T31" fmla="*/ 74 h 123"/>
              <a:gd name="T32" fmla="*/ 54 w 87"/>
              <a:gd name="T33" fmla="*/ 72 h 123"/>
              <a:gd name="T34" fmla="*/ 52 w 87"/>
              <a:gd name="T35" fmla="*/ 71 h 123"/>
              <a:gd name="T36" fmla="*/ 38 w 87"/>
              <a:gd name="T37" fmla="*/ 43 h 123"/>
              <a:gd name="T38" fmla="*/ 24 w 87"/>
              <a:gd name="T39" fmla="*/ 65 h 123"/>
              <a:gd name="T40" fmla="*/ 22 w 87"/>
              <a:gd name="T41" fmla="*/ 78 h 123"/>
              <a:gd name="T42" fmla="*/ 37 w 87"/>
              <a:gd name="T43" fmla="*/ 108 h 123"/>
              <a:gd name="T44" fmla="*/ 81 w 87"/>
              <a:gd name="T45" fmla="*/ 109 h 123"/>
              <a:gd name="T46" fmla="*/ 86 w 87"/>
              <a:gd name="T47" fmla="*/ 118 h 123"/>
              <a:gd name="T48" fmla="*/ 10 w 87"/>
              <a:gd name="T49" fmla="*/ 123 h 123"/>
              <a:gd name="T50" fmla="*/ 5 w 87"/>
              <a:gd name="T51" fmla="*/ 114 h 123"/>
              <a:gd name="T52" fmla="*/ 13 w 87"/>
              <a:gd name="T53" fmla="*/ 65 h 123"/>
              <a:gd name="T54" fmla="*/ 13 w 87"/>
              <a:gd name="T55" fmla="*/ 76 h 123"/>
              <a:gd name="T56" fmla="*/ 13 w 87"/>
              <a:gd name="T57" fmla="*/ 65 h 123"/>
              <a:gd name="T58" fmla="*/ 82 w 87"/>
              <a:gd name="T59" fmla="*/ 72 h 123"/>
              <a:gd name="T60" fmla="*/ 87 w 87"/>
              <a:gd name="T61" fmla="*/ 76 h 123"/>
              <a:gd name="T62" fmla="*/ 49 w 87"/>
              <a:gd name="T63" fmla="*/ 94 h 123"/>
              <a:gd name="T64" fmla="*/ 44 w 87"/>
              <a:gd name="T65" fmla="*/ 90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87" h="123">
                <a:moveTo>
                  <a:pt x="10" y="109"/>
                </a:moveTo>
                <a:cubicBezTo>
                  <a:pt x="11" y="109"/>
                  <a:pt x="11" y="109"/>
                  <a:pt x="11" y="109"/>
                </a:cubicBezTo>
                <a:cubicBezTo>
                  <a:pt x="13" y="109"/>
                  <a:pt x="14" y="106"/>
                  <a:pt x="13" y="105"/>
                </a:cubicBezTo>
                <a:cubicBezTo>
                  <a:pt x="8" y="98"/>
                  <a:pt x="6" y="90"/>
                  <a:pt x="5" y="82"/>
                </a:cubicBezTo>
                <a:cubicBezTo>
                  <a:pt x="5" y="80"/>
                  <a:pt x="4" y="79"/>
                  <a:pt x="4" y="79"/>
                </a:cubicBezTo>
                <a:cubicBezTo>
                  <a:pt x="2" y="76"/>
                  <a:pt x="0" y="73"/>
                  <a:pt x="0" y="70"/>
                </a:cubicBezTo>
                <a:cubicBezTo>
                  <a:pt x="0" y="66"/>
                  <a:pt x="2" y="62"/>
                  <a:pt x="6" y="60"/>
                </a:cubicBezTo>
                <a:cubicBezTo>
                  <a:pt x="7" y="59"/>
                  <a:pt x="8" y="58"/>
                  <a:pt x="8" y="57"/>
                </a:cubicBezTo>
                <a:cubicBezTo>
                  <a:pt x="12" y="45"/>
                  <a:pt x="21" y="35"/>
                  <a:pt x="33" y="29"/>
                </a:cubicBezTo>
                <a:cubicBezTo>
                  <a:pt x="34" y="28"/>
                  <a:pt x="34" y="27"/>
                  <a:pt x="34" y="25"/>
                </a:cubicBezTo>
                <a:cubicBezTo>
                  <a:pt x="29" y="14"/>
                  <a:pt x="29" y="14"/>
                  <a:pt x="29" y="14"/>
                </a:cubicBezTo>
                <a:cubicBezTo>
                  <a:pt x="29" y="14"/>
                  <a:pt x="28" y="13"/>
                  <a:pt x="28" y="14"/>
                </a:cubicBezTo>
                <a:cubicBezTo>
                  <a:pt x="26" y="14"/>
                  <a:pt x="26" y="14"/>
                  <a:pt x="26" y="14"/>
                </a:cubicBezTo>
                <a:cubicBezTo>
                  <a:pt x="26" y="14"/>
                  <a:pt x="25" y="14"/>
                  <a:pt x="25" y="13"/>
                </a:cubicBezTo>
                <a:cubicBezTo>
                  <a:pt x="23" y="10"/>
                  <a:pt x="23" y="10"/>
                  <a:pt x="23" y="10"/>
                </a:cubicBezTo>
                <a:cubicBezTo>
                  <a:pt x="23" y="9"/>
                  <a:pt x="24" y="9"/>
                  <a:pt x="24" y="8"/>
                </a:cubicBezTo>
                <a:cubicBezTo>
                  <a:pt x="27" y="7"/>
                  <a:pt x="27" y="7"/>
                  <a:pt x="27" y="7"/>
                </a:cubicBezTo>
                <a:cubicBezTo>
                  <a:pt x="42" y="1"/>
                  <a:pt x="42" y="1"/>
                  <a:pt x="42" y="1"/>
                </a:cubicBezTo>
                <a:cubicBezTo>
                  <a:pt x="44" y="0"/>
                  <a:pt x="44" y="0"/>
                  <a:pt x="44" y="0"/>
                </a:cubicBezTo>
                <a:cubicBezTo>
                  <a:pt x="45" y="0"/>
                  <a:pt x="46" y="1"/>
                  <a:pt x="46" y="1"/>
                </a:cubicBezTo>
                <a:cubicBezTo>
                  <a:pt x="47" y="5"/>
                  <a:pt x="47" y="5"/>
                  <a:pt x="47" y="5"/>
                </a:cubicBezTo>
                <a:cubicBezTo>
                  <a:pt x="47" y="5"/>
                  <a:pt x="47" y="6"/>
                  <a:pt x="46" y="6"/>
                </a:cubicBezTo>
                <a:cubicBezTo>
                  <a:pt x="45" y="7"/>
                  <a:pt x="45" y="7"/>
                  <a:pt x="45" y="7"/>
                </a:cubicBezTo>
                <a:cubicBezTo>
                  <a:pt x="44" y="7"/>
                  <a:pt x="44" y="8"/>
                  <a:pt x="44" y="8"/>
                </a:cubicBezTo>
                <a:cubicBezTo>
                  <a:pt x="67" y="65"/>
                  <a:pt x="67" y="65"/>
                  <a:pt x="67" y="65"/>
                </a:cubicBezTo>
                <a:cubicBezTo>
                  <a:pt x="67" y="66"/>
                  <a:pt x="67" y="66"/>
                  <a:pt x="66" y="67"/>
                </a:cubicBezTo>
                <a:cubicBezTo>
                  <a:pt x="66" y="67"/>
                  <a:pt x="66" y="67"/>
                  <a:pt x="66" y="67"/>
                </a:cubicBezTo>
                <a:cubicBezTo>
                  <a:pt x="65" y="67"/>
                  <a:pt x="65" y="68"/>
                  <a:pt x="65" y="68"/>
                </a:cubicBezTo>
                <a:cubicBezTo>
                  <a:pt x="66" y="70"/>
                  <a:pt x="66" y="70"/>
                  <a:pt x="66" y="70"/>
                </a:cubicBezTo>
                <a:cubicBezTo>
                  <a:pt x="67" y="72"/>
                  <a:pt x="66" y="73"/>
                  <a:pt x="64" y="74"/>
                </a:cubicBezTo>
                <a:cubicBezTo>
                  <a:pt x="60" y="76"/>
                  <a:pt x="60" y="76"/>
                  <a:pt x="60" y="76"/>
                </a:cubicBezTo>
                <a:cubicBezTo>
                  <a:pt x="58" y="76"/>
                  <a:pt x="57" y="75"/>
                  <a:pt x="56" y="74"/>
                </a:cubicBezTo>
                <a:cubicBezTo>
                  <a:pt x="55" y="72"/>
                  <a:pt x="55" y="72"/>
                  <a:pt x="55" y="72"/>
                </a:cubicBezTo>
                <a:cubicBezTo>
                  <a:pt x="55" y="72"/>
                  <a:pt x="54" y="71"/>
                  <a:pt x="54" y="72"/>
                </a:cubicBezTo>
                <a:cubicBezTo>
                  <a:pt x="53" y="72"/>
                  <a:pt x="53" y="72"/>
                  <a:pt x="53" y="72"/>
                </a:cubicBezTo>
                <a:cubicBezTo>
                  <a:pt x="53" y="72"/>
                  <a:pt x="52" y="72"/>
                  <a:pt x="52" y="71"/>
                </a:cubicBezTo>
                <a:cubicBezTo>
                  <a:pt x="41" y="45"/>
                  <a:pt x="41" y="45"/>
                  <a:pt x="41" y="45"/>
                </a:cubicBezTo>
                <a:cubicBezTo>
                  <a:pt x="41" y="43"/>
                  <a:pt x="39" y="43"/>
                  <a:pt x="38" y="43"/>
                </a:cubicBezTo>
                <a:cubicBezTo>
                  <a:pt x="31" y="48"/>
                  <a:pt x="26" y="54"/>
                  <a:pt x="23" y="60"/>
                </a:cubicBezTo>
                <a:cubicBezTo>
                  <a:pt x="23" y="62"/>
                  <a:pt x="23" y="63"/>
                  <a:pt x="24" y="65"/>
                </a:cubicBezTo>
                <a:cubicBezTo>
                  <a:pt x="24" y="66"/>
                  <a:pt x="25" y="68"/>
                  <a:pt x="25" y="70"/>
                </a:cubicBezTo>
                <a:cubicBezTo>
                  <a:pt x="25" y="73"/>
                  <a:pt x="24" y="76"/>
                  <a:pt x="22" y="78"/>
                </a:cubicBezTo>
                <a:cubicBezTo>
                  <a:pt x="21" y="79"/>
                  <a:pt x="21" y="81"/>
                  <a:pt x="21" y="82"/>
                </a:cubicBezTo>
                <a:cubicBezTo>
                  <a:pt x="22" y="92"/>
                  <a:pt x="28" y="102"/>
                  <a:pt x="37" y="108"/>
                </a:cubicBezTo>
                <a:cubicBezTo>
                  <a:pt x="38" y="108"/>
                  <a:pt x="39" y="109"/>
                  <a:pt x="40" y="109"/>
                </a:cubicBezTo>
                <a:cubicBezTo>
                  <a:pt x="81" y="109"/>
                  <a:pt x="81" y="109"/>
                  <a:pt x="81" y="109"/>
                </a:cubicBezTo>
                <a:cubicBezTo>
                  <a:pt x="83" y="109"/>
                  <a:pt x="86" y="111"/>
                  <a:pt x="86" y="114"/>
                </a:cubicBezTo>
                <a:cubicBezTo>
                  <a:pt x="86" y="118"/>
                  <a:pt x="86" y="118"/>
                  <a:pt x="86" y="118"/>
                </a:cubicBezTo>
                <a:cubicBezTo>
                  <a:pt x="86" y="121"/>
                  <a:pt x="83" y="123"/>
                  <a:pt x="81" y="123"/>
                </a:cubicBezTo>
                <a:cubicBezTo>
                  <a:pt x="10" y="123"/>
                  <a:pt x="10" y="123"/>
                  <a:pt x="10" y="123"/>
                </a:cubicBezTo>
                <a:cubicBezTo>
                  <a:pt x="7" y="123"/>
                  <a:pt x="5" y="121"/>
                  <a:pt x="5" y="118"/>
                </a:cubicBezTo>
                <a:cubicBezTo>
                  <a:pt x="5" y="114"/>
                  <a:pt x="5" y="114"/>
                  <a:pt x="5" y="114"/>
                </a:cubicBezTo>
                <a:cubicBezTo>
                  <a:pt x="5" y="111"/>
                  <a:pt x="7" y="109"/>
                  <a:pt x="10" y="109"/>
                </a:cubicBezTo>
                <a:close/>
                <a:moveTo>
                  <a:pt x="13" y="65"/>
                </a:moveTo>
                <a:cubicBezTo>
                  <a:pt x="16" y="65"/>
                  <a:pt x="18" y="67"/>
                  <a:pt x="18" y="70"/>
                </a:cubicBezTo>
                <a:cubicBezTo>
                  <a:pt x="18" y="73"/>
                  <a:pt x="16" y="76"/>
                  <a:pt x="13" y="76"/>
                </a:cubicBezTo>
                <a:cubicBezTo>
                  <a:pt x="9" y="76"/>
                  <a:pt x="7" y="73"/>
                  <a:pt x="7" y="70"/>
                </a:cubicBezTo>
                <a:cubicBezTo>
                  <a:pt x="7" y="67"/>
                  <a:pt x="9" y="65"/>
                  <a:pt x="13" y="65"/>
                </a:cubicBezTo>
                <a:close/>
                <a:moveTo>
                  <a:pt x="46" y="86"/>
                </a:moveTo>
                <a:cubicBezTo>
                  <a:pt x="82" y="72"/>
                  <a:pt x="82" y="72"/>
                  <a:pt x="82" y="72"/>
                </a:cubicBezTo>
                <a:cubicBezTo>
                  <a:pt x="83" y="71"/>
                  <a:pt x="85" y="72"/>
                  <a:pt x="86" y="73"/>
                </a:cubicBezTo>
                <a:cubicBezTo>
                  <a:pt x="87" y="76"/>
                  <a:pt x="87" y="76"/>
                  <a:pt x="87" y="76"/>
                </a:cubicBezTo>
                <a:cubicBezTo>
                  <a:pt x="87" y="78"/>
                  <a:pt x="87" y="80"/>
                  <a:pt x="85" y="80"/>
                </a:cubicBezTo>
                <a:cubicBezTo>
                  <a:pt x="49" y="94"/>
                  <a:pt x="49" y="94"/>
                  <a:pt x="49" y="94"/>
                </a:cubicBezTo>
                <a:cubicBezTo>
                  <a:pt x="48" y="95"/>
                  <a:pt x="46" y="94"/>
                  <a:pt x="45" y="93"/>
                </a:cubicBezTo>
                <a:cubicBezTo>
                  <a:pt x="44" y="90"/>
                  <a:pt x="44" y="90"/>
                  <a:pt x="44" y="90"/>
                </a:cubicBezTo>
                <a:cubicBezTo>
                  <a:pt x="44" y="88"/>
                  <a:pt x="44" y="87"/>
                  <a:pt x="46" y="8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347" name="Freeform 11"/>
          <p:cNvSpPr>
            <a:spLocks noEditPoints="1"/>
          </p:cNvSpPr>
          <p:nvPr/>
        </p:nvSpPr>
        <p:spPr bwMode="auto">
          <a:xfrm rot="-178888">
            <a:off x="2554288" y="3429000"/>
            <a:ext cx="304800" cy="304800"/>
          </a:xfrm>
          <a:custGeom>
            <a:avLst/>
            <a:gdLst>
              <a:gd name="T0" fmla="*/ 69 w 138"/>
              <a:gd name="T1" fmla="*/ 138 h 138"/>
              <a:gd name="T2" fmla="*/ 114 w 138"/>
              <a:gd name="T3" fmla="*/ 36 h 138"/>
              <a:gd name="T4" fmla="*/ 105 w 138"/>
              <a:gd name="T5" fmla="*/ 64 h 138"/>
              <a:gd name="T6" fmla="*/ 126 w 138"/>
              <a:gd name="T7" fmla="*/ 64 h 138"/>
              <a:gd name="T8" fmla="*/ 124 w 138"/>
              <a:gd name="T9" fmla="*/ 72 h 138"/>
              <a:gd name="T10" fmla="*/ 102 w 138"/>
              <a:gd name="T11" fmla="*/ 95 h 138"/>
              <a:gd name="T12" fmla="*/ 116 w 138"/>
              <a:gd name="T13" fmla="*/ 101 h 138"/>
              <a:gd name="T14" fmla="*/ 25 w 138"/>
              <a:gd name="T15" fmla="*/ 101 h 138"/>
              <a:gd name="T16" fmla="*/ 34 w 138"/>
              <a:gd name="T17" fmla="*/ 73 h 138"/>
              <a:gd name="T18" fmla="*/ 13 w 138"/>
              <a:gd name="T19" fmla="*/ 74 h 138"/>
              <a:gd name="T20" fmla="*/ 15 w 138"/>
              <a:gd name="T21" fmla="*/ 66 h 138"/>
              <a:gd name="T22" fmla="*/ 37 w 138"/>
              <a:gd name="T23" fmla="*/ 43 h 138"/>
              <a:gd name="T24" fmla="*/ 22 w 138"/>
              <a:gd name="T25" fmla="*/ 37 h 138"/>
              <a:gd name="T26" fmla="*/ 92 w 138"/>
              <a:gd name="T27" fmla="*/ 19 h 138"/>
              <a:gd name="T28" fmla="*/ 109 w 138"/>
              <a:gd name="T29" fmla="*/ 32 h 138"/>
              <a:gd name="T30" fmla="*/ 93 w 138"/>
              <a:gd name="T31" fmla="*/ 18 h 138"/>
              <a:gd name="T32" fmla="*/ 74 w 138"/>
              <a:gd name="T33" fmla="*/ 12 h 138"/>
              <a:gd name="T34" fmla="*/ 74 w 138"/>
              <a:gd name="T35" fmla="*/ 40 h 138"/>
              <a:gd name="T36" fmla="*/ 81 w 138"/>
              <a:gd name="T37" fmla="*/ 14 h 138"/>
              <a:gd name="T38" fmla="*/ 61 w 138"/>
              <a:gd name="T39" fmla="*/ 13 h 138"/>
              <a:gd name="T40" fmla="*/ 46 w 138"/>
              <a:gd name="T41" fmla="*/ 37 h 138"/>
              <a:gd name="T42" fmla="*/ 66 w 138"/>
              <a:gd name="T43" fmla="*/ 14 h 138"/>
              <a:gd name="T44" fmla="*/ 29 w 138"/>
              <a:gd name="T45" fmla="*/ 29 h 138"/>
              <a:gd name="T46" fmla="*/ 37 w 138"/>
              <a:gd name="T47" fmla="*/ 35 h 138"/>
              <a:gd name="T48" fmla="*/ 45 w 138"/>
              <a:gd name="T49" fmla="*/ 18 h 138"/>
              <a:gd name="T50" fmla="*/ 46 w 138"/>
              <a:gd name="T51" fmla="*/ 119 h 138"/>
              <a:gd name="T52" fmla="*/ 29 w 138"/>
              <a:gd name="T53" fmla="*/ 106 h 138"/>
              <a:gd name="T54" fmla="*/ 64 w 138"/>
              <a:gd name="T55" fmla="*/ 125 h 138"/>
              <a:gd name="T56" fmla="*/ 64 w 138"/>
              <a:gd name="T57" fmla="*/ 98 h 138"/>
              <a:gd name="T58" fmla="*/ 57 w 138"/>
              <a:gd name="T59" fmla="*/ 123 h 138"/>
              <a:gd name="T60" fmla="*/ 78 w 138"/>
              <a:gd name="T61" fmla="*/ 125 h 138"/>
              <a:gd name="T62" fmla="*/ 92 w 138"/>
              <a:gd name="T63" fmla="*/ 100 h 138"/>
              <a:gd name="T64" fmla="*/ 72 w 138"/>
              <a:gd name="T65" fmla="*/ 123 h 138"/>
              <a:gd name="T66" fmla="*/ 110 w 138"/>
              <a:gd name="T67" fmla="*/ 108 h 138"/>
              <a:gd name="T68" fmla="*/ 99 w 138"/>
              <a:gd name="T69" fmla="*/ 104 h 138"/>
              <a:gd name="T70" fmla="*/ 94 w 138"/>
              <a:gd name="T71" fmla="*/ 43 h 138"/>
              <a:gd name="T72" fmla="*/ 72 w 138"/>
              <a:gd name="T73" fmla="*/ 64 h 138"/>
              <a:gd name="T74" fmla="*/ 98 w 138"/>
              <a:gd name="T75" fmla="*/ 64 h 138"/>
              <a:gd name="T76" fmla="*/ 97 w 138"/>
              <a:gd name="T77" fmla="*/ 72 h 138"/>
              <a:gd name="T78" fmla="*/ 72 w 138"/>
              <a:gd name="T79" fmla="*/ 90 h 138"/>
              <a:gd name="T80" fmla="*/ 96 w 138"/>
              <a:gd name="T81" fmla="*/ 93 h 138"/>
              <a:gd name="T82" fmla="*/ 45 w 138"/>
              <a:gd name="T83" fmla="*/ 94 h 138"/>
              <a:gd name="T84" fmla="*/ 66 w 138"/>
              <a:gd name="T85" fmla="*/ 73 h 138"/>
              <a:gd name="T86" fmla="*/ 40 w 138"/>
              <a:gd name="T87" fmla="*/ 74 h 138"/>
              <a:gd name="T88" fmla="*/ 42 w 138"/>
              <a:gd name="T89" fmla="*/ 66 h 138"/>
              <a:gd name="T90" fmla="*/ 66 w 138"/>
              <a:gd name="T91" fmla="*/ 47 h 138"/>
              <a:gd name="T92" fmla="*/ 43 w 138"/>
              <a:gd name="T93" fmla="*/ 44 h 1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38" h="138">
                <a:moveTo>
                  <a:pt x="69" y="0"/>
                </a:moveTo>
                <a:cubicBezTo>
                  <a:pt x="107" y="0"/>
                  <a:pt x="138" y="31"/>
                  <a:pt x="138" y="69"/>
                </a:cubicBezTo>
                <a:cubicBezTo>
                  <a:pt x="138" y="107"/>
                  <a:pt x="107" y="138"/>
                  <a:pt x="69" y="138"/>
                </a:cubicBezTo>
                <a:cubicBezTo>
                  <a:pt x="31" y="138"/>
                  <a:pt x="0" y="107"/>
                  <a:pt x="0" y="69"/>
                </a:cubicBezTo>
                <a:cubicBezTo>
                  <a:pt x="0" y="31"/>
                  <a:pt x="31" y="0"/>
                  <a:pt x="69" y="0"/>
                </a:cubicBezTo>
                <a:close/>
                <a:moveTo>
                  <a:pt x="114" y="36"/>
                </a:moveTo>
                <a:cubicBezTo>
                  <a:pt x="111" y="38"/>
                  <a:pt x="107" y="40"/>
                  <a:pt x="103" y="41"/>
                </a:cubicBezTo>
                <a:cubicBezTo>
                  <a:pt x="102" y="41"/>
                  <a:pt x="102" y="42"/>
                  <a:pt x="102" y="43"/>
                </a:cubicBezTo>
                <a:cubicBezTo>
                  <a:pt x="103" y="49"/>
                  <a:pt x="104" y="57"/>
                  <a:pt x="105" y="64"/>
                </a:cubicBezTo>
                <a:cubicBezTo>
                  <a:pt x="105" y="65"/>
                  <a:pt x="105" y="66"/>
                  <a:pt x="106" y="66"/>
                </a:cubicBezTo>
                <a:cubicBezTo>
                  <a:pt x="124" y="66"/>
                  <a:pt x="124" y="66"/>
                  <a:pt x="124" y="66"/>
                </a:cubicBezTo>
                <a:cubicBezTo>
                  <a:pt x="125" y="66"/>
                  <a:pt x="126" y="65"/>
                  <a:pt x="126" y="64"/>
                </a:cubicBezTo>
                <a:cubicBezTo>
                  <a:pt x="125" y="54"/>
                  <a:pt x="121" y="45"/>
                  <a:pt x="116" y="37"/>
                </a:cubicBezTo>
                <a:cubicBezTo>
                  <a:pt x="116" y="36"/>
                  <a:pt x="115" y="36"/>
                  <a:pt x="114" y="36"/>
                </a:cubicBezTo>
                <a:close/>
                <a:moveTo>
                  <a:pt x="124" y="72"/>
                </a:moveTo>
                <a:cubicBezTo>
                  <a:pt x="106" y="72"/>
                  <a:pt x="106" y="72"/>
                  <a:pt x="106" y="72"/>
                </a:cubicBezTo>
                <a:cubicBezTo>
                  <a:pt x="105" y="72"/>
                  <a:pt x="105" y="73"/>
                  <a:pt x="105" y="73"/>
                </a:cubicBezTo>
                <a:cubicBezTo>
                  <a:pt x="104" y="81"/>
                  <a:pt x="103" y="88"/>
                  <a:pt x="102" y="95"/>
                </a:cubicBezTo>
                <a:cubicBezTo>
                  <a:pt x="102" y="96"/>
                  <a:pt x="102" y="96"/>
                  <a:pt x="103" y="97"/>
                </a:cubicBezTo>
                <a:cubicBezTo>
                  <a:pt x="107" y="98"/>
                  <a:pt x="111" y="99"/>
                  <a:pt x="114" y="101"/>
                </a:cubicBezTo>
                <a:cubicBezTo>
                  <a:pt x="115" y="101"/>
                  <a:pt x="116" y="101"/>
                  <a:pt x="116" y="101"/>
                </a:cubicBezTo>
                <a:cubicBezTo>
                  <a:pt x="121" y="93"/>
                  <a:pt x="125" y="84"/>
                  <a:pt x="126" y="74"/>
                </a:cubicBezTo>
                <a:cubicBezTo>
                  <a:pt x="126" y="73"/>
                  <a:pt x="125" y="72"/>
                  <a:pt x="124" y="72"/>
                </a:cubicBezTo>
                <a:close/>
                <a:moveTo>
                  <a:pt x="25" y="101"/>
                </a:moveTo>
                <a:cubicBezTo>
                  <a:pt x="28" y="99"/>
                  <a:pt x="32" y="98"/>
                  <a:pt x="36" y="97"/>
                </a:cubicBezTo>
                <a:cubicBezTo>
                  <a:pt x="36" y="96"/>
                  <a:pt x="37" y="96"/>
                  <a:pt x="37" y="95"/>
                </a:cubicBezTo>
                <a:cubicBezTo>
                  <a:pt x="35" y="88"/>
                  <a:pt x="34" y="81"/>
                  <a:pt x="34" y="73"/>
                </a:cubicBezTo>
                <a:cubicBezTo>
                  <a:pt x="34" y="73"/>
                  <a:pt x="33" y="72"/>
                  <a:pt x="32" y="72"/>
                </a:cubicBezTo>
                <a:cubicBezTo>
                  <a:pt x="15" y="72"/>
                  <a:pt x="15" y="72"/>
                  <a:pt x="15" y="72"/>
                </a:cubicBezTo>
                <a:cubicBezTo>
                  <a:pt x="14" y="72"/>
                  <a:pt x="13" y="73"/>
                  <a:pt x="13" y="74"/>
                </a:cubicBezTo>
                <a:cubicBezTo>
                  <a:pt x="14" y="84"/>
                  <a:pt x="17" y="93"/>
                  <a:pt x="22" y="101"/>
                </a:cubicBezTo>
                <a:cubicBezTo>
                  <a:pt x="23" y="101"/>
                  <a:pt x="24" y="101"/>
                  <a:pt x="25" y="101"/>
                </a:cubicBezTo>
                <a:close/>
                <a:moveTo>
                  <a:pt x="15" y="66"/>
                </a:moveTo>
                <a:cubicBezTo>
                  <a:pt x="32" y="66"/>
                  <a:pt x="32" y="66"/>
                  <a:pt x="32" y="66"/>
                </a:cubicBezTo>
                <a:cubicBezTo>
                  <a:pt x="33" y="66"/>
                  <a:pt x="34" y="65"/>
                  <a:pt x="34" y="64"/>
                </a:cubicBezTo>
                <a:cubicBezTo>
                  <a:pt x="34" y="57"/>
                  <a:pt x="35" y="49"/>
                  <a:pt x="37" y="43"/>
                </a:cubicBezTo>
                <a:cubicBezTo>
                  <a:pt x="37" y="42"/>
                  <a:pt x="36" y="41"/>
                  <a:pt x="36" y="41"/>
                </a:cubicBezTo>
                <a:cubicBezTo>
                  <a:pt x="32" y="40"/>
                  <a:pt x="28" y="38"/>
                  <a:pt x="25" y="36"/>
                </a:cubicBezTo>
                <a:cubicBezTo>
                  <a:pt x="24" y="36"/>
                  <a:pt x="23" y="36"/>
                  <a:pt x="22" y="37"/>
                </a:cubicBezTo>
                <a:cubicBezTo>
                  <a:pt x="17" y="45"/>
                  <a:pt x="14" y="54"/>
                  <a:pt x="13" y="64"/>
                </a:cubicBezTo>
                <a:cubicBezTo>
                  <a:pt x="13" y="65"/>
                  <a:pt x="14" y="66"/>
                  <a:pt x="15" y="66"/>
                </a:cubicBezTo>
                <a:close/>
                <a:moveTo>
                  <a:pt x="92" y="19"/>
                </a:moveTo>
                <a:cubicBezTo>
                  <a:pt x="95" y="23"/>
                  <a:pt x="98" y="29"/>
                  <a:pt x="99" y="34"/>
                </a:cubicBezTo>
                <a:cubicBezTo>
                  <a:pt x="100" y="35"/>
                  <a:pt x="101" y="35"/>
                  <a:pt x="101" y="35"/>
                </a:cubicBezTo>
                <a:cubicBezTo>
                  <a:pt x="104" y="34"/>
                  <a:pt x="107" y="33"/>
                  <a:pt x="109" y="32"/>
                </a:cubicBezTo>
                <a:cubicBezTo>
                  <a:pt x="110" y="32"/>
                  <a:pt x="110" y="31"/>
                  <a:pt x="110" y="31"/>
                </a:cubicBezTo>
                <a:cubicBezTo>
                  <a:pt x="110" y="30"/>
                  <a:pt x="110" y="30"/>
                  <a:pt x="110" y="29"/>
                </a:cubicBezTo>
                <a:cubicBezTo>
                  <a:pt x="105" y="24"/>
                  <a:pt x="100" y="20"/>
                  <a:pt x="93" y="18"/>
                </a:cubicBezTo>
                <a:cubicBezTo>
                  <a:pt x="93" y="17"/>
                  <a:pt x="92" y="18"/>
                  <a:pt x="92" y="19"/>
                </a:cubicBezTo>
                <a:close/>
                <a:moveTo>
                  <a:pt x="78" y="13"/>
                </a:moveTo>
                <a:cubicBezTo>
                  <a:pt x="77" y="13"/>
                  <a:pt x="75" y="12"/>
                  <a:pt x="74" y="12"/>
                </a:cubicBezTo>
                <a:cubicBezTo>
                  <a:pt x="73" y="12"/>
                  <a:pt x="72" y="13"/>
                  <a:pt x="72" y="14"/>
                </a:cubicBezTo>
                <a:cubicBezTo>
                  <a:pt x="72" y="38"/>
                  <a:pt x="72" y="38"/>
                  <a:pt x="72" y="38"/>
                </a:cubicBezTo>
                <a:cubicBezTo>
                  <a:pt x="72" y="39"/>
                  <a:pt x="73" y="40"/>
                  <a:pt x="74" y="40"/>
                </a:cubicBezTo>
                <a:cubicBezTo>
                  <a:pt x="80" y="39"/>
                  <a:pt x="86" y="39"/>
                  <a:pt x="92" y="37"/>
                </a:cubicBezTo>
                <a:cubicBezTo>
                  <a:pt x="93" y="37"/>
                  <a:pt x="94" y="36"/>
                  <a:pt x="93" y="35"/>
                </a:cubicBezTo>
                <a:cubicBezTo>
                  <a:pt x="91" y="28"/>
                  <a:pt x="87" y="20"/>
                  <a:pt x="81" y="14"/>
                </a:cubicBezTo>
                <a:cubicBezTo>
                  <a:pt x="80" y="13"/>
                  <a:pt x="79" y="13"/>
                  <a:pt x="78" y="13"/>
                </a:cubicBezTo>
                <a:close/>
                <a:moveTo>
                  <a:pt x="64" y="12"/>
                </a:moveTo>
                <a:cubicBezTo>
                  <a:pt x="63" y="12"/>
                  <a:pt x="62" y="13"/>
                  <a:pt x="61" y="13"/>
                </a:cubicBezTo>
                <a:cubicBezTo>
                  <a:pt x="59" y="13"/>
                  <a:pt x="58" y="13"/>
                  <a:pt x="57" y="14"/>
                </a:cubicBezTo>
                <a:cubicBezTo>
                  <a:pt x="52" y="20"/>
                  <a:pt x="48" y="28"/>
                  <a:pt x="45" y="35"/>
                </a:cubicBezTo>
                <a:cubicBezTo>
                  <a:pt x="45" y="36"/>
                  <a:pt x="45" y="37"/>
                  <a:pt x="46" y="37"/>
                </a:cubicBezTo>
                <a:cubicBezTo>
                  <a:pt x="52" y="39"/>
                  <a:pt x="58" y="39"/>
                  <a:pt x="64" y="40"/>
                </a:cubicBezTo>
                <a:cubicBezTo>
                  <a:pt x="65" y="40"/>
                  <a:pt x="66" y="39"/>
                  <a:pt x="66" y="38"/>
                </a:cubicBezTo>
                <a:cubicBezTo>
                  <a:pt x="66" y="14"/>
                  <a:pt x="66" y="14"/>
                  <a:pt x="66" y="14"/>
                </a:cubicBezTo>
                <a:cubicBezTo>
                  <a:pt x="66" y="13"/>
                  <a:pt x="65" y="12"/>
                  <a:pt x="64" y="12"/>
                </a:cubicBezTo>
                <a:close/>
                <a:moveTo>
                  <a:pt x="45" y="18"/>
                </a:moveTo>
                <a:cubicBezTo>
                  <a:pt x="39" y="20"/>
                  <a:pt x="33" y="24"/>
                  <a:pt x="29" y="29"/>
                </a:cubicBezTo>
                <a:cubicBezTo>
                  <a:pt x="28" y="30"/>
                  <a:pt x="28" y="30"/>
                  <a:pt x="28" y="31"/>
                </a:cubicBezTo>
                <a:cubicBezTo>
                  <a:pt x="28" y="31"/>
                  <a:pt x="29" y="32"/>
                  <a:pt x="29" y="32"/>
                </a:cubicBezTo>
                <a:cubicBezTo>
                  <a:pt x="32" y="33"/>
                  <a:pt x="34" y="34"/>
                  <a:pt x="37" y="35"/>
                </a:cubicBezTo>
                <a:cubicBezTo>
                  <a:pt x="38" y="35"/>
                  <a:pt x="39" y="35"/>
                  <a:pt x="39" y="34"/>
                </a:cubicBezTo>
                <a:cubicBezTo>
                  <a:pt x="41" y="29"/>
                  <a:pt x="43" y="23"/>
                  <a:pt x="46" y="19"/>
                </a:cubicBezTo>
                <a:cubicBezTo>
                  <a:pt x="47" y="18"/>
                  <a:pt x="46" y="17"/>
                  <a:pt x="45" y="18"/>
                </a:cubicBezTo>
                <a:close/>
                <a:moveTo>
                  <a:pt x="29" y="108"/>
                </a:moveTo>
                <a:cubicBezTo>
                  <a:pt x="33" y="113"/>
                  <a:pt x="39" y="117"/>
                  <a:pt x="45" y="120"/>
                </a:cubicBezTo>
                <a:cubicBezTo>
                  <a:pt x="46" y="120"/>
                  <a:pt x="47" y="119"/>
                  <a:pt x="46" y="119"/>
                </a:cubicBezTo>
                <a:cubicBezTo>
                  <a:pt x="43" y="114"/>
                  <a:pt x="41" y="109"/>
                  <a:pt x="39" y="104"/>
                </a:cubicBezTo>
                <a:cubicBezTo>
                  <a:pt x="39" y="103"/>
                  <a:pt x="38" y="102"/>
                  <a:pt x="37" y="103"/>
                </a:cubicBezTo>
                <a:cubicBezTo>
                  <a:pt x="34" y="104"/>
                  <a:pt x="32" y="104"/>
                  <a:pt x="29" y="106"/>
                </a:cubicBezTo>
                <a:cubicBezTo>
                  <a:pt x="28" y="106"/>
                  <a:pt x="28" y="107"/>
                  <a:pt x="29" y="108"/>
                </a:cubicBezTo>
                <a:close/>
                <a:moveTo>
                  <a:pt x="61" y="125"/>
                </a:moveTo>
                <a:cubicBezTo>
                  <a:pt x="62" y="125"/>
                  <a:pt x="63" y="125"/>
                  <a:pt x="64" y="125"/>
                </a:cubicBezTo>
                <a:cubicBezTo>
                  <a:pt x="65" y="125"/>
                  <a:pt x="66" y="124"/>
                  <a:pt x="66" y="123"/>
                </a:cubicBezTo>
                <a:cubicBezTo>
                  <a:pt x="66" y="100"/>
                  <a:pt x="66" y="100"/>
                  <a:pt x="66" y="100"/>
                </a:cubicBezTo>
                <a:cubicBezTo>
                  <a:pt x="66" y="99"/>
                  <a:pt x="65" y="98"/>
                  <a:pt x="64" y="98"/>
                </a:cubicBezTo>
                <a:cubicBezTo>
                  <a:pt x="58" y="98"/>
                  <a:pt x="52" y="99"/>
                  <a:pt x="46" y="100"/>
                </a:cubicBezTo>
                <a:cubicBezTo>
                  <a:pt x="45" y="100"/>
                  <a:pt x="45" y="101"/>
                  <a:pt x="45" y="102"/>
                </a:cubicBezTo>
                <a:cubicBezTo>
                  <a:pt x="48" y="110"/>
                  <a:pt x="52" y="118"/>
                  <a:pt x="57" y="123"/>
                </a:cubicBezTo>
                <a:cubicBezTo>
                  <a:pt x="58" y="124"/>
                  <a:pt x="59" y="125"/>
                  <a:pt x="61" y="125"/>
                </a:cubicBezTo>
                <a:close/>
                <a:moveTo>
                  <a:pt x="74" y="125"/>
                </a:moveTo>
                <a:cubicBezTo>
                  <a:pt x="75" y="125"/>
                  <a:pt x="77" y="125"/>
                  <a:pt x="78" y="125"/>
                </a:cubicBezTo>
                <a:cubicBezTo>
                  <a:pt x="79" y="125"/>
                  <a:pt x="80" y="124"/>
                  <a:pt x="81" y="123"/>
                </a:cubicBezTo>
                <a:cubicBezTo>
                  <a:pt x="87" y="118"/>
                  <a:pt x="91" y="110"/>
                  <a:pt x="93" y="102"/>
                </a:cubicBezTo>
                <a:cubicBezTo>
                  <a:pt x="94" y="101"/>
                  <a:pt x="93" y="100"/>
                  <a:pt x="92" y="100"/>
                </a:cubicBezTo>
                <a:cubicBezTo>
                  <a:pt x="86" y="99"/>
                  <a:pt x="80" y="98"/>
                  <a:pt x="74" y="98"/>
                </a:cubicBezTo>
                <a:cubicBezTo>
                  <a:pt x="73" y="98"/>
                  <a:pt x="72" y="99"/>
                  <a:pt x="72" y="100"/>
                </a:cubicBezTo>
                <a:cubicBezTo>
                  <a:pt x="72" y="123"/>
                  <a:pt x="72" y="123"/>
                  <a:pt x="72" y="123"/>
                </a:cubicBezTo>
                <a:cubicBezTo>
                  <a:pt x="72" y="124"/>
                  <a:pt x="73" y="125"/>
                  <a:pt x="74" y="125"/>
                </a:cubicBezTo>
                <a:close/>
                <a:moveTo>
                  <a:pt x="93" y="120"/>
                </a:moveTo>
                <a:cubicBezTo>
                  <a:pt x="100" y="117"/>
                  <a:pt x="105" y="113"/>
                  <a:pt x="110" y="108"/>
                </a:cubicBezTo>
                <a:cubicBezTo>
                  <a:pt x="111" y="107"/>
                  <a:pt x="110" y="106"/>
                  <a:pt x="109" y="106"/>
                </a:cubicBezTo>
                <a:cubicBezTo>
                  <a:pt x="107" y="104"/>
                  <a:pt x="104" y="104"/>
                  <a:pt x="101" y="103"/>
                </a:cubicBezTo>
                <a:cubicBezTo>
                  <a:pt x="101" y="102"/>
                  <a:pt x="100" y="103"/>
                  <a:pt x="99" y="104"/>
                </a:cubicBezTo>
                <a:cubicBezTo>
                  <a:pt x="98" y="109"/>
                  <a:pt x="95" y="114"/>
                  <a:pt x="92" y="119"/>
                </a:cubicBezTo>
                <a:cubicBezTo>
                  <a:pt x="92" y="119"/>
                  <a:pt x="93" y="120"/>
                  <a:pt x="93" y="120"/>
                </a:cubicBezTo>
                <a:close/>
                <a:moveTo>
                  <a:pt x="94" y="43"/>
                </a:moveTo>
                <a:cubicBezTo>
                  <a:pt x="88" y="44"/>
                  <a:pt x="81" y="45"/>
                  <a:pt x="74" y="46"/>
                </a:cubicBezTo>
                <a:cubicBezTo>
                  <a:pt x="73" y="46"/>
                  <a:pt x="72" y="46"/>
                  <a:pt x="72" y="47"/>
                </a:cubicBezTo>
                <a:cubicBezTo>
                  <a:pt x="72" y="64"/>
                  <a:pt x="72" y="64"/>
                  <a:pt x="72" y="64"/>
                </a:cubicBezTo>
                <a:cubicBezTo>
                  <a:pt x="72" y="65"/>
                  <a:pt x="73" y="66"/>
                  <a:pt x="74" y="66"/>
                </a:cubicBezTo>
                <a:cubicBezTo>
                  <a:pt x="97" y="66"/>
                  <a:pt x="97" y="66"/>
                  <a:pt x="97" y="66"/>
                </a:cubicBezTo>
                <a:cubicBezTo>
                  <a:pt x="98" y="66"/>
                  <a:pt x="99" y="65"/>
                  <a:pt x="98" y="64"/>
                </a:cubicBezTo>
                <a:cubicBezTo>
                  <a:pt x="98" y="57"/>
                  <a:pt x="97" y="50"/>
                  <a:pt x="96" y="44"/>
                </a:cubicBezTo>
                <a:cubicBezTo>
                  <a:pt x="96" y="44"/>
                  <a:pt x="95" y="43"/>
                  <a:pt x="94" y="43"/>
                </a:cubicBezTo>
                <a:close/>
                <a:moveTo>
                  <a:pt x="97" y="72"/>
                </a:moveTo>
                <a:cubicBezTo>
                  <a:pt x="74" y="72"/>
                  <a:pt x="74" y="72"/>
                  <a:pt x="74" y="72"/>
                </a:cubicBezTo>
                <a:cubicBezTo>
                  <a:pt x="73" y="72"/>
                  <a:pt x="72" y="73"/>
                  <a:pt x="72" y="73"/>
                </a:cubicBezTo>
                <a:cubicBezTo>
                  <a:pt x="72" y="90"/>
                  <a:pt x="72" y="90"/>
                  <a:pt x="72" y="90"/>
                </a:cubicBezTo>
                <a:cubicBezTo>
                  <a:pt x="72" y="91"/>
                  <a:pt x="73" y="92"/>
                  <a:pt x="74" y="92"/>
                </a:cubicBezTo>
                <a:cubicBezTo>
                  <a:pt x="81" y="92"/>
                  <a:pt x="88" y="93"/>
                  <a:pt x="94" y="94"/>
                </a:cubicBezTo>
                <a:cubicBezTo>
                  <a:pt x="95" y="95"/>
                  <a:pt x="96" y="94"/>
                  <a:pt x="96" y="93"/>
                </a:cubicBezTo>
                <a:cubicBezTo>
                  <a:pt x="97" y="87"/>
                  <a:pt x="98" y="80"/>
                  <a:pt x="98" y="74"/>
                </a:cubicBezTo>
                <a:cubicBezTo>
                  <a:pt x="99" y="73"/>
                  <a:pt x="98" y="72"/>
                  <a:pt x="97" y="72"/>
                </a:cubicBezTo>
                <a:close/>
                <a:moveTo>
                  <a:pt x="45" y="94"/>
                </a:moveTo>
                <a:cubicBezTo>
                  <a:pt x="51" y="93"/>
                  <a:pt x="58" y="92"/>
                  <a:pt x="65" y="92"/>
                </a:cubicBezTo>
                <a:cubicBezTo>
                  <a:pt x="65" y="92"/>
                  <a:pt x="66" y="91"/>
                  <a:pt x="66" y="90"/>
                </a:cubicBezTo>
                <a:cubicBezTo>
                  <a:pt x="66" y="73"/>
                  <a:pt x="66" y="73"/>
                  <a:pt x="66" y="73"/>
                </a:cubicBezTo>
                <a:cubicBezTo>
                  <a:pt x="66" y="73"/>
                  <a:pt x="65" y="72"/>
                  <a:pt x="65" y="72"/>
                </a:cubicBezTo>
                <a:cubicBezTo>
                  <a:pt x="42" y="72"/>
                  <a:pt x="42" y="72"/>
                  <a:pt x="42" y="72"/>
                </a:cubicBezTo>
                <a:cubicBezTo>
                  <a:pt x="41" y="72"/>
                  <a:pt x="40" y="73"/>
                  <a:pt x="40" y="74"/>
                </a:cubicBezTo>
                <a:cubicBezTo>
                  <a:pt x="40" y="80"/>
                  <a:pt x="41" y="87"/>
                  <a:pt x="43" y="93"/>
                </a:cubicBezTo>
                <a:cubicBezTo>
                  <a:pt x="43" y="94"/>
                  <a:pt x="44" y="95"/>
                  <a:pt x="45" y="94"/>
                </a:cubicBezTo>
                <a:close/>
                <a:moveTo>
                  <a:pt x="42" y="66"/>
                </a:moveTo>
                <a:cubicBezTo>
                  <a:pt x="65" y="66"/>
                  <a:pt x="65" y="66"/>
                  <a:pt x="65" y="66"/>
                </a:cubicBezTo>
                <a:cubicBezTo>
                  <a:pt x="65" y="66"/>
                  <a:pt x="66" y="65"/>
                  <a:pt x="66" y="64"/>
                </a:cubicBezTo>
                <a:cubicBezTo>
                  <a:pt x="66" y="47"/>
                  <a:pt x="66" y="47"/>
                  <a:pt x="66" y="47"/>
                </a:cubicBezTo>
                <a:cubicBezTo>
                  <a:pt x="66" y="46"/>
                  <a:pt x="65" y="46"/>
                  <a:pt x="65" y="46"/>
                </a:cubicBezTo>
                <a:cubicBezTo>
                  <a:pt x="58" y="45"/>
                  <a:pt x="51" y="44"/>
                  <a:pt x="45" y="43"/>
                </a:cubicBezTo>
                <a:cubicBezTo>
                  <a:pt x="44" y="43"/>
                  <a:pt x="43" y="44"/>
                  <a:pt x="43" y="44"/>
                </a:cubicBezTo>
                <a:cubicBezTo>
                  <a:pt x="41" y="50"/>
                  <a:pt x="40" y="57"/>
                  <a:pt x="40" y="64"/>
                </a:cubicBezTo>
                <a:cubicBezTo>
                  <a:pt x="40" y="65"/>
                  <a:pt x="41" y="66"/>
                  <a:pt x="42" y="6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14348" name="Group 12"/>
          <p:cNvGrpSpPr/>
          <p:nvPr/>
        </p:nvGrpSpPr>
        <p:grpSpPr bwMode="auto">
          <a:xfrm>
            <a:off x="6264275" y="1635125"/>
            <a:ext cx="304800" cy="295275"/>
            <a:chOff x="0" y="0"/>
            <a:chExt cx="191" cy="186"/>
          </a:xfrm>
          <a:solidFill>
            <a:schemeClr val="accent1"/>
          </a:solidFill>
        </p:grpSpPr>
        <p:sp>
          <p:nvSpPr>
            <p:cNvPr id="14349" name="Freeform 13"/>
            <p:cNvSpPr>
              <a:spLocks noEditPoints="1"/>
            </p:cNvSpPr>
            <p:nvPr/>
          </p:nvSpPr>
          <p:spPr bwMode="auto">
            <a:xfrm>
              <a:off x="0" y="0"/>
              <a:ext cx="121" cy="113"/>
            </a:xfrm>
            <a:custGeom>
              <a:avLst/>
              <a:gdLst>
                <a:gd name="T0" fmla="*/ 51 w 51"/>
                <a:gd name="T1" fmla="*/ 33 h 48"/>
                <a:gd name="T2" fmla="*/ 2 w 51"/>
                <a:gd name="T3" fmla="*/ 33 h 48"/>
                <a:gd name="T4" fmla="*/ 0 w 51"/>
                <a:gd name="T5" fmla="*/ 34 h 48"/>
                <a:gd name="T6" fmla="*/ 18 w 51"/>
                <a:gd name="T7" fmla="*/ 48 h 48"/>
                <a:gd name="T8" fmla="*/ 36 w 51"/>
                <a:gd name="T9" fmla="*/ 48 h 48"/>
                <a:gd name="T10" fmla="*/ 39 w 51"/>
                <a:gd name="T11" fmla="*/ 44 h 48"/>
                <a:gd name="T12" fmla="*/ 37 w 51"/>
                <a:gd name="T13" fmla="*/ 40 h 48"/>
                <a:gd name="T14" fmla="*/ 38 w 51"/>
                <a:gd name="T15" fmla="*/ 38 h 48"/>
                <a:gd name="T16" fmla="*/ 39 w 51"/>
                <a:gd name="T17" fmla="*/ 38 h 48"/>
                <a:gd name="T18" fmla="*/ 43 w 51"/>
                <a:gd name="T19" fmla="*/ 41 h 48"/>
                <a:gd name="T20" fmla="*/ 44 w 51"/>
                <a:gd name="T21" fmla="*/ 40 h 48"/>
                <a:gd name="T22" fmla="*/ 40 w 51"/>
                <a:gd name="T23" fmla="*/ 37 h 48"/>
                <a:gd name="T24" fmla="*/ 40 w 51"/>
                <a:gd name="T25" fmla="*/ 35 h 48"/>
                <a:gd name="T26" fmla="*/ 43 w 51"/>
                <a:gd name="T27" fmla="*/ 35 h 48"/>
                <a:gd name="T28" fmla="*/ 47 w 51"/>
                <a:gd name="T29" fmla="*/ 37 h 48"/>
                <a:gd name="T30" fmla="*/ 51 w 51"/>
                <a:gd name="T31" fmla="*/ 33 h 48"/>
                <a:gd name="T32" fmla="*/ 33 w 51"/>
                <a:gd name="T33" fmla="*/ 30 h 48"/>
                <a:gd name="T34" fmla="*/ 25 w 51"/>
                <a:gd name="T35" fmla="*/ 3 h 48"/>
                <a:gd name="T36" fmla="*/ 27 w 51"/>
                <a:gd name="T37" fmla="*/ 1 h 48"/>
                <a:gd name="T38" fmla="*/ 44 w 51"/>
                <a:gd name="T39" fmla="*/ 14 h 48"/>
                <a:gd name="T40" fmla="*/ 48 w 51"/>
                <a:gd name="T41" fmla="*/ 29 h 48"/>
                <a:gd name="T42" fmla="*/ 47 w 51"/>
                <a:gd name="T43" fmla="*/ 31 h 48"/>
                <a:gd name="T44" fmla="*/ 34 w 51"/>
                <a:gd name="T45" fmla="*/ 31 h 48"/>
                <a:gd name="T46" fmla="*/ 33 w 51"/>
                <a:gd name="T47" fmla="*/ 3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1" h="48">
                  <a:moveTo>
                    <a:pt x="51" y="33"/>
                  </a:moveTo>
                  <a:cubicBezTo>
                    <a:pt x="2" y="33"/>
                    <a:pt x="2" y="33"/>
                    <a:pt x="2" y="33"/>
                  </a:cubicBezTo>
                  <a:cubicBezTo>
                    <a:pt x="1" y="33"/>
                    <a:pt x="0" y="33"/>
                    <a:pt x="0" y="34"/>
                  </a:cubicBezTo>
                  <a:cubicBezTo>
                    <a:pt x="1" y="43"/>
                    <a:pt x="10" y="48"/>
                    <a:pt x="18" y="48"/>
                  </a:cubicBezTo>
                  <a:cubicBezTo>
                    <a:pt x="36" y="48"/>
                    <a:pt x="36" y="48"/>
                    <a:pt x="36" y="48"/>
                  </a:cubicBezTo>
                  <a:cubicBezTo>
                    <a:pt x="39" y="44"/>
                    <a:pt x="39" y="44"/>
                    <a:pt x="39" y="44"/>
                  </a:cubicBezTo>
                  <a:cubicBezTo>
                    <a:pt x="38" y="43"/>
                    <a:pt x="37" y="42"/>
                    <a:pt x="37" y="40"/>
                  </a:cubicBezTo>
                  <a:cubicBezTo>
                    <a:pt x="37" y="39"/>
                    <a:pt x="37" y="39"/>
                    <a:pt x="38" y="38"/>
                  </a:cubicBezTo>
                  <a:cubicBezTo>
                    <a:pt x="38" y="38"/>
                    <a:pt x="38" y="38"/>
                    <a:pt x="39" y="38"/>
                  </a:cubicBezTo>
                  <a:cubicBezTo>
                    <a:pt x="43" y="41"/>
                    <a:pt x="43" y="41"/>
                    <a:pt x="43" y="41"/>
                  </a:cubicBezTo>
                  <a:cubicBezTo>
                    <a:pt x="44" y="40"/>
                    <a:pt x="44" y="40"/>
                    <a:pt x="44" y="40"/>
                  </a:cubicBezTo>
                  <a:cubicBezTo>
                    <a:pt x="40" y="37"/>
                    <a:pt x="40" y="37"/>
                    <a:pt x="40" y="37"/>
                  </a:cubicBezTo>
                  <a:cubicBezTo>
                    <a:pt x="40" y="36"/>
                    <a:pt x="40" y="36"/>
                    <a:pt x="40" y="35"/>
                  </a:cubicBezTo>
                  <a:cubicBezTo>
                    <a:pt x="41" y="35"/>
                    <a:pt x="42" y="35"/>
                    <a:pt x="43" y="35"/>
                  </a:cubicBezTo>
                  <a:cubicBezTo>
                    <a:pt x="45" y="35"/>
                    <a:pt x="46" y="35"/>
                    <a:pt x="47" y="37"/>
                  </a:cubicBezTo>
                  <a:lnTo>
                    <a:pt x="51" y="33"/>
                  </a:lnTo>
                  <a:close/>
                  <a:moveTo>
                    <a:pt x="33" y="30"/>
                  </a:moveTo>
                  <a:cubicBezTo>
                    <a:pt x="25" y="3"/>
                    <a:pt x="25" y="3"/>
                    <a:pt x="25" y="3"/>
                  </a:cubicBezTo>
                  <a:cubicBezTo>
                    <a:pt x="25" y="2"/>
                    <a:pt x="26" y="1"/>
                    <a:pt x="27" y="1"/>
                  </a:cubicBezTo>
                  <a:cubicBezTo>
                    <a:pt x="35" y="0"/>
                    <a:pt x="42" y="7"/>
                    <a:pt x="44" y="14"/>
                  </a:cubicBezTo>
                  <a:cubicBezTo>
                    <a:pt x="48" y="29"/>
                    <a:pt x="48" y="29"/>
                    <a:pt x="48" y="29"/>
                  </a:cubicBezTo>
                  <a:cubicBezTo>
                    <a:pt x="48" y="30"/>
                    <a:pt x="48" y="31"/>
                    <a:pt x="47" y="31"/>
                  </a:cubicBezTo>
                  <a:cubicBezTo>
                    <a:pt x="34" y="31"/>
                    <a:pt x="34" y="31"/>
                    <a:pt x="34" y="31"/>
                  </a:cubicBezTo>
                  <a:cubicBezTo>
                    <a:pt x="33" y="31"/>
                    <a:pt x="33" y="30"/>
                    <a:pt x="33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50" name="Freeform 14"/>
            <p:cNvSpPr>
              <a:spLocks noEditPoints="1"/>
            </p:cNvSpPr>
            <p:nvPr/>
          </p:nvSpPr>
          <p:spPr bwMode="auto">
            <a:xfrm>
              <a:off x="85" y="78"/>
              <a:ext cx="106" cy="108"/>
            </a:xfrm>
            <a:custGeom>
              <a:avLst/>
              <a:gdLst>
                <a:gd name="T0" fmla="*/ 43 w 45"/>
                <a:gd name="T1" fmla="*/ 0 h 46"/>
                <a:gd name="T2" fmla="*/ 15 w 45"/>
                <a:gd name="T3" fmla="*/ 0 h 46"/>
                <a:gd name="T4" fmla="*/ 11 w 45"/>
                <a:gd name="T5" fmla="*/ 4 h 46"/>
                <a:gd name="T6" fmla="*/ 12 w 45"/>
                <a:gd name="T7" fmla="*/ 7 h 46"/>
                <a:gd name="T8" fmla="*/ 12 w 45"/>
                <a:gd name="T9" fmla="*/ 8 h 46"/>
                <a:gd name="T10" fmla="*/ 11 w 45"/>
                <a:gd name="T11" fmla="*/ 9 h 46"/>
                <a:gd name="T12" fmla="*/ 8 w 45"/>
                <a:gd name="T13" fmla="*/ 7 h 46"/>
                <a:gd name="T14" fmla="*/ 7 w 45"/>
                <a:gd name="T15" fmla="*/ 8 h 46"/>
                <a:gd name="T16" fmla="*/ 10 w 45"/>
                <a:gd name="T17" fmla="*/ 10 h 46"/>
                <a:gd name="T18" fmla="*/ 10 w 45"/>
                <a:gd name="T19" fmla="*/ 12 h 46"/>
                <a:gd name="T20" fmla="*/ 7 w 45"/>
                <a:gd name="T21" fmla="*/ 13 h 46"/>
                <a:gd name="T22" fmla="*/ 3 w 45"/>
                <a:gd name="T23" fmla="*/ 11 h 46"/>
                <a:gd name="T24" fmla="*/ 0 w 45"/>
                <a:gd name="T25" fmla="*/ 15 h 46"/>
                <a:gd name="T26" fmla="*/ 43 w 45"/>
                <a:gd name="T27" fmla="*/ 15 h 46"/>
                <a:gd name="T28" fmla="*/ 45 w 45"/>
                <a:gd name="T29" fmla="*/ 13 h 46"/>
                <a:gd name="T30" fmla="*/ 45 w 45"/>
                <a:gd name="T31" fmla="*/ 1 h 46"/>
                <a:gd name="T32" fmla="*/ 43 w 45"/>
                <a:gd name="T33" fmla="*/ 0 h 46"/>
                <a:gd name="T34" fmla="*/ 9 w 45"/>
                <a:gd name="T35" fmla="*/ 45 h 46"/>
                <a:gd name="T36" fmla="*/ 2 w 45"/>
                <a:gd name="T37" fmla="*/ 19 h 46"/>
                <a:gd name="T38" fmla="*/ 4 w 45"/>
                <a:gd name="T39" fmla="*/ 16 h 46"/>
                <a:gd name="T40" fmla="*/ 16 w 45"/>
                <a:gd name="T41" fmla="*/ 16 h 46"/>
                <a:gd name="T42" fmla="*/ 18 w 45"/>
                <a:gd name="T43" fmla="*/ 18 h 46"/>
                <a:gd name="T44" fmla="*/ 24 w 45"/>
                <a:gd name="T45" fmla="*/ 41 h 46"/>
                <a:gd name="T46" fmla="*/ 23 w 45"/>
                <a:gd name="T47" fmla="*/ 43 h 46"/>
                <a:gd name="T48" fmla="*/ 12 w 45"/>
                <a:gd name="T49" fmla="*/ 46 h 46"/>
                <a:gd name="T50" fmla="*/ 9 w 45"/>
                <a:gd name="T51" fmla="*/ 45 h 46"/>
                <a:gd name="T52" fmla="*/ 14 w 45"/>
                <a:gd name="T53" fmla="*/ 42 h 46"/>
                <a:gd name="T54" fmla="*/ 19 w 45"/>
                <a:gd name="T55" fmla="*/ 41 h 46"/>
                <a:gd name="T56" fmla="*/ 20 w 45"/>
                <a:gd name="T57" fmla="*/ 39 h 46"/>
                <a:gd name="T58" fmla="*/ 16 w 45"/>
                <a:gd name="T59" fmla="*/ 23 h 46"/>
                <a:gd name="T60" fmla="*/ 14 w 45"/>
                <a:gd name="T61" fmla="*/ 22 h 46"/>
                <a:gd name="T62" fmla="*/ 9 w 45"/>
                <a:gd name="T63" fmla="*/ 23 h 46"/>
                <a:gd name="T64" fmla="*/ 8 w 45"/>
                <a:gd name="T65" fmla="*/ 25 h 46"/>
                <a:gd name="T66" fmla="*/ 12 w 45"/>
                <a:gd name="T67" fmla="*/ 41 h 46"/>
                <a:gd name="T68" fmla="*/ 14 w 45"/>
                <a:gd name="T69" fmla="*/ 42 h 46"/>
                <a:gd name="T70" fmla="*/ 42 w 45"/>
                <a:gd name="T71" fmla="*/ 5 h 46"/>
                <a:gd name="T72" fmla="*/ 42 w 45"/>
                <a:gd name="T73" fmla="*/ 10 h 46"/>
                <a:gd name="T74" fmla="*/ 40 w 45"/>
                <a:gd name="T75" fmla="*/ 12 h 46"/>
                <a:gd name="T76" fmla="*/ 24 w 45"/>
                <a:gd name="T77" fmla="*/ 12 h 46"/>
                <a:gd name="T78" fmla="*/ 23 w 45"/>
                <a:gd name="T79" fmla="*/ 10 h 46"/>
                <a:gd name="T80" fmla="*/ 23 w 45"/>
                <a:gd name="T81" fmla="*/ 5 h 46"/>
                <a:gd name="T82" fmla="*/ 24 w 45"/>
                <a:gd name="T83" fmla="*/ 3 h 46"/>
                <a:gd name="T84" fmla="*/ 40 w 45"/>
                <a:gd name="T85" fmla="*/ 3 h 46"/>
                <a:gd name="T86" fmla="*/ 42 w 45"/>
                <a:gd name="T87" fmla="*/ 5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5" h="46">
                  <a:moveTo>
                    <a:pt x="43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2" y="5"/>
                    <a:pt x="12" y="6"/>
                    <a:pt x="12" y="7"/>
                  </a:cubicBezTo>
                  <a:cubicBezTo>
                    <a:pt x="12" y="7"/>
                    <a:pt x="12" y="8"/>
                    <a:pt x="12" y="8"/>
                  </a:cubicBezTo>
                  <a:cubicBezTo>
                    <a:pt x="12" y="9"/>
                    <a:pt x="11" y="9"/>
                    <a:pt x="11" y="9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11"/>
                    <a:pt x="10" y="11"/>
                    <a:pt x="10" y="12"/>
                  </a:cubicBezTo>
                  <a:cubicBezTo>
                    <a:pt x="9" y="12"/>
                    <a:pt x="8" y="13"/>
                    <a:pt x="7" y="13"/>
                  </a:cubicBezTo>
                  <a:cubicBezTo>
                    <a:pt x="6" y="13"/>
                    <a:pt x="4" y="12"/>
                    <a:pt x="3" y="11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43" y="15"/>
                    <a:pt x="43" y="15"/>
                    <a:pt x="43" y="15"/>
                  </a:cubicBezTo>
                  <a:cubicBezTo>
                    <a:pt x="44" y="15"/>
                    <a:pt x="45" y="14"/>
                    <a:pt x="45" y="13"/>
                  </a:cubicBezTo>
                  <a:cubicBezTo>
                    <a:pt x="45" y="1"/>
                    <a:pt x="45" y="1"/>
                    <a:pt x="45" y="1"/>
                  </a:cubicBezTo>
                  <a:cubicBezTo>
                    <a:pt x="45" y="0"/>
                    <a:pt x="44" y="0"/>
                    <a:pt x="43" y="0"/>
                  </a:cubicBezTo>
                  <a:close/>
                  <a:moveTo>
                    <a:pt x="9" y="45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2" y="17"/>
                    <a:pt x="3" y="16"/>
                    <a:pt x="4" y="16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7" y="16"/>
                    <a:pt x="18" y="17"/>
                    <a:pt x="18" y="18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25" y="42"/>
                    <a:pt x="24" y="43"/>
                    <a:pt x="23" y="43"/>
                  </a:cubicBezTo>
                  <a:cubicBezTo>
                    <a:pt x="12" y="46"/>
                    <a:pt x="12" y="46"/>
                    <a:pt x="12" y="46"/>
                  </a:cubicBezTo>
                  <a:cubicBezTo>
                    <a:pt x="11" y="46"/>
                    <a:pt x="10" y="46"/>
                    <a:pt x="9" y="45"/>
                  </a:cubicBezTo>
                  <a:close/>
                  <a:moveTo>
                    <a:pt x="14" y="42"/>
                  </a:moveTo>
                  <a:cubicBezTo>
                    <a:pt x="19" y="41"/>
                    <a:pt x="19" y="41"/>
                    <a:pt x="19" y="41"/>
                  </a:cubicBezTo>
                  <a:cubicBezTo>
                    <a:pt x="20" y="40"/>
                    <a:pt x="20" y="40"/>
                    <a:pt x="20" y="39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2"/>
                    <a:pt x="15" y="22"/>
                    <a:pt x="14" y="22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8" y="24"/>
                    <a:pt x="7" y="25"/>
                    <a:pt x="8" y="25"/>
                  </a:cubicBezTo>
                  <a:cubicBezTo>
                    <a:pt x="12" y="41"/>
                    <a:pt x="12" y="41"/>
                    <a:pt x="12" y="41"/>
                  </a:cubicBezTo>
                  <a:cubicBezTo>
                    <a:pt x="12" y="42"/>
                    <a:pt x="13" y="42"/>
                    <a:pt x="14" y="42"/>
                  </a:cubicBezTo>
                  <a:close/>
                  <a:moveTo>
                    <a:pt x="42" y="5"/>
                  </a:moveTo>
                  <a:cubicBezTo>
                    <a:pt x="42" y="10"/>
                    <a:pt x="42" y="10"/>
                    <a:pt x="42" y="10"/>
                  </a:cubicBezTo>
                  <a:cubicBezTo>
                    <a:pt x="42" y="11"/>
                    <a:pt x="41" y="12"/>
                    <a:pt x="40" y="12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3" y="12"/>
                    <a:pt x="23" y="11"/>
                    <a:pt x="23" y="10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23" y="4"/>
                    <a:pt x="23" y="3"/>
                    <a:pt x="24" y="3"/>
                  </a:cubicBezTo>
                  <a:cubicBezTo>
                    <a:pt x="40" y="3"/>
                    <a:pt x="40" y="3"/>
                    <a:pt x="40" y="3"/>
                  </a:cubicBezTo>
                  <a:cubicBezTo>
                    <a:pt x="41" y="3"/>
                    <a:pt x="42" y="4"/>
                    <a:pt x="4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4351" name="Rectangle 15"/>
          <p:cNvSpPr>
            <a:spLocks noChangeArrowheads="1"/>
          </p:cNvSpPr>
          <p:nvPr/>
        </p:nvSpPr>
        <p:spPr bwMode="auto">
          <a:xfrm>
            <a:off x="6729413" y="1690688"/>
            <a:ext cx="1943100" cy="884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l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翟文郡 &amp; 高仁阳</a:t>
            </a:r>
          </a:p>
          <a:p>
            <a:pPr algn="l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个人信息中心页面</a:t>
            </a:r>
          </a:p>
          <a:p>
            <a:pPr algn="l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商家后台</a:t>
            </a:r>
          </a:p>
        </p:txBody>
      </p:sp>
      <p:sp>
        <p:nvSpPr>
          <p:cNvPr id="14352" name="Rectangle 16"/>
          <p:cNvSpPr>
            <a:spLocks noChangeArrowheads="1"/>
          </p:cNvSpPr>
          <p:nvPr/>
        </p:nvSpPr>
        <p:spPr bwMode="auto">
          <a:xfrm>
            <a:off x="6729095" y="3524250"/>
            <a:ext cx="2289175" cy="884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l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李嘉伟</a:t>
            </a:r>
          </a:p>
          <a:p>
            <a:pPr algn="l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订单列表</a:t>
            </a:r>
          </a:p>
          <a:p>
            <a:pPr algn="l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订单详情页面</a:t>
            </a:r>
          </a:p>
        </p:txBody>
      </p:sp>
      <p:sp>
        <p:nvSpPr>
          <p:cNvPr id="14353" name="Rectangle 17"/>
          <p:cNvSpPr>
            <a:spLocks noChangeArrowheads="1"/>
          </p:cNvSpPr>
          <p:nvPr/>
        </p:nvSpPr>
        <p:spPr bwMode="auto">
          <a:xfrm>
            <a:off x="251520" y="1618933"/>
            <a:ext cx="2162983" cy="1179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r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王海琦</a:t>
            </a:r>
            <a:endParaRPr lang="zh-CN" alt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r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购物车订餐</a:t>
            </a:r>
          </a:p>
          <a:p>
            <a:pPr algn="r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收货地址管理系统</a:t>
            </a:r>
            <a:endParaRPr lang="zh-CN" altLang="en-US" sz="15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r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构架搭建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354" name="Rectangle 18"/>
          <p:cNvSpPr>
            <a:spLocks noChangeArrowheads="1"/>
          </p:cNvSpPr>
          <p:nvPr/>
        </p:nvSpPr>
        <p:spPr bwMode="auto">
          <a:xfrm>
            <a:off x="417513" y="3452495"/>
            <a:ext cx="1943100" cy="589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r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刘逸群 &amp; 吴丰</a:t>
            </a:r>
          </a:p>
          <a:p>
            <a:pPr algn="r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登录、注册功能</a:t>
            </a:r>
            <a:endParaRPr lang="zh-CN" altLang="en-US" sz="16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458817" y="358586"/>
            <a:ext cx="2226366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项目详解</a:t>
            </a:r>
            <a:endParaRPr lang="en-US" altLang="zh-CN" sz="32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 descr="MLGBMMp_meitu_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9620" y="1920875"/>
            <a:ext cx="2520950" cy="15005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40" name="Group 4"/>
          <p:cNvGrpSpPr/>
          <p:nvPr/>
        </p:nvGrpSpPr>
        <p:grpSpPr bwMode="auto">
          <a:xfrm>
            <a:off x="2899093" y="1792923"/>
            <a:ext cx="3343275" cy="2251075"/>
            <a:chOff x="0" y="0"/>
            <a:chExt cx="2724" cy="1835"/>
          </a:xfrm>
        </p:grpSpPr>
        <p:sp>
          <p:nvSpPr>
            <p:cNvPr id="14341" name="Oval 5"/>
            <p:cNvSpPr>
              <a:spLocks noChangeArrowheads="1"/>
            </p:cNvSpPr>
            <p:nvPr/>
          </p:nvSpPr>
          <p:spPr bwMode="auto">
            <a:xfrm flipV="1">
              <a:off x="0" y="1755"/>
              <a:ext cx="2724" cy="80"/>
            </a:xfrm>
            <a:prstGeom prst="ellipse">
              <a:avLst/>
            </a:prstGeom>
            <a:gradFill rotWithShape="1">
              <a:gsLst>
                <a:gs pos="0">
                  <a:schemeClr val="tx1">
                    <a:alpha val="20000"/>
                  </a:schemeClr>
                </a:gs>
                <a:gs pos="100000">
                  <a:schemeClr val="tx1">
                    <a:gamma/>
                    <a:shade val="46275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pic>
          <p:nvPicPr>
            <p:cNvPr id="14343" name="Picture 7" descr="apple icons"/>
            <p:cNvPicPr>
              <a:picLocks noChangeAspect="1" noChangeArrowheads="1"/>
            </p:cNvPicPr>
            <p:nvPr/>
          </p:nvPicPr>
          <p:blipFill>
            <a:blip r:embed="rId2" cstate="screen"/>
            <a:srcRect/>
            <a:stretch>
              <a:fillRect/>
            </a:stretch>
          </p:blipFill>
          <p:spPr bwMode="auto">
            <a:xfrm>
              <a:off x="240" y="0"/>
              <a:ext cx="2246" cy="18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4345" name="Freeform 9"/>
          <p:cNvSpPr/>
          <p:nvPr/>
        </p:nvSpPr>
        <p:spPr bwMode="auto">
          <a:xfrm>
            <a:off x="2590800" y="1644650"/>
            <a:ext cx="231775" cy="276225"/>
          </a:xfrm>
          <a:custGeom>
            <a:avLst/>
            <a:gdLst>
              <a:gd name="T0" fmla="*/ 54 w 56"/>
              <a:gd name="T1" fmla="*/ 67 h 67"/>
              <a:gd name="T2" fmla="*/ 8 w 56"/>
              <a:gd name="T3" fmla="*/ 67 h 67"/>
              <a:gd name="T4" fmla="*/ 0 w 56"/>
              <a:gd name="T5" fmla="*/ 59 h 67"/>
              <a:gd name="T6" fmla="*/ 0 w 56"/>
              <a:gd name="T7" fmla="*/ 8 h 67"/>
              <a:gd name="T8" fmla="*/ 8 w 56"/>
              <a:gd name="T9" fmla="*/ 0 h 67"/>
              <a:gd name="T10" fmla="*/ 54 w 56"/>
              <a:gd name="T11" fmla="*/ 0 h 67"/>
              <a:gd name="T12" fmla="*/ 56 w 56"/>
              <a:gd name="T13" fmla="*/ 2 h 67"/>
              <a:gd name="T14" fmla="*/ 56 w 56"/>
              <a:gd name="T15" fmla="*/ 11 h 67"/>
              <a:gd name="T16" fmla="*/ 55 w 56"/>
              <a:gd name="T17" fmla="*/ 12 h 67"/>
              <a:gd name="T18" fmla="*/ 54 w 56"/>
              <a:gd name="T19" fmla="*/ 12 h 67"/>
              <a:gd name="T20" fmla="*/ 53 w 56"/>
              <a:gd name="T21" fmla="*/ 11 h 67"/>
              <a:gd name="T22" fmla="*/ 53 w 56"/>
              <a:gd name="T23" fmla="*/ 5 h 67"/>
              <a:gd name="T24" fmla="*/ 51 w 56"/>
              <a:gd name="T25" fmla="*/ 3 h 67"/>
              <a:gd name="T26" fmla="*/ 8 w 56"/>
              <a:gd name="T27" fmla="*/ 3 h 67"/>
              <a:gd name="T28" fmla="*/ 8 w 56"/>
              <a:gd name="T29" fmla="*/ 14 h 67"/>
              <a:gd name="T30" fmla="*/ 54 w 56"/>
              <a:gd name="T31" fmla="*/ 14 h 67"/>
              <a:gd name="T32" fmla="*/ 56 w 56"/>
              <a:gd name="T33" fmla="*/ 16 h 67"/>
              <a:gd name="T34" fmla="*/ 56 w 56"/>
              <a:gd name="T35" fmla="*/ 65 h 67"/>
              <a:gd name="T36" fmla="*/ 54 w 56"/>
              <a:gd name="T37" fmla="*/ 67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56" h="67">
                <a:moveTo>
                  <a:pt x="54" y="67"/>
                </a:moveTo>
                <a:cubicBezTo>
                  <a:pt x="8" y="67"/>
                  <a:pt x="8" y="67"/>
                  <a:pt x="8" y="67"/>
                </a:cubicBezTo>
                <a:cubicBezTo>
                  <a:pt x="4" y="67"/>
                  <a:pt x="0" y="64"/>
                  <a:pt x="0" y="59"/>
                </a:cubicBezTo>
                <a:cubicBezTo>
                  <a:pt x="0" y="42"/>
                  <a:pt x="0" y="25"/>
                  <a:pt x="0" y="8"/>
                </a:cubicBezTo>
                <a:cubicBezTo>
                  <a:pt x="0" y="4"/>
                  <a:pt x="4" y="0"/>
                  <a:pt x="8" y="0"/>
                </a:cubicBezTo>
                <a:cubicBezTo>
                  <a:pt x="24" y="0"/>
                  <a:pt x="38" y="0"/>
                  <a:pt x="54" y="0"/>
                </a:cubicBezTo>
                <a:cubicBezTo>
                  <a:pt x="55" y="0"/>
                  <a:pt x="56" y="1"/>
                  <a:pt x="56" y="2"/>
                </a:cubicBezTo>
                <a:cubicBezTo>
                  <a:pt x="56" y="11"/>
                  <a:pt x="56" y="11"/>
                  <a:pt x="56" y="11"/>
                </a:cubicBezTo>
                <a:cubicBezTo>
                  <a:pt x="56" y="12"/>
                  <a:pt x="55" y="12"/>
                  <a:pt x="55" y="12"/>
                </a:cubicBezTo>
                <a:cubicBezTo>
                  <a:pt x="54" y="12"/>
                  <a:pt x="54" y="12"/>
                  <a:pt x="54" y="12"/>
                </a:cubicBezTo>
                <a:cubicBezTo>
                  <a:pt x="54" y="12"/>
                  <a:pt x="53" y="12"/>
                  <a:pt x="53" y="11"/>
                </a:cubicBezTo>
                <a:cubicBezTo>
                  <a:pt x="53" y="5"/>
                  <a:pt x="53" y="5"/>
                  <a:pt x="53" y="5"/>
                </a:cubicBezTo>
                <a:cubicBezTo>
                  <a:pt x="53" y="4"/>
                  <a:pt x="52" y="3"/>
                  <a:pt x="51" y="3"/>
                </a:cubicBezTo>
                <a:cubicBezTo>
                  <a:pt x="8" y="3"/>
                  <a:pt x="8" y="3"/>
                  <a:pt x="8" y="3"/>
                </a:cubicBezTo>
                <a:cubicBezTo>
                  <a:pt x="2" y="3"/>
                  <a:pt x="2" y="14"/>
                  <a:pt x="8" y="14"/>
                </a:cubicBezTo>
                <a:cubicBezTo>
                  <a:pt x="54" y="14"/>
                  <a:pt x="54" y="14"/>
                  <a:pt x="54" y="14"/>
                </a:cubicBezTo>
                <a:cubicBezTo>
                  <a:pt x="55" y="14"/>
                  <a:pt x="56" y="15"/>
                  <a:pt x="56" y="16"/>
                </a:cubicBezTo>
                <a:cubicBezTo>
                  <a:pt x="56" y="32"/>
                  <a:pt x="56" y="49"/>
                  <a:pt x="56" y="65"/>
                </a:cubicBezTo>
                <a:cubicBezTo>
                  <a:pt x="56" y="66"/>
                  <a:pt x="55" y="67"/>
                  <a:pt x="54" y="6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346" name="Freeform 10"/>
          <p:cNvSpPr>
            <a:spLocks noEditPoints="1"/>
          </p:cNvSpPr>
          <p:nvPr/>
        </p:nvSpPr>
        <p:spPr bwMode="auto">
          <a:xfrm>
            <a:off x="6296025" y="3433763"/>
            <a:ext cx="241300" cy="339725"/>
          </a:xfrm>
          <a:custGeom>
            <a:avLst/>
            <a:gdLst>
              <a:gd name="T0" fmla="*/ 11 w 87"/>
              <a:gd name="T1" fmla="*/ 109 h 123"/>
              <a:gd name="T2" fmla="*/ 5 w 87"/>
              <a:gd name="T3" fmla="*/ 82 h 123"/>
              <a:gd name="T4" fmla="*/ 0 w 87"/>
              <a:gd name="T5" fmla="*/ 70 h 123"/>
              <a:gd name="T6" fmla="*/ 8 w 87"/>
              <a:gd name="T7" fmla="*/ 57 h 123"/>
              <a:gd name="T8" fmla="*/ 34 w 87"/>
              <a:gd name="T9" fmla="*/ 25 h 123"/>
              <a:gd name="T10" fmla="*/ 28 w 87"/>
              <a:gd name="T11" fmla="*/ 14 h 123"/>
              <a:gd name="T12" fmla="*/ 25 w 87"/>
              <a:gd name="T13" fmla="*/ 13 h 123"/>
              <a:gd name="T14" fmla="*/ 24 w 87"/>
              <a:gd name="T15" fmla="*/ 8 h 123"/>
              <a:gd name="T16" fmla="*/ 42 w 87"/>
              <a:gd name="T17" fmla="*/ 1 h 123"/>
              <a:gd name="T18" fmla="*/ 46 w 87"/>
              <a:gd name="T19" fmla="*/ 1 h 123"/>
              <a:gd name="T20" fmla="*/ 46 w 87"/>
              <a:gd name="T21" fmla="*/ 6 h 123"/>
              <a:gd name="T22" fmla="*/ 44 w 87"/>
              <a:gd name="T23" fmla="*/ 8 h 123"/>
              <a:gd name="T24" fmla="*/ 66 w 87"/>
              <a:gd name="T25" fmla="*/ 67 h 123"/>
              <a:gd name="T26" fmla="*/ 65 w 87"/>
              <a:gd name="T27" fmla="*/ 68 h 123"/>
              <a:gd name="T28" fmla="*/ 64 w 87"/>
              <a:gd name="T29" fmla="*/ 74 h 123"/>
              <a:gd name="T30" fmla="*/ 56 w 87"/>
              <a:gd name="T31" fmla="*/ 74 h 123"/>
              <a:gd name="T32" fmla="*/ 54 w 87"/>
              <a:gd name="T33" fmla="*/ 72 h 123"/>
              <a:gd name="T34" fmla="*/ 52 w 87"/>
              <a:gd name="T35" fmla="*/ 71 h 123"/>
              <a:gd name="T36" fmla="*/ 38 w 87"/>
              <a:gd name="T37" fmla="*/ 43 h 123"/>
              <a:gd name="T38" fmla="*/ 24 w 87"/>
              <a:gd name="T39" fmla="*/ 65 h 123"/>
              <a:gd name="T40" fmla="*/ 22 w 87"/>
              <a:gd name="T41" fmla="*/ 78 h 123"/>
              <a:gd name="T42" fmla="*/ 37 w 87"/>
              <a:gd name="T43" fmla="*/ 108 h 123"/>
              <a:gd name="T44" fmla="*/ 81 w 87"/>
              <a:gd name="T45" fmla="*/ 109 h 123"/>
              <a:gd name="T46" fmla="*/ 86 w 87"/>
              <a:gd name="T47" fmla="*/ 118 h 123"/>
              <a:gd name="T48" fmla="*/ 10 w 87"/>
              <a:gd name="T49" fmla="*/ 123 h 123"/>
              <a:gd name="T50" fmla="*/ 5 w 87"/>
              <a:gd name="T51" fmla="*/ 114 h 123"/>
              <a:gd name="T52" fmla="*/ 13 w 87"/>
              <a:gd name="T53" fmla="*/ 65 h 123"/>
              <a:gd name="T54" fmla="*/ 13 w 87"/>
              <a:gd name="T55" fmla="*/ 76 h 123"/>
              <a:gd name="T56" fmla="*/ 13 w 87"/>
              <a:gd name="T57" fmla="*/ 65 h 123"/>
              <a:gd name="T58" fmla="*/ 82 w 87"/>
              <a:gd name="T59" fmla="*/ 72 h 123"/>
              <a:gd name="T60" fmla="*/ 87 w 87"/>
              <a:gd name="T61" fmla="*/ 76 h 123"/>
              <a:gd name="T62" fmla="*/ 49 w 87"/>
              <a:gd name="T63" fmla="*/ 94 h 123"/>
              <a:gd name="T64" fmla="*/ 44 w 87"/>
              <a:gd name="T65" fmla="*/ 90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87" h="123">
                <a:moveTo>
                  <a:pt x="10" y="109"/>
                </a:moveTo>
                <a:cubicBezTo>
                  <a:pt x="11" y="109"/>
                  <a:pt x="11" y="109"/>
                  <a:pt x="11" y="109"/>
                </a:cubicBezTo>
                <a:cubicBezTo>
                  <a:pt x="13" y="109"/>
                  <a:pt x="14" y="106"/>
                  <a:pt x="13" y="105"/>
                </a:cubicBezTo>
                <a:cubicBezTo>
                  <a:pt x="8" y="98"/>
                  <a:pt x="6" y="90"/>
                  <a:pt x="5" y="82"/>
                </a:cubicBezTo>
                <a:cubicBezTo>
                  <a:pt x="5" y="80"/>
                  <a:pt x="4" y="79"/>
                  <a:pt x="4" y="79"/>
                </a:cubicBezTo>
                <a:cubicBezTo>
                  <a:pt x="2" y="76"/>
                  <a:pt x="0" y="73"/>
                  <a:pt x="0" y="70"/>
                </a:cubicBezTo>
                <a:cubicBezTo>
                  <a:pt x="0" y="66"/>
                  <a:pt x="2" y="62"/>
                  <a:pt x="6" y="60"/>
                </a:cubicBezTo>
                <a:cubicBezTo>
                  <a:pt x="7" y="59"/>
                  <a:pt x="8" y="58"/>
                  <a:pt x="8" y="57"/>
                </a:cubicBezTo>
                <a:cubicBezTo>
                  <a:pt x="12" y="45"/>
                  <a:pt x="21" y="35"/>
                  <a:pt x="33" y="29"/>
                </a:cubicBezTo>
                <a:cubicBezTo>
                  <a:pt x="34" y="28"/>
                  <a:pt x="34" y="27"/>
                  <a:pt x="34" y="25"/>
                </a:cubicBezTo>
                <a:cubicBezTo>
                  <a:pt x="29" y="14"/>
                  <a:pt x="29" y="14"/>
                  <a:pt x="29" y="14"/>
                </a:cubicBezTo>
                <a:cubicBezTo>
                  <a:pt x="29" y="14"/>
                  <a:pt x="28" y="13"/>
                  <a:pt x="28" y="14"/>
                </a:cubicBezTo>
                <a:cubicBezTo>
                  <a:pt x="26" y="14"/>
                  <a:pt x="26" y="14"/>
                  <a:pt x="26" y="14"/>
                </a:cubicBezTo>
                <a:cubicBezTo>
                  <a:pt x="26" y="14"/>
                  <a:pt x="25" y="14"/>
                  <a:pt x="25" y="13"/>
                </a:cubicBezTo>
                <a:cubicBezTo>
                  <a:pt x="23" y="10"/>
                  <a:pt x="23" y="10"/>
                  <a:pt x="23" y="10"/>
                </a:cubicBezTo>
                <a:cubicBezTo>
                  <a:pt x="23" y="9"/>
                  <a:pt x="24" y="9"/>
                  <a:pt x="24" y="8"/>
                </a:cubicBezTo>
                <a:cubicBezTo>
                  <a:pt x="27" y="7"/>
                  <a:pt x="27" y="7"/>
                  <a:pt x="27" y="7"/>
                </a:cubicBezTo>
                <a:cubicBezTo>
                  <a:pt x="42" y="1"/>
                  <a:pt x="42" y="1"/>
                  <a:pt x="42" y="1"/>
                </a:cubicBezTo>
                <a:cubicBezTo>
                  <a:pt x="44" y="0"/>
                  <a:pt x="44" y="0"/>
                  <a:pt x="44" y="0"/>
                </a:cubicBezTo>
                <a:cubicBezTo>
                  <a:pt x="45" y="0"/>
                  <a:pt x="46" y="1"/>
                  <a:pt x="46" y="1"/>
                </a:cubicBezTo>
                <a:cubicBezTo>
                  <a:pt x="47" y="5"/>
                  <a:pt x="47" y="5"/>
                  <a:pt x="47" y="5"/>
                </a:cubicBezTo>
                <a:cubicBezTo>
                  <a:pt x="47" y="5"/>
                  <a:pt x="47" y="6"/>
                  <a:pt x="46" y="6"/>
                </a:cubicBezTo>
                <a:cubicBezTo>
                  <a:pt x="45" y="7"/>
                  <a:pt x="45" y="7"/>
                  <a:pt x="45" y="7"/>
                </a:cubicBezTo>
                <a:cubicBezTo>
                  <a:pt x="44" y="7"/>
                  <a:pt x="44" y="8"/>
                  <a:pt x="44" y="8"/>
                </a:cubicBezTo>
                <a:cubicBezTo>
                  <a:pt x="67" y="65"/>
                  <a:pt x="67" y="65"/>
                  <a:pt x="67" y="65"/>
                </a:cubicBezTo>
                <a:cubicBezTo>
                  <a:pt x="67" y="66"/>
                  <a:pt x="67" y="66"/>
                  <a:pt x="66" y="67"/>
                </a:cubicBezTo>
                <a:cubicBezTo>
                  <a:pt x="66" y="67"/>
                  <a:pt x="66" y="67"/>
                  <a:pt x="66" y="67"/>
                </a:cubicBezTo>
                <a:cubicBezTo>
                  <a:pt x="65" y="67"/>
                  <a:pt x="65" y="68"/>
                  <a:pt x="65" y="68"/>
                </a:cubicBezTo>
                <a:cubicBezTo>
                  <a:pt x="66" y="70"/>
                  <a:pt x="66" y="70"/>
                  <a:pt x="66" y="70"/>
                </a:cubicBezTo>
                <a:cubicBezTo>
                  <a:pt x="67" y="72"/>
                  <a:pt x="66" y="73"/>
                  <a:pt x="64" y="74"/>
                </a:cubicBezTo>
                <a:cubicBezTo>
                  <a:pt x="60" y="76"/>
                  <a:pt x="60" y="76"/>
                  <a:pt x="60" y="76"/>
                </a:cubicBezTo>
                <a:cubicBezTo>
                  <a:pt x="58" y="76"/>
                  <a:pt x="57" y="75"/>
                  <a:pt x="56" y="74"/>
                </a:cubicBezTo>
                <a:cubicBezTo>
                  <a:pt x="55" y="72"/>
                  <a:pt x="55" y="72"/>
                  <a:pt x="55" y="72"/>
                </a:cubicBezTo>
                <a:cubicBezTo>
                  <a:pt x="55" y="72"/>
                  <a:pt x="54" y="71"/>
                  <a:pt x="54" y="72"/>
                </a:cubicBezTo>
                <a:cubicBezTo>
                  <a:pt x="53" y="72"/>
                  <a:pt x="53" y="72"/>
                  <a:pt x="53" y="72"/>
                </a:cubicBezTo>
                <a:cubicBezTo>
                  <a:pt x="53" y="72"/>
                  <a:pt x="52" y="72"/>
                  <a:pt x="52" y="71"/>
                </a:cubicBezTo>
                <a:cubicBezTo>
                  <a:pt x="41" y="45"/>
                  <a:pt x="41" y="45"/>
                  <a:pt x="41" y="45"/>
                </a:cubicBezTo>
                <a:cubicBezTo>
                  <a:pt x="41" y="43"/>
                  <a:pt x="39" y="43"/>
                  <a:pt x="38" y="43"/>
                </a:cubicBezTo>
                <a:cubicBezTo>
                  <a:pt x="31" y="48"/>
                  <a:pt x="26" y="54"/>
                  <a:pt x="23" y="60"/>
                </a:cubicBezTo>
                <a:cubicBezTo>
                  <a:pt x="23" y="62"/>
                  <a:pt x="23" y="63"/>
                  <a:pt x="24" y="65"/>
                </a:cubicBezTo>
                <a:cubicBezTo>
                  <a:pt x="24" y="66"/>
                  <a:pt x="25" y="68"/>
                  <a:pt x="25" y="70"/>
                </a:cubicBezTo>
                <a:cubicBezTo>
                  <a:pt x="25" y="73"/>
                  <a:pt x="24" y="76"/>
                  <a:pt x="22" y="78"/>
                </a:cubicBezTo>
                <a:cubicBezTo>
                  <a:pt x="21" y="79"/>
                  <a:pt x="21" y="81"/>
                  <a:pt x="21" y="82"/>
                </a:cubicBezTo>
                <a:cubicBezTo>
                  <a:pt x="22" y="92"/>
                  <a:pt x="28" y="102"/>
                  <a:pt x="37" y="108"/>
                </a:cubicBezTo>
                <a:cubicBezTo>
                  <a:pt x="38" y="108"/>
                  <a:pt x="39" y="109"/>
                  <a:pt x="40" y="109"/>
                </a:cubicBezTo>
                <a:cubicBezTo>
                  <a:pt x="81" y="109"/>
                  <a:pt x="81" y="109"/>
                  <a:pt x="81" y="109"/>
                </a:cubicBezTo>
                <a:cubicBezTo>
                  <a:pt x="83" y="109"/>
                  <a:pt x="86" y="111"/>
                  <a:pt x="86" y="114"/>
                </a:cubicBezTo>
                <a:cubicBezTo>
                  <a:pt x="86" y="118"/>
                  <a:pt x="86" y="118"/>
                  <a:pt x="86" y="118"/>
                </a:cubicBezTo>
                <a:cubicBezTo>
                  <a:pt x="86" y="121"/>
                  <a:pt x="83" y="123"/>
                  <a:pt x="81" y="123"/>
                </a:cubicBezTo>
                <a:cubicBezTo>
                  <a:pt x="10" y="123"/>
                  <a:pt x="10" y="123"/>
                  <a:pt x="10" y="123"/>
                </a:cubicBezTo>
                <a:cubicBezTo>
                  <a:pt x="7" y="123"/>
                  <a:pt x="5" y="121"/>
                  <a:pt x="5" y="118"/>
                </a:cubicBezTo>
                <a:cubicBezTo>
                  <a:pt x="5" y="114"/>
                  <a:pt x="5" y="114"/>
                  <a:pt x="5" y="114"/>
                </a:cubicBezTo>
                <a:cubicBezTo>
                  <a:pt x="5" y="111"/>
                  <a:pt x="7" y="109"/>
                  <a:pt x="10" y="109"/>
                </a:cubicBezTo>
                <a:close/>
                <a:moveTo>
                  <a:pt x="13" y="65"/>
                </a:moveTo>
                <a:cubicBezTo>
                  <a:pt x="16" y="65"/>
                  <a:pt x="18" y="67"/>
                  <a:pt x="18" y="70"/>
                </a:cubicBezTo>
                <a:cubicBezTo>
                  <a:pt x="18" y="73"/>
                  <a:pt x="16" y="76"/>
                  <a:pt x="13" y="76"/>
                </a:cubicBezTo>
                <a:cubicBezTo>
                  <a:pt x="9" y="76"/>
                  <a:pt x="7" y="73"/>
                  <a:pt x="7" y="70"/>
                </a:cubicBezTo>
                <a:cubicBezTo>
                  <a:pt x="7" y="67"/>
                  <a:pt x="9" y="65"/>
                  <a:pt x="13" y="65"/>
                </a:cubicBezTo>
                <a:close/>
                <a:moveTo>
                  <a:pt x="46" y="86"/>
                </a:moveTo>
                <a:cubicBezTo>
                  <a:pt x="82" y="72"/>
                  <a:pt x="82" y="72"/>
                  <a:pt x="82" y="72"/>
                </a:cubicBezTo>
                <a:cubicBezTo>
                  <a:pt x="83" y="71"/>
                  <a:pt x="85" y="72"/>
                  <a:pt x="86" y="73"/>
                </a:cubicBezTo>
                <a:cubicBezTo>
                  <a:pt x="87" y="76"/>
                  <a:pt x="87" y="76"/>
                  <a:pt x="87" y="76"/>
                </a:cubicBezTo>
                <a:cubicBezTo>
                  <a:pt x="87" y="78"/>
                  <a:pt x="87" y="80"/>
                  <a:pt x="85" y="80"/>
                </a:cubicBezTo>
                <a:cubicBezTo>
                  <a:pt x="49" y="94"/>
                  <a:pt x="49" y="94"/>
                  <a:pt x="49" y="94"/>
                </a:cubicBezTo>
                <a:cubicBezTo>
                  <a:pt x="48" y="95"/>
                  <a:pt x="46" y="94"/>
                  <a:pt x="45" y="93"/>
                </a:cubicBezTo>
                <a:cubicBezTo>
                  <a:pt x="44" y="90"/>
                  <a:pt x="44" y="90"/>
                  <a:pt x="44" y="90"/>
                </a:cubicBezTo>
                <a:cubicBezTo>
                  <a:pt x="44" y="88"/>
                  <a:pt x="44" y="87"/>
                  <a:pt x="46" y="8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347" name="Freeform 11"/>
          <p:cNvSpPr>
            <a:spLocks noEditPoints="1"/>
          </p:cNvSpPr>
          <p:nvPr/>
        </p:nvSpPr>
        <p:spPr bwMode="auto">
          <a:xfrm rot="-178888">
            <a:off x="2554288" y="3429000"/>
            <a:ext cx="304800" cy="304800"/>
          </a:xfrm>
          <a:custGeom>
            <a:avLst/>
            <a:gdLst>
              <a:gd name="T0" fmla="*/ 69 w 138"/>
              <a:gd name="T1" fmla="*/ 138 h 138"/>
              <a:gd name="T2" fmla="*/ 114 w 138"/>
              <a:gd name="T3" fmla="*/ 36 h 138"/>
              <a:gd name="T4" fmla="*/ 105 w 138"/>
              <a:gd name="T5" fmla="*/ 64 h 138"/>
              <a:gd name="T6" fmla="*/ 126 w 138"/>
              <a:gd name="T7" fmla="*/ 64 h 138"/>
              <a:gd name="T8" fmla="*/ 124 w 138"/>
              <a:gd name="T9" fmla="*/ 72 h 138"/>
              <a:gd name="T10" fmla="*/ 102 w 138"/>
              <a:gd name="T11" fmla="*/ 95 h 138"/>
              <a:gd name="T12" fmla="*/ 116 w 138"/>
              <a:gd name="T13" fmla="*/ 101 h 138"/>
              <a:gd name="T14" fmla="*/ 25 w 138"/>
              <a:gd name="T15" fmla="*/ 101 h 138"/>
              <a:gd name="T16" fmla="*/ 34 w 138"/>
              <a:gd name="T17" fmla="*/ 73 h 138"/>
              <a:gd name="T18" fmla="*/ 13 w 138"/>
              <a:gd name="T19" fmla="*/ 74 h 138"/>
              <a:gd name="T20" fmla="*/ 15 w 138"/>
              <a:gd name="T21" fmla="*/ 66 h 138"/>
              <a:gd name="T22" fmla="*/ 37 w 138"/>
              <a:gd name="T23" fmla="*/ 43 h 138"/>
              <a:gd name="T24" fmla="*/ 22 w 138"/>
              <a:gd name="T25" fmla="*/ 37 h 138"/>
              <a:gd name="T26" fmla="*/ 92 w 138"/>
              <a:gd name="T27" fmla="*/ 19 h 138"/>
              <a:gd name="T28" fmla="*/ 109 w 138"/>
              <a:gd name="T29" fmla="*/ 32 h 138"/>
              <a:gd name="T30" fmla="*/ 93 w 138"/>
              <a:gd name="T31" fmla="*/ 18 h 138"/>
              <a:gd name="T32" fmla="*/ 74 w 138"/>
              <a:gd name="T33" fmla="*/ 12 h 138"/>
              <a:gd name="T34" fmla="*/ 74 w 138"/>
              <a:gd name="T35" fmla="*/ 40 h 138"/>
              <a:gd name="T36" fmla="*/ 81 w 138"/>
              <a:gd name="T37" fmla="*/ 14 h 138"/>
              <a:gd name="T38" fmla="*/ 61 w 138"/>
              <a:gd name="T39" fmla="*/ 13 h 138"/>
              <a:gd name="T40" fmla="*/ 46 w 138"/>
              <a:gd name="T41" fmla="*/ 37 h 138"/>
              <a:gd name="T42" fmla="*/ 66 w 138"/>
              <a:gd name="T43" fmla="*/ 14 h 138"/>
              <a:gd name="T44" fmla="*/ 29 w 138"/>
              <a:gd name="T45" fmla="*/ 29 h 138"/>
              <a:gd name="T46" fmla="*/ 37 w 138"/>
              <a:gd name="T47" fmla="*/ 35 h 138"/>
              <a:gd name="T48" fmla="*/ 45 w 138"/>
              <a:gd name="T49" fmla="*/ 18 h 138"/>
              <a:gd name="T50" fmla="*/ 46 w 138"/>
              <a:gd name="T51" fmla="*/ 119 h 138"/>
              <a:gd name="T52" fmla="*/ 29 w 138"/>
              <a:gd name="T53" fmla="*/ 106 h 138"/>
              <a:gd name="T54" fmla="*/ 64 w 138"/>
              <a:gd name="T55" fmla="*/ 125 h 138"/>
              <a:gd name="T56" fmla="*/ 64 w 138"/>
              <a:gd name="T57" fmla="*/ 98 h 138"/>
              <a:gd name="T58" fmla="*/ 57 w 138"/>
              <a:gd name="T59" fmla="*/ 123 h 138"/>
              <a:gd name="T60" fmla="*/ 78 w 138"/>
              <a:gd name="T61" fmla="*/ 125 h 138"/>
              <a:gd name="T62" fmla="*/ 92 w 138"/>
              <a:gd name="T63" fmla="*/ 100 h 138"/>
              <a:gd name="T64" fmla="*/ 72 w 138"/>
              <a:gd name="T65" fmla="*/ 123 h 138"/>
              <a:gd name="T66" fmla="*/ 110 w 138"/>
              <a:gd name="T67" fmla="*/ 108 h 138"/>
              <a:gd name="T68" fmla="*/ 99 w 138"/>
              <a:gd name="T69" fmla="*/ 104 h 138"/>
              <a:gd name="T70" fmla="*/ 94 w 138"/>
              <a:gd name="T71" fmla="*/ 43 h 138"/>
              <a:gd name="T72" fmla="*/ 72 w 138"/>
              <a:gd name="T73" fmla="*/ 64 h 138"/>
              <a:gd name="T74" fmla="*/ 98 w 138"/>
              <a:gd name="T75" fmla="*/ 64 h 138"/>
              <a:gd name="T76" fmla="*/ 97 w 138"/>
              <a:gd name="T77" fmla="*/ 72 h 138"/>
              <a:gd name="T78" fmla="*/ 72 w 138"/>
              <a:gd name="T79" fmla="*/ 90 h 138"/>
              <a:gd name="T80" fmla="*/ 96 w 138"/>
              <a:gd name="T81" fmla="*/ 93 h 138"/>
              <a:gd name="T82" fmla="*/ 45 w 138"/>
              <a:gd name="T83" fmla="*/ 94 h 138"/>
              <a:gd name="T84" fmla="*/ 66 w 138"/>
              <a:gd name="T85" fmla="*/ 73 h 138"/>
              <a:gd name="T86" fmla="*/ 40 w 138"/>
              <a:gd name="T87" fmla="*/ 74 h 138"/>
              <a:gd name="T88" fmla="*/ 42 w 138"/>
              <a:gd name="T89" fmla="*/ 66 h 138"/>
              <a:gd name="T90" fmla="*/ 66 w 138"/>
              <a:gd name="T91" fmla="*/ 47 h 138"/>
              <a:gd name="T92" fmla="*/ 43 w 138"/>
              <a:gd name="T93" fmla="*/ 44 h 1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38" h="138">
                <a:moveTo>
                  <a:pt x="69" y="0"/>
                </a:moveTo>
                <a:cubicBezTo>
                  <a:pt x="107" y="0"/>
                  <a:pt x="138" y="31"/>
                  <a:pt x="138" y="69"/>
                </a:cubicBezTo>
                <a:cubicBezTo>
                  <a:pt x="138" y="107"/>
                  <a:pt x="107" y="138"/>
                  <a:pt x="69" y="138"/>
                </a:cubicBezTo>
                <a:cubicBezTo>
                  <a:pt x="31" y="138"/>
                  <a:pt x="0" y="107"/>
                  <a:pt x="0" y="69"/>
                </a:cubicBezTo>
                <a:cubicBezTo>
                  <a:pt x="0" y="31"/>
                  <a:pt x="31" y="0"/>
                  <a:pt x="69" y="0"/>
                </a:cubicBezTo>
                <a:close/>
                <a:moveTo>
                  <a:pt x="114" y="36"/>
                </a:moveTo>
                <a:cubicBezTo>
                  <a:pt x="111" y="38"/>
                  <a:pt x="107" y="40"/>
                  <a:pt x="103" y="41"/>
                </a:cubicBezTo>
                <a:cubicBezTo>
                  <a:pt x="102" y="41"/>
                  <a:pt x="102" y="42"/>
                  <a:pt x="102" y="43"/>
                </a:cubicBezTo>
                <a:cubicBezTo>
                  <a:pt x="103" y="49"/>
                  <a:pt x="104" y="57"/>
                  <a:pt x="105" y="64"/>
                </a:cubicBezTo>
                <a:cubicBezTo>
                  <a:pt x="105" y="65"/>
                  <a:pt x="105" y="66"/>
                  <a:pt x="106" y="66"/>
                </a:cubicBezTo>
                <a:cubicBezTo>
                  <a:pt x="124" y="66"/>
                  <a:pt x="124" y="66"/>
                  <a:pt x="124" y="66"/>
                </a:cubicBezTo>
                <a:cubicBezTo>
                  <a:pt x="125" y="66"/>
                  <a:pt x="126" y="65"/>
                  <a:pt x="126" y="64"/>
                </a:cubicBezTo>
                <a:cubicBezTo>
                  <a:pt x="125" y="54"/>
                  <a:pt x="121" y="45"/>
                  <a:pt x="116" y="37"/>
                </a:cubicBezTo>
                <a:cubicBezTo>
                  <a:pt x="116" y="36"/>
                  <a:pt x="115" y="36"/>
                  <a:pt x="114" y="36"/>
                </a:cubicBezTo>
                <a:close/>
                <a:moveTo>
                  <a:pt x="124" y="72"/>
                </a:moveTo>
                <a:cubicBezTo>
                  <a:pt x="106" y="72"/>
                  <a:pt x="106" y="72"/>
                  <a:pt x="106" y="72"/>
                </a:cubicBezTo>
                <a:cubicBezTo>
                  <a:pt x="105" y="72"/>
                  <a:pt x="105" y="73"/>
                  <a:pt x="105" y="73"/>
                </a:cubicBezTo>
                <a:cubicBezTo>
                  <a:pt x="104" y="81"/>
                  <a:pt x="103" y="88"/>
                  <a:pt x="102" y="95"/>
                </a:cubicBezTo>
                <a:cubicBezTo>
                  <a:pt x="102" y="96"/>
                  <a:pt x="102" y="96"/>
                  <a:pt x="103" y="97"/>
                </a:cubicBezTo>
                <a:cubicBezTo>
                  <a:pt x="107" y="98"/>
                  <a:pt x="111" y="99"/>
                  <a:pt x="114" y="101"/>
                </a:cubicBezTo>
                <a:cubicBezTo>
                  <a:pt x="115" y="101"/>
                  <a:pt x="116" y="101"/>
                  <a:pt x="116" y="101"/>
                </a:cubicBezTo>
                <a:cubicBezTo>
                  <a:pt x="121" y="93"/>
                  <a:pt x="125" y="84"/>
                  <a:pt x="126" y="74"/>
                </a:cubicBezTo>
                <a:cubicBezTo>
                  <a:pt x="126" y="73"/>
                  <a:pt x="125" y="72"/>
                  <a:pt x="124" y="72"/>
                </a:cubicBezTo>
                <a:close/>
                <a:moveTo>
                  <a:pt x="25" y="101"/>
                </a:moveTo>
                <a:cubicBezTo>
                  <a:pt x="28" y="99"/>
                  <a:pt x="32" y="98"/>
                  <a:pt x="36" y="97"/>
                </a:cubicBezTo>
                <a:cubicBezTo>
                  <a:pt x="36" y="96"/>
                  <a:pt x="37" y="96"/>
                  <a:pt x="37" y="95"/>
                </a:cubicBezTo>
                <a:cubicBezTo>
                  <a:pt x="35" y="88"/>
                  <a:pt x="34" y="81"/>
                  <a:pt x="34" y="73"/>
                </a:cubicBezTo>
                <a:cubicBezTo>
                  <a:pt x="34" y="73"/>
                  <a:pt x="33" y="72"/>
                  <a:pt x="32" y="72"/>
                </a:cubicBezTo>
                <a:cubicBezTo>
                  <a:pt x="15" y="72"/>
                  <a:pt x="15" y="72"/>
                  <a:pt x="15" y="72"/>
                </a:cubicBezTo>
                <a:cubicBezTo>
                  <a:pt x="14" y="72"/>
                  <a:pt x="13" y="73"/>
                  <a:pt x="13" y="74"/>
                </a:cubicBezTo>
                <a:cubicBezTo>
                  <a:pt x="14" y="84"/>
                  <a:pt x="17" y="93"/>
                  <a:pt x="22" y="101"/>
                </a:cubicBezTo>
                <a:cubicBezTo>
                  <a:pt x="23" y="101"/>
                  <a:pt x="24" y="101"/>
                  <a:pt x="25" y="101"/>
                </a:cubicBezTo>
                <a:close/>
                <a:moveTo>
                  <a:pt x="15" y="66"/>
                </a:moveTo>
                <a:cubicBezTo>
                  <a:pt x="32" y="66"/>
                  <a:pt x="32" y="66"/>
                  <a:pt x="32" y="66"/>
                </a:cubicBezTo>
                <a:cubicBezTo>
                  <a:pt x="33" y="66"/>
                  <a:pt x="34" y="65"/>
                  <a:pt x="34" y="64"/>
                </a:cubicBezTo>
                <a:cubicBezTo>
                  <a:pt x="34" y="57"/>
                  <a:pt x="35" y="49"/>
                  <a:pt x="37" y="43"/>
                </a:cubicBezTo>
                <a:cubicBezTo>
                  <a:pt x="37" y="42"/>
                  <a:pt x="36" y="41"/>
                  <a:pt x="36" y="41"/>
                </a:cubicBezTo>
                <a:cubicBezTo>
                  <a:pt x="32" y="40"/>
                  <a:pt x="28" y="38"/>
                  <a:pt x="25" y="36"/>
                </a:cubicBezTo>
                <a:cubicBezTo>
                  <a:pt x="24" y="36"/>
                  <a:pt x="23" y="36"/>
                  <a:pt x="22" y="37"/>
                </a:cubicBezTo>
                <a:cubicBezTo>
                  <a:pt x="17" y="45"/>
                  <a:pt x="14" y="54"/>
                  <a:pt x="13" y="64"/>
                </a:cubicBezTo>
                <a:cubicBezTo>
                  <a:pt x="13" y="65"/>
                  <a:pt x="14" y="66"/>
                  <a:pt x="15" y="66"/>
                </a:cubicBezTo>
                <a:close/>
                <a:moveTo>
                  <a:pt x="92" y="19"/>
                </a:moveTo>
                <a:cubicBezTo>
                  <a:pt x="95" y="23"/>
                  <a:pt x="98" y="29"/>
                  <a:pt x="99" y="34"/>
                </a:cubicBezTo>
                <a:cubicBezTo>
                  <a:pt x="100" y="35"/>
                  <a:pt x="101" y="35"/>
                  <a:pt x="101" y="35"/>
                </a:cubicBezTo>
                <a:cubicBezTo>
                  <a:pt x="104" y="34"/>
                  <a:pt x="107" y="33"/>
                  <a:pt x="109" y="32"/>
                </a:cubicBezTo>
                <a:cubicBezTo>
                  <a:pt x="110" y="32"/>
                  <a:pt x="110" y="31"/>
                  <a:pt x="110" y="31"/>
                </a:cubicBezTo>
                <a:cubicBezTo>
                  <a:pt x="110" y="30"/>
                  <a:pt x="110" y="30"/>
                  <a:pt x="110" y="29"/>
                </a:cubicBezTo>
                <a:cubicBezTo>
                  <a:pt x="105" y="24"/>
                  <a:pt x="100" y="20"/>
                  <a:pt x="93" y="18"/>
                </a:cubicBezTo>
                <a:cubicBezTo>
                  <a:pt x="93" y="17"/>
                  <a:pt x="92" y="18"/>
                  <a:pt x="92" y="19"/>
                </a:cubicBezTo>
                <a:close/>
                <a:moveTo>
                  <a:pt x="78" y="13"/>
                </a:moveTo>
                <a:cubicBezTo>
                  <a:pt x="77" y="13"/>
                  <a:pt x="75" y="12"/>
                  <a:pt x="74" y="12"/>
                </a:cubicBezTo>
                <a:cubicBezTo>
                  <a:pt x="73" y="12"/>
                  <a:pt x="72" y="13"/>
                  <a:pt x="72" y="14"/>
                </a:cubicBezTo>
                <a:cubicBezTo>
                  <a:pt x="72" y="38"/>
                  <a:pt x="72" y="38"/>
                  <a:pt x="72" y="38"/>
                </a:cubicBezTo>
                <a:cubicBezTo>
                  <a:pt x="72" y="39"/>
                  <a:pt x="73" y="40"/>
                  <a:pt x="74" y="40"/>
                </a:cubicBezTo>
                <a:cubicBezTo>
                  <a:pt x="80" y="39"/>
                  <a:pt x="86" y="39"/>
                  <a:pt x="92" y="37"/>
                </a:cubicBezTo>
                <a:cubicBezTo>
                  <a:pt x="93" y="37"/>
                  <a:pt x="94" y="36"/>
                  <a:pt x="93" y="35"/>
                </a:cubicBezTo>
                <a:cubicBezTo>
                  <a:pt x="91" y="28"/>
                  <a:pt x="87" y="20"/>
                  <a:pt x="81" y="14"/>
                </a:cubicBezTo>
                <a:cubicBezTo>
                  <a:pt x="80" y="13"/>
                  <a:pt x="79" y="13"/>
                  <a:pt x="78" y="13"/>
                </a:cubicBezTo>
                <a:close/>
                <a:moveTo>
                  <a:pt x="64" y="12"/>
                </a:moveTo>
                <a:cubicBezTo>
                  <a:pt x="63" y="12"/>
                  <a:pt x="62" y="13"/>
                  <a:pt x="61" y="13"/>
                </a:cubicBezTo>
                <a:cubicBezTo>
                  <a:pt x="59" y="13"/>
                  <a:pt x="58" y="13"/>
                  <a:pt x="57" y="14"/>
                </a:cubicBezTo>
                <a:cubicBezTo>
                  <a:pt x="52" y="20"/>
                  <a:pt x="48" y="28"/>
                  <a:pt x="45" y="35"/>
                </a:cubicBezTo>
                <a:cubicBezTo>
                  <a:pt x="45" y="36"/>
                  <a:pt x="45" y="37"/>
                  <a:pt x="46" y="37"/>
                </a:cubicBezTo>
                <a:cubicBezTo>
                  <a:pt x="52" y="39"/>
                  <a:pt x="58" y="39"/>
                  <a:pt x="64" y="40"/>
                </a:cubicBezTo>
                <a:cubicBezTo>
                  <a:pt x="65" y="40"/>
                  <a:pt x="66" y="39"/>
                  <a:pt x="66" y="38"/>
                </a:cubicBezTo>
                <a:cubicBezTo>
                  <a:pt x="66" y="14"/>
                  <a:pt x="66" y="14"/>
                  <a:pt x="66" y="14"/>
                </a:cubicBezTo>
                <a:cubicBezTo>
                  <a:pt x="66" y="13"/>
                  <a:pt x="65" y="12"/>
                  <a:pt x="64" y="12"/>
                </a:cubicBezTo>
                <a:close/>
                <a:moveTo>
                  <a:pt x="45" y="18"/>
                </a:moveTo>
                <a:cubicBezTo>
                  <a:pt x="39" y="20"/>
                  <a:pt x="33" y="24"/>
                  <a:pt x="29" y="29"/>
                </a:cubicBezTo>
                <a:cubicBezTo>
                  <a:pt x="28" y="30"/>
                  <a:pt x="28" y="30"/>
                  <a:pt x="28" y="31"/>
                </a:cubicBezTo>
                <a:cubicBezTo>
                  <a:pt x="28" y="31"/>
                  <a:pt x="29" y="32"/>
                  <a:pt x="29" y="32"/>
                </a:cubicBezTo>
                <a:cubicBezTo>
                  <a:pt x="32" y="33"/>
                  <a:pt x="34" y="34"/>
                  <a:pt x="37" y="35"/>
                </a:cubicBezTo>
                <a:cubicBezTo>
                  <a:pt x="38" y="35"/>
                  <a:pt x="39" y="35"/>
                  <a:pt x="39" y="34"/>
                </a:cubicBezTo>
                <a:cubicBezTo>
                  <a:pt x="41" y="29"/>
                  <a:pt x="43" y="23"/>
                  <a:pt x="46" y="19"/>
                </a:cubicBezTo>
                <a:cubicBezTo>
                  <a:pt x="47" y="18"/>
                  <a:pt x="46" y="17"/>
                  <a:pt x="45" y="18"/>
                </a:cubicBezTo>
                <a:close/>
                <a:moveTo>
                  <a:pt x="29" y="108"/>
                </a:moveTo>
                <a:cubicBezTo>
                  <a:pt x="33" y="113"/>
                  <a:pt x="39" y="117"/>
                  <a:pt x="45" y="120"/>
                </a:cubicBezTo>
                <a:cubicBezTo>
                  <a:pt x="46" y="120"/>
                  <a:pt x="47" y="119"/>
                  <a:pt x="46" y="119"/>
                </a:cubicBezTo>
                <a:cubicBezTo>
                  <a:pt x="43" y="114"/>
                  <a:pt x="41" y="109"/>
                  <a:pt x="39" y="104"/>
                </a:cubicBezTo>
                <a:cubicBezTo>
                  <a:pt x="39" y="103"/>
                  <a:pt x="38" y="102"/>
                  <a:pt x="37" y="103"/>
                </a:cubicBezTo>
                <a:cubicBezTo>
                  <a:pt x="34" y="104"/>
                  <a:pt x="32" y="104"/>
                  <a:pt x="29" y="106"/>
                </a:cubicBezTo>
                <a:cubicBezTo>
                  <a:pt x="28" y="106"/>
                  <a:pt x="28" y="107"/>
                  <a:pt x="29" y="108"/>
                </a:cubicBezTo>
                <a:close/>
                <a:moveTo>
                  <a:pt x="61" y="125"/>
                </a:moveTo>
                <a:cubicBezTo>
                  <a:pt x="62" y="125"/>
                  <a:pt x="63" y="125"/>
                  <a:pt x="64" y="125"/>
                </a:cubicBezTo>
                <a:cubicBezTo>
                  <a:pt x="65" y="125"/>
                  <a:pt x="66" y="124"/>
                  <a:pt x="66" y="123"/>
                </a:cubicBezTo>
                <a:cubicBezTo>
                  <a:pt x="66" y="100"/>
                  <a:pt x="66" y="100"/>
                  <a:pt x="66" y="100"/>
                </a:cubicBezTo>
                <a:cubicBezTo>
                  <a:pt x="66" y="99"/>
                  <a:pt x="65" y="98"/>
                  <a:pt x="64" y="98"/>
                </a:cubicBezTo>
                <a:cubicBezTo>
                  <a:pt x="58" y="98"/>
                  <a:pt x="52" y="99"/>
                  <a:pt x="46" y="100"/>
                </a:cubicBezTo>
                <a:cubicBezTo>
                  <a:pt x="45" y="100"/>
                  <a:pt x="45" y="101"/>
                  <a:pt x="45" y="102"/>
                </a:cubicBezTo>
                <a:cubicBezTo>
                  <a:pt x="48" y="110"/>
                  <a:pt x="52" y="118"/>
                  <a:pt x="57" y="123"/>
                </a:cubicBezTo>
                <a:cubicBezTo>
                  <a:pt x="58" y="124"/>
                  <a:pt x="59" y="125"/>
                  <a:pt x="61" y="125"/>
                </a:cubicBezTo>
                <a:close/>
                <a:moveTo>
                  <a:pt x="74" y="125"/>
                </a:moveTo>
                <a:cubicBezTo>
                  <a:pt x="75" y="125"/>
                  <a:pt x="77" y="125"/>
                  <a:pt x="78" y="125"/>
                </a:cubicBezTo>
                <a:cubicBezTo>
                  <a:pt x="79" y="125"/>
                  <a:pt x="80" y="124"/>
                  <a:pt x="81" y="123"/>
                </a:cubicBezTo>
                <a:cubicBezTo>
                  <a:pt x="87" y="118"/>
                  <a:pt x="91" y="110"/>
                  <a:pt x="93" y="102"/>
                </a:cubicBezTo>
                <a:cubicBezTo>
                  <a:pt x="94" y="101"/>
                  <a:pt x="93" y="100"/>
                  <a:pt x="92" y="100"/>
                </a:cubicBezTo>
                <a:cubicBezTo>
                  <a:pt x="86" y="99"/>
                  <a:pt x="80" y="98"/>
                  <a:pt x="74" y="98"/>
                </a:cubicBezTo>
                <a:cubicBezTo>
                  <a:pt x="73" y="98"/>
                  <a:pt x="72" y="99"/>
                  <a:pt x="72" y="100"/>
                </a:cubicBezTo>
                <a:cubicBezTo>
                  <a:pt x="72" y="123"/>
                  <a:pt x="72" y="123"/>
                  <a:pt x="72" y="123"/>
                </a:cubicBezTo>
                <a:cubicBezTo>
                  <a:pt x="72" y="124"/>
                  <a:pt x="73" y="125"/>
                  <a:pt x="74" y="125"/>
                </a:cubicBezTo>
                <a:close/>
                <a:moveTo>
                  <a:pt x="93" y="120"/>
                </a:moveTo>
                <a:cubicBezTo>
                  <a:pt x="100" y="117"/>
                  <a:pt x="105" y="113"/>
                  <a:pt x="110" y="108"/>
                </a:cubicBezTo>
                <a:cubicBezTo>
                  <a:pt x="111" y="107"/>
                  <a:pt x="110" y="106"/>
                  <a:pt x="109" y="106"/>
                </a:cubicBezTo>
                <a:cubicBezTo>
                  <a:pt x="107" y="104"/>
                  <a:pt x="104" y="104"/>
                  <a:pt x="101" y="103"/>
                </a:cubicBezTo>
                <a:cubicBezTo>
                  <a:pt x="101" y="102"/>
                  <a:pt x="100" y="103"/>
                  <a:pt x="99" y="104"/>
                </a:cubicBezTo>
                <a:cubicBezTo>
                  <a:pt x="98" y="109"/>
                  <a:pt x="95" y="114"/>
                  <a:pt x="92" y="119"/>
                </a:cubicBezTo>
                <a:cubicBezTo>
                  <a:pt x="92" y="119"/>
                  <a:pt x="93" y="120"/>
                  <a:pt x="93" y="120"/>
                </a:cubicBezTo>
                <a:close/>
                <a:moveTo>
                  <a:pt x="94" y="43"/>
                </a:moveTo>
                <a:cubicBezTo>
                  <a:pt x="88" y="44"/>
                  <a:pt x="81" y="45"/>
                  <a:pt x="74" y="46"/>
                </a:cubicBezTo>
                <a:cubicBezTo>
                  <a:pt x="73" y="46"/>
                  <a:pt x="72" y="46"/>
                  <a:pt x="72" y="47"/>
                </a:cubicBezTo>
                <a:cubicBezTo>
                  <a:pt x="72" y="64"/>
                  <a:pt x="72" y="64"/>
                  <a:pt x="72" y="64"/>
                </a:cubicBezTo>
                <a:cubicBezTo>
                  <a:pt x="72" y="65"/>
                  <a:pt x="73" y="66"/>
                  <a:pt x="74" y="66"/>
                </a:cubicBezTo>
                <a:cubicBezTo>
                  <a:pt x="97" y="66"/>
                  <a:pt x="97" y="66"/>
                  <a:pt x="97" y="66"/>
                </a:cubicBezTo>
                <a:cubicBezTo>
                  <a:pt x="98" y="66"/>
                  <a:pt x="99" y="65"/>
                  <a:pt x="98" y="64"/>
                </a:cubicBezTo>
                <a:cubicBezTo>
                  <a:pt x="98" y="57"/>
                  <a:pt x="97" y="50"/>
                  <a:pt x="96" y="44"/>
                </a:cubicBezTo>
                <a:cubicBezTo>
                  <a:pt x="96" y="44"/>
                  <a:pt x="95" y="43"/>
                  <a:pt x="94" y="43"/>
                </a:cubicBezTo>
                <a:close/>
                <a:moveTo>
                  <a:pt x="97" y="72"/>
                </a:moveTo>
                <a:cubicBezTo>
                  <a:pt x="74" y="72"/>
                  <a:pt x="74" y="72"/>
                  <a:pt x="74" y="72"/>
                </a:cubicBezTo>
                <a:cubicBezTo>
                  <a:pt x="73" y="72"/>
                  <a:pt x="72" y="73"/>
                  <a:pt x="72" y="73"/>
                </a:cubicBezTo>
                <a:cubicBezTo>
                  <a:pt x="72" y="90"/>
                  <a:pt x="72" y="90"/>
                  <a:pt x="72" y="90"/>
                </a:cubicBezTo>
                <a:cubicBezTo>
                  <a:pt x="72" y="91"/>
                  <a:pt x="73" y="92"/>
                  <a:pt x="74" y="92"/>
                </a:cubicBezTo>
                <a:cubicBezTo>
                  <a:pt x="81" y="92"/>
                  <a:pt x="88" y="93"/>
                  <a:pt x="94" y="94"/>
                </a:cubicBezTo>
                <a:cubicBezTo>
                  <a:pt x="95" y="95"/>
                  <a:pt x="96" y="94"/>
                  <a:pt x="96" y="93"/>
                </a:cubicBezTo>
                <a:cubicBezTo>
                  <a:pt x="97" y="87"/>
                  <a:pt x="98" y="80"/>
                  <a:pt x="98" y="74"/>
                </a:cubicBezTo>
                <a:cubicBezTo>
                  <a:pt x="99" y="73"/>
                  <a:pt x="98" y="72"/>
                  <a:pt x="97" y="72"/>
                </a:cubicBezTo>
                <a:close/>
                <a:moveTo>
                  <a:pt x="45" y="94"/>
                </a:moveTo>
                <a:cubicBezTo>
                  <a:pt x="51" y="93"/>
                  <a:pt x="58" y="92"/>
                  <a:pt x="65" y="92"/>
                </a:cubicBezTo>
                <a:cubicBezTo>
                  <a:pt x="65" y="92"/>
                  <a:pt x="66" y="91"/>
                  <a:pt x="66" y="90"/>
                </a:cubicBezTo>
                <a:cubicBezTo>
                  <a:pt x="66" y="73"/>
                  <a:pt x="66" y="73"/>
                  <a:pt x="66" y="73"/>
                </a:cubicBezTo>
                <a:cubicBezTo>
                  <a:pt x="66" y="73"/>
                  <a:pt x="65" y="72"/>
                  <a:pt x="65" y="72"/>
                </a:cubicBezTo>
                <a:cubicBezTo>
                  <a:pt x="42" y="72"/>
                  <a:pt x="42" y="72"/>
                  <a:pt x="42" y="72"/>
                </a:cubicBezTo>
                <a:cubicBezTo>
                  <a:pt x="41" y="72"/>
                  <a:pt x="40" y="73"/>
                  <a:pt x="40" y="74"/>
                </a:cubicBezTo>
                <a:cubicBezTo>
                  <a:pt x="40" y="80"/>
                  <a:pt x="41" y="87"/>
                  <a:pt x="43" y="93"/>
                </a:cubicBezTo>
                <a:cubicBezTo>
                  <a:pt x="43" y="94"/>
                  <a:pt x="44" y="95"/>
                  <a:pt x="45" y="94"/>
                </a:cubicBezTo>
                <a:close/>
                <a:moveTo>
                  <a:pt x="42" y="66"/>
                </a:moveTo>
                <a:cubicBezTo>
                  <a:pt x="65" y="66"/>
                  <a:pt x="65" y="66"/>
                  <a:pt x="65" y="66"/>
                </a:cubicBezTo>
                <a:cubicBezTo>
                  <a:pt x="65" y="66"/>
                  <a:pt x="66" y="65"/>
                  <a:pt x="66" y="64"/>
                </a:cubicBezTo>
                <a:cubicBezTo>
                  <a:pt x="66" y="47"/>
                  <a:pt x="66" y="47"/>
                  <a:pt x="66" y="47"/>
                </a:cubicBezTo>
                <a:cubicBezTo>
                  <a:pt x="66" y="46"/>
                  <a:pt x="65" y="46"/>
                  <a:pt x="65" y="46"/>
                </a:cubicBezTo>
                <a:cubicBezTo>
                  <a:pt x="58" y="45"/>
                  <a:pt x="51" y="44"/>
                  <a:pt x="45" y="43"/>
                </a:cubicBezTo>
                <a:cubicBezTo>
                  <a:pt x="44" y="43"/>
                  <a:pt x="43" y="44"/>
                  <a:pt x="43" y="44"/>
                </a:cubicBezTo>
                <a:cubicBezTo>
                  <a:pt x="41" y="50"/>
                  <a:pt x="40" y="57"/>
                  <a:pt x="40" y="64"/>
                </a:cubicBezTo>
                <a:cubicBezTo>
                  <a:pt x="40" y="65"/>
                  <a:pt x="41" y="66"/>
                  <a:pt x="42" y="6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14348" name="Group 12"/>
          <p:cNvGrpSpPr/>
          <p:nvPr/>
        </p:nvGrpSpPr>
        <p:grpSpPr bwMode="auto">
          <a:xfrm>
            <a:off x="6264275" y="1635125"/>
            <a:ext cx="304800" cy="295275"/>
            <a:chOff x="0" y="0"/>
            <a:chExt cx="191" cy="186"/>
          </a:xfrm>
          <a:solidFill>
            <a:schemeClr val="accent1"/>
          </a:solidFill>
        </p:grpSpPr>
        <p:sp>
          <p:nvSpPr>
            <p:cNvPr id="14349" name="Freeform 13"/>
            <p:cNvSpPr>
              <a:spLocks noEditPoints="1"/>
            </p:cNvSpPr>
            <p:nvPr/>
          </p:nvSpPr>
          <p:spPr bwMode="auto">
            <a:xfrm>
              <a:off x="0" y="0"/>
              <a:ext cx="121" cy="113"/>
            </a:xfrm>
            <a:custGeom>
              <a:avLst/>
              <a:gdLst>
                <a:gd name="T0" fmla="*/ 51 w 51"/>
                <a:gd name="T1" fmla="*/ 33 h 48"/>
                <a:gd name="T2" fmla="*/ 2 w 51"/>
                <a:gd name="T3" fmla="*/ 33 h 48"/>
                <a:gd name="T4" fmla="*/ 0 w 51"/>
                <a:gd name="T5" fmla="*/ 34 h 48"/>
                <a:gd name="T6" fmla="*/ 18 w 51"/>
                <a:gd name="T7" fmla="*/ 48 h 48"/>
                <a:gd name="T8" fmla="*/ 36 w 51"/>
                <a:gd name="T9" fmla="*/ 48 h 48"/>
                <a:gd name="T10" fmla="*/ 39 w 51"/>
                <a:gd name="T11" fmla="*/ 44 h 48"/>
                <a:gd name="T12" fmla="*/ 37 w 51"/>
                <a:gd name="T13" fmla="*/ 40 h 48"/>
                <a:gd name="T14" fmla="*/ 38 w 51"/>
                <a:gd name="T15" fmla="*/ 38 h 48"/>
                <a:gd name="T16" fmla="*/ 39 w 51"/>
                <a:gd name="T17" fmla="*/ 38 h 48"/>
                <a:gd name="T18" fmla="*/ 43 w 51"/>
                <a:gd name="T19" fmla="*/ 41 h 48"/>
                <a:gd name="T20" fmla="*/ 44 w 51"/>
                <a:gd name="T21" fmla="*/ 40 h 48"/>
                <a:gd name="T22" fmla="*/ 40 w 51"/>
                <a:gd name="T23" fmla="*/ 37 h 48"/>
                <a:gd name="T24" fmla="*/ 40 w 51"/>
                <a:gd name="T25" fmla="*/ 35 h 48"/>
                <a:gd name="T26" fmla="*/ 43 w 51"/>
                <a:gd name="T27" fmla="*/ 35 h 48"/>
                <a:gd name="T28" fmla="*/ 47 w 51"/>
                <a:gd name="T29" fmla="*/ 37 h 48"/>
                <a:gd name="T30" fmla="*/ 51 w 51"/>
                <a:gd name="T31" fmla="*/ 33 h 48"/>
                <a:gd name="T32" fmla="*/ 33 w 51"/>
                <a:gd name="T33" fmla="*/ 30 h 48"/>
                <a:gd name="T34" fmla="*/ 25 w 51"/>
                <a:gd name="T35" fmla="*/ 3 h 48"/>
                <a:gd name="T36" fmla="*/ 27 w 51"/>
                <a:gd name="T37" fmla="*/ 1 h 48"/>
                <a:gd name="T38" fmla="*/ 44 w 51"/>
                <a:gd name="T39" fmla="*/ 14 h 48"/>
                <a:gd name="T40" fmla="*/ 48 w 51"/>
                <a:gd name="T41" fmla="*/ 29 h 48"/>
                <a:gd name="T42" fmla="*/ 47 w 51"/>
                <a:gd name="T43" fmla="*/ 31 h 48"/>
                <a:gd name="T44" fmla="*/ 34 w 51"/>
                <a:gd name="T45" fmla="*/ 31 h 48"/>
                <a:gd name="T46" fmla="*/ 33 w 51"/>
                <a:gd name="T47" fmla="*/ 3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1" h="48">
                  <a:moveTo>
                    <a:pt x="51" y="33"/>
                  </a:moveTo>
                  <a:cubicBezTo>
                    <a:pt x="2" y="33"/>
                    <a:pt x="2" y="33"/>
                    <a:pt x="2" y="33"/>
                  </a:cubicBezTo>
                  <a:cubicBezTo>
                    <a:pt x="1" y="33"/>
                    <a:pt x="0" y="33"/>
                    <a:pt x="0" y="34"/>
                  </a:cubicBezTo>
                  <a:cubicBezTo>
                    <a:pt x="1" y="43"/>
                    <a:pt x="10" y="48"/>
                    <a:pt x="18" y="48"/>
                  </a:cubicBezTo>
                  <a:cubicBezTo>
                    <a:pt x="36" y="48"/>
                    <a:pt x="36" y="48"/>
                    <a:pt x="36" y="48"/>
                  </a:cubicBezTo>
                  <a:cubicBezTo>
                    <a:pt x="39" y="44"/>
                    <a:pt x="39" y="44"/>
                    <a:pt x="39" y="44"/>
                  </a:cubicBezTo>
                  <a:cubicBezTo>
                    <a:pt x="38" y="43"/>
                    <a:pt x="37" y="42"/>
                    <a:pt x="37" y="40"/>
                  </a:cubicBezTo>
                  <a:cubicBezTo>
                    <a:pt x="37" y="39"/>
                    <a:pt x="37" y="39"/>
                    <a:pt x="38" y="38"/>
                  </a:cubicBezTo>
                  <a:cubicBezTo>
                    <a:pt x="38" y="38"/>
                    <a:pt x="38" y="38"/>
                    <a:pt x="39" y="38"/>
                  </a:cubicBezTo>
                  <a:cubicBezTo>
                    <a:pt x="43" y="41"/>
                    <a:pt x="43" y="41"/>
                    <a:pt x="43" y="41"/>
                  </a:cubicBezTo>
                  <a:cubicBezTo>
                    <a:pt x="44" y="40"/>
                    <a:pt x="44" y="40"/>
                    <a:pt x="44" y="40"/>
                  </a:cubicBezTo>
                  <a:cubicBezTo>
                    <a:pt x="40" y="37"/>
                    <a:pt x="40" y="37"/>
                    <a:pt x="40" y="37"/>
                  </a:cubicBezTo>
                  <a:cubicBezTo>
                    <a:pt x="40" y="36"/>
                    <a:pt x="40" y="36"/>
                    <a:pt x="40" y="35"/>
                  </a:cubicBezTo>
                  <a:cubicBezTo>
                    <a:pt x="41" y="35"/>
                    <a:pt x="42" y="35"/>
                    <a:pt x="43" y="35"/>
                  </a:cubicBezTo>
                  <a:cubicBezTo>
                    <a:pt x="45" y="35"/>
                    <a:pt x="46" y="35"/>
                    <a:pt x="47" y="37"/>
                  </a:cubicBezTo>
                  <a:lnTo>
                    <a:pt x="51" y="33"/>
                  </a:lnTo>
                  <a:close/>
                  <a:moveTo>
                    <a:pt x="33" y="30"/>
                  </a:moveTo>
                  <a:cubicBezTo>
                    <a:pt x="25" y="3"/>
                    <a:pt x="25" y="3"/>
                    <a:pt x="25" y="3"/>
                  </a:cubicBezTo>
                  <a:cubicBezTo>
                    <a:pt x="25" y="2"/>
                    <a:pt x="26" y="1"/>
                    <a:pt x="27" y="1"/>
                  </a:cubicBezTo>
                  <a:cubicBezTo>
                    <a:pt x="35" y="0"/>
                    <a:pt x="42" y="7"/>
                    <a:pt x="44" y="14"/>
                  </a:cubicBezTo>
                  <a:cubicBezTo>
                    <a:pt x="48" y="29"/>
                    <a:pt x="48" y="29"/>
                    <a:pt x="48" y="29"/>
                  </a:cubicBezTo>
                  <a:cubicBezTo>
                    <a:pt x="48" y="30"/>
                    <a:pt x="48" y="31"/>
                    <a:pt x="47" y="31"/>
                  </a:cubicBezTo>
                  <a:cubicBezTo>
                    <a:pt x="34" y="31"/>
                    <a:pt x="34" y="31"/>
                    <a:pt x="34" y="31"/>
                  </a:cubicBezTo>
                  <a:cubicBezTo>
                    <a:pt x="33" y="31"/>
                    <a:pt x="33" y="30"/>
                    <a:pt x="33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50" name="Freeform 14"/>
            <p:cNvSpPr>
              <a:spLocks noEditPoints="1"/>
            </p:cNvSpPr>
            <p:nvPr/>
          </p:nvSpPr>
          <p:spPr bwMode="auto">
            <a:xfrm>
              <a:off x="85" y="78"/>
              <a:ext cx="106" cy="108"/>
            </a:xfrm>
            <a:custGeom>
              <a:avLst/>
              <a:gdLst>
                <a:gd name="T0" fmla="*/ 43 w 45"/>
                <a:gd name="T1" fmla="*/ 0 h 46"/>
                <a:gd name="T2" fmla="*/ 15 w 45"/>
                <a:gd name="T3" fmla="*/ 0 h 46"/>
                <a:gd name="T4" fmla="*/ 11 w 45"/>
                <a:gd name="T5" fmla="*/ 4 h 46"/>
                <a:gd name="T6" fmla="*/ 12 w 45"/>
                <a:gd name="T7" fmla="*/ 7 h 46"/>
                <a:gd name="T8" fmla="*/ 12 w 45"/>
                <a:gd name="T9" fmla="*/ 8 h 46"/>
                <a:gd name="T10" fmla="*/ 11 w 45"/>
                <a:gd name="T11" fmla="*/ 9 h 46"/>
                <a:gd name="T12" fmla="*/ 8 w 45"/>
                <a:gd name="T13" fmla="*/ 7 h 46"/>
                <a:gd name="T14" fmla="*/ 7 w 45"/>
                <a:gd name="T15" fmla="*/ 8 h 46"/>
                <a:gd name="T16" fmla="*/ 10 w 45"/>
                <a:gd name="T17" fmla="*/ 10 h 46"/>
                <a:gd name="T18" fmla="*/ 10 w 45"/>
                <a:gd name="T19" fmla="*/ 12 h 46"/>
                <a:gd name="T20" fmla="*/ 7 w 45"/>
                <a:gd name="T21" fmla="*/ 13 h 46"/>
                <a:gd name="T22" fmla="*/ 3 w 45"/>
                <a:gd name="T23" fmla="*/ 11 h 46"/>
                <a:gd name="T24" fmla="*/ 0 w 45"/>
                <a:gd name="T25" fmla="*/ 15 h 46"/>
                <a:gd name="T26" fmla="*/ 43 w 45"/>
                <a:gd name="T27" fmla="*/ 15 h 46"/>
                <a:gd name="T28" fmla="*/ 45 w 45"/>
                <a:gd name="T29" fmla="*/ 13 h 46"/>
                <a:gd name="T30" fmla="*/ 45 w 45"/>
                <a:gd name="T31" fmla="*/ 1 h 46"/>
                <a:gd name="T32" fmla="*/ 43 w 45"/>
                <a:gd name="T33" fmla="*/ 0 h 46"/>
                <a:gd name="T34" fmla="*/ 9 w 45"/>
                <a:gd name="T35" fmla="*/ 45 h 46"/>
                <a:gd name="T36" fmla="*/ 2 w 45"/>
                <a:gd name="T37" fmla="*/ 19 h 46"/>
                <a:gd name="T38" fmla="*/ 4 w 45"/>
                <a:gd name="T39" fmla="*/ 16 h 46"/>
                <a:gd name="T40" fmla="*/ 16 w 45"/>
                <a:gd name="T41" fmla="*/ 16 h 46"/>
                <a:gd name="T42" fmla="*/ 18 w 45"/>
                <a:gd name="T43" fmla="*/ 18 h 46"/>
                <a:gd name="T44" fmla="*/ 24 w 45"/>
                <a:gd name="T45" fmla="*/ 41 h 46"/>
                <a:gd name="T46" fmla="*/ 23 w 45"/>
                <a:gd name="T47" fmla="*/ 43 h 46"/>
                <a:gd name="T48" fmla="*/ 12 w 45"/>
                <a:gd name="T49" fmla="*/ 46 h 46"/>
                <a:gd name="T50" fmla="*/ 9 w 45"/>
                <a:gd name="T51" fmla="*/ 45 h 46"/>
                <a:gd name="T52" fmla="*/ 14 w 45"/>
                <a:gd name="T53" fmla="*/ 42 h 46"/>
                <a:gd name="T54" fmla="*/ 19 w 45"/>
                <a:gd name="T55" fmla="*/ 41 h 46"/>
                <a:gd name="T56" fmla="*/ 20 w 45"/>
                <a:gd name="T57" fmla="*/ 39 h 46"/>
                <a:gd name="T58" fmla="*/ 16 w 45"/>
                <a:gd name="T59" fmla="*/ 23 h 46"/>
                <a:gd name="T60" fmla="*/ 14 w 45"/>
                <a:gd name="T61" fmla="*/ 22 h 46"/>
                <a:gd name="T62" fmla="*/ 9 w 45"/>
                <a:gd name="T63" fmla="*/ 23 h 46"/>
                <a:gd name="T64" fmla="*/ 8 w 45"/>
                <a:gd name="T65" fmla="*/ 25 h 46"/>
                <a:gd name="T66" fmla="*/ 12 w 45"/>
                <a:gd name="T67" fmla="*/ 41 h 46"/>
                <a:gd name="T68" fmla="*/ 14 w 45"/>
                <a:gd name="T69" fmla="*/ 42 h 46"/>
                <a:gd name="T70" fmla="*/ 42 w 45"/>
                <a:gd name="T71" fmla="*/ 5 h 46"/>
                <a:gd name="T72" fmla="*/ 42 w 45"/>
                <a:gd name="T73" fmla="*/ 10 h 46"/>
                <a:gd name="T74" fmla="*/ 40 w 45"/>
                <a:gd name="T75" fmla="*/ 12 h 46"/>
                <a:gd name="T76" fmla="*/ 24 w 45"/>
                <a:gd name="T77" fmla="*/ 12 h 46"/>
                <a:gd name="T78" fmla="*/ 23 w 45"/>
                <a:gd name="T79" fmla="*/ 10 h 46"/>
                <a:gd name="T80" fmla="*/ 23 w 45"/>
                <a:gd name="T81" fmla="*/ 5 h 46"/>
                <a:gd name="T82" fmla="*/ 24 w 45"/>
                <a:gd name="T83" fmla="*/ 3 h 46"/>
                <a:gd name="T84" fmla="*/ 40 w 45"/>
                <a:gd name="T85" fmla="*/ 3 h 46"/>
                <a:gd name="T86" fmla="*/ 42 w 45"/>
                <a:gd name="T87" fmla="*/ 5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5" h="46">
                  <a:moveTo>
                    <a:pt x="43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2" y="5"/>
                    <a:pt x="12" y="6"/>
                    <a:pt x="12" y="7"/>
                  </a:cubicBezTo>
                  <a:cubicBezTo>
                    <a:pt x="12" y="7"/>
                    <a:pt x="12" y="8"/>
                    <a:pt x="12" y="8"/>
                  </a:cubicBezTo>
                  <a:cubicBezTo>
                    <a:pt x="12" y="9"/>
                    <a:pt x="11" y="9"/>
                    <a:pt x="11" y="9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11"/>
                    <a:pt x="10" y="11"/>
                    <a:pt x="10" y="12"/>
                  </a:cubicBezTo>
                  <a:cubicBezTo>
                    <a:pt x="9" y="12"/>
                    <a:pt x="8" y="13"/>
                    <a:pt x="7" y="13"/>
                  </a:cubicBezTo>
                  <a:cubicBezTo>
                    <a:pt x="6" y="13"/>
                    <a:pt x="4" y="12"/>
                    <a:pt x="3" y="11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43" y="15"/>
                    <a:pt x="43" y="15"/>
                    <a:pt x="43" y="15"/>
                  </a:cubicBezTo>
                  <a:cubicBezTo>
                    <a:pt x="44" y="15"/>
                    <a:pt x="45" y="14"/>
                    <a:pt x="45" y="13"/>
                  </a:cubicBezTo>
                  <a:cubicBezTo>
                    <a:pt x="45" y="1"/>
                    <a:pt x="45" y="1"/>
                    <a:pt x="45" y="1"/>
                  </a:cubicBezTo>
                  <a:cubicBezTo>
                    <a:pt x="45" y="0"/>
                    <a:pt x="44" y="0"/>
                    <a:pt x="43" y="0"/>
                  </a:cubicBezTo>
                  <a:close/>
                  <a:moveTo>
                    <a:pt x="9" y="45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2" y="17"/>
                    <a:pt x="3" y="16"/>
                    <a:pt x="4" y="16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7" y="16"/>
                    <a:pt x="18" y="17"/>
                    <a:pt x="18" y="18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25" y="42"/>
                    <a:pt x="24" y="43"/>
                    <a:pt x="23" y="43"/>
                  </a:cubicBezTo>
                  <a:cubicBezTo>
                    <a:pt x="12" y="46"/>
                    <a:pt x="12" y="46"/>
                    <a:pt x="12" y="46"/>
                  </a:cubicBezTo>
                  <a:cubicBezTo>
                    <a:pt x="11" y="46"/>
                    <a:pt x="10" y="46"/>
                    <a:pt x="9" y="45"/>
                  </a:cubicBezTo>
                  <a:close/>
                  <a:moveTo>
                    <a:pt x="14" y="42"/>
                  </a:moveTo>
                  <a:cubicBezTo>
                    <a:pt x="19" y="41"/>
                    <a:pt x="19" y="41"/>
                    <a:pt x="19" y="41"/>
                  </a:cubicBezTo>
                  <a:cubicBezTo>
                    <a:pt x="20" y="40"/>
                    <a:pt x="20" y="40"/>
                    <a:pt x="20" y="39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2"/>
                    <a:pt x="15" y="22"/>
                    <a:pt x="14" y="22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8" y="24"/>
                    <a:pt x="7" y="25"/>
                    <a:pt x="8" y="25"/>
                  </a:cubicBezTo>
                  <a:cubicBezTo>
                    <a:pt x="12" y="41"/>
                    <a:pt x="12" y="41"/>
                    <a:pt x="12" y="41"/>
                  </a:cubicBezTo>
                  <a:cubicBezTo>
                    <a:pt x="12" y="42"/>
                    <a:pt x="13" y="42"/>
                    <a:pt x="14" y="42"/>
                  </a:cubicBezTo>
                  <a:close/>
                  <a:moveTo>
                    <a:pt x="42" y="5"/>
                  </a:moveTo>
                  <a:cubicBezTo>
                    <a:pt x="42" y="10"/>
                    <a:pt x="42" y="10"/>
                    <a:pt x="42" y="10"/>
                  </a:cubicBezTo>
                  <a:cubicBezTo>
                    <a:pt x="42" y="11"/>
                    <a:pt x="41" y="12"/>
                    <a:pt x="40" y="12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3" y="12"/>
                    <a:pt x="23" y="11"/>
                    <a:pt x="23" y="10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23" y="4"/>
                    <a:pt x="23" y="3"/>
                    <a:pt x="24" y="3"/>
                  </a:cubicBezTo>
                  <a:cubicBezTo>
                    <a:pt x="40" y="3"/>
                    <a:pt x="40" y="3"/>
                    <a:pt x="40" y="3"/>
                  </a:cubicBezTo>
                  <a:cubicBezTo>
                    <a:pt x="41" y="3"/>
                    <a:pt x="42" y="4"/>
                    <a:pt x="4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4351" name="Rectangle 15"/>
          <p:cNvSpPr>
            <a:spLocks noChangeArrowheads="1"/>
          </p:cNvSpPr>
          <p:nvPr/>
        </p:nvSpPr>
        <p:spPr bwMode="auto">
          <a:xfrm>
            <a:off x="6729413" y="1690688"/>
            <a:ext cx="1943100" cy="884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l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翟文郡 &amp; 高仁阳</a:t>
            </a:r>
          </a:p>
          <a:p>
            <a:pPr algn="l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个人信息中心页面</a:t>
            </a:r>
          </a:p>
          <a:p>
            <a:pPr algn="l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商家后台</a:t>
            </a:r>
          </a:p>
        </p:txBody>
      </p:sp>
      <p:sp>
        <p:nvSpPr>
          <p:cNvPr id="14352" name="Rectangle 16"/>
          <p:cNvSpPr>
            <a:spLocks noChangeArrowheads="1"/>
          </p:cNvSpPr>
          <p:nvPr/>
        </p:nvSpPr>
        <p:spPr bwMode="auto">
          <a:xfrm>
            <a:off x="6729095" y="3524250"/>
            <a:ext cx="2289175" cy="884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l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李嘉伟</a:t>
            </a:r>
          </a:p>
          <a:p>
            <a:pPr algn="l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订单列表</a:t>
            </a:r>
          </a:p>
          <a:p>
            <a:pPr algn="l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订单详情页面</a:t>
            </a:r>
          </a:p>
        </p:txBody>
      </p:sp>
      <p:sp>
        <p:nvSpPr>
          <p:cNvPr id="14353" name="Rectangle 17"/>
          <p:cNvSpPr>
            <a:spLocks noChangeArrowheads="1"/>
          </p:cNvSpPr>
          <p:nvPr/>
        </p:nvSpPr>
        <p:spPr bwMode="auto">
          <a:xfrm>
            <a:off x="251520" y="1618933"/>
            <a:ext cx="2162983" cy="1179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r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王海琦</a:t>
            </a:r>
          </a:p>
          <a:p>
            <a:pPr algn="r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购物车订餐</a:t>
            </a:r>
          </a:p>
          <a:p>
            <a:pPr algn="r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收货地址管理系统</a:t>
            </a:r>
            <a:endParaRPr lang="zh-CN" altLang="en-US" sz="15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r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构架搭建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354" name="Rectangle 18"/>
          <p:cNvSpPr>
            <a:spLocks noChangeArrowheads="1"/>
          </p:cNvSpPr>
          <p:nvPr/>
        </p:nvSpPr>
        <p:spPr bwMode="auto">
          <a:xfrm>
            <a:off x="417513" y="3452495"/>
            <a:ext cx="1943100" cy="589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r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刘逸群 &amp; 吴丰</a:t>
            </a:r>
          </a:p>
          <a:p>
            <a:pPr algn="r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登录、注册功能</a:t>
            </a:r>
            <a:endParaRPr lang="zh-CN" altLang="en-US" sz="16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458817" y="358586"/>
            <a:ext cx="2226366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项目详解</a:t>
            </a:r>
            <a:endParaRPr lang="en-US" altLang="zh-CN" sz="32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 descr="MLGBMMp_meitu_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9620" y="1920875"/>
            <a:ext cx="2520950" cy="15005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20" name="Rectangle 32" descr="library"/>
          <p:cNvSpPr>
            <a:spLocks noChangeArrowheads="1"/>
          </p:cNvSpPr>
          <p:nvPr/>
        </p:nvSpPr>
        <p:spPr bwMode="auto">
          <a:xfrm>
            <a:off x="5075238" y="1181100"/>
            <a:ext cx="2017712" cy="2170113"/>
          </a:xfrm>
          <a:prstGeom prst="rect">
            <a:avLst/>
          </a:prstGeom>
          <a:blipFill dpi="0" rotWithShape="1">
            <a:blip r:embed="rId3" cstate="screen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921" name="Rectangle 33"/>
          <p:cNvSpPr>
            <a:spLocks noChangeArrowheads="1"/>
          </p:cNvSpPr>
          <p:nvPr/>
        </p:nvSpPr>
        <p:spPr bwMode="auto">
          <a:xfrm>
            <a:off x="5075238" y="3414713"/>
            <a:ext cx="2017712" cy="124777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7922" name="Rectangle 34"/>
          <p:cNvSpPr>
            <a:spLocks noChangeArrowheads="1"/>
          </p:cNvSpPr>
          <p:nvPr/>
        </p:nvSpPr>
        <p:spPr bwMode="auto">
          <a:xfrm>
            <a:off x="7154863" y="1181100"/>
            <a:ext cx="1987550" cy="12604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7923" name="Rectangle 35" descr="Dreamy_Images_21"/>
          <p:cNvSpPr>
            <a:spLocks noChangeArrowheads="1"/>
          </p:cNvSpPr>
          <p:nvPr/>
        </p:nvSpPr>
        <p:spPr bwMode="auto">
          <a:xfrm>
            <a:off x="7154863" y="2509838"/>
            <a:ext cx="1987550" cy="2152650"/>
          </a:xfrm>
          <a:prstGeom prst="rect">
            <a:avLst/>
          </a:prstGeom>
          <a:blipFill dpi="0" rotWithShape="1">
            <a:blip r:embed="rId4" cstate="screen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924" name="Rectangle 36"/>
          <p:cNvSpPr>
            <a:spLocks noChangeArrowheads="1"/>
          </p:cNvSpPr>
          <p:nvPr/>
        </p:nvSpPr>
        <p:spPr bwMode="auto">
          <a:xfrm>
            <a:off x="5328285" y="3422968"/>
            <a:ext cx="1655763" cy="12306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bg1"/>
                </a:solidFill>
                <a:latin typeface="Impact" panose="020B0806030902050204" pitchFamily="34" charset="0"/>
              </a:rPr>
              <a:t>''My    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bg1"/>
                </a:solidFill>
                <a:latin typeface="Impact" panose="020B0806030902050204" pitchFamily="34" charset="0"/>
              </a:rPr>
              <a:t>      Life’s 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bg1"/>
                </a:solidFill>
                <a:latin typeface="Impact" panose="020B0806030902050204" pitchFamily="34" charset="0"/>
              </a:rPr>
              <a:t>         Getting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bg1"/>
                </a:solidFill>
                <a:latin typeface="Impact" panose="020B0806030902050204" pitchFamily="34" charset="0"/>
              </a:rPr>
              <a:t>              Better''                   </a:t>
            </a:r>
            <a:endParaRPr lang="en-US" altLang="en-US" sz="20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37926" name="Rectangle 38"/>
          <p:cNvSpPr>
            <a:spLocks noChangeArrowheads="1"/>
          </p:cNvSpPr>
          <p:nvPr/>
        </p:nvSpPr>
        <p:spPr bwMode="auto">
          <a:xfrm>
            <a:off x="610869" y="1706860"/>
            <a:ext cx="5004435" cy="24560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zh-CN" sz="1600" b="1" dirty="0"/>
              <a:t>1</a:t>
            </a:r>
            <a:r>
              <a:rPr lang="zh-CN" altLang="en-US" sz="1600" b="1" dirty="0"/>
              <a:t>、高内聚低</a:t>
            </a:r>
            <a:r>
              <a:rPr lang="zh-CN" altLang="en-US" sz="1600" b="1" dirty="0" smtClean="0"/>
              <a:t>耦合</a:t>
            </a:r>
            <a:endParaRPr lang="en-US" altLang="zh-CN" sz="1600" b="1" dirty="0" smtClean="0"/>
          </a:p>
          <a:p>
            <a:pPr marL="628650" lvl="1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/>
              <a:t>每个模块尽可能独立完成自己的功能</a:t>
            </a:r>
            <a:endParaRPr lang="en-US" altLang="zh-CN" sz="1600" b="1" dirty="0"/>
          </a:p>
          <a:p>
            <a:pPr marL="628650" lvl="1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/>
              <a:t>模块与模块之间接口的复杂</a:t>
            </a:r>
            <a:r>
              <a:rPr lang="zh-CN" altLang="en-US" sz="1600" dirty="0" smtClean="0"/>
              <a:t>程度</a:t>
            </a:r>
            <a:endParaRPr lang="en-US" altLang="zh-CN" sz="1600" dirty="0" smtClean="0"/>
          </a:p>
          <a:p>
            <a:pPr lvl="1">
              <a:lnSpc>
                <a:spcPct val="120000"/>
              </a:lnSpc>
            </a:pPr>
            <a:endParaRPr lang="en-US" altLang="zh-CN" sz="1600" b="1" dirty="0"/>
          </a:p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zh-CN" sz="1600" b="1" dirty="0"/>
              <a:t>2</a:t>
            </a:r>
            <a:r>
              <a:rPr lang="zh-CN" altLang="en-US" sz="1600" b="1" dirty="0"/>
              <a:t>、程序强壮性</a:t>
            </a:r>
            <a:endParaRPr lang="en-US" altLang="zh-CN" sz="1600" b="1" dirty="0"/>
          </a:p>
          <a:p>
            <a:pPr marL="628650" lvl="1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/>
              <a:t>在前台进行错误参数判断</a:t>
            </a:r>
            <a:endParaRPr lang="en-US" altLang="zh-CN" sz="1600" dirty="0" smtClean="0"/>
          </a:p>
          <a:p>
            <a:pPr marL="628650" lvl="1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/>
              <a:t>合理</a:t>
            </a:r>
            <a:r>
              <a:rPr lang="zh-CN" altLang="en-US" sz="1600" dirty="0"/>
              <a:t>布局函数返回</a:t>
            </a:r>
            <a:r>
              <a:rPr lang="zh-CN" altLang="en-US" sz="1600" dirty="0" smtClean="0"/>
              <a:t>值</a:t>
            </a:r>
            <a:endParaRPr lang="en-US" altLang="zh-CN" sz="1600" dirty="0" smtClean="0"/>
          </a:p>
          <a:p>
            <a:pPr marL="628650" lvl="1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/>
              <a:t>必要的</a:t>
            </a:r>
            <a:r>
              <a:rPr lang="en-US" altLang="zh-CN" sz="1600" dirty="0" smtClean="0"/>
              <a:t>try-except</a:t>
            </a:r>
            <a:r>
              <a:rPr lang="zh-CN" altLang="en-US" sz="1600" dirty="0" smtClean="0"/>
              <a:t>处理异常</a:t>
            </a:r>
            <a:endParaRPr lang="en-US" altLang="zh-CN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458817" y="215076"/>
            <a:ext cx="2226366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项目总结</a:t>
            </a:r>
          </a:p>
        </p:txBody>
      </p:sp>
      <p:sp>
        <p:nvSpPr>
          <p:cNvPr id="19" name="矩形 18"/>
          <p:cNvSpPr/>
          <p:nvPr/>
        </p:nvSpPr>
        <p:spPr>
          <a:xfrm>
            <a:off x="6394907" y="4880138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www.1ppt.com/jiaoan/  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字体下载：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www.1ppt.com/ziti/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</a:endParaRPr>
          </a:p>
        </p:txBody>
      </p:sp>
      <p:pic>
        <p:nvPicPr>
          <p:cNvPr id="2" name="图片 1" descr="90c04d8d0cb57dbea1fb60c9adcfb3d"/>
          <p:cNvPicPr>
            <a:picLocks noChangeAspect="1"/>
          </p:cNvPicPr>
          <p:nvPr/>
        </p:nvPicPr>
        <p:blipFill>
          <a:blip r:embed="rId5">
            <a:clrChange>
              <a:clrFrom>
                <a:srgbClr val="FDFDFD">
                  <a:alpha val="100000"/>
                </a:srgbClr>
              </a:clrFrom>
              <a:clrTo>
                <a:srgbClr val="FDFDFD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000875" y="805815"/>
            <a:ext cx="2295525" cy="17240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7" name="矩形 1136"/>
          <p:cNvSpPr/>
          <p:nvPr/>
        </p:nvSpPr>
        <p:spPr>
          <a:xfrm>
            <a:off x="3168815" y="1996410"/>
            <a:ext cx="5256584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1600" dirty="0" smtClean="0">
                <a:solidFill>
                  <a:srgbClr val="FF0000"/>
                </a:solidFill>
              </a:rPr>
              <a:t>My Life's Getting Better</a:t>
            </a:r>
          </a:p>
        </p:txBody>
      </p:sp>
      <p:cxnSp>
        <p:nvCxnSpPr>
          <p:cNvPr id="1139" name="直接连接符 1138"/>
          <p:cNvCxnSpPr/>
          <p:nvPr/>
        </p:nvCxnSpPr>
        <p:spPr>
          <a:xfrm>
            <a:off x="3240823" y="1852403"/>
            <a:ext cx="511256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26" name="组合 1625"/>
          <p:cNvGrpSpPr/>
          <p:nvPr/>
        </p:nvGrpSpPr>
        <p:grpSpPr>
          <a:xfrm>
            <a:off x="446709" y="618460"/>
            <a:ext cx="8033685" cy="3912360"/>
            <a:chOff x="553750" y="708630"/>
            <a:chExt cx="8033685" cy="3912360"/>
          </a:xfrm>
        </p:grpSpPr>
        <p:grpSp>
          <p:nvGrpSpPr>
            <p:cNvPr id="1622" name="组合 1621"/>
            <p:cNvGrpSpPr/>
            <p:nvPr/>
          </p:nvGrpSpPr>
          <p:grpSpPr>
            <a:xfrm>
              <a:off x="1116212" y="1435353"/>
              <a:ext cx="1363850" cy="2185147"/>
              <a:chOff x="996950" y="2262188"/>
              <a:chExt cx="434975" cy="696913"/>
            </a:xfrm>
          </p:grpSpPr>
          <p:sp>
            <p:nvSpPr>
              <p:cNvPr id="1421" name="Freeform 10"/>
              <p:cNvSpPr>
                <a:spLocks noEditPoints="1"/>
              </p:cNvSpPr>
              <p:nvPr/>
            </p:nvSpPr>
            <p:spPr bwMode="auto">
              <a:xfrm>
                <a:off x="1171575" y="2608263"/>
                <a:ext cx="93663" cy="96838"/>
              </a:xfrm>
              <a:custGeom>
                <a:avLst/>
                <a:gdLst>
                  <a:gd name="T0" fmla="*/ 81 w 87"/>
                  <a:gd name="T1" fmla="*/ 23 h 91"/>
                  <a:gd name="T2" fmla="*/ 78 w 87"/>
                  <a:gd name="T3" fmla="*/ 19 h 91"/>
                  <a:gd name="T4" fmla="*/ 70 w 87"/>
                  <a:gd name="T5" fmla="*/ 17 h 91"/>
                  <a:gd name="T6" fmla="*/ 67 w 87"/>
                  <a:gd name="T7" fmla="*/ 14 h 91"/>
                  <a:gd name="T8" fmla="*/ 64 w 87"/>
                  <a:gd name="T9" fmla="*/ 6 h 91"/>
                  <a:gd name="T10" fmla="*/ 60 w 87"/>
                  <a:gd name="T11" fmla="*/ 4 h 91"/>
                  <a:gd name="T12" fmla="*/ 52 w 87"/>
                  <a:gd name="T13" fmla="*/ 7 h 91"/>
                  <a:gd name="T14" fmla="*/ 48 w 87"/>
                  <a:gd name="T15" fmla="*/ 6 h 91"/>
                  <a:gd name="T16" fmla="*/ 42 w 87"/>
                  <a:gd name="T17" fmla="*/ 0 h 91"/>
                  <a:gd name="T18" fmla="*/ 37 w 87"/>
                  <a:gd name="T19" fmla="*/ 0 h 91"/>
                  <a:gd name="T20" fmla="*/ 32 w 87"/>
                  <a:gd name="T21" fmla="*/ 7 h 91"/>
                  <a:gd name="T22" fmla="*/ 28 w 87"/>
                  <a:gd name="T23" fmla="*/ 9 h 91"/>
                  <a:gd name="T24" fmla="*/ 23 w 87"/>
                  <a:gd name="T25" fmla="*/ 5 h 91"/>
                  <a:gd name="T26" fmla="*/ 20 w 87"/>
                  <a:gd name="T27" fmla="*/ 14 h 91"/>
                  <a:gd name="T28" fmla="*/ 17 w 87"/>
                  <a:gd name="T29" fmla="*/ 17 h 91"/>
                  <a:gd name="T30" fmla="*/ 8 w 87"/>
                  <a:gd name="T31" fmla="*/ 18 h 91"/>
                  <a:gd name="T32" fmla="*/ 6 w 87"/>
                  <a:gd name="T33" fmla="*/ 22 h 91"/>
                  <a:gd name="T34" fmla="*/ 8 w 87"/>
                  <a:gd name="T35" fmla="*/ 31 h 91"/>
                  <a:gd name="T36" fmla="*/ 6 w 87"/>
                  <a:gd name="T37" fmla="*/ 35 h 91"/>
                  <a:gd name="T38" fmla="*/ 0 w 87"/>
                  <a:gd name="T39" fmla="*/ 41 h 91"/>
                  <a:gd name="T40" fmla="*/ 0 w 87"/>
                  <a:gd name="T41" fmla="*/ 45 h 91"/>
                  <a:gd name="T42" fmla="*/ 6 w 87"/>
                  <a:gd name="T43" fmla="*/ 52 h 91"/>
                  <a:gd name="T44" fmla="*/ 6 w 87"/>
                  <a:gd name="T45" fmla="*/ 56 h 91"/>
                  <a:gd name="T46" fmla="*/ 4 w 87"/>
                  <a:gd name="T47" fmla="*/ 64 h 91"/>
                  <a:gd name="T48" fmla="*/ 6 w 87"/>
                  <a:gd name="T49" fmla="*/ 69 h 91"/>
                  <a:gd name="T50" fmla="*/ 14 w 87"/>
                  <a:gd name="T51" fmla="*/ 71 h 91"/>
                  <a:gd name="T52" fmla="*/ 17 w 87"/>
                  <a:gd name="T53" fmla="*/ 74 h 91"/>
                  <a:gd name="T54" fmla="*/ 19 w 87"/>
                  <a:gd name="T55" fmla="*/ 83 h 91"/>
                  <a:gd name="T56" fmla="*/ 22 w 87"/>
                  <a:gd name="T57" fmla="*/ 85 h 91"/>
                  <a:gd name="T58" fmla="*/ 31 w 87"/>
                  <a:gd name="T59" fmla="*/ 83 h 91"/>
                  <a:gd name="T60" fmla="*/ 35 w 87"/>
                  <a:gd name="T61" fmla="*/ 84 h 91"/>
                  <a:gd name="T62" fmla="*/ 41 w 87"/>
                  <a:gd name="T63" fmla="*/ 91 h 91"/>
                  <a:gd name="T64" fmla="*/ 45 w 87"/>
                  <a:gd name="T65" fmla="*/ 91 h 91"/>
                  <a:gd name="T66" fmla="*/ 51 w 87"/>
                  <a:gd name="T67" fmla="*/ 84 h 91"/>
                  <a:gd name="T68" fmla="*/ 55 w 87"/>
                  <a:gd name="T69" fmla="*/ 83 h 91"/>
                  <a:gd name="T70" fmla="*/ 62 w 87"/>
                  <a:gd name="T71" fmla="*/ 86 h 91"/>
                  <a:gd name="T72" fmla="*/ 64 w 87"/>
                  <a:gd name="T73" fmla="*/ 79 h 91"/>
                  <a:gd name="T74" fmla="*/ 67 w 87"/>
                  <a:gd name="T75" fmla="*/ 76 h 91"/>
                  <a:gd name="T76" fmla="*/ 76 w 87"/>
                  <a:gd name="T77" fmla="*/ 76 h 91"/>
                  <a:gd name="T78" fmla="*/ 78 w 87"/>
                  <a:gd name="T79" fmla="*/ 72 h 91"/>
                  <a:gd name="T80" fmla="*/ 77 w 87"/>
                  <a:gd name="T81" fmla="*/ 63 h 91"/>
                  <a:gd name="T82" fmla="*/ 79 w 87"/>
                  <a:gd name="T83" fmla="*/ 59 h 91"/>
                  <a:gd name="T84" fmla="*/ 86 w 87"/>
                  <a:gd name="T85" fmla="*/ 54 h 91"/>
                  <a:gd name="T86" fmla="*/ 86 w 87"/>
                  <a:gd name="T87" fmla="*/ 49 h 91"/>
                  <a:gd name="T88" fmla="*/ 81 w 87"/>
                  <a:gd name="T89" fmla="*/ 43 h 91"/>
                  <a:gd name="T90" fmla="*/ 81 w 87"/>
                  <a:gd name="T91" fmla="*/ 38 h 91"/>
                  <a:gd name="T92" fmla="*/ 84 w 87"/>
                  <a:gd name="T93" fmla="*/ 30 h 91"/>
                  <a:gd name="T94" fmla="*/ 74 w 87"/>
                  <a:gd name="T95" fmla="*/ 28 h 91"/>
                  <a:gd name="T96" fmla="*/ 56 w 87"/>
                  <a:gd name="T97" fmla="*/ 12 h 91"/>
                  <a:gd name="T98" fmla="*/ 34 w 87"/>
                  <a:gd name="T99" fmla="*/ 50 h 91"/>
                  <a:gd name="T100" fmla="*/ 47 w 87"/>
                  <a:gd name="T101" fmla="*/ 55 h 91"/>
                  <a:gd name="T102" fmla="*/ 37 w 87"/>
                  <a:gd name="T103" fmla="*/ 28 h 91"/>
                  <a:gd name="T104" fmla="*/ 27 w 87"/>
                  <a:gd name="T105" fmla="*/ 13 h 91"/>
                  <a:gd name="T106" fmla="*/ 11 w 87"/>
                  <a:gd name="T107" fmla="*/ 31 h 91"/>
                  <a:gd name="T108" fmla="*/ 26 w 87"/>
                  <a:gd name="T109" fmla="*/ 41 h 91"/>
                  <a:gd name="T110" fmla="*/ 10 w 87"/>
                  <a:gd name="T111" fmla="*/ 35 h 91"/>
                  <a:gd name="T112" fmla="*/ 36 w 87"/>
                  <a:gd name="T113" fmla="*/ 62 h 91"/>
                  <a:gd name="T114" fmla="*/ 33 w 87"/>
                  <a:gd name="T115" fmla="*/ 80 h 91"/>
                  <a:gd name="T116" fmla="*/ 57 w 87"/>
                  <a:gd name="T117" fmla="*/ 79 h 91"/>
                  <a:gd name="T118" fmla="*/ 52 w 87"/>
                  <a:gd name="T119" fmla="*/ 61 h 91"/>
                  <a:gd name="T120" fmla="*/ 60 w 87"/>
                  <a:gd name="T121" fmla="*/ 78 h 91"/>
                  <a:gd name="T122" fmla="*/ 60 w 87"/>
                  <a:gd name="T123" fmla="*/ 39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7" h="91">
                    <a:moveTo>
                      <a:pt x="78" y="29"/>
                    </a:moveTo>
                    <a:cubicBezTo>
                      <a:pt x="82" y="26"/>
                      <a:pt x="82" y="26"/>
                      <a:pt x="82" y="26"/>
                    </a:cubicBezTo>
                    <a:cubicBezTo>
                      <a:pt x="82" y="25"/>
                      <a:pt x="81" y="24"/>
                      <a:pt x="81" y="23"/>
                    </a:cubicBezTo>
                    <a:cubicBezTo>
                      <a:pt x="76" y="25"/>
                      <a:pt x="76" y="25"/>
                      <a:pt x="76" y="25"/>
                    </a:cubicBezTo>
                    <a:cubicBezTo>
                      <a:pt x="75" y="24"/>
                      <a:pt x="75" y="23"/>
                      <a:pt x="74" y="23"/>
                    </a:cubicBezTo>
                    <a:cubicBezTo>
                      <a:pt x="78" y="19"/>
                      <a:pt x="78" y="19"/>
                      <a:pt x="78" y="19"/>
                    </a:cubicBezTo>
                    <a:cubicBezTo>
                      <a:pt x="78" y="18"/>
                      <a:pt x="77" y="17"/>
                      <a:pt x="76" y="16"/>
                    </a:cubicBezTo>
                    <a:cubicBezTo>
                      <a:pt x="72" y="19"/>
                      <a:pt x="72" y="19"/>
                      <a:pt x="72" y="19"/>
                    </a:cubicBezTo>
                    <a:cubicBezTo>
                      <a:pt x="71" y="18"/>
                      <a:pt x="71" y="18"/>
                      <a:pt x="70" y="17"/>
                    </a:cubicBezTo>
                    <a:cubicBezTo>
                      <a:pt x="73" y="13"/>
                      <a:pt x="73" y="13"/>
                      <a:pt x="73" y="13"/>
                    </a:cubicBezTo>
                    <a:cubicBezTo>
                      <a:pt x="72" y="12"/>
                      <a:pt x="72" y="11"/>
                      <a:pt x="71" y="10"/>
                    </a:cubicBezTo>
                    <a:cubicBezTo>
                      <a:pt x="67" y="14"/>
                      <a:pt x="67" y="14"/>
                      <a:pt x="67" y="14"/>
                    </a:cubicBezTo>
                    <a:cubicBezTo>
                      <a:pt x="66" y="14"/>
                      <a:pt x="65" y="13"/>
                      <a:pt x="65" y="13"/>
                    </a:cubicBezTo>
                    <a:cubicBezTo>
                      <a:pt x="67" y="7"/>
                      <a:pt x="67" y="7"/>
                      <a:pt x="67" y="7"/>
                    </a:cubicBezTo>
                    <a:cubicBezTo>
                      <a:pt x="66" y="7"/>
                      <a:pt x="65" y="6"/>
                      <a:pt x="64" y="6"/>
                    </a:cubicBezTo>
                    <a:cubicBezTo>
                      <a:pt x="61" y="10"/>
                      <a:pt x="61" y="10"/>
                      <a:pt x="61" y="10"/>
                    </a:cubicBezTo>
                    <a:cubicBezTo>
                      <a:pt x="60" y="10"/>
                      <a:pt x="60" y="9"/>
                      <a:pt x="59" y="9"/>
                    </a:cubicBezTo>
                    <a:cubicBezTo>
                      <a:pt x="60" y="4"/>
                      <a:pt x="60" y="4"/>
                      <a:pt x="60" y="4"/>
                    </a:cubicBezTo>
                    <a:cubicBezTo>
                      <a:pt x="59" y="3"/>
                      <a:pt x="58" y="3"/>
                      <a:pt x="57" y="2"/>
                    </a:cubicBezTo>
                    <a:cubicBezTo>
                      <a:pt x="55" y="7"/>
                      <a:pt x="55" y="7"/>
                      <a:pt x="55" y="7"/>
                    </a:cubicBezTo>
                    <a:cubicBezTo>
                      <a:pt x="54" y="7"/>
                      <a:pt x="53" y="7"/>
                      <a:pt x="52" y="7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2" y="1"/>
                      <a:pt x="51" y="1"/>
                      <a:pt x="50" y="0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7" y="6"/>
                      <a:pt x="46" y="6"/>
                      <a:pt x="46" y="6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4" y="0"/>
                      <a:pt x="43" y="0"/>
                      <a:pt x="42" y="0"/>
                    </a:cubicBezTo>
                    <a:cubicBezTo>
                      <a:pt x="41" y="6"/>
                      <a:pt x="41" y="6"/>
                      <a:pt x="41" y="6"/>
                    </a:cubicBezTo>
                    <a:cubicBezTo>
                      <a:pt x="40" y="6"/>
                      <a:pt x="40" y="6"/>
                      <a:pt x="39" y="6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6" y="1"/>
                      <a:pt x="35" y="1"/>
                      <a:pt x="34" y="1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34" y="7"/>
                      <a:pt x="33" y="7"/>
                      <a:pt x="32" y="7"/>
                    </a:cubicBezTo>
                    <a:cubicBezTo>
                      <a:pt x="30" y="2"/>
                      <a:pt x="30" y="2"/>
                      <a:pt x="30" y="2"/>
                    </a:cubicBezTo>
                    <a:cubicBezTo>
                      <a:pt x="29" y="3"/>
                      <a:pt x="28" y="3"/>
                      <a:pt x="27" y="3"/>
                    </a:cubicBezTo>
                    <a:cubicBezTo>
                      <a:pt x="28" y="9"/>
                      <a:pt x="28" y="9"/>
                      <a:pt x="28" y="9"/>
                    </a:cubicBezTo>
                    <a:cubicBezTo>
                      <a:pt x="28" y="9"/>
                      <a:pt x="27" y="9"/>
                      <a:pt x="27" y="9"/>
                    </a:cubicBezTo>
                    <a:cubicBezTo>
                      <a:pt x="26" y="10"/>
                      <a:pt x="26" y="10"/>
                      <a:pt x="26" y="10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2" y="6"/>
                      <a:pt x="21" y="7"/>
                      <a:pt x="20" y="7"/>
                    </a:cubicBezTo>
                    <a:cubicBezTo>
                      <a:pt x="22" y="12"/>
                      <a:pt x="22" y="12"/>
                      <a:pt x="22" y="12"/>
                    </a:cubicBezTo>
                    <a:cubicBezTo>
                      <a:pt x="21" y="13"/>
                      <a:pt x="21" y="13"/>
                      <a:pt x="20" y="14"/>
                    </a:cubicBezTo>
                    <a:cubicBezTo>
                      <a:pt x="16" y="10"/>
                      <a:pt x="16" y="10"/>
                      <a:pt x="16" y="10"/>
                    </a:cubicBezTo>
                    <a:cubicBezTo>
                      <a:pt x="15" y="11"/>
                      <a:pt x="14" y="11"/>
                      <a:pt x="14" y="12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16" y="17"/>
                      <a:pt x="16" y="18"/>
                      <a:pt x="15" y="19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0" y="16"/>
                      <a:pt x="9" y="17"/>
                      <a:pt x="8" y="18"/>
                    </a:cubicBezTo>
                    <a:cubicBezTo>
                      <a:pt x="12" y="22"/>
                      <a:pt x="12" y="22"/>
                      <a:pt x="12" y="22"/>
                    </a:cubicBezTo>
                    <a:cubicBezTo>
                      <a:pt x="12" y="23"/>
                      <a:pt x="11" y="23"/>
                      <a:pt x="11" y="24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5" y="23"/>
                      <a:pt x="5" y="24"/>
                      <a:pt x="4" y="25"/>
                    </a:cubicBezTo>
                    <a:cubicBezTo>
                      <a:pt x="9" y="28"/>
                      <a:pt x="9" y="28"/>
                      <a:pt x="9" y="28"/>
                    </a:cubicBezTo>
                    <a:cubicBezTo>
                      <a:pt x="8" y="29"/>
                      <a:pt x="8" y="30"/>
                      <a:pt x="8" y="31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2" y="30"/>
                      <a:pt x="2" y="31"/>
                      <a:pt x="2" y="33"/>
                    </a:cubicBezTo>
                    <a:cubicBezTo>
                      <a:pt x="6" y="35"/>
                      <a:pt x="6" y="35"/>
                      <a:pt x="6" y="35"/>
                    </a:cubicBezTo>
                    <a:cubicBezTo>
                      <a:pt x="6" y="36"/>
                      <a:pt x="6" y="37"/>
                      <a:pt x="6" y="37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0" y="38"/>
                      <a:pt x="0" y="39"/>
                      <a:pt x="0" y="41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5" y="43"/>
                      <a:pt x="5" y="44"/>
                      <a:pt x="5" y="44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6"/>
                      <a:pt x="0" y="48"/>
                      <a:pt x="0" y="49"/>
                    </a:cubicBezTo>
                    <a:cubicBezTo>
                      <a:pt x="5" y="49"/>
                      <a:pt x="5" y="49"/>
                      <a:pt x="5" y="49"/>
                    </a:cubicBezTo>
                    <a:cubicBezTo>
                      <a:pt x="5" y="50"/>
                      <a:pt x="5" y="51"/>
                      <a:pt x="6" y="52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1" y="54"/>
                      <a:pt x="1" y="56"/>
                      <a:pt x="1" y="57"/>
                    </a:cubicBezTo>
                    <a:cubicBezTo>
                      <a:pt x="6" y="56"/>
                      <a:pt x="6" y="56"/>
                      <a:pt x="6" y="56"/>
                    </a:cubicBezTo>
                    <a:cubicBezTo>
                      <a:pt x="7" y="57"/>
                      <a:pt x="7" y="58"/>
                      <a:pt x="7" y="59"/>
                    </a:cubicBezTo>
                    <a:cubicBezTo>
                      <a:pt x="2" y="61"/>
                      <a:pt x="2" y="61"/>
                      <a:pt x="2" y="61"/>
                    </a:cubicBezTo>
                    <a:cubicBezTo>
                      <a:pt x="3" y="62"/>
                      <a:pt x="3" y="63"/>
                      <a:pt x="4" y="64"/>
                    </a:cubicBezTo>
                    <a:cubicBezTo>
                      <a:pt x="9" y="63"/>
                      <a:pt x="9" y="63"/>
                      <a:pt x="9" y="63"/>
                    </a:cubicBezTo>
                    <a:cubicBezTo>
                      <a:pt x="9" y="64"/>
                      <a:pt x="10" y="64"/>
                      <a:pt x="10" y="65"/>
                    </a:cubicBezTo>
                    <a:cubicBezTo>
                      <a:pt x="6" y="69"/>
                      <a:pt x="6" y="69"/>
                      <a:pt x="6" y="69"/>
                    </a:cubicBezTo>
                    <a:cubicBezTo>
                      <a:pt x="6" y="70"/>
                      <a:pt x="7" y="71"/>
                      <a:pt x="8" y="71"/>
                    </a:cubicBezTo>
                    <a:cubicBezTo>
                      <a:pt x="12" y="69"/>
                      <a:pt x="12" y="69"/>
                      <a:pt x="12" y="69"/>
                    </a:cubicBezTo>
                    <a:cubicBezTo>
                      <a:pt x="13" y="70"/>
                      <a:pt x="13" y="70"/>
                      <a:pt x="14" y="71"/>
                    </a:cubicBezTo>
                    <a:cubicBezTo>
                      <a:pt x="10" y="75"/>
                      <a:pt x="10" y="75"/>
                      <a:pt x="10" y="75"/>
                    </a:cubicBezTo>
                    <a:cubicBezTo>
                      <a:pt x="11" y="76"/>
                      <a:pt x="12" y="77"/>
                      <a:pt x="13" y="78"/>
                    </a:cubicBezTo>
                    <a:cubicBezTo>
                      <a:pt x="17" y="74"/>
                      <a:pt x="17" y="74"/>
                      <a:pt x="17" y="74"/>
                    </a:cubicBezTo>
                    <a:cubicBezTo>
                      <a:pt x="18" y="75"/>
                      <a:pt x="18" y="75"/>
                      <a:pt x="19" y="76"/>
                    </a:cubicBezTo>
                    <a:cubicBezTo>
                      <a:pt x="16" y="81"/>
                      <a:pt x="16" y="81"/>
                      <a:pt x="16" y="81"/>
                    </a:cubicBezTo>
                    <a:cubicBezTo>
                      <a:pt x="17" y="82"/>
                      <a:pt x="18" y="82"/>
                      <a:pt x="19" y="83"/>
                    </a:cubicBezTo>
                    <a:cubicBezTo>
                      <a:pt x="22" y="79"/>
                      <a:pt x="22" y="79"/>
                      <a:pt x="22" y="79"/>
                    </a:cubicBezTo>
                    <a:cubicBezTo>
                      <a:pt x="23" y="79"/>
                      <a:pt x="24" y="80"/>
                      <a:pt x="24" y="80"/>
                    </a:cubicBezTo>
                    <a:cubicBezTo>
                      <a:pt x="22" y="85"/>
                      <a:pt x="22" y="85"/>
                      <a:pt x="22" y="85"/>
                    </a:cubicBezTo>
                    <a:cubicBezTo>
                      <a:pt x="23" y="86"/>
                      <a:pt x="24" y="86"/>
                      <a:pt x="25" y="87"/>
                    </a:cubicBezTo>
                    <a:cubicBezTo>
                      <a:pt x="28" y="82"/>
                      <a:pt x="28" y="82"/>
                      <a:pt x="28" y="82"/>
                    </a:cubicBezTo>
                    <a:cubicBezTo>
                      <a:pt x="29" y="82"/>
                      <a:pt x="30" y="83"/>
                      <a:pt x="31" y="83"/>
                    </a:cubicBezTo>
                    <a:cubicBezTo>
                      <a:pt x="30" y="89"/>
                      <a:pt x="30" y="89"/>
                      <a:pt x="30" y="89"/>
                    </a:cubicBezTo>
                    <a:cubicBezTo>
                      <a:pt x="31" y="89"/>
                      <a:pt x="32" y="89"/>
                      <a:pt x="33" y="90"/>
                    </a:cubicBezTo>
                    <a:cubicBezTo>
                      <a:pt x="35" y="84"/>
                      <a:pt x="35" y="84"/>
                      <a:pt x="35" y="84"/>
                    </a:cubicBezTo>
                    <a:cubicBezTo>
                      <a:pt x="36" y="84"/>
                      <a:pt x="36" y="85"/>
                      <a:pt x="37" y="85"/>
                    </a:cubicBezTo>
                    <a:cubicBezTo>
                      <a:pt x="37" y="90"/>
                      <a:pt x="37" y="90"/>
                      <a:pt x="37" y="90"/>
                    </a:cubicBezTo>
                    <a:cubicBezTo>
                      <a:pt x="38" y="91"/>
                      <a:pt x="39" y="91"/>
                      <a:pt x="41" y="91"/>
                    </a:cubicBezTo>
                    <a:cubicBezTo>
                      <a:pt x="42" y="85"/>
                      <a:pt x="42" y="85"/>
                      <a:pt x="42" y="85"/>
                    </a:cubicBezTo>
                    <a:cubicBezTo>
                      <a:pt x="42" y="85"/>
                      <a:pt x="43" y="85"/>
                      <a:pt x="44" y="85"/>
                    </a:cubicBezTo>
                    <a:cubicBezTo>
                      <a:pt x="45" y="91"/>
                      <a:pt x="45" y="91"/>
                      <a:pt x="45" y="91"/>
                    </a:cubicBezTo>
                    <a:cubicBezTo>
                      <a:pt x="46" y="91"/>
                      <a:pt x="47" y="91"/>
                      <a:pt x="48" y="91"/>
                    </a:cubicBezTo>
                    <a:cubicBezTo>
                      <a:pt x="48" y="85"/>
                      <a:pt x="48" y="85"/>
                      <a:pt x="48" y="85"/>
                    </a:cubicBezTo>
                    <a:cubicBezTo>
                      <a:pt x="49" y="85"/>
                      <a:pt x="50" y="85"/>
                      <a:pt x="51" y="84"/>
                    </a:cubicBezTo>
                    <a:cubicBezTo>
                      <a:pt x="53" y="90"/>
                      <a:pt x="53" y="90"/>
                      <a:pt x="53" y="90"/>
                    </a:cubicBezTo>
                    <a:cubicBezTo>
                      <a:pt x="54" y="89"/>
                      <a:pt x="55" y="89"/>
                      <a:pt x="56" y="89"/>
                    </a:cubicBezTo>
                    <a:cubicBezTo>
                      <a:pt x="55" y="83"/>
                      <a:pt x="55" y="83"/>
                      <a:pt x="55" y="83"/>
                    </a:cubicBezTo>
                    <a:cubicBezTo>
                      <a:pt x="56" y="83"/>
                      <a:pt x="57" y="83"/>
                      <a:pt x="57" y="82"/>
                    </a:cubicBezTo>
                    <a:cubicBezTo>
                      <a:pt x="60" y="87"/>
                      <a:pt x="60" y="87"/>
                      <a:pt x="60" y="87"/>
                    </a:cubicBezTo>
                    <a:cubicBezTo>
                      <a:pt x="61" y="87"/>
                      <a:pt x="61" y="87"/>
                      <a:pt x="62" y="86"/>
                    </a:cubicBezTo>
                    <a:cubicBezTo>
                      <a:pt x="62" y="86"/>
                      <a:pt x="63" y="86"/>
                      <a:pt x="63" y="86"/>
                    </a:cubicBezTo>
                    <a:cubicBezTo>
                      <a:pt x="61" y="80"/>
                      <a:pt x="61" y="80"/>
                      <a:pt x="61" y="80"/>
                    </a:cubicBezTo>
                    <a:cubicBezTo>
                      <a:pt x="62" y="80"/>
                      <a:pt x="63" y="80"/>
                      <a:pt x="64" y="79"/>
                    </a:cubicBezTo>
                    <a:cubicBezTo>
                      <a:pt x="67" y="83"/>
                      <a:pt x="67" y="83"/>
                      <a:pt x="67" y="83"/>
                    </a:cubicBezTo>
                    <a:cubicBezTo>
                      <a:pt x="68" y="83"/>
                      <a:pt x="69" y="82"/>
                      <a:pt x="70" y="81"/>
                    </a:cubicBezTo>
                    <a:cubicBezTo>
                      <a:pt x="67" y="76"/>
                      <a:pt x="67" y="76"/>
                      <a:pt x="67" y="76"/>
                    </a:cubicBezTo>
                    <a:cubicBezTo>
                      <a:pt x="68" y="76"/>
                      <a:pt x="68" y="75"/>
                      <a:pt x="69" y="75"/>
                    </a:cubicBezTo>
                    <a:cubicBezTo>
                      <a:pt x="73" y="78"/>
                      <a:pt x="73" y="78"/>
                      <a:pt x="73" y="78"/>
                    </a:cubicBezTo>
                    <a:cubicBezTo>
                      <a:pt x="74" y="77"/>
                      <a:pt x="75" y="77"/>
                      <a:pt x="76" y="76"/>
                    </a:cubicBezTo>
                    <a:cubicBezTo>
                      <a:pt x="72" y="72"/>
                      <a:pt x="72" y="72"/>
                      <a:pt x="72" y="72"/>
                    </a:cubicBezTo>
                    <a:cubicBezTo>
                      <a:pt x="73" y="71"/>
                      <a:pt x="73" y="70"/>
                      <a:pt x="74" y="69"/>
                    </a:cubicBezTo>
                    <a:cubicBezTo>
                      <a:pt x="78" y="72"/>
                      <a:pt x="78" y="72"/>
                      <a:pt x="78" y="72"/>
                    </a:cubicBezTo>
                    <a:cubicBezTo>
                      <a:pt x="79" y="71"/>
                      <a:pt x="80" y="70"/>
                      <a:pt x="80" y="69"/>
                    </a:cubicBezTo>
                    <a:cubicBezTo>
                      <a:pt x="76" y="66"/>
                      <a:pt x="76" y="66"/>
                      <a:pt x="76" y="66"/>
                    </a:cubicBezTo>
                    <a:cubicBezTo>
                      <a:pt x="76" y="65"/>
                      <a:pt x="77" y="64"/>
                      <a:pt x="77" y="63"/>
                    </a:cubicBezTo>
                    <a:cubicBezTo>
                      <a:pt x="82" y="65"/>
                      <a:pt x="82" y="65"/>
                      <a:pt x="82" y="65"/>
                    </a:cubicBezTo>
                    <a:cubicBezTo>
                      <a:pt x="83" y="64"/>
                      <a:pt x="83" y="63"/>
                      <a:pt x="84" y="62"/>
                    </a:cubicBezTo>
                    <a:cubicBezTo>
                      <a:pt x="79" y="59"/>
                      <a:pt x="79" y="59"/>
                      <a:pt x="79" y="59"/>
                    </a:cubicBezTo>
                    <a:cubicBezTo>
                      <a:pt x="79" y="58"/>
                      <a:pt x="80" y="58"/>
                      <a:pt x="80" y="57"/>
                    </a:cubicBezTo>
                    <a:cubicBezTo>
                      <a:pt x="85" y="58"/>
                      <a:pt x="85" y="58"/>
                      <a:pt x="85" y="58"/>
                    </a:cubicBezTo>
                    <a:cubicBezTo>
                      <a:pt x="85" y="56"/>
                      <a:pt x="86" y="55"/>
                      <a:pt x="86" y="54"/>
                    </a:cubicBezTo>
                    <a:cubicBezTo>
                      <a:pt x="81" y="52"/>
                      <a:pt x="81" y="52"/>
                      <a:pt x="81" y="52"/>
                    </a:cubicBezTo>
                    <a:cubicBezTo>
                      <a:pt x="81" y="51"/>
                      <a:pt x="81" y="51"/>
                      <a:pt x="81" y="50"/>
                    </a:cubicBezTo>
                    <a:cubicBezTo>
                      <a:pt x="86" y="49"/>
                      <a:pt x="86" y="49"/>
                      <a:pt x="86" y="49"/>
                    </a:cubicBezTo>
                    <a:cubicBezTo>
                      <a:pt x="87" y="48"/>
                      <a:pt x="87" y="47"/>
                      <a:pt x="87" y="46"/>
                    </a:cubicBezTo>
                    <a:cubicBezTo>
                      <a:pt x="81" y="45"/>
                      <a:pt x="81" y="45"/>
                      <a:pt x="81" y="45"/>
                    </a:cubicBezTo>
                    <a:cubicBezTo>
                      <a:pt x="81" y="44"/>
                      <a:pt x="81" y="43"/>
                      <a:pt x="81" y="43"/>
                    </a:cubicBezTo>
                    <a:cubicBezTo>
                      <a:pt x="86" y="41"/>
                      <a:pt x="86" y="41"/>
                      <a:pt x="86" y="41"/>
                    </a:cubicBezTo>
                    <a:cubicBezTo>
                      <a:pt x="86" y="40"/>
                      <a:pt x="86" y="39"/>
                      <a:pt x="86" y="38"/>
                    </a:cubicBezTo>
                    <a:cubicBezTo>
                      <a:pt x="81" y="38"/>
                      <a:pt x="81" y="38"/>
                      <a:pt x="81" y="38"/>
                    </a:cubicBezTo>
                    <a:cubicBezTo>
                      <a:pt x="81" y="37"/>
                      <a:pt x="80" y="36"/>
                      <a:pt x="80" y="35"/>
                    </a:cubicBezTo>
                    <a:cubicBezTo>
                      <a:pt x="85" y="33"/>
                      <a:pt x="85" y="33"/>
                      <a:pt x="85" y="33"/>
                    </a:cubicBezTo>
                    <a:cubicBezTo>
                      <a:pt x="85" y="32"/>
                      <a:pt x="84" y="31"/>
                      <a:pt x="84" y="30"/>
                    </a:cubicBezTo>
                    <a:cubicBezTo>
                      <a:pt x="79" y="31"/>
                      <a:pt x="79" y="31"/>
                      <a:pt x="79" y="31"/>
                    </a:cubicBezTo>
                    <a:cubicBezTo>
                      <a:pt x="79" y="30"/>
                      <a:pt x="78" y="30"/>
                      <a:pt x="78" y="29"/>
                    </a:cubicBezTo>
                    <a:close/>
                    <a:moveTo>
                      <a:pt x="74" y="28"/>
                    </a:moveTo>
                    <a:cubicBezTo>
                      <a:pt x="58" y="36"/>
                      <a:pt x="58" y="36"/>
                      <a:pt x="58" y="36"/>
                    </a:cubicBezTo>
                    <a:cubicBezTo>
                      <a:pt x="56" y="32"/>
                      <a:pt x="54" y="30"/>
                      <a:pt x="50" y="29"/>
                    </a:cubicBezTo>
                    <a:cubicBezTo>
                      <a:pt x="56" y="12"/>
                      <a:pt x="56" y="12"/>
                      <a:pt x="56" y="12"/>
                    </a:cubicBezTo>
                    <a:cubicBezTo>
                      <a:pt x="64" y="15"/>
                      <a:pt x="70" y="20"/>
                      <a:pt x="74" y="28"/>
                    </a:cubicBezTo>
                    <a:close/>
                    <a:moveTo>
                      <a:pt x="47" y="55"/>
                    </a:moveTo>
                    <a:cubicBezTo>
                      <a:pt x="43" y="57"/>
                      <a:pt x="37" y="55"/>
                      <a:pt x="34" y="50"/>
                    </a:cubicBezTo>
                    <a:cubicBezTo>
                      <a:pt x="32" y="45"/>
                      <a:pt x="34" y="39"/>
                      <a:pt x="39" y="36"/>
                    </a:cubicBezTo>
                    <a:cubicBezTo>
                      <a:pt x="44" y="34"/>
                      <a:pt x="50" y="36"/>
                      <a:pt x="52" y="41"/>
                    </a:cubicBezTo>
                    <a:cubicBezTo>
                      <a:pt x="54" y="46"/>
                      <a:pt x="52" y="52"/>
                      <a:pt x="47" y="55"/>
                    </a:cubicBezTo>
                    <a:close/>
                    <a:moveTo>
                      <a:pt x="53" y="10"/>
                    </a:moveTo>
                    <a:cubicBezTo>
                      <a:pt x="47" y="27"/>
                      <a:pt x="47" y="27"/>
                      <a:pt x="47" y="27"/>
                    </a:cubicBezTo>
                    <a:cubicBezTo>
                      <a:pt x="44" y="27"/>
                      <a:pt x="41" y="27"/>
                      <a:pt x="37" y="28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7" y="8"/>
                      <a:pt x="46" y="8"/>
                      <a:pt x="53" y="10"/>
                    </a:cubicBezTo>
                    <a:close/>
                    <a:moveTo>
                      <a:pt x="27" y="13"/>
                    </a:moveTo>
                    <a:cubicBezTo>
                      <a:pt x="34" y="30"/>
                      <a:pt x="34" y="30"/>
                      <a:pt x="34" y="30"/>
                    </a:cubicBezTo>
                    <a:cubicBezTo>
                      <a:pt x="31" y="31"/>
                      <a:pt x="29" y="34"/>
                      <a:pt x="27" y="37"/>
                    </a:cubicBezTo>
                    <a:cubicBezTo>
                      <a:pt x="11" y="31"/>
                      <a:pt x="11" y="31"/>
                      <a:pt x="11" y="31"/>
                    </a:cubicBezTo>
                    <a:cubicBezTo>
                      <a:pt x="14" y="24"/>
                      <a:pt x="19" y="17"/>
                      <a:pt x="27" y="13"/>
                    </a:cubicBezTo>
                    <a:close/>
                    <a:moveTo>
                      <a:pt x="10" y="35"/>
                    </a:moveTo>
                    <a:cubicBezTo>
                      <a:pt x="26" y="41"/>
                      <a:pt x="26" y="41"/>
                      <a:pt x="26" y="41"/>
                    </a:cubicBezTo>
                    <a:cubicBezTo>
                      <a:pt x="25" y="44"/>
                      <a:pt x="25" y="48"/>
                      <a:pt x="26" y="51"/>
                    </a:cubicBezTo>
                    <a:cubicBezTo>
                      <a:pt x="11" y="59"/>
                      <a:pt x="11" y="59"/>
                      <a:pt x="11" y="59"/>
                    </a:cubicBezTo>
                    <a:cubicBezTo>
                      <a:pt x="8" y="51"/>
                      <a:pt x="8" y="42"/>
                      <a:pt x="10" y="35"/>
                    </a:cubicBezTo>
                    <a:close/>
                    <a:moveTo>
                      <a:pt x="12" y="62"/>
                    </a:moveTo>
                    <a:cubicBezTo>
                      <a:pt x="28" y="55"/>
                      <a:pt x="28" y="55"/>
                      <a:pt x="28" y="55"/>
                    </a:cubicBezTo>
                    <a:cubicBezTo>
                      <a:pt x="30" y="58"/>
                      <a:pt x="32" y="60"/>
                      <a:pt x="36" y="62"/>
                    </a:cubicBezTo>
                    <a:cubicBezTo>
                      <a:pt x="30" y="79"/>
                      <a:pt x="30" y="79"/>
                      <a:pt x="30" y="79"/>
                    </a:cubicBezTo>
                    <a:cubicBezTo>
                      <a:pt x="22" y="76"/>
                      <a:pt x="16" y="70"/>
                      <a:pt x="12" y="62"/>
                    </a:cubicBezTo>
                    <a:close/>
                    <a:moveTo>
                      <a:pt x="33" y="80"/>
                    </a:moveTo>
                    <a:cubicBezTo>
                      <a:pt x="39" y="63"/>
                      <a:pt x="39" y="63"/>
                      <a:pt x="39" y="63"/>
                    </a:cubicBezTo>
                    <a:cubicBezTo>
                      <a:pt x="42" y="64"/>
                      <a:pt x="46" y="64"/>
                      <a:pt x="49" y="63"/>
                    </a:cubicBezTo>
                    <a:cubicBezTo>
                      <a:pt x="57" y="79"/>
                      <a:pt x="57" y="79"/>
                      <a:pt x="57" y="79"/>
                    </a:cubicBezTo>
                    <a:cubicBezTo>
                      <a:pt x="49" y="83"/>
                      <a:pt x="40" y="83"/>
                      <a:pt x="33" y="80"/>
                    </a:cubicBezTo>
                    <a:close/>
                    <a:moveTo>
                      <a:pt x="60" y="78"/>
                    </a:moveTo>
                    <a:cubicBezTo>
                      <a:pt x="52" y="61"/>
                      <a:pt x="52" y="61"/>
                      <a:pt x="52" y="61"/>
                    </a:cubicBezTo>
                    <a:cubicBezTo>
                      <a:pt x="55" y="59"/>
                      <a:pt x="58" y="56"/>
                      <a:pt x="59" y="53"/>
                    </a:cubicBezTo>
                    <a:cubicBezTo>
                      <a:pt x="76" y="59"/>
                      <a:pt x="76" y="59"/>
                      <a:pt x="76" y="59"/>
                    </a:cubicBezTo>
                    <a:cubicBezTo>
                      <a:pt x="73" y="67"/>
                      <a:pt x="67" y="73"/>
                      <a:pt x="60" y="78"/>
                    </a:cubicBezTo>
                    <a:close/>
                    <a:moveTo>
                      <a:pt x="77" y="56"/>
                    </a:moveTo>
                    <a:cubicBezTo>
                      <a:pt x="60" y="50"/>
                      <a:pt x="60" y="50"/>
                      <a:pt x="60" y="50"/>
                    </a:cubicBezTo>
                    <a:cubicBezTo>
                      <a:pt x="61" y="46"/>
                      <a:pt x="61" y="42"/>
                      <a:pt x="60" y="39"/>
                    </a:cubicBezTo>
                    <a:cubicBezTo>
                      <a:pt x="75" y="31"/>
                      <a:pt x="75" y="31"/>
                      <a:pt x="75" y="31"/>
                    </a:cubicBezTo>
                    <a:cubicBezTo>
                      <a:pt x="79" y="39"/>
                      <a:pt x="79" y="48"/>
                      <a:pt x="77" y="56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2" name="Freeform 11"/>
              <p:cNvSpPr>
                <a:spLocks noEditPoints="1"/>
              </p:cNvSpPr>
              <p:nvPr/>
            </p:nvSpPr>
            <p:spPr bwMode="auto">
              <a:xfrm>
                <a:off x="1127125" y="2659063"/>
                <a:ext cx="39688" cy="41275"/>
              </a:xfrm>
              <a:custGeom>
                <a:avLst/>
                <a:gdLst>
                  <a:gd name="T0" fmla="*/ 36 w 37"/>
                  <a:gd name="T1" fmla="*/ 26 h 38"/>
                  <a:gd name="T2" fmla="*/ 36 w 37"/>
                  <a:gd name="T3" fmla="*/ 24 h 38"/>
                  <a:gd name="T4" fmla="*/ 34 w 37"/>
                  <a:gd name="T5" fmla="*/ 21 h 38"/>
                  <a:gd name="T6" fmla="*/ 35 w 37"/>
                  <a:gd name="T7" fmla="*/ 19 h 38"/>
                  <a:gd name="T8" fmla="*/ 36 w 37"/>
                  <a:gd name="T9" fmla="*/ 16 h 38"/>
                  <a:gd name="T10" fmla="*/ 36 w 37"/>
                  <a:gd name="T11" fmla="*/ 14 h 38"/>
                  <a:gd name="T12" fmla="*/ 33 w 37"/>
                  <a:gd name="T13" fmla="*/ 12 h 38"/>
                  <a:gd name="T14" fmla="*/ 32 w 37"/>
                  <a:gd name="T15" fmla="*/ 10 h 38"/>
                  <a:gd name="T16" fmla="*/ 32 w 37"/>
                  <a:gd name="T17" fmla="*/ 6 h 38"/>
                  <a:gd name="T18" fmla="*/ 31 w 37"/>
                  <a:gd name="T19" fmla="*/ 5 h 38"/>
                  <a:gd name="T20" fmla="*/ 27 w 37"/>
                  <a:gd name="T21" fmla="*/ 5 h 38"/>
                  <a:gd name="T22" fmla="*/ 26 w 37"/>
                  <a:gd name="T23" fmla="*/ 4 h 38"/>
                  <a:gd name="T24" fmla="*/ 25 w 37"/>
                  <a:gd name="T25" fmla="*/ 1 h 38"/>
                  <a:gd name="T26" fmla="*/ 22 w 37"/>
                  <a:gd name="T27" fmla="*/ 3 h 38"/>
                  <a:gd name="T28" fmla="*/ 20 w 37"/>
                  <a:gd name="T29" fmla="*/ 2 h 38"/>
                  <a:gd name="T30" fmla="*/ 18 w 37"/>
                  <a:gd name="T31" fmla="*/ 0 h 38"/>
                  <a:gd name="T32" fmla="*/ 16 w 37"/>
                  <a:gd name="T33" fmla="*/ 0 h 38"/>
                  <a:gd name="T34" fmla="*/ 14 w 37"/>
                  <a:gd name="T35" fmla="*/ 3 h 38"/>
                  <a:gd name="T36" fmla="*/ 12 w 37"/>
                  <a:gd name="T37" fmla="*/ 4 h 38"/>
                  <a:gd name="T38" fmla="*/ 8 w 37"/>
                  <a:gd name="T39" fmla="*/ 3 h 38"/>
                  <a:gd name="T40" fmla="*/ 7 w 37"/>
                  <a:gd name="T41" fmla="*/ 4 h 38"/>
                  <a:gd name="T42" fmla="*/ 6 w 37"/>
                  <a:gd name="T43" fmla="*/ 8 h 38"/>
                  <a:gd name="T44" fmla="*/ 5 w 37"/>
                  <a:gd name="T45" fmla="*/ 10 h 38"/>
                  <a:gd name="T46" fmla="*/ 2 w 37"/>
                  <a:gd name="T47" fmla="*/ 11 h 38"/>
                  <a:gd name="T48" fmla="*/ 1 w 37"/>
                  <a:gd name="T49" fmla="*/ 13 h 38"/>
                  <a:gd name="T50" fmla="*/ 3 w 37"/>
                  <a:gd name="T51" fmla="*/ 16 h 38"/>
                  <a:gd name="T52" fmla="*/ 2 w 37"/>
                  <a:gd name="T53" fmla="*/ 18 h 38"/>
                  <a:gd name="T54" fmla="*/ 0 w 37"/>
                  <a:gd name="T55" fmla="*/ 21 h 38"/>
                  <a:gd name="T56" fmla="*/ 0 w 37"/>
                  <a:gd name="T57" fmla="*/ 23 h 38"/>
                  <a:gd name="T58" fmla="*/ 3 w 37"/>
                  <a:gd name="T59" fmla="*/ 25 h 38"/>
                  <a:gd name="T60" fmla="*/ 4 w 37"/>
                  <a:gd name="T61" fmla="*/ 27 h 38"/>
                  <a:gd name="T62" fmla="*/ 4 w 37"/>
                  <a:gd name="T63" fmla="*/ 30 h 38"/>
                  <a:gd name="T64" fmla="*/ 5 w 37"/>
                  <a:gd name="T65" fmla="*/ 32 h 38"/>
                  <a:gd name="T66" fmla="*/ 8 w 37"/>
                  <a:gd name="T67" fmla="*/ 32 h 38"/>
                  <a:gd name="T68" fmla="*/ 10 w 37"/>
                  <a:gd name="T69" fmla="*/ 33 h 38"/>
                  <a:gd name="T70" fmla="*/ 11 w 37"/>
                  <a:gd name="T71" fmla="*/ 37 h 38"/>
                  <a:gd name="T72" fmla="*/ 13 w 37"/>
                  <a:gd name="T73" fmla="*/ 35 h 38"/>
                  <a:gd name="T74" fmla="*/ 15 w 37"/>
                  <a:gd name="T75" fmla="*/ 36 h 38"/>
                  <a:gd name="T76" fmla="*/ 18 w 37"/>
                  <a:gd name="T77" fmla="*/ 38 h 38"/>
                  <a:gd name="T78" fmla="*/ 20 w 37"/>
                  <a:gd name="T79" fmla="*/ 38 h 38"/>
                  <a:gd name="T80" fmla="*/ 22 w 37"/>
                  <a:gd name="T81" fmla="*/ 36 h 38"/>
                  <a:gd name="T82" fmla="*/ 24 w 37"/>
                  <a:gd name="T83" fmla="*/ 35 h 38"/>
                  <a:gd name="T84" fmla="*/ 27 w 37"/>
                  <a:gd name="T85" fmla="*/ 36 h 38"/>
                  <a:gd name="T86" fmla="*/ 29 w 37"/>
                  <a:gd name="T87" fmla="*/ 35 h 38"/>
                  <a:gd name="T88" fmla="*/ 30 w 37"/>
                  <a:gd name="T89" fmla="*/ 31 h 38"/>
                  <a:gd name="T90" fmla="*/ 31 w 37"/>
                  <a:gd name="T91" fmla="*/ 30 h 38"/>
                  <a:gd name="T92" fmla="*/ 34 w 37"/>
                  <a:gd name="T93" fmla="*/ 29 h 38"/>
                  <a:gd name="T94" fmla="*/ 32 w 37"/>
                  <a:gd name="T95" fmla="*/ 25 h 38"/>
                  <a:gd name="T96" fmla="*/ 32 w 37"/>
                  <a:gd name="T97" fmla="*/ 14 h 38"/>
                  <a:gd name="T98" fmla="*/ 15 w 37"/>
                  <a:gd name="T99" fmla="*/ 17 h 38"/>
                  <a:gd name="T100" fmla="*/ 17 w 37"/>
                  <a:gd name="T101" fmla="*/ 23 h 38"/>
                  <a:gd name="T102" fmla="*/ 22 w 37"/>
                  <a:gd name="T103" fmla="*/ 12 h 38"/>
                  <a:gd name="T104" fmla="*/ 24 w 37"/>
                  <a:gd name="T105" fmla="*/ 5 h 38"/>
                  <a:gd name="T106" fmla="*/ 14 w 37"/>
                  <a:gd name="T107" fmla="*/ 4 h 38"/>
                  <a:gd name="T108" fmla="*/ 15 w 37"/>
                  <a:gd name="T109" fmla="*/ 12 h 38"/>
                  <a:gd name="T110" fmla="*/ 13 w 37"/>
                  <a:gd name="T111" fmla="*/ 5 h 38"/>
                  <a:gd name="T112" fmla="*/ 11 w 37"/>
                  <a:gd name="T113" fmla="*/ 21 h 38"/>
                  <a:gd name="T114" fmla="*/ 5 w 37"/>
                  <a:gd name="T115" fmla="*/ 25 h 38"/>
                  <a:gd name="T116" fmla="*/ 12 w 37"/>
                  <a:gd name="T117" fmla="*/ 33 h 38"/>
                  <a:gd name="T118" fmla="*/ 16 w 37"/>
                  <a:gd name="T119" fmla="*/ 26 h 38"/>
                  <a:gd name="T120" fmla="*/ 13 w 37"/>
                  <a:gd name="T121" fmla="*/ 33 h 38"/>
                  <a:gd name="T122" fmla="*/ 25 w 37"/>
                  <a:gd name="T123" fmla="*/ 23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37" h="38">
                    <a:moveTo>
                      <a:pt x="33" y="26"/>
                    </a:moveTo>
                    <a:cubicBezTo>
                      <a:pt x="35" y="27"/>
                      <a:pt x="35" y="27"/>
                      <a:pt x="35" y="27"/>
                    </a:cubicBezTo>
                    <a:cubicBezTo>
                      <a:pt x="35" y="27"/>
                      <a:pt x="35" y="26"/>
                      <a:pt x="36" y="26"/>
                    </a:cubicBezTo>
                    <a:cubicBezTo>
                      <a:pt x="34" y="25"/>
                      <a:pt x="34" y="25"/>
                      <a:pt x="34" y="25"/>
                    </a:cubicBezTo>
                    <a:cubicBezTo>
                      <a:pt x="34" y="24"/>
                      <a:pt x="34" y="24"/>
                      <a:pt x="34" y="24"/>
                    </a:cubicBezTo>
                    <a:cubicBezTo>
                      <a:pt x="36" y="24"/>
                      <a:pt x="36" y="24"/>
                      <a:pt x="36" y="24"/>
                    </a:cubicBezTo>
                    <a:cubicBezTo>
                      <a:pt x="36" y="23"/>
                      <a:pt x="36" y="23"/>
                      <a:pt x="37" y="22"/>
                    </a:cubicBezTo>
                    <a:cubicBezTo>
                      <a:pt x="34" y="22"/>
                      <a:pt x="34" y="22"/>
                      <a:pt x="34" y="22"/>
                    </a:cubicBezTo>
                    <a:cubicBezTo>
                      <a:pt x="34" y="21"/>
                      <a:pt x="34" y="21"/>
                      <a:pt x="34" y="21"/>
                    </a:cubicBezTo>
                    <a:cubicBezTo>
                      <a:pt x="37" y="20"/>
                      <a:pt x="37" y="20"/>
                      <a:pt x="37" y="20"/>
                    </a:cubicBezTo>
                    <a:cubicBezTo>
                      <a:pt x="37" y="20"/>
                      <a:pt x="37" y="20"/>
                      <a:pt x="37" y="19"/>
                    </a:cubicBezTo>
                    <a:cubicBezTo>
                      <a:pt x="35" y="19"/>
                      <a:pt x="35" y="19"/>
                      <a:pt x="35" y="19"/>
                    </a:cubicBezTo>
                    <a:cubicBezTo>
                      <a:pt x="35" y="18"/>
                      <a:pt x="34" y="18"/>
                      <a:pt x="34" y="18"/>
                    </a:cubicBezTo>
                    <a:cubicBezTo>
                      <a:pt x="37" y="17"/>
                      <a:pt x="37" y="17"/>
                      <a:pt x="37" y="17"/>
                    </a:cubicBezTo>
                    <a:cubicBezTo>
                      <a:pt x="37" y="17"/>
                      <a:pt x="37" y="16"/>
                      <a:pt x="36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15"/>
                      <a:pt x="34" y="15"/>
                      <a:pt x="34" y="15"/>
                    </a:cubicBezTo>
                    <a:cubicBezTo>
                      <a:pt x="36" y="14"/>
                      <a:pt x="36" y="14"/>
                      <a:pt x="36" y="14"/>
                    </a:cubicBezTo>
                    <a:cubicBezTo>
                      <a:pt x="36" y="13"/>
                      <a:pt x="36" y="13"/>
                      <a:pt x="36" y="12"/>
                    </a:cubicBezTo>
                    <a:cubicBezTo>
                      <a:pt x="33" y="13"/>
                      <a:pt x="33" y="13"/>
                      <a:pt x="33" y="13"/>
                    </a:cubicBezTo>
                    <a:cubicBezTo>
                      <a:pt x="33" y="13"/>
                      <a:pt x="33" y="12"/>
                      <a:pt x="33" y="12"/>
                    </a:cubicBezTo>
                    <a:cubicBezTo>
                      <a:pt x="35" y="11"/>
                      <a:pt x="35" y="11"/>
                      <a:pt x="35" y="11"/>
                    </a:cubicBezTo>
                    <a:cubicBezTo>
                      <a:pt x="35" y="10"/>
                      <a:pt x="34" y="10"/>
                      <a:pt x="34" y="9"/>
                    </a:cubicBezTo>
                    <a:cubicBezTo>
                      <a:pt x="32" y="10"/>
                      <a:pt x="32" y="10"/>
                      <a:pt x="32" y="10"/>
                    </a:cubicBezTo>
                    <a:cubicBezTo>
                      <a:pt x="32" y="10"/>
                      <a:pt x="32" y="10"/>
                      <a:pt x="31" y="9"/>
                    </a:cubicBezTo>
                    <a:cubicBezTo>
                      <a:pt x="33" y="8"/>
                      <a:pt x="33" y="8"/>
                      <a:pt x="33" y="8"/>
                    </a:cubicBezTo>
                    <a:cubicBezTo>
                      <a:pt x="33" y="7"/>
                      <a:pt x="32" y="7"/>
                      <a:pt x="32" y="6"/>
                    </a:cubicBezTo>
                    <a:cubicBezTo>
                      <a:pt x="30" y="8"/>
                      <a:pt x="30" y="8"/>
                      <a:pt x="30" y="8"/>
                    </a:cubicBezTo>
                    <a:cubicBezTo>
                      <a:pt x="30" y="8"/>
                      <a:pt x="30" y="7"/>
                      <a:pt x="30" y="7"/>
                    </a:cubicBezTo>
                    <a:cubicBezTo>
                      <a:pt x="31" y="5"/>
                      <a:pt x="31" y="5"/>
                      <a:pt x="31" y="5"/>
                    </a:cubicBezTo>
                    <a:cubicBezTo>
                      <a:pt x="31" y="5"/>
                      <a:pt x="30" y="4"/>
                      <a:pt x="30" y="4"/>
                    </a:cubicBezTo>
                    <a:cubicBezTo>
                      <a:pt x="28" y="6"/>
                      <a:pt x="28" y="6"/>
                      <a:pt x="28" y="6"/>
                    </a:cubicBezTo>
                    <a:cubicBezTo>
                      <a:pt x="28" y="6"/>
                      <a:pt x="28" y="5"/>
                      <a:pt x="27" y="5"/>
                    </a:cubicBezTo>
                    <a:cubicBezTo>
                      <a:pt x="28" y="3"/>
                      <a:pt x="28" y="3"/>
                      <a:pt x="28" y="3"/>
                    </a:cubicBezTo>
                    <a:cubicBezTo>
                      <a:pt x="28" y="3"/>
                      <a:pt x="27" y="2"/>
                      <a:pt x="27" y="2"/>
                    </a:cubicBezTo>
                    <a:cubicBezTo>
                      <a:pt x="26" y="4"/>
                      <a:pt x="26" y="4"/>
                      <a:pt x="26" y="4"/>
                    </a:cubicBezTo>
                    <a:cubicBezTo>
                      <a:pt x="26" y="4"/>
                      <a:pt x="25" y="4"/>
                      <a:pt x="25" y="4"/>
                    </a:cubicBezTo>
                    <a:cubicBezTo>
                      <a:pt x="25" y="4"/>
                      <a:pt x="25" y="4"/>
                      <a:pt x="25" y="4"/>
                    </a:cubicBezTo>
                    <a:cubicBezTo>
                      <a:pt x="25" y="1"/>
                      <a:pt x="25" y="1"/>
                      <a:pt x="25" y="1"/>
                    </a:cubicBezTo>
                    <a:cubicBezTo>
                      <a:pt x="25" y="1"/>
                      <a:pt x="24" y="1"/>
                      <a:pt x="24" y="1"/>
                    </a:cubicBezTo>
                    <a:cubicBezTo>
                      <a:pt x="23" y="3"/>
                      <a:pt x="23" y="3"/>
                      <a:pt x="23" y="3"/>
                    </a:cubicBezTo>
                    <a:cubicBezTo>
                      <a:pt x="23" y="3"/>
                      <a:pt x="22" y="3"/>
                      <a:pt x="22" y="3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0"/>
                      <a:pt x="21" y="0"/>
                      <a:pt x="21" y="0"/>
                    </a:cubicBezTo>
                    <a:cubicBezTo>
                      <a:pt x="20" y="2"/>
                      <a:pt x="20" y="2"/>
                      <a:pt x="20" y="2"/>
                    </a:cubicBezTo>
                    <a:cubicBezTo>
                      <a:pt x="20" y="2"/>
                      <a:pt x="20" y="2"/>
                      <a:pt x="19" y="2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9" y="0"/>
                      <a:pt x="18" y="0"/>
                      <a:pt x="18" y="0"/>
                    </a:cubicBezTo>
                    <a:cubicBezTo>
                      <a:pt x="17" y="2"/>
                      <a:pt x="17" y="2"/>
                      <a:pt x="17" y="2"/>
                    </a:cubicBezTo>
                    <a:cubicBezTo>
                      <a:pt x="17" y="2"/>
                      <a:pt x="17" y="2"/>
                      <a:pt x="16" y="2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5" y="0"/>
                      <a:pt x="15" y="0"/>
                      <a:pt x="14" y="0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2" y="1"/>
                      <a:pt x="12" y="1"/>
                      <a:pt x="11" y="2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1" y="4"/>
                      <a:pt x="11" y="4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9" y="3"/>
                      <a:pt x="9" y="3"/>
                      <a:pt x="8" y="3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6"/>
                      <a:pt x="9" y="6"/>
                      <a:pt x="8" y="6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7" y="7"/>
                      <a:pt x="7" y="8"/>
                      <a:pt x="6" y="8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4" y="7"/>
                      <a:pt x="4" y="8"/>
                      <a:pt x="4" y="8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2" y="10"/>
                      <a:pt x="2" y="10"/>
                      <a:pt x="2" y="11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12"/>
                      <a:pt x="4" y="13"/>
                      <a:pt x="3" y="13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1" y="13"/>
                      <a:pt x="1" y="14"/>
                      <a:pt x="1" y="14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3" y="15"/>
                      <a:pt x="3" y="16"/>
                      <a:pt x="3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6"/>
                      <a:pt x="0" y="17"/>
                      <a:pt x="0" y="17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2" y="18"/>
                      <a:pt x="2" y="19"/>
                      <a:pt x="2" y="19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20"/>
                      <a:pt x="0" y="20"/>
                      <a:pt x="0" y="21"/>
                    </a:cubicBezTo>
                    <a:cubicBezTo>
                      <a:pt x="2" y="21"/>
                      <a:pt x="2" y="21"/>
                      <a:pt x="2" y="21"/>
                    </a:cubicBezTo>
                    <a:cubicBezTo>
                      <a:pt x="3" y="21"/>
                      <a:pt x="3" y="22"/>
                      <a:pt x="3" y="22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1" y="23"/>
                      <a:pt x="1" y="24"/>
                      <a:pt x="1" y="24"/>
                    </a:cubicBezTo>
                    <a:cubicBezTo>
                      <a:pt x="3" y="24"/>
                      <a:pt x="3" y="24"/>
                      <a:pt x="3" y="24"/>
                    </a:cubicBezTo>
                    <a:cubicBezTo>
                      <a:pt x="3" y="24"/>
                      <a:pt x="3" y="25"/>
                      <a:pt x="3" y="25"/>
                    </a:cubicBezTo>
                    <a:cubicBezTo>
                      <a:pt x="1" y="26"/>
                      <a:pt x="1" y="26"/>
                      <a:pt x="1" y="26"/>
                    </a:cubicBezTo>
                    <a:cubicBezTo>
                      <a:pt x="2" y="27"/>
                      <a:pt x="2" y="27"/>
                      <a:pt x="2" y="27"/>
                    </a:cubicBezTo>
                    <a:cubicBezTo>
                      <a:pt x="4" y="27"/>
                      <a:pt x="4" y="27"/>
                      <a:pt x="4" y="27"/>
                    </a:cubicBezTo>
                    <a:cubicBezTo>
                      <a:pt x="4" y="27"/>
                      <a:pt x="4" y="27"/>
                      <a:pt x="5" y="28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29"/>
                      <a:pt x="6" y="29"/>
                      <a:pt x="6" y="29"/>
                    </a:cubicBezTo>
                    <a:cubicBezTo>
                      <a:pt x="6" y="30"/>
                      <a:pt x="6" y="30"/>
                      <a:pt x="6" y="30"/>
                    </a:cubicBezTo>
                    <a:cubicBezTo>
                      <a:pt x="5" y="32"/>
                      <a:pt x="5" y="32"/>
                      <a:pt x="5" y="32"/>
                    </a:cubicBezTo>
                    <a:cubicBezTo>
                      <a:pt x="5" y="32"/>
                      <a:pt x="5" y="33"/>
                      <a:pt x="6" y="33"/>
                    </a:cubicBezTo>
                    <a:cubicBezTo>
                      <a:pt x="8" y="32"/>
                      <a:pt x="8" y="32"/>
                      <a:pt x="8" y="32"/>
                    </a:cubicBezTo>
                    <a:cubicBezTo>
                      <a:pt x="8" y="32"/>
                      <a:pt x="8" y="32"/>
                      <a:pt x="8" y="32"/>
                    </a:cubicBezTo>
                    <a:cubicBezTo>
                      <a:pt x="7" y="34"/>
                      <a:pt x="7" y="34"/>
                      <a:pt x="7" y="34"/>
                    </a:cubicBezTo>
                    <a:cubicBezTo>
                      <a:pt x="8" y="35"/>
                      <a:pt x="8" y="35"/>
                      <a:pt x="8" y="35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4"/>
                      <a:pt x="11" y="34"/>
                      <a:pt x="11" y="34"/>
                    </a:cubicBezTo>
                    <a:cubicBezTo>
                      <a:pt x="10" y="36"/>
                      <a:pt x="10" y="36"/>
                      <a:pt x="10" y="36"/>
                    </a:cubicBezTo>
                    <a:cubicBezTo>
                      <a:pt x="10" y="36"/>
                      <a:pt x="11" y="36"/>
                      <a:pt x="11" y="37"/>
                    </a:cubicBezTo>
                    <a:cubicBezTo>
                      <a:pt x="11" y="37"/>
                      <a:pt x="11" y="37"/>
                      <a:pt x="11" y="37"/>
                    </a:cubicBezTo>
                    <a:cubicBezTo>
                      <a:pt x="12" y="35"/>
                      <a:pt x="12" y="35"/>
                      <a:pt x="12" y="35"/>
                    </a:cubicBezTo>
                    <a:cubicBezTo>
                      <a:pt x="13" y="35"/>
                      <a:pt x="13" y="35"/>
                      <a:pt x="13" y="35"/>
                    </a:cubicBezTo>
                    <a:cubicBezTo>
                      <a:pt x="13" y="37"/>
                      <a:pt x="13" y="37"/>
                      <a:pt x="13" y="37"/>
                    </a:cubicBezTo>
                    <a:cubicBezTo>
                      <a:pt x="14" y="38"/>
                      <a:pt x="14" y="38"/>
                      <a:pt x="14" y="38"/>
                    </a:cubicBezTo>
                    <a:cubicBezTo>
                      <a:pt x="15" y="36"/>
                      <a:pt x="15" y="36"/>
                      <a:pt x="15" y="36"/>
                    </a:cubicBezTo>
                    <a:cubicBezTo>
                      <a:pt x="16" y="36"/>
                      <a:pt x="16" y="36"/>
                      <a:pt x="16" y="36"/>
                    </a:cubicBezTo>
                    <a:cubicBezTo>
                      <a:pt x="16" y="38"/>
                      <a:pt x="16" y="38"/>
                      <a:pt x="16" y="38"/>
                    </a:cubicBezTo>
                    <a:cubicBezTo>
                      <a:pt x="17" y="38"/>
                      <a:pt x="17" y="38"/>
                      <a:pt x="18" y="38"/>
                    </a:cubicBezTo>
                    <a:cubicBezTo>
                      <a:pt x="18" y="36"/>
                      <a:pt x="18" y="36"/>
                      <a:pt x="18" y="36"/>
                    </a:cubicBezTo>
                    <a:cubicBezTo>
                      <a:pt x="18" y="36"/>
                      <a:pt x="19" y="36"/>
                      <a:pt x="19" y="36"/>
                    </a:cubicBezTo>
                    <a:cubicBezTo>
                      <a:pt x="20" y="38"/>
                      <a:pt x="20" y="38"/>
                      <a:pt x="20" y="38"/>
                    </a:cubicBezTo>
                    <a:cubicBezTo>
                      <a:pt x="20" y="38"/>
                      <a:pt x="21" y="38"/>
                      <a:pt x="21" y="38"/>
                    </a:cubicBezTo>
                    <a:cubicBezTo>
                      <a:pt x="21" y="36"/>
                      <a:pt x="21" y="36"/>
                      <a:pt x="21" y="36"/>
                    </a:cubicBezTo>
                    <a:cubicBezTo>
                      <a:pt x="21" y="36"/>
                      <a:pt x="22" y="36"/>
                      <a:pt x="22" y="36"/>
                    </a:cubicBezTo>
                    <a:cubicBezTo>
                      <a:pt x="23" y="38"/>
                      <a:pt x="23" y="38"/>
                      <a:pt x="23" y="38"/>
                    </a:cubicBezTo>
                    <a:cubicBezTo>
                      <a:pt x="23" y="38"/>
                      <a:pt x="24" y="37"/>
                      <a:pt x="24" y="37"/>
                    </a:cubicBezTo>
                    <a:cubicBezTo>
                      <a:pt x="24" y="35"/>
                      <a:pt x="24" y="35"/>
                      <a:pt x="24" y="35"/>
                    </a:cubicBezTo>
                    <a:cubicBezTo>
                      <a:pt x="24" y="35"/>
                      <a:pt x="24" y="35"/>
                      <a:pt x="25" y="35"/>
                    </a:cubicBezTo>
                    <a:cubicBezTo>
                      <a:pt x="26" y="37"/>
                      <a:pt x="26" y="37"/>
                      <a:pt x="26" y="37"/>
                    </a:cubicBezTo>
                    <a:cubicBezTo>
                      <a:pt x="26" y="36"/>
                      <a:pt x="27" y="36"/>
                      <a:pt x="27" y="36"/>
                    </a:cubicBezTo>
                    <a:cubicBezTo>
                      <a:pt x="26" y="34"/>
                      <a:pt x="26" y="34"/>
                      <a:pt x="26" y="34"/>
                    </a:cubicBezTo>
                    <a:cubicBezTo>
                      <a:pt x="27" y="34"/>
                      <a:pt x="27" y="33"/>
                      <a:pt x="27" y="33"/>
                    </a:cubicBezTo>
                    <a:cubicBezTo>
                      <a:pt x="29" y="35"/>
                      <a:pt x="29" y="35"/>
                      <a:pt x="29" y="35"/>
                    </a:cubicBezTo>
                    <a:cubicBezTo>
                      <a:pt x="29" y="35"/>
                      <a:pt x="30" y="34"/>
                      <a:pt x="30" y="34"/>
                    </a:cubicBezTo>
                    <a:cubicBezTo>
                      <a:pt x="29" y="32"/>
                      <a:pt x="29" y="32"/>
                      <a:pt x="29" y="32"/>
                    </a:cubicBezTo>
                    <a:cubicBezTo>
                      <a:pt x="29" y="32"/>
                      <a:pt x="29" y="32"/>
                      <a:pt x="30" y="31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1" y="30"/>
                      <a:pt x="31" y="30"/>
                      <a:pt x="31" y="30"/>
                    </a:cubicBezTo>
                    <a:cubicBezTo>
                      <a:pt x="31" y="30"/>
                      <a:pt x="31" y="29"/>
                      <a:pt x="31" y="29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4" y="30"/>
                      <a:pt x="34" y="29"/>
                      <a:pt x="34" y="29"/>
                    </a:cubicBezTo>
                    <a:cubicBezTo>
                      <a:pt x="32" y="27"/>
                      <a:pt x="32" y="27"/>
                      <a:pt x="32" y="27"/>
                    </a:cubicBezTo>
                    <a:cubicBezTo>
                      <a:pt x="33" y="27"/>
                      <a:pt x="33" y="27"/>
                      <a:pt x="33" y="26"/>
                    </a:cubicBezTo>
                    <a:close/>
                    <a:moveTo>
                      <a:pt x="32" y="25"/>
                    </a:moveTo>
                    <a:cubicBezTo>
                      <a:pt x="26" y="22"/>
                      <a:pt x="26" y="22"/>
                      <a:pt x="26" y="22"/>
                    </a:cubicBezTo>
                    <a:cubicBezTo>
                      <a:pt x="26" y="20"/>
                      <a:pt x="26" y="19"/>
                      <a:pt x="26" y="17"/>
                    </a:cubicBezTo>
                    <a:cubicBezTo>
                      <a:pt x="32" y="14"/>
                      <a:pt x="32" y="14"/>
                      <a:pt x="32" y="14"/>
                    </a:cubicBezTo>
                    <a:cubicBezTo>
                      <a:pt x="33" y="18"/>
                      <a:pt x="33" y="21"/>
                      <a:pt x="32" y="25"/>
                    </a:cubicBezTo>
                    <a:close/>
                    <a:moveTo>
                      <a:pt x="17" y="23"/>
                    </a:moveTo>
                    <a:cubicBezTo>
                      <a:pt x="15" y="22"/>
                      <a:pt x="14" y="20"/>
                      <a:pt x="15" y="17"/>
                    </a:cubicBezTo>
                    <a:cubicBezTo>
                      <a:pt x="16" y="15"/>
                      <a:pt x="18" y="14"/>
                      <a:pt x="20" y="15"/>
                    </a:cubicBezTo>
                    <a:cubicBezTo>
                      <a:pt x="22" y="16"/>
                      <a:pt x="23" y="19"/>
                      <a:pt x="22" y="21"/>
                    </a:cubicBezTo>
                    <a:cubicBezTo>
                      <a:pt x="21" y="23"/>
                      <a:pt x="19" y="24"/>
                      <a:pt x="17" y="23"/>
                    </a:cubicBezTo>
                    <a:close/>
                    <a:moveTo>
                      <a:pt x="32" y="13"/>
                    </a:moveTo>
                    <a:cubicBezTo>
                      <a:pt x="25" y="16"/>
                      <a:pt x="25" y="16"/>
                      <a:pt x="25" y="16"/>
                    </a:cubicBezTo>
                    <a:cubicBezTo>
                      <a:pt x="25" y="14"/>
                      <a:pt x="24" y="13"/>
                      <a:pt x="22" y="12"/>
                    </a:cubicBezTo>
                    <a:cubicBezTo>
                      <a:pt x="25" y="6"/>
                      <a:pt x="25" y="6"/>
                      <a:pt x="25" y="6"/>
                    </a:cubicBezTo>
                    <a:cubicBezTo>
                      <a:pt x="28" y="7"/>
                      <a:pt x="31" y="10"/>
                      <a:pt x="32" y="13"/>
                    </a:cubicBezTo>
                    <a:close/>
                    <a:moveTo>
                      <a:pt x="24" y="5"/>
                    </a:moveTo>
                    <a:cubicBezTo>
                      <a:pt x="21" y="12"/>
                      <a:pt x="21" y="12"/>
                      <a:pt x="21" y="12"/>
                    </a:cubicBezTo>
                    <a:cubicBezTo>
                      <a:pt x="20" y="11"/>
                      <a:pt x="18" y="11"/>
                      <a:pt x="17" y="12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7" y="3"/>
                      <a:pt x="21" y="3"/>
                      <a:pt x="24" y="5"/>
                    </a:cubicBezTo>
                    <a:close/>
                    <a:moveTo>
                      <a:pt x="13" y="5"/>
                    </a:moveTo>
                    <a:cubicBezTo>
                      <a:pt x="15" y="12"/>
                      <a:pt x="15" y="12"/>
                      <a:pt x="15" y="12"/>
                    </a:cubicBezTo>
                    <a:cubicBezTo>
                      <a:pt x="14" y="13"/>
                      <a:pt x="13" y="14"/>
                      <a:pt x="12" y="15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7" y="9"/>
                      <a:pt x="10" y="6"/>
                      <a:pt x="13" y="5"/>
                    </a:cubicBezTo>
                    <a:close/>
                    <a:moveTo>
                      <a:pt x="5" y="13"/>
                    </a:moveTo>
                    <a:cubicBezTo>
                      <a:pt x="11" y="16"/>
                      <a:pt x="11" y="16"/>
                      <a:pt x="11" y="16"/>
                    </a:cubicBezTo>
                    <a:cubicBezTo>
                      <a:pt x="11" y="18"/>
                      <a:pt x="11" y="20"/>
                      <a:pt x="11" y="21"/>
                    </a:cubicBezTo>
                    <a:cubicBezTo>
                      <a:pt x="4" y="24"/>
                      <a:pt x="4" y="24"/>
                      <a:pt x="4" y="24"/>
                    </a:cubicBezTo>
                    <a:cubicBezTo>
                      <a:pt x="3" y="20"/>
                      <a:pt x="4" y="17"/>
                      <a:pt x="5" y="13"/>
                    </a:cubicBezTo>
                    <a:close/>
                    <a:moveTo>
                      <a:pt x="5" y="25"/>
                    </a:moveTo>
                    <a:cubicBezTo>
                      <a:pt x="12" y="22"/>
                      <a:pt x="12" y="22"/>
                      <a:pt x="12" y="22"/>
                    </a:cubicBezTo>
                    <a:cubicBezTo>
                      <a:pt x="12" y="24"/>
                      <a:pt x="13" y="25"/>
                      <a:pt x="15" y="26"/>
                    </a:cubicBezTo>
                    <a:cubicBezTo>
                      <a:pt x="12" y="33"/>
                      <a:pt x="12" y="33"/>
                      <a:pt x="12" y="33"/>
                    </a:cubicBezTo>
                    <a:cubicBezTo>
                      <a:pt x="8" y="31"/>
                      <a:pt x="6" y="28"/>
                      <a:pt x="5" y="25"/>
                    </a:cubicBezTo>
                    <a:close/>
                    <a:moveTo>
                      <a:pt x="13" y="33"/>
                    </a:moveTo>
                    <a:cubicBezTo>
                      <a:pt x="16" y="26"/>
                      <a:pt x="16" y="26"/>
                      <a:pt x="16" y="26"/>
                    </a:cubicBezTo>
                    <a:cubicBezTo>
                      <a:pt x="17" y="27"/>
                      <a:pt x="19" y="27"/>
                      <a:pt x="20" y="27"/>
                    </a:cubicBezTo>
                    <a:cubicBezTo>
                      <a:pt x="23" y="34"/>
                      <a:pt x="23" y="34"/>
                      <a:pt x="23" y="34"/>
                    </a:cubicBezTo>
                    <a:cubicBezTo>
                      <a:pt x="20" y="35"/>
                      <a:pt x="16" y="35"/>
                      <a:pt x="13" y="33"/>
                    </a:cubicBezTo>
                    <a:close/>
                    <a:moveTo>
                      <a:pt x="24" y="33"/>
                    </a:moveTo>
                    <a:cubicBezTo>
                      <a:pt x="22" y="26"/>
                      <a:pt x="22" y="26"/>
                      <a:pt x="22" y="26"/>
                    </a:cubicBezTo>
                    <a:cubicBezTo>
                      <a:pt x="23" y="25"/>
                      <a:pt x="24" y="24"/>
                      <a:pt x="25" y="23"/>
                    </a:cubicBezTo>
                    <a:cubicBezTo>
                      <a:pt x="32" y="26"/>
                      <a:pt x="32" y="26"/>
                      <a:pt x="32" y="26"/>
                    </a:cubicBezTo>
                    <a:cubicBezTo>
                      <a:pt x="30" y="29"/>
                      <a:pt x="27" y="32"/>
                      <a:pt x="24" y="33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7" name="Freeform 16"/>
              <p:cNvSpPr>
                <a:spLocks noEditPoints="1"/>
              </p:cNvSpPr>
              <p:nvPr/>
            </p:nvSpPr>
            <p:spPr bwMode="auto">
              <a:xfrm>
                <a:off x="1251147" y="2586032"/>
                <a:ext cx="28575" cy="28575"/>
              </a:xfrm>
              <a:custGeom>
                <a:avLst/>
                <a:gdLst>
                  <a:gd name="T0" fmla="*/ 23 w 27"/>
                  <a:gd name="T1" fmla="*/ 14 h 27"/>
                  <a:gd name="T2" fmla="*/ 23 w 27"/>
                  <a:gd name="T3" fmla="*/ 14 h 27"/>
                  <a:gd name="T4" fmla="*/ 23 w 27"/>
                  <a:gd name="T5" fmla="*/ 12 h 27"/>
                  <a:gd name="T6" fmla="*/ 27 w 27"/>
                  <a:gd name="T7" fmla="*/ 10 h 27"/>
                  <a:gd name="T8" fmla="*/ 25 w 27"/>
                  <a:gd name="T9" fmla="*/ 6 h 27"/>
                  <a:gd name="T10" fmla="*/ 21 w 27"/>
                  <a:gd name="T11" fmla="*/ 7 h 27"/>
                  <a:gd name="T12" fmla="*/ 19 w 27"/>
                  <a:gd name="T13" fmla="*/ 5 h 27"/>
                  <a:gd name="T14" fmla="*/ 20 w 27"/>
                  <a:gd name="T15" fmla="*/ 1 h 27"/>
                  <a:gd name="T16" fmla="*/ 16 w 27"/>
                  <a:gd name="T17" fmla="*/ 0 h 27"/>
                  <a:gd name="T18" fmla="*/ 14 w 27"/>
                  <a:gd name="T19" fmla="*/ 3 h 27"/>
                  <a:gd name="T20" fmla="*/ 13 w 27"/>
                  <a:gd name="T21" fmla="*/ 3 h 27"/>
                  <a:gd name="T22" fmla="*/ 12 w 27"/>
                  <a:gd name="T23" fmla="*/ 3 h 27"/>
                  <a:gd name="T24" fmla="*/ 10 w 27"/>
                  <a:gd name="T25" fmla="*/ 0 h 27"/>
                  <a:gd name="T26" fmla="*/ 6 w 27"/>
                  <a:gd name="T27" fmla="*/ 2 h 27"/>
                  <a:gd name="T28" fmla="*/ 7 w 27"/>
                  <a:gd name="T29" fmla="*/ 6 h 27"/>
                  <a:gd name="T30" fmla="*/ 6 w 27"/>
                  <a:gd name="T31" fmla="*/ 7 h 27"/>
                  <a:gd name="T32" fmla="*/ 2 w 27"/>
                  <a:gd name="T33" fmla="*/ 6 h 27"/>
                  <a:gd name="T34" fmla="*/ 0 w 27"/>
                  <a:gd name="T35" fmla="*/ 11 h 27"/>
                  <a:gd name="T36" fmla="*/ 4 w 27"/>
                  <a:gd name="T37" fmla="*/ 13 h 27"/>
                  <a:gd name="T38" fmla="*/ 4 w 27"/>
                  <a:gd name="T39" fmla="*/ 14 h 27"/>
                  <a:gd name="T40" fmla="*/ 4 w 27"/>
                  <a:gd name="T41" fmla="*/ 15 h 27"/>
                  <a:gd name="T42" fmla="*/ 0 w 27"/>
                  <a:gd name="T43" fmla="*/ 17 h 27"/>
                  <a:gd name="T44" fmla="*/ 2 w 27"/>
                  <a:gd name="T45" fmla="*/ 21 h 27"/>
                  <a:gd name="T46" fmla="*/ 6 w 27"/>
                  <a:gd name="T47" fmla="*/ 20 h 27"/>
                  <a:gd name="T48" fmla="*/ 8 w 27"/>
                  <a:gd name="T49" fmla="*/ 22 h 27"/>
                  <a:gd name="T50" fmla="*/ 7 w 27"/>
                  <a:gd name="T51" fmla="*/ 26 h 27"/>
                  <a:gd name="T52" fmla="*/ 11 w 27"/>
                  <a:gd name="T53" fmla="*/ 27 h 27"/>
                  <a:gd name="T54" fmla="*/ 13 w 27"/>
                  <a:gd name="T55" fmla="*/ 24 h 27"/>
                  <a:gd name="T56" fmla="*/ 13 w 27"/>
                  <a:gd name="T57" fmla="*/ 24 h 27"/>
                  <a:gd name="T58" fmla="*/ 15 w 27"/>
                  <a:gd name="T59" fmla="*/ 24 h 27"/>
                  <a:gd name="T60" fmla="*/ 17 w 27"/>
                  <a:gd name="T61" fmla="*/ 27 h 27"/>
                  <a:gd name="T62" fmla="*/ 21 w 27"/>
                  <a:gd name="T63" fmla="*/ 25 h 27"/>
                  <a:gd name="T64" fmla="*/ 20 w 27"/>
                  <a:gd name="T65" fmla="*/ 21 h 27"/>
                  <a:gd name="T66" fmla="*/ 21 w 27"/>
                  <a:gd name="T67" fmla="*/ 20 h 27"/>
                  <a:gd name="T68" fmla="*/ 25 w 27"/>
                  <a:gd name="T69" fmla="*/ 21 h 27"/>
                  <a:gd name="T70" fmla="*/ 27 w 27"/>
                  <a:gd name="T71" fmla="*/ 16 h 27"/>
                  <a:gd name="T72" fmla="*/ 23 w 27"/>
                  <a:gd name="T73" fmla="*/ 14 h 27"/>
                  <a:gd name="T74" fmla="*/ 13 w 27"/>
                  <a:gd name="T75" fmla="*/ 18 h 27"/>
                  <a:gd name="T76" fmla="*/ 9 w 27"/>
                  <a:gd name="T77" fmla="*/ 14 h 27"/>
                  <a:gd name="T78" fmla="*/ 13 w 27"/>
                  <a:gd name="T79" fmla="*/ 9 h 27"/>
                  <a:gd name="T80" fmla="*/ 18 w 27"/>
                  <a:gd name="T81" fmla="*/ 14 h 27"/>
                  <a:gd name="T82" fmla="*/ 13 w 27"/>
                  <a:gd name="T83" fmla="*/ 18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7" h="27">
                    <a:moveTo>
                      <a:pt x="23" y="14"/>
                    </a:moveTo>
                    <a:cubicBezTo>
                      <a:pt x="23" y="14"/>
                      <a:pt x="23" y="14"/>
                      <a:pt x="23" y="14"/>
                    </a:cubicBezTo>
                    <a:cubicBezTo>
                      <a:pt x="23" y="13"/>
                      <a:pt x="23" y="13"/>
                      <a:pt x="23" y="12"/>
                    </a:cubicBezTo>
                    <a:cubicBezTo>
                      <a:pt x="27" y="10"/>
                      <a:pt x="27" y="10"/>
                      <a:pt x="27" y="10"/>
                    </a:cubicBezTo>
                    <a:cubicBezTo>
                      <a:pt x="26" y="8"/>
                      <a:pt x="26" y="7"/>
                      <a:pt x="25" y="6"/>
                    </a:cubicBezTo>
                    <a:cubicBezTo>
                      <a:pt x="21" y="7"/>
                      <a:pt x="21" y="7"/>
                      <a:pt x="21" y="7"/>
                    </a:cubicBezTo>
                    <a:cubicBezTo>
                      <a:pt x="20" y="6"/>
                      <a:pt x="20" y="6"/>
                      <a:pt x="19" y="5"/>
                    </a:cubicBezTo>
                    <a:cubicBezTo>
                      <a:pt x="20" y="1"/>
                      <a:pt x="20" y="1"/>
                      <a:pt x="20" y="1"/>
                    </a:cubicBezTo>
                    <a:cubicBezTo>
                      <a:pt x="19" y="1"/>
                      <a:pt x="18" y="0"/>
                      <a:pt x="16" y="0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4" y="3"/>
                      <a:pt x="14" y="3"/>
                      <a:pt x="13" y="3"/>
                    </a:cubicBezTo>
                    <a:cubicBezTo>
                      <a:pt x="13" y="3"/>
                      <a:pt x="13" y="3"/>
                      <a:pt x="12" y="3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9" y="0"/>
                      <a:pt x="7" y="1"/>
                      <a:pt x="6" y="2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7" y="6"/>
                      <a:pt x="6" y="7"/>
                      <a:pt x="6" y="7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1" y="8"/>
                      <a:pt x="1" y="9"/>
                      <a:pt x="0" y="11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4" y="13"/>
                      <a:pt x="4" y="13"/>
                      <a:pt x="4" y="14"/>
                    </a:cubicBezTo>
                    <a:cubicBezTo>
                      <a:pt x="4" y="14"/>
                      <a:pt x="4" y="14"/>
                      <a:pt x="4" y="15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1" y="19"/>
                      <a:pt x="1" y="20"/>
                      <a:pt x="2" y="21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6" y="21"/>
                      <a:pt x="7" y="21"/>
                      <a:pt x="8" y="22"/>
                    </a:cubicBezTo>
                    <a:cubicBezTo>
                      <a:pt x="7" y="26"/>
                      <a:pt x="7" y="26"/>
                      <a:pt x="7" y="26"/>
                    </a:cubicBezTo>
                    <a:cubicBezTo>
                      <a:pt x="8" y="26"/>
                      <a:pt x="9" y="27"/>
                      <a:pt x="11" y="27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4" y="24"/>
                      <a:pt x="14" y="24"/>
                      <a:pt x="15" y="24"/>
                    </a:cubicBezTo>
                    <a:cubicBezTo>
                      <a:pt x="17" y="27"/>
                      <a:pt x="17" y="27"/>
                      <a:pt x="17" y="27"/>
                    </a:cubicBezTo>
                    <a:cubicBezTo>
                      <a:pt x="18" y="27"/>
                      <a:pt x="20" y="26"/>
                      <a:pt x="21" y="25"/>
                    </a:cubicBezTo>
                    <a:cubicBezTo>
                      <a:pt x="20" y="21"/>
                      <a:pt x="20" y="21"/>
                      <a:pt x="20" y="21"/>
                    </a:cubicBezTo>
                    <a:cubicBezTo>
                      <a:pt x="20" y="21"/>
                      <a:pt x="21" y="20"/>
                      <a:pt x="21" y="20"/>
                    </a:cubicBezTo>
                    <a:cubicBezTo>
                      <a:pt x="25" y="21"/>
                      <a:pt x="25" y="21"/>
                      <a:pt x="25" y="21"/>
                    </a:cubicBezTo>
                    <a:cubicBezTo>
                      <a:pt x="26" y="19"/>
                      <a:pt x="26" y="18"/>
                      <a:pt x="27" y="16"/>
                    </a:cubicBezTo>
                    <a:lnTo>
                      <a:pt x="23" y="14"/>
                    </a:lnTo>
                    <a:close/>
                    <a:moveTo>
                      <a:pt x="13" y="18"/>
                    </a:moveTo>
                    <a:cubicBezTo>
                      <a:pt x="11" y="18"/>
                      <a:pt x="9" y="16"/>
                      <a:pt x="9" y="14"/>
                    </a:cubicBezTo>
                    <a:cubicBezTo>
                      <a:pt x="9" y="11"/>
                      <a:pt x="11" y="9"/>
                      <a:pt x="13" y="9"/>
                    </a:cubicBezTo>
                    <a:cubicBezTo>
                      <a:pt x="16" y="9"/>
                      <a:pt x="18" y="11"/>
                      <a:pt x="18" y="14"/>
                    </a:cubicBezTo>
                    <a:cubicBezTo>
                      <a:pt x="18" y="16"/>
                      <a:pt x="16" y="18"/>
                      <a:pt x="13" y="18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8" name="Freeform 17"/>
              <p:cNvSpPr>
                <a:spLocks noEditPoints="1"/>
              </p:cNvSpPr>
              <p:nvPr/>
            </p:nvSpPr>
            <p:spPr bwMode="auto">
              <a:xfrm>
                <a:off x="1203325" y="2713038"/>
                <a:ext cx="25400" cy="25400"/>
              </a:xfrm>
              <a:custGeom>
                <a:avLst/>
                <a:gdLst>
                  <a:gd name="T0" fmla="*/ 21 w 24"/>
                  <a:gd name="T1" fmla="*/ 13 h 25"/>
                  <a:gd name="T2" fmla="*/ 21 w 24"/>
                  <a:gd name="T3" fmla="*/ 12 h 25"/>
                  <a:gd name="T4" fmla="*/ 21 w 24"/>
                  <a:gd name="T5" fmla="*/ 11 h 25"/>
                  <a:gd name="T6" fmla="*/ 24 w 24"/>
                  <a:gd name="T7" fmla="*/ 9 h 25"/>
                  <a:gd name="T8" fmla="*/ 23 w 24"/>
                  <a:gd name="T9" fmla="*/ 5 h 25"/>
                  <a:gd name="T10" fmla="*/ 19 w 24"/>
                  <a:gd name="T11" fmla="*/ 6 h 25"/>
                  <a:gd name="T12" fmla="*/ 18 w 24"/>
                  <a:gd name="T13" fmla="*/ 5 h 25"/>
                  <a:gd name="T14" fmla="*/ 18 w 24"/>
                  <a:gd name="T15" fmla="*/ 1 h 25"/>
                  <a:gd name="T16" fmla="*/ 15 w 24"/>
                  <a:gd name="T17" fmla="*/ 0 h 25"/>
                  <a:gd name="T18" fmla="*/ 13 w 24"/>
                  <a:gd name="T19" fmla="*/ 3 h 25"/>
                  <a:gd name="T20" fmla="*/ 12 w 24"/>
                  <a:gd name="T21" fmla="*/ 3 h 25"/>
                  <a:gd name="T22" fmla="*/ 11 w 24"/>
                  <a:gd name="T23" fmla="*/ 3 h 25"/>
                  <a:gd name="T24" fmla="*/ 9 w 24"/>
                  <a:gd name="T25" fmla="*/ 0 h 25"/>
                  <a:gd name="T26" fmla="*/ 6 w 24"/>
                  <a:gd name="T27" fmla="*/ 2 h 25"/>
                  <a:gd name="T28" fmla="*/ 7 w 24"/>
                  <a:gd name="T29" fmla="*/ 5 h 25"/>
                  <a:gd name="T30" fmla="*/ 5 w 24"/>
                  <a:gd name="T31" fmla="*/ 7 h 25"/>
                  <a:gd name="T32" fmla="*/ 2 w 24"/>
                  <a:gd name="T33" fmla="*/ 6 h 25"/>
                  <a:gd name="T34" fmla="*/ 0 w 24"/>
                  <a:gd name="T35" fmla="*/ 10 h 25"/>
                  <a:gd name="T36" fmla="*/ 4 w 24"/>
                  <a:gd name="T37" fmla="*/ 11 h 25"/>
                  <a:gd name="T38" fmla="*/ 4 w 24"/>
                  <a:gd name="T39" fmla="*/ 12 h 25"/>
                  <a:gd name="T40" fmla="*/ 4 w 24"/>
                  <a:gd name="T41" fmla="*/ 13 h 25"/>
                  <a:gd name="T42" fmla="*/ 1 w 24"/>
                  <a:gd name="T43" fmla="*/ 15 h 25"/>
                  <a:gd name="T44" fmla="*/ 2 w 24"/>
                  <a:gd name="T45" fmla="*/ 19 h 25"/>
                  <a:gd name="T46" fmla="*/ 6 w 24"/>
                  <a:gd name="T47" fmla="*/ 18 h 25"/>
                  <a:gd name="T48" fmla="*/ 7 w 24"/>
                  <a:gd name="T49" fmla="*/ 20 h 25"/>
                  <a:gd name="T50" fmla="*/ 6 w 24"/>
                  <a:gd name="T51" fmla="*/ 23 h 25"/>
                  <a:gd name="T52" fmla="*/ 10 w 24"/>
                  <a:gd name="T53" fmla="*/ 25 h 25"/>
                  <a:gd name="T54" fmla="*/ 12 w 24"/>
                  <a:gd name="T55" fmla="*/ 21 h 25"/>
                  <a:gd name="T56" fmla="*/ 12 w 24"/>
                  <a:gd name="T57" fmla="*/ 21 h 25"/>
                  <a:gd name="T58" fmla="*/ 13 w 24"/>
                  <a:gd name="T59" fmla="*/ 21 h 25"/>
                  <a:gd name="T60" fmla="*/ 15 w 24"/>
                  <a:gd name="T61" fmla="*/ 25 h 25"/>
                  <a:gd name="T62" fmla="*/ 19 w 24"/>
                  <a:gd name="T63" fmla="*/ 23 h 25"/>
                  <a:gd name="T64" fmla="*/ 18 w 24"/>
                  <a:gd name="T65" fmla="*/ 19 h 25"/>
                  <a:gd name="T66" fmla="*/ 19 w 24"/>
                  <a:gd name="T67" fmla="*/ 18 h 25"/>
                  <a:gd name="T68" fmla="*/ 23 w 24"/>
                  <a:gd name="T69" fmla="*/ 19 h 25"/>
                  <a:gd name="T70" fmla="*/ 24 w 24"/>
                  <a:gd name="T71" fmla="*/ 15 h 25"/>
                  <a:gd name="T72" fmla="*/ 21 w 24"/>
                  <a:gd name="T73" fmla="*/ 13 h 25"/>
                  <a:gd name="T74" fmla="*/ 12 w 24"/>
                  <a:gd name="T75" fmla="*/ 16 h 25"/>
                  <a:gd name="T76" fmla="*/ 8 w 24"/>
                  <a:gd name="T77" fmla="*/ 12 h 25"/>
                  <a:gd name="T78" fmla="*/ 12 w 24"/>
                  <a:gd name="T79" fmla="*/ 8 h 25"/>
                  <a:gd name="T80" fmla="*/ 16 w 24"/>
                  <a:gd name="T81" fmla="*/ 12 h 25"/>
                  <a:gd name="T82" fmla="*/ 12 w 24"/>
                  <a:gd name="T83" fmla="*/ 16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4" h="25">
                    <a:moveTo>
                      <a:pt x="21" y="13"/>
                    </a:moveTo>
                    <a:cubicBezTo>
                      <a:pt x="21" y="13"/>
                      <a:pt x="21" y="13"/>
                      <a:pt x="21" y="12"/>
                    </a:cubicBezTo>
                    <a:cubicBezTo>
                      <a:pt x="21" y="12"/>
                      <a:pt x="21" y="11"/>
                      <a:pt x="21" y="11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4" y="8"/>
                      <a:pt x="23" y="6"/>
                      <a:pt x="23" y="5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6"/>
                      <a:pt x="18" y="5"/>
                      <a:pt x="18" y="5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17" y="1"/>
                      <a:pt x="16" y="0"/>
                      <a:pt x="15" y="0"/>
                    </a:cubicBezTo>
                    <a:cubicBezTo>
                      <a:pt x="13" y="3"/>
                      <a:pt x="13" y="3"/>
                      <a:pt x="13" y="3"/>
                    </a:cubicBezTo>
                    <a:cubicBezTo>
                      <a:pt x="13" y="3"/>
                      <a:pt x="13" y="3"/>
                      <a:pt x="12" y="3"/>
                    </a:cubicBezTo>
                    <a:cubicBezTo>
                      <a:pt x="12" y="3"/>
                      <a:pt x="12" y="3"/>
                      <a:pt x="11" y="3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8" y="0"/>
                      <a:pt x="7" y="1"/>
                      <a:pt x="6" y="2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6" y="6"/>
                      <a:pt x="6" y="6"/>
                      <a:pt x="5" y="7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1" y="7"/>
                      <a:pt x="1" y="8"/>
                      <a:pt x="0" y="10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7"/>
                      <a:pt x="1" y="18"/>
                      <a:pt x="2" y="19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6" y="19"/>
                      <a:pt x="6" y="19"/>
                      <a:pt x="7" y="20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7" y="24"/>
                      <a:pt x="8" y="24"/>
                      <a:pt x="10" y="25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3" y="21"/>
                      <a:pt x="13" y="21"/>
                      <a:pt x="13" y="21"/>
                    </a:cubicBezTo>
                    <a:cubicBezTo>
                      <a:pt x="15" y="25"/>
                      <a:pt x="15" y="25"/>
                      <a:pt x="15" y="25"/>
                    </a:cubicBezTo>
                    <a:cubicBezTo>
                      <a:pt x="17" y="24"/>
                      <a:pt x="18" y="24"/>
                      <a:pt x="19" y="23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8" y="19"/>
                      <a:pt x="19" y="18"/>
                      <a:pt x="19" y="18"/>
                    </a:cubicBezTo>
                    <a:cubicBezTo>
                      <a:pt x="23" y="19"/>
                      <a:pt x="23" y="19"/>
                      <a:pt x="23" y="19"/>
                    </a:cubicBezTo>
                    <a:cubicBezTo>
                      <a:pt x="23" y="18"/>
                      <a:pt x="24" y="16"/>
                      <a:pt x="24" y="15"/>
                    </a:cubicBezTo>
                    <a:lnTo>
                      <a:pt x="21" y="13"/>
                    </a:lnTo>
                    <a:close/>
                    <a:moveTo>
                      <a:pt x="12" y="16"/>
                    </a:moveTo>
                    <a:cubicBezTo>
                      <a:pt x="10" y="16"/>
                      <a:pt x="8" y="15"/>
                      <a:pt x="8" y="12"/>
                    </a:cubicBezTo>
                    <a:cubicBezTo>
                      <a:pt x="8" y="10"/>
                      <a:pt x="10" y="8"/>
                      <a:pt x="12" y="8"/>
                    </a:cubicBezTo>
                    <a:cubicBezTo>
                      <a:pt x="15" y="8"/>
                      <a:pt x="16" y="10"/>
                      <a:pt x="16" y="12"/>
                    </a:cubicBezTo>
                    <a:cubicBezTo>
                      <a:pt x="16" y="15"/>
                      <a:pt x="15" y="16"/>
                      <a:pt x="12" y="16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1" name="Freeform 20"/>
              <p:cNvSpPr>
                <a:spLocks noEditPoints="1"/>
              </p:cNvSpPr>
              <p:nvPr/>
            </p:nvSpPr>
            <p:spPr bwMode="auto">
              <a:xfrm>
                <a:off x="1133475" y="2698751"/>
                <a:ext cx="66675" cy="69850"/>
              </a:xfrm>
              <a:custGeom>
                <a:avLst/>
                <a:gdLst>
                  <a:gd name="T0" fmla="*/ 63 w 63"/>
                  <a:gd name="T1" fmla="*/ 33 h 66"/>
                  <a:gd name="T2" fmla="*/ 58 w 63"/>
                  <a:gd name="T3" fmla="*/ 28 h 66"/>
                  <a:gd name="T4" fmla="*/ 62 w 63"/>
                  <a:gd name="T5" fmla="*/ 24 h 66"/>
                  <a:gd name="T6" fmla="*/ 56 w 63"/>
                  <a:gd name="T7" fmla="*/ 20 h 66"/>
                  <a:gd name="T8" fmla="*/ 59 w 63"/>
                  <a:gd name="T9" fmla="*/ 15 h 66"/>
                  <a:gd name="T10" fmla="*/ 52 w 63"/>
                  <a:gd name="T11" fmla="*/ 14 h 66"/>
                  <a:gd name="T12" fmla="*/ 53 w 63"/>
                  <a:gd name="T13" fmla="*/ 8 h 66"/>
                  <a:gd name="T14" fmla="*/ 46 w 63"/>
                  <a:gd name="T15" fmla="*/ 9 h 66"/>
                  <a:gd name="T16" fmla="*/ 45 w 63"/>
                  <a:gd name="T17" fmla="*/ 3 h 66"/>
                  <a:gd name="T18" fmla="*/ 39 w 63"/>
                  <a:gd name="T19" fmla="*/ 5 h 66"/>
                  <a:gd name="T20" fmla="*/ 36 w 63"/>
                  <a:gd name="T21" fmla="*/ 0 h 66"/>
                  <a:gd name="T22" fmla="*/ 31 w 63"/>
                  <a:gd name="T23" fmla="*/ 4 h 66"/>
                  <a:gd name="T24" fmla="*/ 27 w 63"/>
                  <a:gd name="T25" fmla="*/ 0 h 66"/>
                  <a:gd name="T26" fmla="*/ 23 w 63"/>
                  <a:gd name="T27" fmla="*/ 6 h 66"/>
                  <a:gd name="T28" fmla="*/ 19 w 63"/>
                  <a:gd name="T29" fmla="*/ 3 h 66"/>
                  <a:gd name="T30" fmla="*/ 16 w 63"/>
                  <a:gd name="T31" fmla="*/ 9 h 66"/>
                  <a:gd name="T32" fmla="*/ 11 w 63"/>
                  <a:gd name="T33" fmla="*/ 8 h 66"/>
                  <a:gd name="T34" fmla="*/ 11 w 63"/>
                  <a:gd name="T35" fmla="*/ 15 h 66"/>
                  <a:gd name="T36" fmla="*/ 5 w 63"/>
                  <a:gd name="T37" fmla="*/ 15 h 66"/>
                  <a:gd name="T38" fmla="*/ 7 w 63"/>
                  <a:gd name="T39" fmla="*/ 22 h 66"/>
                  <a:gd name="T40" fmla="*/ 1 w 63"/>
                  <a:gd name="T41" fmla="*/ 23 h 66"/>
                  <a:gd name="T42" fmla="*/ 5 w 63"/>
                  <a:gd name="T43" fmla="*/ 30 h 66"/>
                  <a:gd name="T44" fmla="*/ 0 w 63"/>
                  <a:gd name="T45" fmla="*/ 33 h 66"/>
                  <a:gd name="T46" fmla="*/ 0 w 63"/>
                  <a:gd name="T47" fmla="*/ 37 h 66"/>
                  <a:gd name="T48" fmla="*/ 5 w 63"/>
                  <a:gd name="T49" fmla="*/ 40 h 66"/>
                  <a:gd name="T50" fmla="*/ 3 w 63"/>
                  <a:gd name="T51" fmla="*/ 46 h 66"/>
                  <a:gd name="T52" fmla="*/ 8 w 63"/>
                  <a:gd name="T53" fmla="*/ 47 h 66"/>
                  <a:gd name="T54" fmla="*/ 7 w 63"/>
                  <a:gd name="T55" fmla="*/ 54 h 66"/>
                  <a:gd name="T56" fmla="*/ 13 w 63"/>
                  <a:gd name="T57" fmla="*/ 54 h 66"/>
                  <a:gd name="T58" fmla="*/ 14 w 63"/>
                  <a:gd name="T59" fmla="*/ 61 h 66"/>
                  <a:gd name="T60" fmla="*/ 19 w 63"/>
                  <a:gd name="T61" fmla="*/ 58 h 66"/>
                  <a:gd name="T62" fmla="*/ 22 w 63"/>
                  <a:gd name="T63" fmla="*/ 65 h 66"/>
                  <a:gd name="T64" fmla="*/ 27 w 63"/>
                  <a:gd name="T65" fmla="*/ 61 h 66"/>
                  <a:gd name="T66" fmla="*/ 31 w 63"/>
                  <a:gd name="T67" fmla="*/ 66 h 66"/>
                  <a:gd name="T68" fmla="*/ 34 w 63"/>
                  <a:gd name="T69" fmla="*/ 61 h 66"/>
                  <a:gd name="T70" fmla="*/ 40 w 63"/>
                  <a:gd name="T71" fmla="*/ 65 h 66"/>
                  <a:gd name="T72" fmla="*/ 42 w 63"/>
                  <a:gd name="T73" fmla="*/ 59 h 66"/>
                  <a:gd name="T74" fmla="*/ 49 w 63"/>
                  <a:gd name="T75" fmla="*/ 61 h 66"/>
                  <a:gd name="T76" fmla="*/ 49 w 63"/>
                  <a:gd name="T77" fmla="*/ 55 h 66"/>
                  <a:gd name="T78" fmla="*/ 56 w 63"/>
                  <a:gd name="T79" fmla="*/ 55 h 66"/>
                  <a:gd name="T80" fmla="*/ 54 w 63"/>
                  <a:gd name="T81" fmla="*/ 49 h 66"/>
                  <a:gd name="T82" fmla="*/ 60 w 63"/>
                  <a:gd name="T83" fmla="*/ 47 h 66"/>
                  <a:gd name="T84" fmla="*/ 57 w 63"/>
                  <a:gd name="T85" fmla="*/ 42 h 66"/>
                  <a:gd name="T86" fmla="*/ 63 w 63"/>
                  <a:gd name="T87" fmla="*/ 38 h 66"/>
                  <a:gd name="T88" fmla="*/ 59 w 63"/>
                  <a:gd name="T89" fmla="*/ 34 h 66"/>
                  <a:gd name="T90" fmla="*/ 32 w 63"/>
                  <a:gd name="T91" fmla="*/ 57 h 66"/>
                  <a:gd name="T92" fmla="*/ 32 w 63"/>
                  <a:gd name="T93" fmla="*/ 8 h 66"/>
                  <a:gd name="T94" fmla="*/ 32 w 63"/>
                  <a:gd name="T95" fmla="*/ 57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63" h="66">
                    <a:moveTo>
                      <a:pt x="63" y="33"/>
                    </a:moveTo>
                    <a:cubicBezTo>
                      <a:pt x="63" y="33"/>
                      <a:pt x="63" y="33"/>
                      <a:pt x="63" y="33"/>
                    </a:cubicBezTo>
                    <a:cubicBezTo>
                      <a:pt x="63" y="31"/>
                      <a:pt x="63" y="30"/>
                      <a:pt x="63" y="28"/>
                    </a:cubicBezTo>
                    <a:cubicBezTo>
                      <a:pt x="58" y="28"/>
                      <a:pt x="58" y="28"/>
                      <a:pt x="58" y="28"/>
                    </a:cubicBezTo>
                    <a:cubicBezTo>
                      <a:pt x="58" y="27"/>
                      <a:pt x="58" y="27"/>
                      <a:pt x="58" y="26"/>
                    </a:cubicBezTo>
                    <a:cubicBezTo>
                      <a:pt x="62" y="24"/>
                      <a:pt x="62" y="24"/>
                      <a:pt x="62" y="24"/>
                    </a:cubicBezTo>
                    <a:cubicBezTo>
                      <a:pt x="62" y="22"/>
                      <a:pt x="61" y="21"/>
                      <a:pt x="61" y="19"/>
                    </a:cubicBezTo>
                    <a:cubicBezTo>
                      <a:pt x="56" y="20"/>
                      <a:pt x="56" y="20"/>
                      <a:pt x="56" y="20"/>
                    </a:cubicBezTo>
                    <a:cubicBezTo>
                      <a:pt x="56" y="20"/>
                      <a:pt x="55" y="19"/>
                      <a:pt x="55" y="18"/>
                    </a:cubicBezTo>
                    <a:cubicBezTo>
                      <a:pt x="59" y="15"/>
                      <a:pt x="59" y="15"/>
                      <a:pt x="59" y="15"/>
                    </a:cubicBezTo>
                    <a:cubicBezTo>
                      <a:pt x="58" y="14"/>
                      <a:pt x="57" y="12"/>
                      <a:pt x="56" y="11"/>
                    </a:cubicBezTo>
                    <a:cubicBezTo>
                      <a:pt x="52" y="14"/>
                      <a:pt x="52" y="14"/>
                      <a:pt x="52" y="14"/>
                    </a:cubicBezTo>
                    <a:cubicBezTo>
                      <a:pt x="51" y="13"/>
                      <a:pt x="51" y="13"/>
                      <a:pt x="50" y="12"/>
                    </a:cubicBezTo>
                    <a:cubicBezTo>
                      <a:pt x="53" y="8"/>
                      <a:pt x="53" y="8"/>
                      <a:pt x="53" y="8"/>
                    </a:cubicBezTo>
                    <a:cubicBezTo>
                      <a:pt x="52" y="7"/>
                      <a:pt x="50" y="6"/>
                      <a:pt x="49" y="5"/>
                    </a:cubicBezTo>
                    <a:cubicBezTo>
                      <a:pt x="46" y="9"/>
                      <a:pt x="46" y="9"/>
                      <a:pt x="46" y="9"/>
                    </a:cubicBezTo>
                    <a:cubicBezTo>
                      <a:pt x="45" y="8"/>
                      <a:pt x="45" y="8"/>
                      <a:pt x="44" y="8"/>
                    </a:cubicBezTo>
                    <a:cubicBezTo>
                      <a:pt x="45" y="3"/>
                      <a:pt x="45" y="3"/>
                      <a:pt x="45" y="3"/>
                    </a:cubicBezTo>
                    <a:cubicBezTo>
                      <a:pt x="44" y="2"/>
                      <a:pt x="42" y="1"/>
                      <a:pt x="41" y="1"/>
                    </a:cubicBezTo>
                    <a:cubicBezTo>
                      <a:pt x="39" y="5"/>
                      <a:pt x="39" y="5"/>
                      <a:pt x="39" y="5"/>
                    </a:cubicBezTo>
                    <a:cubicBezTo>
                      <a:pt x="38" y="5"/>
                      <a:pt x="37" y="5"/>
                      <a:pt x="37" y="5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5" y="0"/>
                      <a:pt x="33" y="0"/>
                      <a:pt x="32" y="0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30" y="5"/>
                      <a:pt x="30" y="5"/>
                      <a:pt x="29" y="5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6" y="0"/>
                      <a:pt x="24" y="0"/>
                      <a:pt x="23" y="1"/>
                    </a:cubicBezTo>
                    <a:cubicBezTo>
                      <a:pt x="23" y="6"/>
                      <a:pt x="23" y="6"/>
                      <a:pt x="23" y="6"/>
                    </a:cubicBezTo>
                    <a:cubicBezTo>
                      <a:pt x="23" y="6"/>
                      <a:pt x="22" y="6"/>
                      <a:pt x="21" y="7"/>
                    </a:cubicBezTo>
                    <a:cubicBezTo>
                      <a:pt x="19" y="3"/>
                      <a:pt x="19" y="3"/>
                      <a:pt x="19" y="3"/>
                    </a:cubicBezTo>
                    <a:cubicBezTo>
                      <a:pt x="17" y="3"/>
                      <a:pt x="16" y="4"/>
                      <a:pt x="15" y="5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6" y="10"/>
                      <a:pt x="15" y="10"/>
                      <a:pt x="15" y="11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0" y="9"/>
                      <a:pt x="9" y="10"/>
                      <a:pt x="8" y="11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0" y="15"/>
                      <a:pt x="10" y="16"/>
                      <a:pt x="9" y="17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4" y="16"/>
                      <a:pt x="3" y="17"/>
                      <a:pt x="3" y="19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6" y="22"/>
                      <a:pt x="6" y="23"/>
                      <a:pt x="6" y="24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1" y="25"/>
                      <a:pt x="0" y="26"/>
                      <a:pt x="0" y="28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5" y="30"/>
                      <a:pt x="5" y="31"/>
                      <a:pt x="5" y="32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0" y="34"/>
                      <a:pt x="0" y="36"/>
                      <a:pt x="0" y="37"/>
                    </a:cubicBezTo>
                    <a:cubicBezTo>
                      <a:pt x="5" y="38"/>
                      <a:pt x="5" y="38"/>
                      <a:pt x="5" y="38"/>
                    </a:cubicBezTo>
                    <a:cubicBezTo>
                      <a:pt x="5" y="38"/>
                      <a:pt x="5" y="39"/>
                      <a:pt x="5" y="40"/>
                    </a:cubicBezTo>
                    <a:cubicBezTo>
                      <a:pt x="1" y="42"/>
                      <a:pt x="1" y="42"/>
                      <a:pt x="1" y="42"/>
                    </a:cubicBezTo>
                    <a:cubicBezTo>
                      <a:pt x="1" y="44"/>
                      <a:pt x="2" y="45"/>
                      <a:pt x="3" y="46"/>
                    </a:cubicBezTo>
                    <a:cubicBezTo>
                      <a:pt x="7" y="45"/>
                      <a:pt x="7" y="45"/>
                      <a:pt x="7" y="45"/>
                    </a:cubicBezTo>
                    <a:cubicBezTo>
                      <a:pt x="8" y="46"/>
                      <a:pt x="8" y="47"/>
                      <a:pt x="8" y="47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6" y="52"/>
                      <a:pt x="6" y="53"/>
                      <a:pt x="7" y="54"/>
                    </a:cubicBezTo>
                    <a:cubicBezTo>
                      <a:pt x="12" y="52"/>
                      <a:pt x="12" y="52"/>
                      <a:pt x="12" y="52"/>
                    </a:cubicBezTo>
                    <a:cubicBezTo>
                      <a:pt x="12" y="53"/>
                      <a:pt x="13" y="53"/>
                      <a:pt x="13" y="54"/>
                    </a:cubicBezTo>
                    <a:cubicBezTo>
                      <a:pt x="11" y="58"/>
                      <a:pt x="11" y="58"/>
                      <a:pt x="11" y="58"/>
                    </a:cubicBezTo>
                    <a:cubicBezTo>
                      <a:pt x="12" y="59"/>
                      <a:pt x="13" y="60"/>
                      <a:pt x="14" y="61"/>
                    </a:cubicBezTo>
                    <a:cubicBezTo>
                      <a:pt x="18" y="57"/>
                      <a:pt x="18" y="57"/>
                      <a:pt x="18" y="57"/>
                    </a:cubicBezTo>
                    <a:cubicBezTo>
                      <a:pt x="18" y="58"/>
                      <a:pt x="19" y="58"/>
                      <a:pt x="19" y="58"/>
                    </a:cubicBezTo>
                    <a:cubicBezTo>
                      <a:pt x="18" y="63"/>
                      <a:pt x="18" y="63"/>
                      <a:pt x="18" y="63"/>
                    </a:cubicBezTo>
                    <a:cubicBezTo>
                      <a:pt x="20" y="64"/>
                      <a:pt x="21" y="64"/>
                      <a:pt x="22" y="65"/>
                    </a:cubicBezTo>
                    <a:cubicBezTo>
                      <a:pt x="25" y="60"/>
                      <a:pt x="25" y="60"/>
                      <a:pt x="25" y="60"/>
                    </a:cubicBezTo>
                    <a:cubicBezTo>
                      <a:pt x="25" y="61"/>
                      <a:pt x="26" y="61"/>
                      <a:pt x="27" y="61"/>
                    </a:cubicBezTo>
                    <a:cubicBezTo>
                      <a:pt x="27" y="66"/>
                      <a:pt x="27" y="66"/>
                      <a:pt x="27" y="66"/>
                    </a:cubicBezTo>
                    <a:cubicBezTo>
                      <a:pt x="28" y="66"/>
                      <a:pt x="30" y="66"/>
                      <a:pt x="31" y="66"/>
                    </a:cubicBezTo>
                    <a:cubicBezTo>
                      <a:pt x="32" y="61"/>
                      <a:pt x="32" y="61"/>
                      <a:pt x="32" y="61"/>
                    </a:cubicBezTo>
                    <a:cubicBezTo>
                      <a:pt x="33" y="61"/>
                      <a:pt x="34" y="61"/>
                      <a:pt x="34" y="61"/>
                    </a:cubicBezTo>
                    <a:cubicBezTo>
                      <a:pt x="36" y="66"/>
                      <a:pt x="36" y="66"/>
                      <a:pt x="36" y="66"/>
                    </a:cubicBezTo>
                    <a:cubicBezTo>
                      <a:pt x="37" y="66"/>
                      <a:pt x="39" y="65"/>
                      <a:pt x="40" y="65"/>
                    </a:cubicBezTo>
                    <a:cubicBezTo>
                      <a:pt x="40" y="60"/>
                      <a:pt x="40" y="60"/>
                      <a:pt x="40" y="60"/>
                    </a:cubicBezTo>
                    <a:cubicBezTo>
                      <a:pt x="41" y="60"/>
                      <a:pt x="41" y="59"/>
                      <a:pt x="42" y="59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6" y="63"/>
                      <a:pt x="47" y="62"/>
                      <a:pt x="49" y="61"/>
                    </a:cubicBezTo>
                    <a:cubicBezTo>
                      <a:pt x="47" y="56"/>
                      <a:pt x="47" y="56"/>
                      <a:pt x="47" y="56"/>
                    </a:cubicBezTo>
                    <a:cubicBezTo>
                      <a:pt x="48" y="56"/>
                      <a:pt x="48" y="56"/>
                      <a:pt x="49" y="55"/>
                    </a:cubicBezTo>
                    <a:cubicBezTo>
                      <a:pt x="52" y="58"/>
                      <a:pt x="52" y="58"/>
                      <a:pt x="52" y="58"/>
                    </a:cubicBezTo>
                    <a:cubicBezTo>
                      <a:pt x="53" y="57"/>
                      <a:pt x="55" y="56"/>
                      <a:pt x="56" y="55"/>
                    </a:cubicBezTo>
                    <a:cubicBezTo>
                      <a:pt x="53" y="51"/>
                      <a:pt x="53" y="51"/>
                      <a:pt x="53" y="51"/>
                    </a:cubicBezTo>
                    <a:cubicBezTo>
                      <a:pt x="53" y="50"/>
                      <a:pt x="54" y="50"/>
                      <a:pt x="54" y="49"/>
                    </a:cubicBezTo>
                    <a:cubicBezTo>
                      <a:pt x="58" y="51"/>
                      <a:pt x="58" y="51"/>
                      <a:pt x="58" y="51"/>
                    </a:cubicBezTo>
                    <a:cubicBezTo>
                      <a:pt x="59" y="50"/>
                      <a:pt x="60" y="48"/>
                      <a:pt x="60" y="47"/>
                    </a:cubicBezTo>
                    <a:cubicBezTo>
                      <a:pt x="57" y="44"/>
                      <a:pt x="57" y="44"/>
                      <a:pt x="57" y="44"/>
                    </a:cubicBezTo>
                    <a:cubicBezTo>
                      <a:pt x="57" y="43"/>
                      <a:pt x="57" y="43"/>
                      <a:pt x="57" y="42"/>
                    </a:cubicBezTo>
                    <a:cubicBezTo>
                      <a:pt x="62" y="42"/>
                      <a:pt x="62" y="42"/>
                      <a:pt x="62" y="42"/>
                    </a:cubicBezTo>
                    <a:cubicBezTo>
                      <a:pt x="63" y="41"/>
                      <a:pt x="63" y="39"/>
                      <a:pt x="63" y="38"/>
                    </a:cubicBezTo>
                    <a:cubicBezTo>
                      <a:pt x="59" y="36"/>
                      <a:pt x="59" y="36"/>
                      <a:pt x="59" y="36"/>
                    </a:cubicBezTo>
                    <a:cubicBezTo>
                      <a:pt x="59" y="35"/>
                      <a:pt x="59" y="35"/>
                      <a:pt x="59" y="34"/>
                    </a:cubicBezTo>
                    <a:lnTo>
                      <a:pt x="63" y="33"/>
                    </a:lnTo>
                    <a:close/>
                    <a:moveTo>
                      <a:pt x="32" y="57"/>
                    </a:moveTo>
                    <a:cubicBezTo>
                      <a:pt x="19" y="57"/>
                      <a:pt x="8" y="46"/>
                      <a:pt x="8" y="33"/>
                    </a:cubicBezTo>
                    <a:cubicBezTo>
                      <a:pt x="8" y="19"/>
                      <a:pt x="19" y="8"/>
                      <a:pt x="32" y="8"/>
                    </a:cubicBezTo>
                    <a:cubicBezTo>
                      <a:pt x="45" y="8"/>
                      <a:pt x="55" y="19"/>
                      <a:pt x="55" y="33"/>
                    </a:cubicBezTo>
                    <a:cubicBezTo>
                      <a:pt x="55" y="46"/>
                      <a:pt x="45" y="57"/>
                      <a:pt x="32" y="57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2" name="Freeform 21"/>
              <p:cNvSpPr>
                <a:spLocks noEditPoints="1"/>
              </p:cNvSpPr>
              <p:nvPr/>
            </p:nvSpPr>
            <p:spPr bwMode="auto">
              <a:xfrm>
                <a:off x="1143000" y="2708276"/>
                <a:ext cx="47625" cy="50800"/>
              </a:xfrm>
              <a:custGeom>
                <a:avLst/>
                <a:gdLst>
                  <a:gd name="T0" fmla="*/ 23 w 45"/>
                  <a:gd name="T1" fmla="*/ 0 h 48"/>
                  <a:gd name="T2" fmla="*/ 0 w 45"/>
                  <a:gd name="T3" fmla="*/ 24 h 48"/>
                  <a:gd name="T4" fmla="*/ 23 w 45"/>
                  <a:gd name="T5" fmla="*/ 48 h 48"/>
                  <a:gd name="T6" fmla="*/ 45 w 45"/>
                  <a:gd name="T7" fmla="*/ 24 h 48"/>
                  <a:gd name="T8" fmla="*/ 23 w 45"/>
                  <a:gd name="T9" fmla="*/ 0 h 48"/>
                  <a:gd name="T10" fmla="*/ 23 w 45"/>
                  <a:gd name="T11" fmla="*/ 44 h 48"/>
                  <a:gd name="T12" fmla="*/ 4 w 45"/>
                  <a:gd name="T13" fmla="*/ 24 h 48"/>
                  <a:gd name="T14" fmla="*/ 23 w 45"/>
                  <a:gd name="T15" fmla="*/ 4 h 48"/>
                  <a:gd name="T16" fmla="*/ 42 w 45"/>
                  <a:gd name="T17" fmla="*/ 24 h 48"/>
                  <a:gd name="T18" fmla="*/ 23 w 45"/>
                  <a:gd name="T19" fmla="*/ 4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5" h="48">
                    <a:moveTo>
                      <a:pt x="23" y="0"/>
                    </a:moveTo>
                    <a:cubicBezTo>
                      <a:pt x="10" y="0"/>
                      <a:pt x="0" y="11"/>
                      <a:pt x="0" y="24"/>
                    </a:cubicBezTo>
                    <a:cubicBezTo>
                      <a:pt x="0" y="37"/>
                      <a:pt x="10" y="48"/>
                      <a:pt x="23" y="48"/>
                    </a:cubicBezTo>
                    <a:cubicBezTo>
                      <a:pt x="35" y="48"/>
                      <a:pt x="45" y="37"/>
                      <a:pt x="45" y="24"/>
                    </a:cubicBezTo>
                    <a:cubicBezTo>
                      <a:pt x="45" y="11"/>
                      <a:pt x="35" y="0"/>
                      <a:pt x="23" y="0"/>
                    </a:cubicBezTo>
                    <a:close/>
                    <a:moveTo>
                      <a:pt x="23" y="44"/>
                    </a:moveTo>
                    <a:cubicBezTo>
                      <a:pt x="12" y="44"/>
                      <a:pt x="4" y="35"/>
                      <a:pt x="4" y="24"/>
                    </a:cubicBezTo>
                    <a:cubicBezTo>
                      <a:pt x="4" y="13"/>
                      <a:pt x="12" y="4"/>
                      <a:pt x="23" y="4"/>
                    </a:cubicBezTo>
                    <a:cubicBezTo>
                      <a:pt x="33" y="4"/>
                      <a:pt x="42" y="13"/>
                      <a:pt x="42" y="24"/>
                    </a:cubicBezTo>
                    <a:cubicBezTo>
                      <a:pt x="42" y="35"/>
                      <a:pt x="33" y="44"/>
                      <a:pt x="23" y="44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5" name="Freeform 24"/>
              <p:cNvSpPr>
                <a:spLocks noEditPoints="1"/>
              </p:cNvSpPr>
              <p:nvPr/>
            </p:nvSpPr>
            <p:spPr bwMode="auto">
              <a:xfrm>
                <a:off x="1309688" y="2579688"/>
                <a:ext cx="44450" cy="44450"/>
              </a:xfrm>
              <a:custGeom>
                <a:avLst/>
                <a:gdLst>
                  <a:gd name="T0" fmla="*/ 42 w 42"/>
                  <a:gd name="T1" fmla="*/ 21 h 43"/>
                  <a:gd name="T2" fmla="*/ 39 w 42"/>
                  <a:gd name="T3" fmla="*/ 18 h 43"/>
                  <a:gd name="T4" fmla="*/ 41 w 42"/>
                  <a:gd name="T5" fmla="*/ 15 h 43"/>
                  <a:gd name="T6" fmla="*/ 37 w 42"/>
                  <a:gd name="T7" fmla="*/ 13 h 43"/>
                  <a:gd name="T8" fmla="*/ 39 w 42"/>
                  <a:gd name="T9" fmla="*/ 10 h 43"/>
                  <a:gd name="T10" fmla="*/ 34 w 42"/>
                  <a:gd name="T11" fmla="*/ 9 h 43"/>
                  <a:gd name="T12" fmla="*/ 35 w 42"/>
                  <a:gd name="T13" fmla="*/ 5 h 43"/>
                  <a:gd name="T14" fmla="*/ 30 w 42"/>
                  <a:gd name="T15" fmla="*/ 6 h 43"/>
                  <a:gd name="T16" fmla="*/ 30 w 42"/>
                  <a:gd name="T17" fmla="*/ 2 h 43"/>
                  <a:gd name="T18" fmla="*/ 26 w 42"/>
                  <a:gd name="T19" fmla="*/ 3 h 43"/>
                  <a:gd name="T20" fmla="*/ 24 w 42"/>
                  <a:gd name="T21" fmla="*/ 0 h 43"/>
                  <a:gd name="T22" fmla="*/ 21 w 42"/>
                  <a:gd name="T23" fmla="*/ 3 h 43"/>
                  <a:gd name="T24" fmla="*/ 18 w 42"/>
                  <a:gd name="T25" fmla="*/ 0 h 43"/>
                  <a:gd name="T26" fmla="*/ 16 w 42"/>
                  <a:gd name="T27" fmla="*/ 4 h 43"/>
                  <a:gd name="T28" fmla="*/ 13 w 42"/>
                  <a:gd name="T29" fmla="*/ 2 h 43"/>
                  <a:gd name="T30" fmla="*/ 11 w 42"/>
                  <a:gd name="T31" fmla="*/ 6 h 43"/>
                  <a:gd name="T32" fmla="*/ 8 w 42"/>
                  <a:gd name="T33" fmla="*/ 5 h 43"/>
                  <a:gd name="T34" fmla="*/ 7 w 42"/>
                  <a:gd name="T35" fmla="*/ 10 h 43"/>
                  <a:gd name="T36" fmla="*/ 4 w 42"/>
                  <a:gd name="T37" fmla="*/ 10 h 43"/>
                  <a:gd name="T38" fmla="*/ 5 w 42"/>
                  <a:gd name="T39" fmla="*/ 14 h 43"/>
                  <a:gd name="T40" fmla="*/ 1 w 42"/>
                  <a:gd name="T41" fmla="*/ 15 h 43"/>
                  <a:gd name="T42" fmla="*/ 4 w 42"/>
                  <a:gd name="T43" fmla="*/ 19 h 43"/>
                  <a:gd name="T44" fmla="*/ 0 w 42"/>
                  <a:gd name="T45" fmla="*/ 21 h 43"/>
                  <a:gd name="T46" fmla="*/ 1 w 42"/>
                  <a:gd name="T47" fmla="*/ 24 h 43"/>
                  <a:gd name="T48" fmla="*/ 4 w 42"/>
                  <a:gd name="T49" fmla="*/ 26 h 43"/>
                  <a:gd name="T50" fmla="*/ 2 w 42"/>
                  <a:gd name="T51" fmla="*/ 30 h 43"/>
                  <a:gd name="T52" fmla="*/ 6 w 42"/>
                  <a:gd name="T53" fmla="*/ 31 h 43"/>
                  <a:gd name="T54" fmla="*/ 5 w 42"/>
                  <a:gd name="T55" fmla="*/ 36 h 43"/>
                  <a:gd name="T56" fmla="*/ 9 w 42"/>
                  <a:gd name="T57" fmla="*/ 35 h 43"/>
                  <a:gd name="T58" fmla="*/ 10 w 42"/>
                  <a:gd name="T59" fmla="*/ 40 h 43"/>
                  <a:gd name="T60" fmla="*/ 13 w 42"/>
                  <a:gd name="T61" fmla="*/ 38 h 43"/>
                  <a:gd name="T62" fmla="*/ 15 w 42"/>
                  <a:gd name="T63" fmla="*/ 42 h 43"/>
                  <a:gd name="T64" fmla="*/ 18 w 42"/>
                  <a:gd name="T65" fmla="*/ 40 h 43"/>
                  <a:gd name="T66" fmla="*/ 21 w 42"/>
                  <a:gd name="T67" fmla="*/ 43 h 43"/>
                  <a:gd name="T68" fmla="*/ 23 w 42"/>
                  <a:gd name="T69" fmla="*/ 40 h 43"/>
                  <a:gd name="T70" fmla="*/ 27 w 42"/>
                  <a:gd name="T71" fmla="*/ 42 h 43"/>
                  <a:gd name="T72" fmla="*/ 28 w 42"/>
                  <a:gd name="T73" fmla="*/ 39 h 43"/>
                  <a:gd name="T74" fmla="*/ 32 w 42"/>
                  <a:gd name="T75" fmla="*/ 40 h 43"/>
                  <a:gd name="T76" fmla="*/ 32 w 42"/>
                  <a:gd name="T77" fmla="*/ 36 h 43"/>
                  <a:gd name="T78" fmla="*/ 37 w 42"/>
                  <a:gd name="T79" fmla="*/ 36 h 43"/>
                  <a:gd name="T80" fmla="*/ 36 w 42"/>
                  <a:gd name="T81" fmla="*/ 32 h 43"/>
                  <a:gd name="T82" fmla="*/ 40 w 42"/>
                  <a:gd name="T83" fmla="*/ 31 h 43"/>
                  <a:gd name="T84" fmla="*/ 38 w 42"/>
                  <a:gd name="T85" fmla="*/ 27 h 43"/>
                  <a:gd name="T86" fmla="*/ 42 w 42"/>
                  <a:gd name="T87" fmla="*/ 25 h 43"/>
                  <a:gd name="T88" fmla="*/ 39 w 42"/>
                  <a:gd name="T89" fmla="*/ 22 h 43"/>
                  <a:gd name="T90" fmla="*/ 21 w 42"/>
                  <a:gd name="T91" fmla="*/ 38 h 43"/>
                  <a:gd name="T92" fmla="*/ 21 w 42"/>
                  <a:gd name="T93" fmla="*/ 5 h 43"/>
                  <a:gd name="T94" fmla="*/ 21 w 42"/>
                  <a:gd name="T95" fmla="*/ 38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42" h="43">
                    <a:moveTo>
                      <a:pt x="42" y="22"/>
                    </a:moveTo>
                    <a:cubicBezTo>
                      <a:pt x="42" y="22"/>
                      <a:pt x="42" y="21"/>
                      <a:pt x="42" y="21"/>
                    </a:cubicBezTo>
                    <a:cubicBezTo>
                      <a:pt x="42" y="20"/>
                      <a:pt x="42" y="19"/>
                      <a:pt x="42" y="18"/>
                    </a:cubicBezTo>
                    <a:cubicBezTo>
                      <a:pt x="39" y="18"/>
                      <a:pt x="39" y="18"/>
                      <a:pt x="39" y="18"/>
                    </a:cubicBezTo>
                    <a:cubicBezTo>
                      <a:pt x="39" y="18"/>
                      <a:pt x="39" y="17"/>
                      <a:pt x="38" y="17"/>
                    </a:cubicBezTo>
                    <a:cubicBezTo>
                      <a:pt x="41" y="15"/>
                      <a:pt x="41" y="15"/>
                      <a:pt x="41" y="15"/>
                    </a:cubicBezTo>
                    <a:cubicBezTo>
                      <a:pt x="41" y="14"/>
                      <a:pt x="41" y="13"/>
                      <a:pt x="40" y="13"/>
                    </a:cubicBezTo>
                    <a:cubicBezTo>
                      <a:pt x="37" y="13"/>
                      <a:pt x="37" y="13"/>
                      <a:pt x="37" y="13"/>
                    </a:cubicBezTo>
                    <a:cubicBezTo>
                      <a:pt x="37" y="13"/>
                      <a:pt x="37" y="12"/>
                      <a:pt x="37" y="12"/>
                    </a:cubicBezTo>
                    <a:cubicBezTo>
                      <a:pt x="39" y="10"/>
                      <a:pt x="39" y="10"/>
                      <a:pt x="39" y="10"/>
                    </a:cubicBezTo>
                    <a:cubicBezTo>
                      <a:pt x="38" y="9"/>
                      <a:pt x="38" y="8"/>
                      <a:pt x="37" y="7"/>
                    </a:cubicBezTo>
                    <a:cubicBezTo>
                      <a:pt x="34" y="9"/>
                      <a:pt x="34" y="9"/>
                      <a:pt x="34" y="9"/>
                    </a:cubicBezTo>
                    <a:cubicBezTo>
                      <a:pt x="34" y="9"/>
                      <a:pt x="34" y="8"/>
                      <a:pt x="33" y="8"/>
                    </a:cubicBezTo>
                    <a:cubicBezTo>
                      <a:pt x="35" y="5"/>
                      <a:pt x="35" y="5"/>
                      <a:pt x="35" y="5"/>
                    </a:cubicBezTo>
                    <a:cubicBezTo>
                      <a:pt x="34" y="4"/>
                      <a:pt x="33" y="4"/>
                      <a:pt x="33" y="3"/>
                    </a:cubicBezTo>
                    <a:cubicBezTo>
                      <a:pt x="30" y="6"/>
                      <a:pt x="30" y="6"/>
                      <a:pt x="30" y="6"/>
                    </a:cubicBezTo>
                    <a:cubicBezTo>
                      <a:pt x="30" y="5"/>
                      <a:pt x="30" y="5"/>
                      <a:pt x="29" y="5"/>
                    </a:cubicBezTo>
                    <a:cubicBezTo>
                      <a:pt x="30" y="2"/>
                      <a:pt x="30" y="2"/>
                      <a:pt x="30" y="2"/>
                    </a:cubicBezTo>
                    <a:cubicBezTo>
                      <a:pt x="29" y="1"/>
                      <a:pt x="28" y="1"/>
                      <a:pt x="27" y="1"/>
                    </a:cubicBezTo>
                    <a:cubicBezTo>
                      <a:pt x="26" y="3"/>
                      <a:pt x="26" y="3"/>
                      <a:pt x="26" y="3"/>
                    </a:cubicBezTo>
                    <a:cubicBezTo>
                      <a:pt x="25" y="3"/>
                      <a:pt x="25" y="3"/>
                      <a:pt x="24" y="3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3" y="0"/>
                      <a:pt x="22" y="0"/>
                      <a:pt x="21" y="0"/>
                    </a:cubicBezTo>
                    <a:cubicBezTo>
                      <a:pt x="21" y="3"/>
                      <a:pt x="21" y="3"/>
                      <a:pt x="21" y="3"/>
                    </a:cubicBezTo>
                    <a:cubicBezTo>
                      <a:pt x="20" y="3"/>
                      <a:pt x="20" y="3"/>
                      <a:pt x="19" y="3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6" y="0"/>
                      <a:pt x="15" y="0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5" y="4"/>
                      <a:pt x="15" y="4"/>
                      <a:pt x="14" y="4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2" y="2"/>
                      <a:pt x="11" y="2"/>
                      <a:pt x="10" y="3"/>
                    </a:cubicBezTo>
                    <a:cubicBezTo>
                      <a:pt x="11" y="6"/>
                      <a:pt x="11" y="6"/>
                      <a:pt x="11" y="6"/>
                    </a:cubicBezTo>
                    <a:cubicBezTo>
                      <a:pt x="11" y="6"/>
                      <a:pt x="10" y="7"/>
                      <a:pt x="10" y="7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7" y="6"/>
                      <a:pt x="6" y="6"/>
                      <a:pt x="6" y="7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7" y="10"/>
                      <a:pt x="7" y="10"/>
                      <a:pt x="7" y="11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3" y="10"/>
                      <a:pt x="3" y="11"/>
                      <a:pt x="2" y="12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5" y="15"/>
                      <a:pt x="5" y="15"/>
                      <a:pt x="4" y="16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6"/>
                      <a:pt x="1" y="17"/>
                      <a:pt x="1" y="1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4" y="20"/>
                      <a:pt x="3" y="20"/>
                      <a:pt x="3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2"/>
                      <a:pt x="0" y="23"/>
                      <a:pt x="1" y="24"/>
                    </a:cubicBezTo>
                    <a:cubicBezTo>
                      <a:pt x="4" y="25"/>
                      <a:pt x="4" y="25"/>
                      <a:pt x="4" y="25"/>
                    </a:cubicBezTo>
                    <a:cubicBezTo>
                      <a:pt x="4" y="25"/>
                      <a:pt x="4" y="26"/>
                      <a:pt x="4" y="26"/>
                    </a:cubicBezTo>
                    <a:cubicBezTo>
                      <a:pt x="1" y="27"/>
                      <a:pt x="1" y="27"/>
                      <a:pt x="1" y="27"/>
                    </a:cubicBezTo>
                    <a:cubicBezTo>
                      <a:pt x="1" y="28"/>
                      <a:pt x="2" y="29"/>
                      <a:pt x="2" y="30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5" y="30"/>
                      <a:pt x="6" y="30"/>
                      <a:pt x="6" y="31"/>
                    </a:cubicBezTo>
                    <a:cubicBezTo>
                      <a:pt x="4" y="33"/>
                      <a:pt x="4" y="33"/>
                      <a:pt x="4" y="33"/>
                    </a:cubicBezTo>
                    <a:cubicBezTo>
                      <a:pt x="4" y="34"/>
                      <a:pt x="5" y="35"/>
                      <a:pt x="5" y="36"/>
                    </a:cubicBezTo>
                    <a:cubicBezTo>
                      <a:pt x="8" y="34"/>
                      <a:pt x="8" y="34"/>
                      <a:pt x="8" y="34"/>
                    </a:cubicBezTo>
                    <a:cubicBezTo>
                      <a:pt x="8" y="34"/>
                      <a:pt x="9" y="35"/>
                      <a:pt x="9" y="35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8" y="38"/>
                      <a:pt x="9" y="39"/>
                      <a:pt x="10" y="40"/>
                    </a:cubicBezTo>
                    <a:cubicBezTo>
                      <a:pt x="12" y="37"/>
                      <a:pt x="12" y="37"/>
                      <a:pt x="12" y="37"/>
                    </a:cubicBezTo>
                    <a:cubicBezTo>
                      <a:pt x="12" y="38"/>
                      <a:pt x="13" y="38"/>
                      <a:pt x="13" y="38"/>
                    </a:cubicBezTo>
                    <a:cubicBezTo>
                      <a:pt x="12" y="41"/>
                      <a:pt x="12" y="41"/>
                      <a:pt x="12" y="41"/>
                    </a:cubicBezTo>
                    <a:cubicBezTo>
                      <a:pt x="13" y="42"/>
                      <a:pt x="14" y="42"/>
                      <a:pt x="15" y="42"/>
                    </a:cubicBezTo>
                    <a:cubicBezTo>
                      <a:pt x="17" y="39"/>
                      <a:pt x="17" y="39"/>
                      <a:pt x="17" y="39"/>
                    </a:cubicBezTo>
                    <a:cubicBezTo>
                      <a:pt x="17" y="40"/>
                      <a:pt x="18" y="40"/>
                      <a:pt x="18" y="40"/>
                    </a:cubicBezTo>
                    <a:cubicBezTo>
                      <a:pt x="18" y="43"/>
                      <a:pt x="18" y="43"/>
                      <a:pt x="18" y="43"/>
                    </a:cubicBezTo>
                    <a:cubicBezTo>
                      <a:pt x="19" y="43"/>
                      <a:pt x="20" y="43"/>
                      <a:pt x="21" y="43"/>
                    </a:cubicBezTo>
                    <a:cubicBezTo>
                      <a:pt x="22" y="40"/>
                      <a:pt x="22" y="40"/>
                      <a:pt x="22" y="40"/>
                    </a:cubicBezTo>
                    <a:cubicBezTo>
                      <a:pt x="22" y="40"/>
                      <a:pt x="23" y="40"/>
                      <a:pt x="23" y="40"/>
                    </a:cubicBezTo>
                    <a:cubicBezTo>
                      <a:pt x="24" y="43"/>
                      <a:pt x="24" y="43"/>
                      <a:pt x="24" y="43"/>
                    </a:cubicBezTo>
                    <a:cubicBezTo>
                      <a:pt x="25" y="43"/>
                      <a:pt x="26" y="43"/>
                      <a:pt x="27" y="42"/>
                    </a:cubicBezTo>
                    <a:cubicBezTo>
                      <a:pt x="27" y="39"/>
                      <a:pt x="27" y="39"/>
                      <a:pt x="27" y="39"/>
                    </a:cubicBezTo>
                    <a:cubicBezTo>
                      <a:pt x="27" y="39"/>
                      <a:pt x="28" y="39"/>
                      <a:pt x="28" y="39"/>
                    </a:cubicBezTo>
                    <a:cubicBezTo>
                      <a:pt x="30" y="41"/>
                      <a:pt x="30" y="41"/>
                      <a:pt x="30" y="41"/>
                    </a:cubicBezTo>
                    <a:cubicBezTo>
                      <a:pt x="31" y="41"/>
                      <a:pt x="32" y="40"/>
                      <a:pt x="32" y="40"/>
                    </a:cubicBezTo>
                    <a:cubicBezTo>
                      <a:pt x="31" y="37"/>
                      <a:pt x="31" y="37"/>
                      <a:pt x="31" y="37"/>
                    </a:cubicBezTo>
                    <a:cubicBezTo>
                      <a:pt x="32" y="37"/>
                      <a:pt x="32" y="36"/>
                      <a:pt x="32" y="36"/>
                    </a:cubicBezTo>
                    <a:cubicBezTo>
                      <a:pt x="35" y="38"/>
                      <a:pt x="35" y="38"/>
                      <a:pt x="35" y="38"/>
                    </a:cubicBezTo>
                    <a:cubicBezTo>
                      <a:pt x="36" y="37"/>
                      <a:pt x="36" y="37"/>
                      <a:pt x="37" y="36"/>
                    </a:cubicBezTo>
                    <a:cubicBezTo>
                      <a:pt x="35" y="33"/>
                      <a:pt x="35" y="33"/>
                      <a:pt x="35" y="33"/>
                    </a:cubicBezTo>
                    <a:cubicBezTo>
                      <a:pt x="35" y="33"/>
                      <a:pt x="36" y="32"/>
                      <a:pt x="36" y="32"/>
                    </a:cubicBezTo>
                    <a:cubicBezTo>
                      <a:pt x="39" y="33"/>
                      <a:pt x="39" y="33"/>
                      <a:pt x="39" y="33"/>
                    </a:cubicBezTo>
                    <a:cubicBezTo>
                      <a:pt x="39" y="32"/>
                      <a:pt x="40" y="32"/>
                      <a:pt x="40" y="31"/>
                    </a:cubicBezTo>
                    <a:cubicBezTo>
                      <a:pt x="38" y="29"/>
                      <a:pt x="38" y="29"/>
                      <a:pt x="38" y="29"/>
                    </a:cubicBezTo>
                    <a:cubicBezTo>
                      <a:pt x="38" y="28"/>
                      <a:pt x="38" y="28"/>
                      <a:pt x="38" y="27"/>
                    </a:cubicBezTo>
                    <a:cubicBezTo>
                      <a:pt x="41" y="28"/>
                      <a:pt x="41" y="28"/>
                      <a:pt x="41" y="28"/>
                    </a:cubicBezTo>
                    <a:cubicBezTo>
                      <a:pt x="41" y="27"/>
                      <a:pt x="42" y="26"/>
                      <a:pt x="42" y="25"/>
                    </a:cubicBezTo>
                    <a:cubicBezTo>
                      <a:pt x="39" y="24"/>
                      <a:pt x="39" y="24"/>
                      <a:pt x="39" y="24"/>
                    </a:cubicBezTo>
                    <a:cubicBezTo>
                      <a:pt x="39" y="23"/>
                      <a:pt x="39" y="23"/>
                      <a:pt x="39" y="22"/>
                    </a:cubicBezTo>
                    <a:lnTo>
                      <a:pt x="42" y="22"/>
                    </a:lnTo>
                    <a:close/>
                    <a:moveTo>
                      <a:pt x="21" y="38"/>
                    </a:moveTo>
                    <a:cubicBezTo>
                      <a:pt x="13" y="38"/>
                      <a:pt x="6" y="30"/>
                      <a:pt x="6" y="21"/>
                    </a:cubicBezTo>
                    <a:cubicBezTo>
                      <a:pt x="6" y="13"/>
                      <a:pt x="13" y="5"/>
                      <a:pt x="21" y="5"/>
                    </a:cubicBezTo>
                    <a:cubicBezTo>
                      <a:pt x="30" y="5"/>
                      <a:pt x="37" y="13"/>
                      <a:pt x="37" y="21"/>
                    </a:cubicBezTo>
                    <a:cubicBezTo>
                      <a:pt x="37" y="30"/>
                      <a:pt x="30" y="38"/>
                      <a:pt x="21" y="38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6" name="Freeform 25"/>
              <p:cNvSpPr>
                <a:spLocks noEditPoints="1"/>
              </p:cNvSpPr>
              <p:nvPr/>
            </p:nvSpPr>
            <p:spPr bwMode="auto">
              <a:xfrm>
                <a:off x="1316038" y="2586038"/>
                <a:ext cx="31750" cy="31750"/>
              </a:xfrm>
              <a:custGeom>
                <a:avLst/>
                <a:gdLst>
                  <a:gd name="T0" fmla="*/ 15 w 30"/>
                  <a:gd name="T1" fmla="*/ 0 h 31"/>
                  <a:gd name="T2" fmla="*/ 0 w 30"/>
                  <a:gd name="T3" fmla="*/ 15 h 31"/>
                  <a:gd name="T4" fmla="*/ 15 w 30"/>
                  <a:gd name="T5" fmla="*/ 31 h 31"/>
                  <a:gd name="T6" fmla="*/ 30 w 30"/>
                  <a:gd name="T7" fmla="*/ 15 h 31"/>
                  <a:gd name="T8" fmla="*/ 15 w 30"/>
                  <a:gd name="T9" fmla="*/ 0 h 31"/>
                  <a:gd name="T10" fmla="*/ 15 w 30"/>
                  <a:gd name="T11" fmla="*/ 29 h 31"/>
                  <a:gd name="T12" fmla="*/ 3 w 30"/>
                  <a:gd name="T13" fmla="*/ 15 h 31"/>
                  <a:gd name="T14" fmla="*/ 15 w 30"/>
                  <a:gd name="T15" fmla="*/ 2 h 31"/>
                  <a:gd name="T16" fmla="*/ 28 w 30"/>
                  <a:gd name="T17" fmla="*/ 15 h 31"/>
                  <a:gd name="T18" fmla="*/ 15 w 30"/>
                  <a:gd name="T19" fmla="*/ 29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0" h="31">
                    <a:moveTo>
                      <a:pt x="15" y="0"/>
                    </a:moveTo>
                    <a:cubicBezTo>
                      <a:pt x="7" y="0"/>
                      <a:pt x="0" y="7"/>
                      <a:pt x="0" y="15"/>
                    </a:cubicBezTo>
                    <a:cubicBezTo>
                      <a:pt x="0" y="24"/>
                      <a:pt x="7" y="31"/>
                      <a:pt x="15" y="31"/>
                    </a:cubicBezTo>
                    <a:cubicBezTo>
                      <a:pt x="23" y="31"/>
                      <a:pt x="30" y="24"/>
                      <a:pt x="30" y="15"/>
                    </a:cubicBezTo>
                    <a:cubicBezTo>
                      <a:pt x="30" y="7"/>
                      <a:pt x="23" y="0"/>
                      <a:pt x="15" y="0"/>
                    </a:cubicBezTo>
                    <a:close/>
                    <a:moveTo>
                      <a:pt x="15" y="29"/>
                    </a:moveTo>
                    <a:cubicBezTo>
                      <a:pt x="8" y="29"/>
                      <a:pt x="3" y="23"/>
                      <a:pt x="3" y="15"/>
                    </a:cubicBezTo>
                    <a:cubicBezTo>
                      <a:pt x="3" y="8"/>
                      <a:pt x="8" y="2"/>
                      <a:pt x="15" y="2"/>
                    </a:cubicBezTo>
                    <a:cubicBezTo>
                      <a:pt x="22" y="2"/>
                      <a:pt x="28" y="8"/>
                      <a:pt x="28" y="15"/>
                    </a:cubicBezTo>
                    <a:cubicBezTo>
                      <a:pt x="28" y="23"/>
                      <a:pt x="22" y="29"/>
                      <a:pt x="15" y="29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9" name="Freeform 28"/>
              <p:cNvSpPr>
                <a:spLocks noEditPoints="1"/>
              </p:cNvSpPr>
              <p:nvPr/>
            </p:nvSpPr>
            <p:spPr bwMode="auto">
              <a:xfrm>
                <a:off x="1265238" y="2665413"/>
                <a:ext cx="36513" cy="38100"/>
              </a:xfrm>
              <a:custGeom>
                <a:avLst/>
                <a:gdLst>
                  <a:gd name="T0" fmla="*/ 29 w 35"/>
                  <a:gd name="T1" fmla="*/ 23 h 36"/>
                  <a:gd name="T2" fmla="*/ 29 w 35"/>
                  <a:gd name="T3" fmla="*/ 22 h 36"/>
                  <a:gd name="T4" fmla="*/ 30 w 35"/>
                  <a:gd name="T5" fmla="*/ 20 h 36"/>
                  <a:gd name="T6" fmla="*/ 34 w 35"/>
                  <a:gd name="T7" fmla="*/ 18 h 36"/>
                  <a:gd name="T8" fmla="*/ 34 w 35"/>
                  <a:gd name="T9" fmla="*/ 13 h 36"/>
                  <a:gd name="T10" fmla="*/ 29 w 35"/>
                  <a:gd name="T11" fmla="*/ 13 h 36"/>
                  <a:gd name="T12" fmla="*/ 27 w 35"/>
                  <a:gd name="T13" fmla="*/ 10 h 36"/>
                  <a:gd name="T14" fmla="*/ 30 w 35"/>
                  <a:gd name="T15" fmla="*/ 6 h 36"/>
                  <a:gd name="T16" fmla="*/ 26 w 35"/>
                  <a:gd name="T17" fmla="*/ 2 h 36"/>
                  <a:gd name="T18" fmla="*/ 22 w 35"/>
                  <a:gd name="T19" fmla="*/ 6 h 36"/>
                  <a:gd name="T20" fmla="*/ 21 w 35"/>
                  <a:gd name="T21" fmla="*/ 5 h 36"/>
                  <a:gd name="T22" fmla="*/ 19 w 35"/>
                  <a:gd name="T23" fmla="*/ 5 h 36"/>
                  <a:gd name="T24" fmla="*/ 18 w 35"/>
                  <a:gd name="T25" fmla="*/ 0 h 36"/>
                  <a:gd name="T26" fmla="*/ 13 w 35"/>
                  <a:gd name="T27" fmla="*/ 1 h 36"/>
                  <a:gd name="T28" fmla="*/ 13 w 35"/>
                  <a:gd name="T29" fmla="*/ 6 h 36"/>
                  <a:gd name="T30" fmla="*/ 10 w 35"/>
                  <a:gd name="T31" fmla="*/ 7 h 36"/>
                  <a:gd name="T32" fmla="*/ 6 w 35"/>
                  <a:gd name="T33" fmla="*/ 5 h 36"/>
                  <a:gd name="T34" fmla="*/ 2 w 35"/>
                  <a:gd name="T35" fmla="*/ 9 h 36"/>
                  <a:gd name="T36" fmla="*/ 6 w 35"/>
                  <a:gd name="T37" fmla="*/ 13 h 36"/>
                  <a:gd name="T38" fmla="*/ 6 w 35"/>
                  <a:gd name="T39" fmla="*/ 14 h 36"/>
                  <a:gd name="T40" fmla="*/ 5 w 35"/>
                  <a:gd name="T41" fmla="*/ 16 h 36"/>
                  <a:gd name="T42" fmla="*/ 0 w 35"/>
                  <a:gd name="T43" fmla="*/ 17 h 36"/>
                  <a:gd name="T44" fmla="*/ 1 w 35"/>
                  <a:gd name="T45" fmla="*/ 23 h 36"/>
                  <a:gd name="T46" fmla="*/ 6 w 35"/>
                  <a:gd name="T47" fmla="*/ 23 h 36"/>
                  <a:gd name="T48" fmla="*/ 7 w 35"/>
                  <a:gd name="T49" fmla="*/ 25 h 36"/>
                  <a:gd name="T50" fmla="*/ 5 w 35"/>
                  <a:gd name="T51" fmla="*/ 30 h 36"/>
                  <a:gd name="T52" fmla="*/ 9 w 35"/>
                  <a:gd name="T53" fmla="*/ 33 h 36"/>
                  <a:gd name="T54" fmla="*/ 13 w 35"/>
                  <a:gd name="T55" fmla="*/ 30 h 36"/>
                  <a:gd name="T56" fmla="*/ 14 w 35"/>
                  <a:gd name="T57" fmla="*/ 30 h 36"/>
                  <a:gd name="T58" fmla="*/ 15 w 35"/>
                  <a:gd name="T59" fmla="*/ 30 h 36"/>
                  <a:gd name="T60" fmla="*/ 17 w 35"/>
                  <a:gd name="T61" fmla="*/ 36 h 36"/>
                  <a:gd name="T62" fmla="*/ 22 w 35"/>
                  <a:gd name="T63" fmla="*/ 35 h 36"/>
                  <a:gd name="T64" fmla="*/ 22 w 35"/>
                  <a:gd name="T65" fmla="*/ 30 h 36"/>
                  <a:gd name="T66" fmla="*/ 25 w 35"/>
                  <a:gd name="T67" fmla="*/ 28 h 36"/>
                  <a:gd name="T68" fmla="*/ 29 w 35"/>
                  <a:gd name="T69" fmla="*/ 31 h 36"/>
                  <a:gd name="T70" fmla="*/ 32 w 35"/>
                  <a:gd name="T71" fmla="*/ 26 h 36"/>
                  <a:gd name="T72" fmla="*/ 29 w 35"/>
                  <a:gd name="T73" fmla="*/ 23 h 36"/>
                  <a:gd name="T74" fmla="*/ 16 w 35"/>
                  <a:gd name="T75" fmla="*/ 23 h 36"/>
                  <a:gd name="T76" fmla="*/ 12 w 35"/>
                  <a:gd name="T77" fmla="*/ 16 h 36"/>
                  <a:gd name="T78" fmla="*/ 19 w 35"/>
                  <a:gd name="T79" fmla="*/ 12 h 36"/>
                  <a:gd name="T80" fmla="*/ 23 w 35"/>
                  <a:gd name="T81" fmla="*/ 19 h 36"/>
                  <a:gd name="T82" fmla="*/ 16 w 35"/>
                  <a:gd name="T83" fmla="*/ 23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35" h="36">
                    <a:moveTo>
                      <a:pt x="29" y="23"/>
                    </a:moveTo>
                    <a:cubicBezTo>
                      <a:pt x="29" y="22"/>
                      <a:pt x="29" y="22"/>
                      <a:pt x="29" y="22"/>
                    </a:cubicBezTo>
                    <a:cubicBezTo>
                      <a:pt x="29" y="21"/>
                      <a:pt x="29" y="20"/>
                      <a:pt x="30" y="20"/>
                    </a:cubicBezTo>
                    <a:cubicBezTo>
                      <a:pt x="34" y="18"/>
                      <a:pt x="34" y="18"/>
                      <a:pt x="34" y="18"/>
                    </a:cubicBezTo>
                    <a:cubicBezTo>
                      <a:pt x="35" y="17"/>
                      <a:pt x="34" y="15"/>
                      <a:pt x="34" y="13"/>
                    </a:cubicBezTo>
                    <a:cubicBezTo>
                      <a:pt x="29" y="13"/>
                      <a:pt x="29" y="13"/>
                      <a:pt x="29" y="13"/>
                    </a:cubicBezTo>
                    <a:cubicBezTo>
                      <a:pt x="28" y="12"/>
                      <a:pt x="28" y="11"/>
                      <a:pt x="27" y="10"/>
                    </a:cubicBezTo>
                    <a:cubicBezTo>
                      <a:pt x="30" y="6"/>
                      <a:pt x="30" y="6"/>
                      <a:pt x="30" y="6"/>
                    </a:cubicBezTo>
                    <a:cubicBezTo>
                      <a:pt x="29" y="4"/>
                      <a:pt x="27" y="3"/>
                      <a:pt x="26" y="2"/>
                    </a:cubicBezTo>
                    <a:cubicBezTo>
                      <a:pt x="22" y="6"/>
                      <a:pt x="22" y="6"/>
                      <a:pt x="22" y="6"/>
                    </a:cubicBezTo>
                    <a:cubicBezTo>
                      <a:pt x="22" y="6"/>
                      <a:pt x="21" y="6"/>
                      <a:pt x="21" y="5"/>
                    </a:cubicBezTo>
                    <a:cubicBezTo>
                      <a:pt x="20" y="5"/>
                      <a:pt x="20" y="5"/>
                      <a:pt x="19" y="5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6" y="0"/>
                      <a:pt x="14" y="0"/>
                      <a:pt x="13" y="1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2" y="6"/>
                      <a:pt x="11" y="7"/>
                      <a:pt x="10" y="7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4" y="6"/>
                      <a:pt x="3" y="7"/>
                      <a:pt x="2" y="9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6" y="13"/>
                      <a:pt x="6" y="14"/>
                      <a:pt x="6" y="14"/>
                    </a:cubicBezTo>
                    <a:cubicBezTo>
                      <a:pt x="5" y="14"/>
                      <a:pt x="5" y="15"/>
                      <a:pt x="5" y="16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9"/>
                      <a:pt x="0" y="21"/>
                      <a:pt x="1" y="23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6" y="24"/>
                      <a:pt x="7" y="24"/>
                      <a:pt x="7" y="25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6" y="31"/>
                      <a:pt x="7" y="32"/>
                      <a:pt x="9" y="33"/>
                    </a:cubicBezTo>
                    <a:cubicBezTo>
                      <a:pt x="13" y="30"/>
                      <a:pt x="13" y="30"/>
                      <a:pt x="13" y="30"/>
                    </a:cubicBezTo>
                    <a:cubicBezTo>
                      <a:pt x="13" y="30"/>
                      <a:pt x="13" y="30"/>
                      <a:pt x="14" y="30"/>
                    </a:cubicBezTo>
                    <a:cubicBezTo>
                      <a:pt x="14" y="30"/>
                      <a:pt x="15" y="30"/>
                      <a:pt x="15" y="30"/>
                    </a:cubicBezTo>
                    <a:cubicBezTo>
                      <a:pt x="17" y="36"/>
                      <a:pt x="17" y="36"/>
                      <a:pt x="17" y="36"/>
                    </a:cubicBezTo>
                    <a:cubicBezTo>
                      <a:pt x="18" y="36"/>
                      <a:pt x="20" y="35"/>
                      <a:pt x="22" y="35"/>
                    </a:cubicBezTo>
                    <a:cubicBezTo>
                      <a:pt x="22" y="30"/>
                      <a:pt x="22" y="30"/>
                      <a:pt x="22" y="30"/>
                    </a:cubicBezTo>
                    <a:cubicBezTo>
                      <a:pt x="23" y="29"/>
                      <a:pt x="24" y="29"/>
                      <a:pt x="25" y="28"/>
                    </a:cubicBezTo>
                    <a:cubicBezTo>
                      <a:pt x="29" y="31"/>
                      <a:pt x="29" y="31"/>
                      <a:pt x="29" y="31"/>
                    </a:cubicBezTo>
                    <a:cubicBezTo>
                      <a:pt x="30" y="30"/>
                      <a:pt x="31" y="28"/>
                      <a:pt x="32" y="26"/>
                    </a:cubicBezTo>
                    <a:lnTo>
                      <a:pt x="29" y="23"/>
                    </a:lnTo>
                    <a:close/>
                    <a:moveTo>
                      <a:pt x="16" y="23"/>
                    </a:moveTo>
                    <a:cubicBezTo>
                      <a:pt x="13" y="22"/>
                      <a:pt x="11" y="19"/>
                      <a:pt x="12" y="16"/>
                    </a:cubicBezTo>
                    <a:cubicBezTo>
                      <a:pt x="13" y="13"/>
                      <a:pt x="16" y="11"/>
                      <a:pt x="19" y="12"/>
                    </a:cubicBezTo>
                    <a:cubicBezTo>
                      <a:pt x="22" y="13"/>
                      <a:pt x="24" y="16"/>
                      <a:pt x="23" y="19"/>
                    </a:cubicBezTo>
                    <a:cubicBezTo>
                      <a:pt x="22" y="23"/>
                      <a:pt x="19" y="24"/>
                      <a:pt x="16" y="23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6" name="Oval 45"/>
              <p:cNvSpPr>
                <a:spLocks noChangeArrowheads="1"/>
              </p:cNvSpPr>
              <p:nvPr/>
            </p:nvSpPr>
            <p:spPr bwMode="auto">
              <a:xfrm>
                <a:off x="1257300" y="2462213"/>
                <a:ext cx="7938" cy="7938"/>
              </a:xfrm>
              <a:prstGeom prst="ellipse">
                <a:avLst/>
              </a:pr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8" name="Freeform 57"/>
              <p:cNvSpPr>
                <a:spLocks noEditPoints="1"/>
              </p:cNvSpPr>
              <p:nvPr/>
            </p:nvSpPr>
            <p:spPr bwMode="auto">
              <a:xfrm>
                <a:off x="1100138" y="2582863"/>
                <a:ext cx="74613" cy="76200"/>
              </a:xfrm>
              <a:custGeom>
                <a:avLst/>
                <a:gdLst>
                  <a:gd name="T0" fmla="*/ 63 w 70"/>
                  <a:gd name="T1" fmla="*/ 24 h 72"/>
                  <a:gd name="T2" fmla="*/ 61 w 70"/>
                  <a:gd name="T3" fmla="*/ 19 h 72"/>
                  <a:gd name="T4" fmla="*/ 58 w 70"/>
                  <a:gd name="T5" fmla="*/ 15 h 72"/>
                  <a:gd name="T6" fmla="*/ 54 w 70"/>
                  <a:gd name="T7" fmla="*/ 11 h 72"/>
                  <a:gd name="T8" fmla="*/ 49 w 70"/>
                  <a:gd name="T9" fmla="*/ 8 h 72"/>
                  <a:gd name="T10" fmla="*/ 44 w 70"/>
                  <a:gd name="T11" fmla="*/ 5 h 72"/>
                  <a:gd name="T12" fmla="*/ 39 w 70"/>
                  <a:gd name="T13" fmla="*/ 4 h 72"/>
                  <a:gd name="T14" fmla="*/ 33 w 70"/>
                  <a:gd name="T15" fmla="*/ 4 h 72"/>
                  <a:gd name="T16" fmla="*/ 28 w 70"/>
                  <a:gd name="T17" fmla="*/ 5 h 72"/>
                  <a:gd name="T18" fmla="*/ 22 w 70"/>
                  <a:gd name="T19" fmla="*/ 2 h 72"/>
                  <a:gd name="T20" fmla="*/ 16 w 70"/>
                  <a:gd name="T21" fmla="*/ 5 h 72"/>
                  <a:gd name="T22" fmla="*/ 11 w 70"/>
                  <a:gd name="T23" fmla="*/ 9 h 72"/>
                  <a:gd name="T24" fmla="*/ 7 w 70"/>
                  <a:gd name="T25" fmla="*/ 14 h 72"/>
                  <a:gd name="T26" fmla="*/ 4 w 70"/>
                  <a:gd name="T27" fmla="*/ 20 h 72"/>
                  <a:gd name="T28" fmla="*/ 2 w 70"/>
                  <a:gd name="T29" fmla="*/ 26 h 72"/>
                  <a:gd name="T30" fmla="*/ 1 w 70"/>
                  <a:gd name="T31" fmla="*/ 32 h 72"/>
                  <a:gd name="T32" fmla="*/ 1 w 70"/>
                  <a:gd name="T33" fmla="*/ 39 h 72"/>
                  <a:gd name="T34" fmla="*/ 2 w 70"/>
                  <a:gd name="T35" fmla="*/ 45 h 72"/>
                  <a:gd name="T36" fmla="*/ 4 w 70"/>
                  <a:gd name="T37" fmla="*/ 51 h 72"/>
                  <a:gd name="T38" fmla="*/ 7 w 70"/>
                  <a:gd name="T39" fmla="*/ 57 h 72"/>
                  <a:gd name="T40" fmla="*/ 11 w 70"/>
                  <a:gd name="T41" fmla="*/ 62 h 72"/>
                  <a:gd name="T42" fmla="*/ 16 w 70"/>
                  <a:gd name="T43" fmla="*/ 66 h 72"/>
                  <a:gd name="T44" fmla="*/ 21 w 70"/>
                  <a:gd name="T45" fmla="*/ 69 h 72"/>
                  <a:gd name="T46" fmla="*/ 27 w 70"/>
                  <a:gd name="T47" fmla="*/ 71 h 72"/>
                  <a:gd name="T48" fmla="*/ 33 w 70"/>
                  <a:gd name="T49" fmla="*/ 72 h 72"/>
                  <a:gd name="T50" fmla="*/ 39 w 70"/>
                  <a:gd name="T51" fmla="*/ 72 h 72"/>
                  <a:gd name="T52" fmla="*/ 44 w 70"/>
                  <a:gd name="T53" fmla="*/ 71 h 72"/>
                  <a:gd name="T54" fmla="*/ 49 w 70"/>
                  <a:gd name="T55" fmla="*/ 69 h 72"/>
                  <a:gd name="T56" fmla="*/ 54 w 70"/>
                  <a:gd name="T57" fmla="*/ 66 h 72"/>
                  <a:gd name="T58" fmla="*/ 59 w 70"/>
                  <a:gd name="T59" fmla="*/ 62 h 72"/>
                  <a:gd name="T60" fmla="*/ 63 w 70"/>
                  <a:gd name="T61" fmla="*/ 57 h 72"/>
                  <a:gd name="T62" fmla="*/ 66 w 70"/>
                  <a:gd name="T63" fmla="*/ 51 h 72"/>
                  <a:gd name="T64" fmla="*/ 68 w 70"/>
                  <a:gd name="T65" fmla="*/ 45 h 72"/>
                  <a:gd name="T66" fmla="*/ 69 w 70"/>
                  <a:gd name="T67" fmla="*/ 39 h 72"/>
                  <a:gd name="T68" fmla="*/ 69 w 70"/>
                  <a:gd name="T69" fmla="*/ 32 h 72"/>
                  <a:gd name="T70" fmla="*/ 62 w 70"/>
                  <a:gd name="T71" fmla="*/ 28 h 72"/>
                  <a:gd name="T72" fmla="*/ 62 w 70"/>
                  <a:gd name="T73" fmla="*/ 28 h 72"/>
                  <a:gd name="T74" fmla="*/ 38 w 70"/>
                  <a:gd name="T75" fmla="*/ 35 h 72"/>
                  <a:gd name="T76" fmla="*/ 37 w 70"/>
                  <a:gd name="T77" fmla="*/ 31 h 72"/>
                  <a:gd name="T78" fmla="*/ 36 w 70"/>
                  <a:gd name="T79" fmla="*/ 30 h 72"/>
                  <a:gd name="T80" fmla="*/ 27 w 70"/>
                  <a:gd name="T81" fmla="*/ 8 h 72"/>
                  <a:gd name="T82" fmla="*/ 27 w 70"/>
                  <a:gd name="T83" fmla="*/ 8 h 72"/>
                  <a:gd name="T84" fmla="*/ 8 w 70"/>
                  <a:gd name="T85" fmla="*/ 28 h 72"/>
                  <a:gd name="T86" fmla="*/ 30 w 70"/>
                  <a:gd name="T87" fmla="*/ 37 h 72"/>
                  <a:gd name="T88" fmla="*/ 30 w 70"/>
                  <a:gd name="T89" fmla="*/ 38 h 72"/>
                  <a:gd name="T90" fmla="*/ 16 w 70"/>
                  <a:gd name="T91" fmla="*/ 57 h 72"/>
                  <a:gd name="T92" fmla="*/ 16 w 70"/>
                  <a:gd name="T93" fmla="*/ 57 h 72"/>
                  <a:gd name="T94" fmla="*/ 42 w 70"/>
                  <a:gd name="T95" fmla="*/ 64 h 72"/>
                  <a:gd name="T96" fmla="*/ 39 w 70"/>
                  <a:gd name="T97" fmla="*/ 40 h 72"/>
                  <a:gd name="T98" fmla="*/ 39 w 70"/>
                  <a:gd name="T99" fmla="*/ 39 h 72"/>
                  <a:gd name="T100" fmla="*/ 62 w 70"/>
                  <a:gd name="T101" fmla="*/ 43 h 72"/>
                  <a:gd name="T102" fmla="*/ 62 w 70"/>
                  <a:gd name="T103" fmla="*/ 43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70" h="72">
                    <a:moveTo>
                      <a:pt x="64" y="28"/>
                    </a:moveTo>
                    <a:cubicBezTo>
                      <a:pt x="68" y="26"/>
                      <a:pt x="68" y="26"/>
                      <a:pt x="68" y="26"/>
                    </a:cubicBezTo>
                    <a:cubicBezTo>
                      <a:pt x="68" y="25"/>
                      <a:pt x="68" y="24"/>
                      <a:pt x="68" y="23"/>
                    </a:cubicBezTo>
                    <a:cubicBezTo>
                      <a:pt x="63" y="24"/>
                      <a:pt x="63" y="24"/>
                      <a:pt x="63" y="24"/>
                    </a:cubicBezTo>
                    <a:cubicBezTo>
                      <a:pt x="63" y="24"/>
                      <a:pt x="63" y="23"/>
                      <a:pt x="63" y="22"/>
                    </a:cubicBezTo>
                    <a:cubicBezTo>
                      <a:pt x="66" y="20"/>
                      <a:pt x="66" y="20"/>
                      <a:pt x="66" y="20"/>
                    </a:cubicBezTo>
                    <a:cubicBezTo>
                      <a:pt x="66" y="19"/>
                      <a:pt x="65" y="18"/>
                      <a:pt x="65" y="17"/>
                    </a:cubicBezTo>
                    <a:cubicBezTo>
                      <a:pt x="61" y="19"/>
                      <a:pt x="61" y="19"/>
                      <a:pt x="61" y="19"/>
                    </a:cubicBezTo>
                    <a:cubicBezTo>
                      <a:pt x="61" y="19"/>
                      <a:pt x="60" y="18"/>
                      <a:pt x="60" y="17"/>
                    </a:cubicBezTo>
                    <a:cubicBezTo>
                      <a:pt x="63" y="14"/>
                      <a:pt x="63" y="14"/>
                      <a:pt x="63" y="14"/>
                    </a:cubicBezTo>
                    <a:cubicBezTo>
                      <a:pt x="62" y="14"/>
                      <a:pt x="62" y="13"/>
                      <a:pt x="61" y="12"/>
                    </a:cubicBezTo>
                    <a:cubicBezTo>
                      <a:pt x="58" y="15"/>
                      <a:pt x="58" y="15"/>
                      <a:pt x="58" y="15"/>
                    </a:cubicBezTo>
                    <a:cubicBezTo>
                      <a:pt x="57" y="14"/>
                      <a:pt x="57" y="14"/>
                      <a:pt x="56" y="13"/>
                    </a:cubicBezTo>
                    <a:cubicBezTo>
                      <a:pt x="59" y="9"/>
                      <a:pt x="59" y="9"/>
                      <a:pt x="59" y="9"/>
                    </a:cubicBezTo>
                    <a:cubicBezTo>
                      <a:pt x="58" y="9"/>
                      <a:pt x="57" y="8"/>
                      <a:pt x="57" y="8"/>
                    </a:cubicBezTo>
                    <a:cubicBezTo>
                      <a:pt x="54" y="11"/>
                      <a:pt x="54" y="11"/>
                      <a:pt x="54" y="11"/>
                    </a:cubicBezTo>
                    <a:cubicBezTo>
                      <a:pt x="53" y="10"/>
                      <a:pt x="53" y="10"/>
                      <a:pt x="52" y="10"/>
                    </a:cubicBezTo>
                    <a:cubicBezTo>
                      <a:pt x="54" y="5"/>
                      <a:pt x="54" y="5"/>
                      <a:pt x="54" y="5"/>
                    </a:cubicBezTo>
                    <a:cubicBezTo>
                      <a:pt x="53" y="5"/>
                      <a:pt x="52" y="4"/>
                      <a:pt x="52" y="4"/>
                    </a:cubicBezTo>
                    <a:cubicBezTo>
                      <a:pt x="49" y="8"/>
                      <a:pt x="49" y="8"/>
                      <a:pt x="49" y="8"/>
                    </a:cubicBezTo>
                    <a:cubicBezTo>
                      <a:pt x="49" y="7"/>
                      <a:pt x="48" y="7"/>
                      <a:pt x="47" y="7"/>
                    </a:cubicBezTo>
                    <a:cubicBezTo>
                      <a:pt x="48" y="2"/>
                      <a:pt x="48" y="2"/>
                      <a:pt x="48" y="2"/>
                    </a:cubicBezTo>
                    <a:cubicBezTo>
                      <a:pt x="48" y="2"/>
                      <a:pt x="47" y="2"/>
                      <a:pt x="46" y="1"/>
                    </a:cubicBezTo>
                    <a:cubicBezTo>
                      <a:pt x="44" y="5"/>
                      <a:pt x="44" y="5"/>
                      <a:pt x="44" y="5"/>
                    </a:cubicBezTo>
                    <a:cubicBezTo>
                      <a:pt x="43" y="5"/>
                      <a:pt x="43" y="5"/>
                      <a:pt x="42" y="5"/>
                    </a:cubicBezTo>
                    <a:cubicBezTo>
                      <a:pt x="43" y="0"/>
                      <a:pt x="43" y="0"/>
                      <a:pt x="43" y="0"/>
                    </a:cubicBezTo>
                    <a:cubicBezTo>
                      <a:pt x="42" y="0"/>
                      <a:pt x="41" y="0"/>
                      <a:pt x="40" y="0"/>
                    </a:cubicBezTo>
                    <a:cubicBezTo>
                      <a:pt x="39" y="4"/>
                      <a:pt x="39" y="4"/>
                      <a:pt x="39" y="4"/>
                    </a:cubicBezTo>
                    <a:cubicBezTo>
                      <a:pt x="38" y="4"/>
                      <a:pt x="37" y="4"/>
                      <a:pt x="37" y="4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6" y="0"/>
                      <a:pt x="35" y="0"/>
                      <a:pt x="34" y="0"/>
                    </a:cubicBezTo>
                    <a:cubicBezTo>
                      <a:pt x="33" y="4"/>
                      <a:pt x="33" y="4"/>
                      <a:pt x="33" y="4"/>
                    </a:cubicBezTo>
                    <a:cubicBezTo>
                      <a:pt x="33" y="4"/>
                      <a:pt x="32" y="4"/>
                      <a:pt x="31" y="4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29" y="0"/>
                      <a:pt x="29" y="0"/>
                      <a:pt x="28" y="0"/>
                    </a:cubicBezTo>
                    <a:cubicBezTo>
                      <a:pt x="28" y="5"/>
                      <a:pt x="28" y="5"/>
                      <a:pt x="28" y="5"/>
                    </a:cubicBezTo>
                    <a:cubicBezTo>
                      <a:pt x="28" y="5"/>
                      <a:pt x="27" y="5"/>
                      <a:pt x="27" y="5"/>
                    </a:cubicBezTo>
                    <a:cubicBezTo>
                      <a:pt x="27" y="5"/>
                      <a:pt x="26" y="5"/>
                      <a:pt x="26" y="5"/>
                    </a:cubicBezTo>
                    <a:cubicBezTo>
                      <a:pt x="24" y="1"/>
                      <a:pt x="24" y="1"/>
                      <a:pt x="24" y="1"/>
                    </a:cubicBezTo>
                    <a:cubicBezTo>
                      <a:pt x="23" y="2"/>
                      <a:pt x="23" y="2"/>
                      <a:pt x="22" y="2"/>
                    </a:cubicBezTo>
                    <a:cubicBezTo>
                      <a:pt x="23" y="7"/>
                      <a:pt x="23" y="7"/>
                      <a:pt x="23" y="7"/>
                    </a:cubicBezTo>
                    <a:cubicBezTo>
                      <a:pt x="22" y="7"/>
                      <a:pt x="22" y="7"/>
                      <a:pt x="21" y="8"/>
                    </a:cubicBezTo>
                    <a:cubicBezTo>
                      <a:pt x="19" y="4"/>
                      <a:pt x="19" y="4"/>
                      <a:pt x="19" y="4"/>
                    </a:cubicBezTo>
                    <a:cubicBezTo>
                      <a:pt x="18" y="4"/>
                      <a:pt x="17" y="5"/>
                      <a:pt x="16" y="5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18" y="10"/>
                      <a:pt x="17" y="10"/>
                      <a:pt x="17" y="11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3" y="8"/>
                      <a:pt x="12" y="9"/>
                      <a:pt x="11" y="9"/>
                    </a:cubicBezTo>
                    <a:cubicBezTo>
                      <a:pt x="14" y="13"/>
                      <a:pt x="14" y="13"/>
                      <a:pt x="14" y="13"/>
                    </a:cubicBezTo>
                    <a:cubicBezTo>
                      <a:pt x="13" y="13"/>
                      <a:pt x="13" y="14"/>
                      <a:pt x="13" y="14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8" y="13"/>
                      <a:pt x="8" y="13"/>
                      <a:pt x="7" y="14"/>
                    </a:cubicBezTo>
                    <a:cubicBezTo>
                      <a:pt x="10" y="17"/>
                      <a:pt x="10" y="17"/>
                      <a:pt x="10" y="17"/>
                    </a:cubicBezTo>
                    <a:cubicBezTo>
                      <a:pt x="10" y="18"/>
                      <a:pt x="10" y="18"/>
                      <a:pt x="9" y="19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5" y="18"/>
                      <a:pt x="4" y="19"/>
                      <a:pt x="4" y="20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7" y="23"/>
                      <a:pt x="7" y="23"/>
                      <a:pt x="7" y="24"/>
                    </a:cubicBezTo>
                    <a:cubicBezTo>
                      <a:pt x="3" y="23"/>
                      <a:pt x="3" y="23"/>
                      <a:pt x="3" y="23"/>
                    </a:cubicBezTo>
                    <a:cubicBezTo>
                      <a:pt x="2" y="24"/>
                      <a:pt x="2" y="25"/>
                      <a:pt x="2" y="26"/>
                    </a:cubicBezTo>
                    <a:cubicBezTo>
                      <a:pt x="6" y="28"/>
                      <a:pt x="6" y="28"/>
                      <a:pt x="6" y="28"/>
                    </a:cubicBezTo>
                    <a:cubicBezTo>
                      <a:pt x="6" y="28"/>
                      <a:pt x="5" y="29"/>
                      <a:pt x="5" y="30"/>
                    </a:cubicBezTo>
                    <a:cubicBezTo>
                      <a:pt x="1" y="29"/>
                      <a:pt x="1" y="29"/>
                      <a:pt x="1" y="29"/>
                    </a:cubicBezTo>
                    <a:cubicBezTo>
                      <a:pt x="1" y="30"/>
                      <a:pt x="1" y="31"/>
                      <a:pt x="1" y="32"/>
                    </a:cubicBezTo>
                    <a:cubicBezTo>
                      <a:pt x="5" y="33"/>
                      <a:pt x="5" y="33"/>
                      <a:pt x="5" y="33"/>
                    </a:cubicBezTo>
                    <a:cubicBezTo>
                      <a:pt x="5" y="34"/>
                      <a:pt x="5" y="34"/>
                      <a:pt x="5" y="35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7"/>
                      <a:pt x="0" y="38"/>
                      <a:pt x="1" y="39"/>
                    </a:cubicBezTo>
                    <a:cubicBezTo>
                      <a:pt x="5" y="39"/>
                      <a:pt x="5" y="39"/>
                      <a:pt x="5" y="39"/>
                    </a:cubicBezTo>
                    <a:cubicBezTo>
                      <a:pt x="5" y="39"/>
                      <a:pt x="5" y="40"/>
                      <a:pt x="5" y="41"/>
                    </a:cubicBezTo>
                    <a:cubicBezTo>
                      <a:pt x="1" y="42"/>
                      <a:pt x="1" y="42"/>
                      <a:pt x="1" y="42"/>
                    </a:cubicBezTo>
                    <a:cubicBezTo>
                      <a:pt x="1" y="43"/>
                      <a:pt x="1" y="44"/>
                      <a:pt x="2" y="45"/>
                    </a:cubicBezTo>
                    <a:cubicBezTo>
                      <a:pt x="6" y="44"/>
                      <a:pt x="6" y="44"/>
                      <a:pt x="6" y="44"/>
                    </a:cubicBezTo>
                    <a:cubicBezTo>
                      <a:pt x="6" y="45"/>
                      <a:pt x="6" y="46"/>
                      <a:pt x="6" y="46"/>
                    </a:cubicBezTo>
                    <a:cubicBezTo>
                      <a:pt x="3" y="48"/>
                      <a:pt x="3" y="48"/>
                      <a:pt x="3" y="48"/>
                    </a:cubicBezTo>
                    <a:cubicBezTo>
                      <a:pt x="3" y="49"/>
                      <a:pt x="3" y="50"/>
                      <a:pt x="4" y="51"/>
                    </a:cubicBezTo>
                    <a:cubicBezTo>
                      <a:pt x="8" y="50"/>
                      <a:pt x="8" y="50"/>
                      <a:pt x="8" y="50"/>
                    </a:cubicBezTo>
                    <a:cubicBezTo>
                      <a:pt x="8" y="50"/>
                      <a:pt x="8" y="51"/>
                      <a:pt x="9" y="52"/>
                    </a:cubicBezTo>
                    <a:cubicBezTo>
                      <a:pt x="5" y="54"/>
                      <a:pt x="5" y="54"/>
                      <a:pt x="5" y="54"/>
                    </a:cubicBezTo>
                    <a:cubicBezTo>
                      <a:pt x="6" y="55"/>
                      <a:pt x="6" y="56"/>
                      <a:pt x="7" y="57"/>
                    </a:cubicBezTo>
                    <a:cubicBezTo>
                      <a:pt x="11" y="55"/>
                      <a:pt x="11" y="55"/>
                      <a:pt x="11" y="55"/>
                    </a:cubicBezTo>
                    <a:cubicBezTo>
                      <a:pt x="11" y="55"/>
                      <a:pt x="11" y="56"/>
                      <a:pt x="12" y="56"/>
                    </a:cubicBezTo>
                    <a:cubicBezTo>
                      <a:pt x="9" y="60"/>
                      <a:pt x="9" y="60"/>
                      <a:pt x="9" y="60"/>
                    </a:cubicBezTo>
                    <a:cubicBezTo>
                      <a:pt x="10" y="60"/>
                      <a:pt x="10" y="61"/>
                      <a:pt x="11" y="62"/>
                    </a:cubicBezTo>
                    <a:cubicBezTo>
                      <a:pt x="14" y="59"/>
                      <a:pt x="14" y="59"/>
                      <a:pt x="14" y="59"/>
                    </a:cubicBezTo>
                    <a:cubicBezTo>
                      <a:pt x="15" y="59"/>
                      <a:pt x="15" y="60"/>
                      <a:pt x="16" y="60"/>
                    </a:cubicBezTo>
                    <a:cubicBezTo>
                      <a:pt x="13" y="64"/>
                      <a:pt x="13" y="64"/>
                      <a:pt x="13" y="64"/>
                    </a:cubicBezTo>
                    <a:cubicBezTo>
                      <a:pt x="14" y="65"/>
                      <a:pt x="15" y="65"/>
                      <a:pt x="16" y="66"/>
                    </a:cubicBezTo>
                    <a:cubicBezTo>
                      <a:pt x="18" y="62"/>
                      <a:pt x="18" y="62"/>
                      <a:pt x="18" y="62"/>
                    </a:cubicBezTo>
                    <a:cubicBezTo>
                      <a:pt x="19" y="63"/>
                      <a:pt x="20" y="63"/>
                      <a:pt x="20" y="63"/>
                    </a:cubicBezTo>
                    <a:cubicBezTo>
                      <a:pt x="19" y="68"/>
                      <a:pt x="19" y="68"/>
                      <a:pt x="19" y="68"/>
                    </a:cubicBezTo>
                    <a:cubicBezTo>
                      <a:pt x="19" y="68"/>
                      <a:pt x="20" y="68"/>
                      <a:pt x="21" y="69"/>
                    </a:cubicBezTo>
                    <a:cubicBezTo>
                      <a:pt x="23" y="65"/>
                      <a:pt x="23" y="65"/>
                      <a:pt x="23" y="65"/>
                    </a:cubicBezTo>
                    <a:cubicBezTo>
                      <a:pt x="24" y="65"/>
                      <a:pt x="25" y="66"/>
                      <a:pt x="25" y="66"/>
                    </a:cubicBezTo>
                    <a:cubicBezTo>
                      <a:pt x="24" y="70"/>
                      <a:pt x="24" y="70"/>
                      <a:pt x="24" y="70"/>
                    </a:cubicBezTo>
                    <a:cubicBezTo>
                      <a:pt x="25" y="70"/>
                      <a:pt x="26" y="71"/>
                      <a:pt x="27" y="71"/>
                    </a:cubicBezTo>
                    <a:cubicBezTo>
                      <a:pt x="28" y="67"/>
                      <a:pt x="28" y="67"/>
                      <a:pt x="28" y="67"/>
                    </a:cubicBezTo>
                    <a:cubicBezTo>
                      <a:pt x="29" y="67"/>
                      <a:pt x="30" y="67"/>
                      <a:pt x="30" y="67"/>
                    </a:cubicBezTo>
                    <a:cubicBezTo>
                      <a:pt x="30" y="72"/>
                      <a:pt x="30" y="72"/>
                      <a:pt x="30" y="72"/>
                    </a:cubicBezTo>
                    <a:cubicBezTo>
                      <a:pt x="31" y="72"/>
                      <a:pt x="32" y="72"/>
                      <a:pt x="33" y="72"/>
                    </a:cubicBezTo>
                    <a:cubicBezTo>
                      <a:pt x="34" y="67"/>
                      <a:pt x="34" y="67"/>
                      <a:pt x="34" y="67"/>
                    </a:cubicBezTo>
                    <a:cubicBezTo>
                      <a:pt x="35" y="67"/>
                      <a:pt x="35" y="67"/>
                      <a:pt x="36" y="67"/>
                    </a:cubicBezTo>
                    <a:cubicBezTo>
                      <a:pt x="37" y="72"/>
                      <a:pt x="37" y="72"/>
                      <a:pt x="37" y="72"/>
                    </a:cubicBezTo>
                    <a:cubicBezTo>
                      <a:pt x="38" y="72"/>
                      <a:pt x="38" y="72"/>
                      <a:pt x="39" y="72"/>
                    </a:cubicBezTo>
                    <a:cubicBezTo>
                      <a:pt x="39" y="67"/>
                      <a:pt x="39" y="67"/>
                      <a:pt x="39" y="67"/>
                    </a:cubicBezTo>
                    <a:cubicBezTo>
                      <a:pt x="40" y="67"/>
                      <a:pt x="41" y="67"/>
                      <a:pt x="41" y="67"/>
                    </a:cubicBezTo>
                    <a:cubicBezTo>
                      <a:pt x="43" y="71"/>
                      <a:pt x="43" y="71"/>
                      <a:pt x="43" y="71"/>
                    </a:cubicBezTo>
                    <a:cubicBezTo>
                      <a:pt x="43" y="71"/>
                      <a:pt x="44" y="71"/>
                      <a:pt x="44" y="71"/>
                    </a:cubicBezTo>
                    <a:cubicBezTo>
                      <a:pt x="45" y="70"/>
                      <a:pt x="45" y="70"/>
                      <a:pt x="45" y="70"/>
                    </a:cubicBezTo>
                    <a:cubicBezTo>
                      <a:pt x="45" y="66"/>
                      <a:pt x="45" y="66"/>
                      <a:pt x="45" y="66"/>
                    </a:cubicBezTo>
                    <a:cubicBezTo>
                      <a:pt x="45" y="66"/>
                      <a:pt x="46" y="65"/>
                      <a:pt x="47" y="65"/>
                    </a:cubicBezTo>
                    <a:cubicBezTo>
                      <a:pt x="49" y="69"/>
                      <a:pt x="49" y="69"/>
                      <a:pt x="49" y="69"/>
                    </a:cubicBezTo>
                    <a:cubicBezTo>
                      <a:pt x="50" y="69"/>
                      <a:pt x="50" y="68"/>
                      <a:pt x="51" y="68"/>
                    </a:cubicBezTo>
                    <a:cubicBezTo>
                      <a:pt x="50" y="64"/>
                      <a:pt x="50" y="64"/>
                      <a:pt x="50" y="64"/>
                    </a:cubicBezTo>
                    <a:cubicBezTo>
                      <a:pt x="50" y="63"/>
                      <a:pt x="51" y="63"/>
                      <a:pt x="51" y="62"/>
                    </a:cubicBezTo>
                    <a:cubicBezTo>
                      <a:pt x="54" y="66"/>
                      <a:pt x="54" y="66"/>
                      <a:pt x="54" y="66"/>
                    </a:cubicBezTo>
                    <a:cubicBezTo>
                      <a:pt x="55" y="65"/>
                      <a:pt x="56" y="65"/>
                      <a:pt x="56" y="64"/>
                    </a:cubicBezTo>
                    <a:cubicBezTo>
                      <a:pt x="54" y="60"/>
                      <a:pt x="54" y="60"/>
                      <a:pt x="54" y="60"/>
                    </a:cubicBezTo>
                    <a:cubicBezTo>
                      <a:pt x="55" y="60"/>
                      <a:pt x="55" y="59"/>
                      <a:pt x="56" y="59"/>
                    </a:cubicBezTo>
                    <a:cubicBezTo>
                      <a:pt x="59" y="62"/>
                      <a:pt x="59" y="62"/>
                      <a:pt x="59" y="62"/>
                    </a:cubicBezTo>
                    <a:cubicBezTo>
                      <a:pt x="60" y="61"/>
                      <a:pt x="60" y="60"/>
                      <a:pt x="61" y="60"/>
                    </a:cubicBezTo>
                    <a:cubicBezTo>
                      <a:pt x="58" y="56"/>
                      <a:pt x="58" y="56"/>
                      <a:pt x="58" y="56"/>
                    </a:cubicBezTo>
                    <a:cubicBezTo>
                      <a:pt x="59" y="56"/>
                      <a:pt x="59" y="55"/>
                      <a:pt x="59" y="55"/>
                    </a:cubicBezTo>
                    <a:cubicBezTo>
                      <a:pt x="63" y="57"/>
                      <a:pt x="63" y="57"/>
                      <a:pt x="63" y="57"/>
                    </a:cubicBezTo>
                    <a:cubicBezTo>
                      <a:pt x="64" y="56"/>
                      <a:pt x="64" y="55"/>
                      <a:pt x="65" y="55"/>
                    </a:cubicBezTo>
                    <a:cubicBezTo>
                      <a:pt x="61" y="52"/>
                      <a:pt x="61" y="52"/>
                      <a:pt x="61" y="52"/>
                    </a:cubicBezTo>
                    <a:cubicBezTo>
                      <a:pt x="62" y="51"/>
                      <a:pt x="62" y="51"/>
                      <a:pt x="62" y="50"/>
                    </a:cubicBezTo>
                    <a:cubicBezTo>
                      <a:pt x="66" y="51"/>
                      <a:pt x="66" y="51"/>
                      <a:pt x="66" y="51"/>
                    </a:cubicBezTo>
                    <a:cubicBezTo>
                      <a:pt x="67" y="50"/>
                      <a:pt x="67" y="50"/>
                      <a:pt x="67" y="49"/>
                    </a:cubicBezTo>
                    <a:cubicBezTo>
                      <a:pt x="64" y="47"/>
                      <a:pt x="64" y="47"/>
                      <a:pt x="64" y="47"/>
                    </a:cubicBezTo>
                    <a:cubicBezTo>
                      <a:pt x="64" y="46"/>
                      <a:pt x="64" y="45"/>
                      <a:pt x="64" y="45"/>
                    </a:cubicBezTo>
                    <a:cubicBezTo>
                      <a:pt x="68" y="45"/>
                      <a:pt x="68" y="45"/>
                      <a:pt x="68" y="45"/>
                    </a:cubicBezTo>
                    <a:cubicBezTo>
                      <a:pt x="69" y="44"/>
                      <a:pt x="69" y="43"/>
                      <a:pt x="69" y="42"/>
                    </a:cubicBezTo>
                    <a:cubicBezTo>
                      <a:pt x="65" y="41"/>
                      <a:pt x="65" y="41"/>
                      <a:pt x="65" y="41"/>
                    </a:cubicBezTo>
                    <a:cubicBezTo>
                      <a:pt x="65" y="40"/>
                      <a:pt x="65" y="40"/>
                      <a:pt x="65" y="39"/>
                    </a:cubicBezTo>
                    <a:cubicBezTo>
                      <a:pt x="69" y="39"/>
                      <a:pt x="69" y="39"/>
                      <a:pt x="69" y="39"/>
                    </a:cubicBezTo>
                    <a:cubicBezTo>
                      <a:pt x="70" y="38"/>
                      <a:pt x="70" y="37"/>
                      <a:pt x="70" y="36"/>
                    </a:cubicBezTo>
                    <a:cubicBezTo>
                      <a:pt x="65" y="35"/>
                      <a:pt x="65" y="35"/>
                      <a:pt x="65" y="35"/>
                    </a:cubicBezTo>
                    <a:cubicBezTo>
                      <a:pt x="65" y="35"/>
                      <a:pt x="65" y="34"/>
                      <a:pt x="65" y="33"/>
                    </a:cubicBezTo>
                    <a:cubicBezTo>
                      <a:pt x="69" y="32"/>
                      <a:pt x="69" y="32"/>
                      <a:pt x="69" y="32"/>
                    </a:cubicBezTo>
                    <a:cubicBezTo>
                      <a:pt x="69" y="31"/>
                      <a:pt x="69" y="30"/>
                      <a:pt x="69" y="30"/>
                    </a:cubicBezTo>
                    <a:cubicBezTo>
                      <a:pt x="65" y="30"/>
                      <a:pt x="65" y="30"/>
                      <a:pt x="65" y="30"/>
                    </a:cubicBezTo>
                    <a:cubicBezTo>
                      <a:pt x="65" y="29"/>
                      <a:pt x="65" y="28"/>
                      <a:pt x="64" y="28"/>
                    </a:cubicBezTo>
                    <a:close/>
                    <a:moveTo>
                      <a:pt x="62" y="28"/>
                    </a:moveTo>
                    <a:cubicBezTo>
                      <a:pt x="40" y="34"/>
                      <a:pt x="40" y="34"/>
                      <a:pt x="40" y="34"/>
                    </a:cubicBezTo>
                    <a:cubicBezTo>
                      <a:pt x="40" y="33"/>
                      <a:pt x="39" y="33"/>
                      <a:pt x="39" y="32"/>
                    </a:cubicBezTo>
                    <a:cubicBezTo>
                      <a:pt x="55" y="15"/>
                      <a:pt x="55" y="15"/>
                      <a:pt x="55" y="15"/>
                    </a:cubicBezTo>
                    <a:cubicBezTo>
                      <a:pt x="58" y="19"/>
                      <a:pt x="60" y="23"/>
                      <a:pt x="62" y="28"/>
                    </a:cubicBezTo>
                    <a:close/>
                    <a:moveTo>
                      <a:pt x="36" y="38"/>
                    </a:moveTo>
                    <a:cubicBezTo>
                      <a:pt x="34" y="39"/>
                      <a:pt x="33" y="38"/>
                      <a:pt x="33" y="36"/>
                    </a:cubicBezTo>
                    <a:cubicBezTo>
                      <a:pt x="32" y="35"/>
                      <a:pt x="33" y="34"/>
                      <a:pt x="34" y="33"/>
                    </a:cubicBezTo>
                    <a:cubicBezTo>
                      <a:pt x="36" y="33"/>
                      <a:pt x="37" y="34"/>
                      <a:pt x="38" y="35"/>
                    </a:cubicBezTo>
                    <a:cubicBezTo>
                      <a:pt x="38" y="36"/>
                      <a:pt x="37" y="38"/>
                      <a:pt x="36" y="38"/>
                    </a:cubicBezTo>
                    <a:close/>
                    <a:moveTo>
                      <a:pt x="54" y="15"/>
                    </a:moveTo>
                    <a:cubicBezTo>
                      <a:pt x="38" y="32"/>
                      <a:pt x="38" y="32"/>
                      <a:pt x="38" y="32"/>
                    </a:cubicBezTo>
                    <a:cubicBezTo>
                      <a:pt x="38" y="31"/>
                      <a:pt x="37" y="31"/>
                      <a:pt x="37" y="31"/>
                    </a:cubicBezTo>
                    <a:cubicBezTo>
                      <a:pt x="42" y="8"/>
                      <a:pt x="42" y="8"/>
                      <a:pt x="42" y="8"/>
                    </a:cubicBezTo>
                    <a:cubicBezTo>
                      <a:pt x="47" y="9"/>
                      <a:pt x="51" y="11"/>
                      <a:pt x="54" y="15"/>
                    </a:cubicBezTo>
                    <a:close/>
                    <a:moveTo>
                      <a:pt x="42" y="8"/>
                    </a:moveTo>
                    <a:cubicBezTo>
                      <a:pt x="36" y="30"/>
                      <a:pt x="36" y="30"/>
                      <a:pt x="36" y="30"/>
                    </a:cubicBezTo>
                    <a:cubicBezTo>
                      <a:pt x="35" y="30"/>
                      <a:pt x="35" y="30"/>
                      <a:pt x="34" y="30"/>
                    </a:cubicBezTo>
                    <a:cubicBezTo>
                      <a:pt x="28" y="8"/>
                      <a:pt x="28" y="8"/>
                      <a:pt x="28" y="8"/>
                    </a:cubicBezTo>
                    <a:cubicBezTo>
                      <a:pt x="33" y="7"/>
                      <a:pt x="37" y="7"/>
                      <a:pt x="42" y="8"/>
                    </a:cubicBezTo>
                    <a:close/>
                    <a:moveTo>
                      <a:pt x="27" y="8"/>
                    </a:moveTo>
                    <a:cubicBezTo>
                      <a:pt x="33" y="31"/>
                      <a:pt x="33" y="31"/>
                      <a:pt x="33" y="31"/>
                    </a:cubicBezTo>
                    <a:cubicBezTo>
                      <a:pt x="33" y="31"/>
                      <a:pt x="32" y="31"/>
                      <a:pt x="32" y="32"/>
                    </a:cubicBezTo>
                    <a:cubicBezTo>
                      <a:pt x="16" y="15"/>
                      <a:pt x="16" y="15"/>
                      <a:pt x="16" y="15"/>
                    </a:cubicBezTo>
                    <a:cubicBezTo>
                      <a:pt x="19" y="12"/>
                      <a:pt x="23" y="9"/>
                      <a:pt x="27" y="8"/>
                    </a:cubicBezTo>
                    <a:close/>
                    <a:moveTo>
                      <a:pt x="15" y="16"/>
                    </a:moveTo>
                    <a:cubicBezTo>
                      <a:pt x="31" y="32"/>
                      <a:pt x="31" y="32"/>
                      <a:pt x="31" y="32"/>
                    </a:cubicBezTo>
                    <a:cubicBezTo>
                      <a:pt x="31" y="33"/>
                      <a:pt x="30" y="33"/>
                      <a:pt x="30" y="34"/>
                    </a:cubicBezTo>
                    <a:cubicBezTo>
                      <a:pt x="8" y="28"/>
                      <a:pt x="8" y="28"/>
                      <a:pt x="8" y="28"/>
                    </a:cubicBezTo>
                    <a:cubicBezTo>
                      <a:pt x="10" y="24"/>
                      <a:pt x="12" y="19"/>
                      <a:pt x="15" y="16"/>
                    </a:cubicBezTo>
                    <a:close/>
                    <a:moveTo>
                      <a:pt x="8" y="29"/>
                    </a:moveTo>
                    <a:cubicBezTo>
                      <a:pt x="30" y="35"/>
                      <a:pt x="30" y="35"/>
                      <a:pt x="30" y="35"/>
                    </a:cubicBezTo>
                    <a:cubicBezTo>
                      <a:pt x="30" y="35"/>
                      <a:pt x="30" y="36"/>
                      <a:pt x="30" y="37"/>
                    </a:cubicBezTo>
                    <a:cubicBezTo>
                      <a:pt x="8" y="43"/>
                      <a:pt x="8" y="43"/>
                      <a:pt x="8" y="43"/>
                    </a:cubicBezTo>
                    <a:cubicBezTo>
                      <a:pt x="7" y="38"/>
                      <a:pt x="7" y="34"/>
                      <a:pt x="8" y="29"/>
                    </a:cubicBezTo>
                    <a:close/>
                    <a:moveTo>
                      <a:pt x="9" y="44"/>
                    </a:moveTo>
                    <a:cubicBezTo>
                      <a:pt x="30" y="38"/>
                      <a:pt x="30" y="38"/>
                      <a:pt x="30" y="38"/>
                    </a:cubicBezTo>
                    <a:cubicBezTo>
                      <a:pt x="30" y="38"/>
                      <a:pt x="31" y="39"/>
                      <a:pt x="31" y="39"/>
                    </a:cubicBezTo>
                    <a:cubicBezTo>
                      <a:pt x="15" y="56"/>
                      <a:pt x="15" y="56"/>
                      <a:pt x="15" y="56"/>
                    </a:cubicBezTo>
                    <a:cubicBezTo>
                      <a:pt x="12" y="53"/>
                      <a:pt x="10" y="49"/>
                      <a:pt x="9" y="44"/>
                    </a:cubicBezTo>
                    <a:close/>
                    <a:moveTo>
                      <a:pt x="16" y="57"/>
                    </a:moveTo>
                    <a:cubicBezTo>
                      <a:pt x="32" y="40"/>
                      <a:pt x="32" y="40"/>
                      <a:pt x="32" y="40"/>
                    </a:cubicBezTo>
                    <a:cubicBezTo>
                      <a:pt x="32" y="40"/>
                      <a:pt x="33" y="41"/>
                      <a:pt x="33" y="41"/>
                    </a:cubicBezTo>
                    <a:cubicBezTo>
                      <a:pt x="28" y="64"/>
                      <a:pt x="28" y="64"/>
                      <a:pt x="28" y="64"/>
                    </a:cubicBezTo>
                    <a:cubicBezTo>
                      <a:pt x="23" y="62"/>
                      <a:pt x="19" y="60"/>
                      <a:pt x="16" y="57"/>
                    </a:cubicBezTo>
                    <a:close/>
                    <a:moveTo>
                      <a:pt x="29" y="64"/>
                    </a:moveTo>
                    <a:cubicBezTo>
                      <a:pt x="34" y="41"/>
                      <a:pt x="34" y="41"/>
                      <a:pt x="34" y="41"/>
                    </a:cubicBezTo>
                    <a:cubicBezTo>
                      <a:pt x="35" y="41"/>
                      <a:pt x="35" y="41"/>
                      <a:pt x="36" y="41"/>
                    </a:cubicBezTo>
                    <a:cubicBezTo>
                      <a:pt x="42" y="64"/>
                      <a:pt x="42" y="64"/>
                      <a:pt x="42" y="64"/>
                    </a:cubicBezTo>
                    <a:cubicBezTo>
                      <a:pt x="38" y="65"/>
                      <a:pt x="33" y="65"/>
                      <a:pt x="29" y="64"/>
                    </a:cubicBezTo>
                    <a:close/>
                    <a:moveTo>
                      <a:pt x="43" y="64"/>
                    </a:moveTo>
                    <a:cubicBezTo>
                      <a:pt x="37" y="41"/>
                      <a:pt x="37" y="41"/>
                      <a:pt x="37" y="41"/>
                    </a:cubicBezTo>
                    <a:cubicBezTo>
                      <a:pt x="37" y="41"/>
                      <a:pt x="38" y="40"/>
                      <a:pt x="39" y="40"/>
                    </a:cubicBezTo>
                    <a:cubicBezTo>
                      <a:pt x="55" y="56"/>
                      <a:pt x="55" y="56"/>
                      <a:pt x="55" y="56"/>
                    </a:cubicBezTo>
                    <a:cubicBezTo>
                      <a:pt x="51" y="60"/>
                      <a:pt x="47" y="62"/>
                      <a:pt x="43" y="64"/>
                    </a:cubicBezTo>
                    <a:close/>
                    <a:moveTo>
                      <a:pt x="55" y="56"/>
                    </a:moveTo>
                    <a:cubicBezTo>
                      <a:pt x="39" y="39"/>
                      <a:pt x="39" y="39"/>
                      <a:pt x="39" y="39"/>
                    </a:cubicBezTo>
                    <a:cubicBezTo>
                      <a:pt x="39" y="39"/>
                      <a:pt x="40" y="38"/>
                      <a:pt x="40" y="38"/>
                    </a:cubicBezTo>
                    <a:cubicBezTo>
                      <a:pt x="62" y="43"/>
                      <a:pt x="62" y="43"/>
                      <a:pt x="62" y="43"/>
                    </a:cubicBezTo>
                    <a:cubicBezTo>
                      <a:pt x="61" y="48"/>
                      <a:pt x="58" y="52"/>
                      <a:pt x="55" y="56"/>
                    </a:cubicBezTo>
                    <a:close/>
                    <a:moveTo>
                      <a:pt x="62" y="43"/>
                    </a:moveTo>
                    <a:cubicBezTo>
                      <a:pt x="40" y="37"/>
                      <a:pt x="40" y="37"/>
                      <a:pt x="40" y="37"/>
                    </a:cubicBezTo>
                    <a:cubicBezTo>
                      <a:pt x="40" y="36"/>
                      <a:pt x="40" y="35"/>
                      <a:pt x="40" y="35"/>
                    </a:cubicBezTo>
                    <a:cubicBezTo>
                      <a:pt x="62" y="28"/>
                      <a:pt x="62" y="28"/>
                      <a:pt x="62" y="28"/>
                    </a:cubicBezTo>
                    <a:cubicBezTo>
                      <a:pt x="63" y="33"/>
                      <a:pt x="63" y="38"/>
                      <a:pt x="62" y="43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0" name="Freeform 59"/>
              <p:cNvSpPr>
                <a:spLocks noEditPoints="1"/>
              </p:cNvSpPr>
              <p:nvPr/>
            </p:nvSpPr>
            <p:spPr bwMode="auto">
              <a:xfrm>
                <a:off x="1200150" y="2738438"/>
                <a:ext cx="28575" cy="31750"/>
              </a:xfrm>
              <a:custGeom>
                <a:avLst/>
                <a:gdLst>
                  <a:gd name="T0" fmla="*/ 27 w 27"/>
                  <a:gd name="T1" fmla="*/ 16 h 29"/>
                  <a:gd name="T2" fmla="*/ 27 w 27"/>
                  <a:gd name="T3" fmla="*/ 14 h 29"/>
                  <a:gd name="T4" fmla="*/ 24 w 27"/>
                  <a:gd name="T5" fmla="*/ 13 h 29"/>
                  <a:gd name="T6" fmla="*/ 24 w 27"/>
                  <a:gd name="T7" fmla="*/ 11 h 29"/>
                  <a:gd name="T8" fmla="*/ 26 w 27"/>
                  <a:gd name="T9" fmla="*/ 9 h 29"/>
                  <a:gd name="T10" fmla="*/ 25 w 27"/>
                  <a:gd name="T11" fmla="*/ 7 h 29"/>
                  <a:gd name="T12" fmla="*/ 22 w 27"/>
                  <a:gd name="T13" fmla="*/ 7 h 29"/>
                  <a:gd name="T14" fmla="*/ 22 w 27"/>
                  <a:gd name="T15" fmla="*/ 7 h 29"/>
                  <a:gd name="T16" fmla="*/ 21 w 27"/>
                  <a:gd name="T17" fmla="*/ 6 h 29"/>
                  <a:gd name="T18" fmla="*/ 21 w 27"/>
                  <a:gd name="T19" fmla="*/ 6 h 29"/>
                  <a:gd name="T20" fmla="*/ 21 w 27"/>
                  <a:gd name="T21" fmla="*/ 3 h 29"/>
                  <a:gd name="T22" fmla="*/ 19 w 27"/>
                  <a:gd name="T23" fmla="*/ 2 h 29"/>
                  <a:gd name="T24" fmla="*/ 17 w 27"/>
                  <a:gd name="T25" fmla="*/ 4 h 29"/>
                  <a:gd name="T26" fmla="*/ 17 w 27"/>
                  <a:gd name="T27" fmla="*/ 4 h 29"/>
                  <a:gd name="T28" fmla="*/ 16 w 27"/>
                  <a:gd name="T29" fmla="*/ 4 h 29"/>
                  <a:gd name="T30" fmla="*/ 16 w 27"/>
                  <a:gd name="T31" fmla="*/ 4 h 29"/>
                  <a:gd name="T32" fmla="*/ 15 w 27"/>
                  <a:gd name="T33" fmla="*/ 0 h 29"/>
                  <a:gd name="T34" fmla="*/ 12 w 27"/>
                  <a:gd name="T35" fmla="*/ 0 h 29"/>
                  <a:gd name="T36" fmla="*/ 11 w 27"/>
                  <a:gd name="T37" fmla="*/ 4 h 29"/>
                  <a:gd name="T38" fmla="*/ 11 w 27"/>
                  <a:gd name="T39" fmla="*/ 4 h 29"/>
                  <a:gd name="T40" fmla="*/ 10 w 27"/>
                  <a:gd name="T41" fmla="*/ 4 h 29"/>
                  <a:gd name="T42" fmla="*/ 10 w 27"/>
                  <a:gd name="T43" fmla="*/ 4 h 29"/>
                  <a:gd name="T44" fmla="*/ 7 w 27"/>
                  <a:gd name="T45" fmla="*/ 2 h 29"/>
                  <a:gd name="T46" fmla="*/ 6 w 27"/>
                  <a:gd name="T47" fmla="*/ 3 h 29"/>
                  <a:gd name="T48" fmla="*/ 6 w 27"/>
                  <a:gd name="T49" fmla="*/ 6 h 29"/>
                  <a:gd name="T50" fmla="*/ 6 w 27"/>
                  <a:gd name="T51" fmla="*/ 6 h 29"/>
                  <a:gd name="T52" fmla="*/ 5 w 27"/>
                  <a:gd name="T53" fmla="*/ 7 h 29"/>
                  <a:gd name="T54" fmla="*/ 5 w 27"/>
                  <a:gd name="T55" fmla="*/ 7 h 29"/>
                  <a:gd name="T56" fmla="*/ 2 w 27"/>
                  <a:gd name="T57" fmla="*/ 7 h 29"/>
                  <a:gd name="T58" fmla="*/ 1 w 27"/>
                  <a:gd name="T59" fmla="*/ 9 h 29"/>
                  <a:gd name="T60" fmla="*/ 3 w 27"/>
                  <a:gd name="T61" fmla="*/ 11 h 29"/>
                  <a:gd name="T62" fmla="*/ 3 w 27"/>
                  <a:gd name="T63" fmla="*/ 13 h 29"/>
                  <a:gd name="T64" fmla="*/ 0 w 27"/>
                  <a:gd name="T65" fmla="*/ 14 h 29"/>
                  <a:gd name="T66" fmla="*/ 0 w 27"/>
                  <a:gd name="T67" fmla="*/ 16 h 29"/>
                  <a:gd name="T68" fmla="*/ 3 w 27"/>
                  <a:gd name="T69" fmla="*/ 17 h 29"/>
                  <a:gd name="T70" fmla="*/ 3 w 27"/>
                  <a:gd name="T71" fmla="*/ 19 h 29"/>
                  <a:gd name="T72" fmla="*/ 1 w 27"/>
                  <a:gd name="T73" fmla="*/ 21 h 29"/>
                  <a:gd name="T74" fmla="*/ 2 w 27"/>
                  <a:gd name="T75" fmla="*/ 23 h 29"/>
                  <a:gd name="T76" fmla="*/ 5 w 27"/>
                  <a:gd name="T77" fmla="*/ 22 h 29"/>
                  <a:gd name="T78" fmla="*/ 6 w 27"/>
                  <a:gd name="T79" fmla="*/ 23 h 29"/>
                  <a:gd name="T80" fmla="*/ 6 w 27"/>
                  <a:gd name="T81" fmla="*/ 27 h 29"/>
                  <a:gd name="T82" fmla="*/ 7 w 27"/>
                  <a:gd name="T83" fmla="*/ 28 h 29"/>
                  <a:gd name="T84" fmla="*/ 10 w 27"/>
                  <a:gd name="T85" fmla="*/ 26 h 29"/>
                  <a:gd name="T86" fmla="*/ 11 w 27"/>
                  <a:gd name="T87" fmla="*/ 26 h 29"/>
                  <a:gd name="T88" fmla="*/ 12 w 27"/>
                  <a:gd name="T89" fmla="*/ 29 h 29"/>
                  <a:gd name="T90" fmla="*/ 15 w 27"/>
                  <a:gd name="T91" fmla="*/ 29 h 29"/>
                  <a:gd name="T92" fmla="*/ 16 w 27"/>
                  <a:gd name="T93" fmla="*/ 26 h 29"/>
                  <a:gd name="T94" fmla="*/ 17 w 27"/>
                  <a:gd name="T95" fmla="*/ 26 h 29"/>
                  <a:gd name="T96" fmla="*/ 19 w 27"/>
                  <a:gd name="T97" fmla="*/ 28 h 29"/>
                  <a:gd name="T98" fmla="*/ 21 w 27"/>
                  <a:gd name="T99" fmla="*/ 27 h 29"/>
                  <a:gd name="T100" fmla="*/ 21 w 27"/>
                  <a:gd name="T101" fmla="*/ 23 h 29"/>
                  <a:gd name="T102" fmla="*/ 22 w 27"/>
                  <a:gd name="T103" fmla="*/ 22 h 29"/>
                  <a:gd name="T104" fmla="*/ 25 w 27"/>
                  <a:gd name="T105" fmla="*/ 23 h 29"/>
                  <a:gd name="T106" fmla="*/ 26 w 27"/>
                  <a:gd name="T107" fmla="*/ 21 h 29"/>
                  <a:gd name="T108" fmla="*/ 24 w 27"/>
                  <a:gd name="T109" fmla="*/ 19 h 29"/>
                  <a:gd name="T110" fmla="*/ 24 w 27"/>
                  <a:gd name="T111" fmla="*/ 17 h 29"/>
                  <a:gd name="T112" fmla="*/ 27 w 27"/>
                  <a:gd name="T113" fmla="*/ 16 h 29"/>
                  <a:gd name="T114" fmla="*/ 13 w 27"/>
                  <a:gd name="T115" fmla="*/ 21 h 29"/>
                  <a:gd name="T116" fmla="*/ 8 w 27"/>
                  <a:gd name="T117" fmla="*/ 15 h 29"/>
                  <a:gd name="T118" fmla="*/ 13 w 27"/>
                  <a:gd name="T119" fmla="*/ 9 h 29"/>
                  <a:gd name="T120" fmla="*/ 19 w 27"/>
                  <a:gd name="T121" fmla="*/ 15 h 29"/>
                  <a:gd name="T122" fmla="*/ 13 w 27"/>
                  <a:gd name="T123" fmla="*/ 21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7" h="29">
                    <a:moveTo>
                      <a:pt x="27" y="16"/>
                    </a:moveTo>
                    <a:cubicBezTo>
                      <a:pt x="27" y="14"/>
                      <a:pt x="27" y="14"/>
                      <a:pt x="27" y="14"/>
                    </a:cubicBezTo>
                    <a:cubicBezTo>
                      <a:pt x="24" y="13"/>
                      <a:pt x="24" y="13"/>
                      <a:pt x="24" y="13"/>
                    </a:cubicBezTo>
                    <a:cubicBezTo>
                      <a:pt x="24" y="12"/>
                      <a:pt x="24" y="12"/>
                      <a:pt x="24" y="11"/>
                    </a:cubicBezTo>
                    <a:cubicBezTo>
                      <a:pt x="26" y="9"/>
                      <a:pt x="26" y="9"/>
                      <a:pt x="26" y="9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2" y="7"/>
                      <a:pt x="22" y="7"/>
                      <a:pt x="22" y="7"/>
                    </a:cubicBezTo>
                    <a:cubicBezTo>
                      <a:pt x="22" y="7"/>
                      <a:pt x="22" y="7"/>
                      <a:pt x="22" y="7"/>
                    </a:cubicBezTo>
                    <a:cubicBezTo>
                      <a:pt x="21" y="7"/>
                      <a:pt x="21" y="7"/>
                      <a:pt x="21" y="6"/>
                    </a:cubicBezTo>
                    <a:cubicBezTo>
                      <a:pt x="21" y="6"/>
                      <a:pt x="21" y="6"/>
                      <a:pt x="21" y="6"/>
                    </a:cubicBezTo>
                    <a:cubicBezTo>
                      <a:pt x="21" y="3"/>
                      <a:pt x="21" y="3"/>
                      <a:pt x="21" y="3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11" y="4"/>
                      <a:pt x="10" y="4"/>
                      <a:pt x="10" y="4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7"/>
                      <a:pt x="6" y="7"/>
                      <a:pt x="5" y="7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3" y="11"/>
                      <a:pt x="3" y="11"/>
                      <a:pt x="3" y="11"/>
                    </a:cubicBezTo>
                    <a:cubicBezTo>
                      <a:pt x="3" y="12"/>
                      <a:pt x="3" y="12"/>
                      <a:pt x="3" y="13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3" y="17"/>
                      <a:pt x="3" y="17"/>
                      <a:pt x="3" y="17"/>
                    </a:cubicBezTo>
                    <a:cubicBezTo>
                      <a:pt x="3" y="18"/>
                      <a:pt x="3" y="18"/>
                      <a:pt x="3" y="19"/>
                    </a:cubicBezTo>
                    <a:cubicBezTo>
                      <a:pt x="1" y="21"/>
                      <a:pt x="1" y="21"/>
                      <a:pt x="1" y="21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5" y="22"/>
                      <a:pt x="5" y="22"/>
                      <a:pt x="5" y="22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6" y="27"/>
                      <a:pt x="6" y="27"/>
                      <a:pt x="6" y="27"/>
                    </a:cubicBezTo>
                    <a:cubicBezTo>
                      <a:pt x="7" y="28"/>
                      <a:pt x="7" y="28"/>
                      <a:pt x="7" y="28"/>
                    </a:cubicBezTo>
                    <a:cubicBezTo>
                      <a:pt x="10" y="26"/>
                      <a:pt x="10" y="26"/>
                      <a:pt x="10" y="26"/>
                    </a:cubicBezTo>
                    <a:cubicBezTo>
                      <a:pt x="10" y="26"/>
                      <a:pt x="11" y="26"/>
                      <a:pt x="11" y="26"/>
                    </a:cubicBezTo>
                    <a:cubicBezTo>
                      <a:pt x="12" y="29"/>
                      <a:pt x="12" y="29"/>
                      <a:pt x="12" y="29"/>
                    </a:cubicBezTo>
                    <a:cubicBezTo>
                      <a:pt x="15" y="29"/>
                      <a:pt x="15" y="29"/>
                      <a:pt x="15" y="29"/>
                    </a:cubicBezTo>
                    <a:cubicBezTo>
                      <a:pt x="16" y="26"/>
                      <a:pt x="16" y="26"/>
                      <a:pt x="16" y="26"/>
                    </a:cubicBezTo>
                    <a:cubicBezTo>
                      <a:pt x="16" y="26"/>
                      <a:pt x="17" y="26"/>
                      <a:pt x="17" y="26"/>
                    </a:cubicBezTo>
                    <a:cubicBezTo>
                      <a:pt x="19" y="28"/>
                      <a:pt x="19" y="28"/>
                      <a:pt x="19" y="28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2" y="22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6" y="21"/>
                      <a:pt x="26" y="21"/>
                      <a:pt x="26" y="21"/>
                    </a:cubicBezTo>
                    <a:cubicBezTo>
                      <a:pt x="24" y="19"/>
                      <a:pt x="24" y="19"/>
                      <a:pt x="24" y="19"/>
                    </a:cubicBezTo>
                    <a:cubicBezTo>
                      <a:pt x="24" y="18"/>
                      <a:pt x="24" y="18"/>
                      <a:pt x="24" y="17"/>
                    </a:cubicBezTo>
                    <a:lnTo>
                      <a:pt x="27" y="16"/>
                    </a:lnTo>
                    <a:close/>
                    <a:moveTo>
                      <a:pt x="13" y="21"/>
                    </a:moveTo>
                    <a:cubicBezTo>
                      <a:pt x="10" y="21"/>
                      <a:pt x="8" y="18"/>
                      <a:pt x="8" y="15"/>
                    </a:cubicBezTo>
                    <a:cubicBezTo>
                      <a:pt x="8" y="12"/>
                      <a:pt x="10" y="9"/>
                      <a:pt x="13" y="9"/>
                    </a:cubicBezTo>
                    <a:cubicBezTo>
                      <a:pt x="16" y="9"/>
                      <a:pt x="19" y="12"/>
                      <a:pt x="19" y="15"/>
                    </a:cubicBezTo>
                    <a:cubicBezTo>
                      <a:pt x="19" y="18"/>
                      <a:pt x="16" y="21"/>
                      <a:pt x="13" y="21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2" name="Freeform 61"/>
              <p:cNvSpPr>
                <a:spLocks noEditPoints="1"/>
              </p:cNvSpPr>
              <p:nvPr/>
            </p:nvSpPr>
            <p:spPr bwMode="auto">
              <a:xfrm>
                <a:off x="1270000" y="2611438"/>
                <a:ext cx="49213" cy="53975"/>
              </a:xfrm>
              <a:custGeom>
                <a:avLst/>
                <a:gdLst>
                  <a:gd name="T0" fmla="*/ 46 w 47"/>
                  <a:gd name="T1" fmla="*/ 35 h 50"/>
                  <a:gd name="T2" fmla="*/ 47 w 47"/>
                  <a:gd name="T3" fmla="*/ 31 h 50"/>
                  <a:gd name="T4" fmla="*/ 42 w 47"/>
                  <a:gd name="T5" fmla="*/ 27 h 50"/>
                  <a:gd name="T6" fmla="*/ 42 w 47"/>
                  <a:gd name="T7" fmla="*/ 25 h 50"/>
                  <a:gd name="T8" fmla="*/ 47 w 47"/>
                  <a:gd name="T9" fmla="*/ 22 h 50"/>
                  <a:gd name="T10" fmla="*/ 46 w 47"/>
                  <a:gd name="T11" fmla="*/ 18 h 50"/>
                  <a:gd name="T12" fmla="*/ 41 w 47"/>
                  <a:gd name="T13" fmla="*/ 17 h 50"/>
                  <a:gd name="T14" fmla="*/ 41 w 47"/>
                  <a:gd name="T15" fmla="*/ 17 h 50"/>
                  <a:gd name="T16" fmla="*/ 40 w 47"/>
                  <a:gd name="T17" fmla="*/ 15 h 50"/>
                  <a:gd name="T18" fmla="*/ 40 w 47"/>
                  <a:gd name="T19" fmla="*/ 15 h 50"/>
                  <a:gd name="T20" fmla="*/ 42 w 47"/>
                  <a:gd name="T21" fmla="*/ 10 h 50"/>
                  <a:gd name="T22" fmla="*/ 40 w 47"/>
                  <a:gd name="T23" fmla="*/ 7 h 50"/>
                  <a:gd name="T24" fmla="*/ 35 w 47"/>
                  <a:gd name="T25" fmla="*/ 9 h 50"/>
                  <a:gd name="T26" fmla="*/ 35 w 47"/>
                  <a:gd name="T27" fmla="*/ 9 h 50"/>
                  <a:gd name="T28" fmla="*/ 33 w 47"/>
                  <a:gd name="T29" fmla="*/ 8 h 50"/>
                  <a:gd name="T30" fmla="*/ 33 w 47"/>
                  <a:gd name="T31" fmla="*/ 8 h 50"/>
                  <a:gd name="T32" fmla="*/ 33 w 47"/>
                  <a:gd name="T33" fmla="*/ 2 h 50"/>
                  <a:gd name="T34" fmla="*/ 29 w 47"/>
                  <a:gd name="T35" fmla="*/ 1 h 50"/>
                  <a:gd name="T36" fmla="*/ 25 w 47"/>
                  <a:gd name="T37" fmla="*/ 5 h 50"/>
                  <a:gd name="T38" fmla="*/ 25 w 47"/>
                  <a:gd name="T39" fmla="*/ 5 h 50"/>
                  <a:gd name="T40" fmla="*/ 23 w 47"/>
                  <a:gd name="T41" fmla="*/ 5 h 50"/>
                  <a:gd name="T42" fmla="*/ 23 w 47"/>
                  <a:gd name="T43" fmla="*/ 5 h 50"/>
                  <a:gd name="T44" fmla="*/ 20 w 47"/>
                  <a:gd name="T45" fmla="*/ 0 h 50"/>
                  <a:gd name="T46" fmla="*/ 16 w 47"/>
                  <a:gd name="T47" fmla="*/ 1 h 50"/>
                  <a:gd name="T48" fmla="*/ 16 w 47"/>
                  <a:gd name="T49" fmla="*/ 7 h 50"/>
                  <a:gd name="T50" fmla="*/ 16 w 47"/>
                  <a:gd name="T51" fmla="*/ 7 h 50"/>
                  <a:gd name="T52" fmla="*/ 14 w 47"/>
                  <a:gd name="T53" fmla="*/ 8 h 50"/>
                  <a:gd name="T54" fmla="*/ 14 w 47"/>
                  <a:gd name="T55" fmla="*/ 8 h 50"/>
                  <a:gd name="T56" fmla="*/ 9 w 47"/>
                  <a:gd name="T57" fmla="*/ 5 h 50"/>
                  <a:gd name="T58" fmla="*/ 6 w 47"/>
                  <a:gd name="T59" fmla="*/ 8 h 50"/>
                  <a:gd name="T60" fmla="*/ 8 w 47"/>
                  <a:gd name="T61" fmla="*/ 13 h 50"/>
                  <a:gd name="T62" fmla="*/ 7 w 47"/>
                  <a:gd name="T63" fmla="*/ 15 h 50"/>
                  <a:gd name="T64" fmla="*/ 1 w 47"/>
                  <a:gd name="T65" fmla="*/ 15 h 50"/>
                  <a:gd name="T66" fmla="*/ 0 w 47"/>
                  <a:gd name="T67" fmla="*/ 19 h 50"/>
                  <a:gd name="T68" fmla="*/ 4 w 47"/>
                  <a:gd name="T69" fmla="*/ 23 h 50"/>
                  <a:gd name="T70" fmla="*/ 4 w 47"/>
                  <a:gd name="T71" fmla="*/ 25 h 50"/>
                  <a:gd name="T72" fmla="*/ 0 w 47"/>
                  <a:gd name="T73" fmla="*/ 28 h 50"/>
                  <a:gd name="T74" fmla="*/ 0 w 47"/>
                  <a:gd name="T75" fmla="*/ 32 h 50"/>
                  <a:gd name="T76" fmla="*/ 6 w 47"/>
                  <a:gd name="T77" fmla="*/ 33 h 50"/>
                  <a:gd name="T78" fmla="*/ 7 w 47"/>
                  <a:gd name="T79" fmla="*/ 35 h 50"/>
                  <a:gd name="T80" fmla="*/ 4 w 47"/>
                  <a:gd name="T81" fmla="*/ 40 h 50"/>
                  <a:gd name="T82" fmla="*/ 7 w 47"/>
                  <a:gd name="T83" fmla="*/ 43 h 50"/>
                  <a:gd name="T84" fmla="*/ 12 w 47"/>
                  <a:gd name="T85" fmla="*/ 41 h 50"/>
                  <a:gd name="T86" fmla="*/ 14 w 47"/>
                  <a:gd name="T87" fmla="*/ 42 h 50"/>
                  <a:gd name="T88" fmla="*/ 14 w 47"/>
                  <a:gd name="T89" fmla="*/ 48 h 50"/>
                  <a:gd name="T90" fmla="*/ 18 w 47"/>
                  <a:gd name="T91" fmla="*/ 49 h 50"/>
                  <a:gd name="T92" fmla="*/ 21 w 47"/>
                  <a:gd name="T93" fmla="*/ 45 h 50"/>
                  <a:gd name="T94" fmla="*/ 24 w 47"/>
                  <a:gd name="T95" fmla="*/ 45 h 50"/>
                  <a:gd name="T96" fmla="*/ 27 w 47"/>
                  <a:gd name="T97" fmla="*/ 50 h 50"/>
                  <a:gd name="T98" fmla="*/ 30 w 47"/>
                  <a:gd name="T99" fmla="*/ 49 h 50"/>
                  <a:gd name="T100" fmla="*/ 31 w 47"/>
                  <a:gd name="T101" fmla="*/ 43 h 50"/>
                  <a:gd name="T102" fmla="*/ 33 w 47"/>
                  <a:gd name="T103" fmla="*/ 42 h 50"/>
                  <a:gd name="T104" fmla="*/ 38 w 47"/>
                  <a:gd name="T105" fmla="*/ 45 h 50"/>
                  <a:gd name="T106" fmla="*/ 41 w 47"/>
                  <a:gd name="T107" fmla="*/ 42 h 50"/>
                  <a:gd name="T108" fmla="*/ 39 w 47"/>
                  <a:gd name="T109" fmla="*/ 37 h 50"/>
                  <a:gd name="T110" fmla="*/ 40 w 47"/>
                  <a:gd name="T111" fmla="*/ 35 h 50"/>
                  <a:gd name="T112" fmla="*/ 46 w 47"/>
                  <a:gd name="T113" fmla="*/ 35 h 50"/>
                  <a:gd name="T114" fmla="*/ 20 w 47"/>
                  <a:gd name="T115" fmla="*/ 35 h 50"/>
                  <a:gd name="T116" fmla="*/ 14 w 47"/>
                  <a:gd name="T117" fmla="*/ 22 h 50"/>
                  <a:gd name="T118" fmla="*/ 26 w 47"/>
                  <a:gd name="T119" fmla="*/ 16 h 50"/>
                  <a:gd name="T120" fmla="*/ 32 w 47"/>
                  <a:gd name="T121" fmla="*/ 28 h 50"/>
                  <a:gd name="T122" fmla="*/ 20 w 47"/>
                  <a:gd name="T123" fmla="*/ 35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7" h="50">
                    <a:moveTo>
                      <a:pt x="46" y="35"/>
                    </a:moveTo>
                    <a:cubicBezTo>
                      <a:pt x="47" y="31"/>
                      <a:pt x="47" y="31"/>
                      <a:pt x="47" y="31"/>
                    </a:cubicBezTo>
                    <a:cubicBezTo>
                      <a:pt x="42" y="27"/>
                      <a:pt x="42" y="27"/>
                      <a:pt x="42" y="27"/>
                    </a:cubicBezTo>
                    <a:cubicBezTo>
                      <a:pt x="42" y="26"/>
                      <a:pt x="42" y="26"/>
                      <a:pt x="42" y="25"/>
                    </a:cubicBezTo>
                    <a:cubicBezTo>
                      <a:pt x="47" y="22"/>
                      <a:pt x="47" y="22"/>
                      <a:pt x="47" y="22"/>
                    </a:cubicBezTo>
                    <a:cubicBezTo>
                      <a:pt x="46" y="18"/>
                      <a:pt x="46" y="18"/>
                      <a:pt x="46" y="18"/>
                    </a:cubicBezTo>
                    <a:cubicBezTo>
                      <a:pt x="41" y="17"/>
                      <a:pt x="41" y="17"/>
                      <a:pt x="41" y="17"/>
                    </a:cubicBezTo>
                    <a:cubicBezTo>
                      <a:pt x="41" y="17"/>
                      <a:pt x="41" y="17"/>
                      <a:pt x="41" y="17"/>
                    </a:cubicBezTo>
                    <a:cubicBezTo>
                      <a:pt x="40" y="16"/>
                      <a:pt x="40" y="16"/>
                      <a:pt x="40" y="15"/>
                    </a:cubicBezTo>
                    <a:cubicBezTo>
                      <a:pt x="40" y="15"/>
                      <a:pt x="40" y="15"/>
                      <a:pt x="40" y="15"/>
                    </a:cubicBezTo>
                    <a:cubicBezTo>
                      <a:pt x="42" y="10"/>
                      <a:pt x="42" y="10"/>
                      <a:pt x="42" y="10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35" y="9"/>
                      <a:pt x="35" y="9"/>
                      <a:pt x="35" y="9"/>
                    </a:cubicBezTo>
                    <a:cubicBezTo>
                      <a:pt x="35" y="9"/>
                      <a:pt x="35" y="9"/>
                      <a:pt x="35" y="9"/>
                    </a:cubicBezTo>
                    <a:cubicBezTo>
                      <a:pt x="34" y="9"/>
                      <a:pt x="33" y="8"/>
                      <a:pt x="33" y="8"/>
                    </a:cubicBezTo>
                    <a:cubicBezTo>
                      <a:pt x="33" y="8"/>
                      <a:pt x="33" y="8"/>
                      <a:pt x="33" y="8"/>
                    </a:cubicBezTo>
                    <a:cubicBezTo>
                      <a:pt x="33" y="2"/>
                      <a:pt x="33" y="2"/>
                      <a:pt x="33" y="2"/>
                    </a:cubicBezTo>
                    <a:cubicBezTo>
                      <a:pt x="29" y="1"/>
                      <a:pt x="29" y="1"/>
                      <a:pt x="29" y="1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4" y="5"/>
                      <a:pt x="23" y="5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16" y="1"/>
                      <a:pt x="16" y="1"/>
                      <a:pt x="16" y="1"/>
                    </a:cubicBezTo>
                    <a:cubicBezTo>
                      <a:pt x="16" y="7"/>
                      <a:pt x="16" y="7"/>
                      <a:pt x="16" y="7"/>
                    </a:cubicBezTo>
                    <a:cubicBezTo>
                      <a:pt x="16" y="7"/>
                      <a:pt x="16" y="7"/>
                      <a:pt x="16" y="7"/>
                    </a:cubicBezTo>
                    <a:cubicBezTo>
                      <a:pt x="15" y="7"/>
                      <a:pt x="14" y="8"/>
                      <a:pt x="14" y="8"/>
                    </a:cubicBezTo>
                    <a:cubicBezTo>
                      <a:pt x="14" y="8"/>
                      <a:pt x="14" y="8"/>
                      <a:pt x="14" y="8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8" y="13"/>
                      <a:pt x="8" y="13"/>
                      <a:pt x="8" y="13"/>
                    </a:cubicBezTo>
                    <a:cubicBezTo>
                      <a:pt x="8" y="14"/>
                      <a:pt x="7" y="15"/>
                      <a:pt x="7" y="15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4" y="23"/>
                      <a:pt x="4" y="23"/>
                      <a:pt x="4" y="23"/>
                    </a:cubicBezTo>
                    <a:cubicBezTo>
                      <a:pt x="4" y="24"/>
                      <a:pt x="4" y="24"/>
                      <a:pt x="4" y="25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6" y="33"/>
                      <a:pt x="6" y="33"/>
                      <a:pt x="6" y="33"/>
                    </a:cubicBezTo>
                    <a:cubicBezTo>
                      <a:pt x="6" y="34"/>
                      <a:pt x="7" y="34"/>
                      <a:pt x="7" y="35"/>
                    </a:cubicBezTo>
                    <a:cubicBezTo>
                      <a:pt x="4" y="40"/>
                      <a:pt x="4" y="40"/>
                      <a:pt x="4" y="40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2" y="41"/>
                      <a:pt x="12" y="41"/>
                      <a:pt x="12" y="41"/>
                    </a:cubicBezTo>
                    <a:cubicBezTo>
                      <a:pt x="13" y="42"/>
                      <a:pt x="13" y="42"/>
                      <a:pt x="14" y="42"/>
                    </a:cubicBezTo>
                    <a:cubicBezTo>
                      <a:pt x="14" y="48"/>
                      <a:pt x="14" y="48"/>
                      <a:pt x="14" y="48"/>
                    </a:cubicBezTo>
                    <a:cubicBezTo>
                      <a:pt x="18" y="49"/>
                      <a:pt x="18" y="49"/>
                      <a:pt x="18" y="49"/>
                    </a:cubicBezTo>
                    <a:cubicBezTo>
                      <a:pt x="21" y="45"/>
                      <a:pt x="21" y="45"/>
                      <a:pt x="21" y="45"/>
                    </a:cubicBezTo>
                    <a:cubicBezTo>
                      <a:pt x="22" y="45"/>
                      <a:pt x="23" y="45"/>
                      <a:pt x="24" y="45"/>
                    </a:cubicBezTo>
                    <a:cubicBezTo>
                      <a:pt x="27" y="50"/>
                      <a:pt x="27" y="50"/>
                      <a:pt x="27" y="50"/>
                    </a:cubicBezTo>
                    <a:cubicBezTo>
                      <a:pt x="30" y="49"/>
                      <a:pt x="30" y="49"/>
                      <a:pt x="30" y="49"/>
                    </a:cubicBezTo>
                    <a:cubicBezTo>
                      <a:pt x="31" y="43"/>
                      <a:pt x="31" y="43"/>
                      <a:pt x="31" y="43"/>
                    </a:cubicBezTo>
                    <a:cubicBezTo>
                      <a:pt x="32" y="43"/>
                      <a:pt x="32" y="43"/>
                      <a:pt x="33" y="42"/>
                    </a:cubicBezTo>
                    <a:cubicBezTo>
                      <a:pt x="38" y="45"/>
                      <a:pt x="38" y="45"/>
                      <a:pt x="38" y="45"/>
                    </a:cubicBezTo>
                    <a:cubicBezTo>
                      <a:pt x="41" y="42"/>
                      <a:pt x="41" y="42"/>
                      <a:pt x="41" y="42"/>
                    </a:cubicBezTo>
                    <a:cubicBezTo>
                      <a:pt x="39" y="37"/>
                      <a:pt x="39" y="37"/>
                      <a:pt x="39" y="37"/>
                    </a:cubicBezTo>
                    <a:cubicBezTo>
                      <a:pt x="39" y="36"/>
                      <a:pt x="40" y="35"/>
                      <a:pt x="40" y="35"/>
                    </a:cubicBezTo>
                    <a:lnTo>
                      <a:pt x="46" y="35"/>
                    </a:lnTo>
                    <a:close/>
                    <a:moveTo>
                      <a:pt x="20" y="35"/>
                    </a:moveTo>
                    <a:cubicBezTo>
                      <a:pt x="15" y="33"/>
                      <a:pt x="13" y="27"/>
                      <a:pt x="14" y="22"/>
                    </a:cubicBezTo>
                    <a:cubicBezTo>
                      <a:pt x="16" y="17"/>
                      <a:pt x="21" y="14"/>
                      <a:pt x="26" y="16"/>
                    </a:cubicBezTo>
                    <a:cubicBezTo>
                      <a:pt x="31" y="17"/>
                      <a:pt x="34" y="23"/>
                      <a:pt x="32" y="28"/>
                    </a:cubicBezTo>
                    <a:cubicBezTo>
                      <a:pt x="31" y="33"/>
                      <a:pt x="25" y="36"/>
                      <a:pt x="20" y="35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3" name="Freeform 62"/>
              <p:cNvSpPr>
                <a:spLocks noEditPoints="1"/>
              </p:cNvSpPr>
              <p:nvPr/>
            </p:nvSpPr>
            <p:spPr bwMode="auto">
              <a:xfrm>
                <a:off x="996950" y="2262188"/>
                <a:ext cx="434975" cy="696913"/>
              </a:xfrm>
              <a:custGeom>
                <a:avLst/>
                <a:gdLst>
                  <a:gd name="T0" fmla="*/ 217 w 410"/>
                  <a:gd name="T1" fmla="*/ 18 h 658"/>
                  <a:gd name="T2" fmla="*/ 392 w 410"/>
                  <a:gd name="T3" fmla="*/ 217 h 658"/>
                  <a:gd name="T4" fmla="*/ 330 w 410"/>
                  <a:gd name="T5" fmla="*/ 366 h 658"/>
                  <a:gd name="T6" fmla="*/ 290 w 410"/>
                  <a:gd name="T7" fmla="*/ 484 h 658"/>
                  <a:gd name="T8" fmla="*/ 296 w 410"/>
                  <a:gd name="T9" fmla="*/ 508 h 658"/>
                  <a:gd name="T10" fmla="*/ 296 w 410"/>
                  <a:gd name="T11" fmla="*/ 537 h 658"/>
                  <a:gd name="T12" fmla="*/ 287 w 410"/>
                  <a:gd name="T13" fmla="*/ 564 h 658"/>
                  <a:gd name="T14" fmla="*/ 289 w 410"/>
                  <a:gd name="T15" fmla="*/ 580 h 658"/>
                  <a:gd name="T16" fmla="*/ 259 w 410"/>
                  <a:gd name="T17" fmla="*/ 605 h 658"/>
                  <a:gd name="T18" fmla="*/ 259 w 410"/>
                  <a:gd name="T19" fmla="*/ 615 h 658"/>
                  <a:gd name="T20" fmla="*/ 177 w 410"/>
                  <a:gd name="T21" fmla="*/ 640 h 658"/>
                  <a:gd name="T22" fmla="*/ 152 w 410"/>
                  <a:gd name="T23" fmla="*/ 608 h 658"/>
                  <a:gd name="T24" fmla="*/ 147 w 410"/>
                  <a:gd name="T25" fmla="*/ 605 h 658"/>
                  <a:gd name="T26" fmla="*/ 122 w 410"/>
                  <a:gd name="T27" fmla="*/ 573 h 658"/>
                  <a:gd name="T28" fmla="*/ 115 w 410"/>
                  <a:gd name="T29" fmla="*/ 544 h 658"/>
                  <a:gd name="T30" fmla="*/ 119 w 410"/>
                  <a:gd name="T31" fmla="*/ 523 h 658"/>
                  <a:gd name="T32" fmla="*/ 115 w 410"/>
                  <a:gd name="T33" fmla="*/ 502 h 658"/>
                  <a:gd name="T34" fmla="*/ 117 w 410"/>
                  <a:gd name="T35" fmla="*/ 432 h 658"/>
                  <a:gd name="T36" fmla="*/ 39 w 410"/>
                  <a:gd name="T37" fmla="*/ 310 h 658"/>
                  <a:gd name="T38" fmla="*/ 72 w 410"/>
                  <a:gd name="T39" fmla="*/ 76 h 658"/>
                  <a:gd name="T40" fmla="*/ 205 w 410"/>
                  <a:gd name="T41" fmla="*/ 18 h 658"/>
                  <a:gd name="T42" fmla="*/ 193 w 410"/>
                  <a:gd name="T43" fmla="*/ 1 h 658"/>
                  <a:gd name="T44" fmla="*/ 192 w 410"/>
                  <a:gd name="T45" fmla="*/ 1 h 658"/>
                  <a:gd name="T46" fmla="*/ 60 w 410"/>
                  <a:gd name="T47" fmla="*/ 64 h 658"/>
                  <a:gd name="T48" fmla="*/ 24 w 410"/>
                  <a:gd name="T49" fmla="*/ 317 h 658"/>
                  <a:gd name="T50" fmla="*/ 100 w 410"/>
                  <a:gd name="T51" fmla="*/ 433 h 658"/>
                  <a:gd name="T52" fmla="*/ 98 w 410"/>
                  <a:gd name="T53" fmla="*/ 502 h 658"/>
                  <a:gd name="T54" fmla="*/ 101 w 410"/>
                  <a:gd name="T55" fmla="*/ 523 h 658"/>
                  <a:gd name="T56" fmla="*/ 98 w 410"/>
                  <a:gd name="T57" fmla="*/ 544 h 658"/>
                  <a:gd name="T58" fmla="*/ 106 w 410"/>
                  <a:gd name="T59" fmla="*/ 573 h 658"/>
                  <a:gd name="T60" fmla="*/ 136 w 410"/>
                  <a:gd name="T61" fmla="*/ 621 h 658"/>
                  <a:gd name="T62" fmla="*/ 234 w 410"/>
                  <a:gd name="T63" fmla="*/ 658 h 658"/>
                  <a:gd name="T64" fmla="*/ 305 w 410"/>
                  <a:gd name="T65" fmla="*/ 580 h 658"/>
                  <a:gd name="T66" fmla="*/ 305 w 410"/>
                  <a:gd name="T67" fmla="*/ 569 h 658"/>
                  <a:gd name="T68" fmla="*/ 313 w 410"/>
                  <a:gd name="T69" fmla="*/ 537 h 658"/>
                  <a:gd name="T70" fmla="*/ 313 w 410"/>
                  <a:gd name="T71" fmla="*/ 508 h 658"/>
                  <a:gd name="T72" fmla="*/ 307 w 410"/>
                  <a:gd name="T73" fmla="*/ 480 h 658"/>
                  <a:gd name="T74" fmla="*/ 341 w 410"/>
                  <a:gd name="T75" fmla="*/ 379 h 658"/>
                  <a:gd name="T76" fmla="*/ 409 w 410"/>
                  <a:gd name="T77" fmla="*/ 216 h 658"/>
                  <a:gd name="T78" fmla="*/ 290 w 410"/>
                  <a:gd name="T79" fmla="*/ 19 h 658"/>
                  <a:gd name="T80" fmla="*/ 218 w 410"/>
                  <a:gd name="T81" fmla="*/ 1 h 658"/>
                  <a:gd name="T82" fmla="*/ 205 w 410"/>
                  <a:gd name="T83" fmla="*/ 0 h 6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410" h="658">
                    <a:moveTo>
                      <a:pt x="205" y="18"/>
                    </a:moveTo>
                    <a:cubicBezTo>
                      <a:pt x="209" y="18"/>
                      <a:pt x="217" y="18"/>
                      <a:pt x="217" y="18"/>
                    </a:cubicBezTo>
                    <a:cubicBezTo>
                      <a:pt x="264" y="21"/>
                      <a:pt x="306" y="41"/>
                      <a:pt x="339" y="76"/>
                    </a:cubicBezTo>
                    <a:cubicBezTo>
                      <a:pt x="373" y="114"/>
                      <a:pt x="392" y="163"/>
                      <a:pt x="392" y="217"/>
                    </a:cubicBezTo>
                    <a:cubicBezTo>
                      <a:pt x="393" y="222"/>
                      <a:pt x="394" y="262"/>
                      <a:pt x="372" y="310"/>
                    </a:cubicBezTo>
                    <a:cubicBezTo>
                      <a:pt x="360" y="335"/>
                      <a:pt x="344" y="352"/>
                      <a:pt x="330" y="366"/>
                    </a:cubicBezTo>
                    <a:cubicBezTo>
                      <a:pt x="311" y="386"/>
                      <a:pt x="295" y="402"/>
                      <a:pt x="294" y="432"/>
                    </a:cubicBezTo>
                    <a:cubicBezTo>
                      <a:pt x="294" y="436"/>
                      <a:pt x="292" y="471"/>
                      <a:pt x="290" y="484"/>
                    </a:cubicBezTo>
                    <a:cubicBezTo>
                      <a:pt x="294" y="489"/>
                      <a:pt x="296" y="495"/>
                      <a:pt x="296" y="502"/>
                    </a:cubicBezTo>
                    <a:cubicBezTo>
                      <a:pt x="296" y="508"/>
                      <a:pt x="296" y="508"/>
                      <a:pt x="296" y="508"/>
                    </a:cubicBezTo>
                    <a:cubicBezTo>
                      <a:pt x="296" y="513"/>
                      <a:pt x="294" y="518"/>
                      <a:pt x="291" y="523"/>
                    </a:cubicBezTo>
                    <a:cubicBezTo>
                      <a:pt x="294" y="527"/>
                      <a:pt x="296" y="532"/>
                      <a:pt x="296" y="537"/>
                    </a:cubicBezTo>
                    <a:cubicBezTo>
                      <a:pt x="296" y="544"/>
                      <a:pt x="296" y="544"/>
                      <a:pt x="296" y="544"/>
                    </a:cubicBezTo>
                    <a:cubicBezTo>
                      <a:pt x="296" y="552"/>
                      <a:pt x="292" y="559"/>
                      <a:pt x="287" y="564"/>
                    </a:cubicBezTo>
                    <a:cubicBezTo>
                      <a:pt x="288" y="567"/>
                      <a:pt x="289" y="570"/>
                      <a:pt x="289" y="573"/>
                    </a:cubicBezTo>
                    <a:cubicBezTo>
                      <a:pt x="289" y="580"/>
                      <a:pt x="289" y="580"/>
                      <a:pt x="289" y="580"/>
                    </a:cubicBezTo>
                    <a:cubicBezTo>
                      <a:pt x="289" y="594"/>
                      <a:pt x="277" y="605"/>
                      <a:pt x="264" y="605"/>
                    </a:cubicBezTo>
                    <a:cubicBezTo>
                      <a:pt x="259" y="605"/>
                      <a:pt x="259" y="605"/>
                      <a:pt x="259" y="605"/>
                    </a:cubicBezTo>
                    <a:cubicBezTo>
                      <a:pt x="259" y="606"/>
                      <a:pt x="259" y="607"/>
                      <a:pt x="259" y="608"/>
                    </a:cubicBezTo>
                    <a:cubicBezTo>
                      <a:pt x="259" y="615"/>
                      <a:pt x="259" y="615"/>
                      <a:pt x="259" y="615"/>
                    </a:cubicBezTo>
                    <a:cubicBezTo>
                      <a:pt x="259" y="629"/>
                      <a:pt x="248" y="640"/>
                      <a:pt x="234" y="640"/>
                    </a:cubicBezTo>
                    <a:cubicBezTo>
                      <a:pt x="177" y="640"/>
                      <a:pt x="177" y="640"/>
                      <a:pt x="177" y="640"/>
                    </a:cubicBezTo>
                    <a:cubicBezTo>
                      <a:pt x="163" y="640"/>
                      <a:pt x="152" y="629"/>
                      <a:pt x="152" y="615"/>
                    </a:cubicBezTo>
                    <a:cubicBezTo>
                      <a:pt x="152" y="608"/>
                      <a:pt x="152" y="608"/>
                      <a:pt x="152" y="608"/>
                    </a:cubicBezTo>
                    <a:cubicBezTo>
                      <a:pt x="152" y="607"/>
                      <a:pt x="152" y="606"/>
                      <a:pt x="152" y="605"/>
                    </a:cubicBezTo>
                    <a:cubicBezTo>
                      <a:pt x="147" y="605"/>
                      <a:pt x="147" y="605"/>
                      <a:pt x="147" y="605"/>
                    </a:cubicBezTo>
                    <a:cubicBezTo>
                      <a:pt x="133" y="605"/>
                      <a:pt x="122" y="594"/>
                      <a:pt x="122" y="580"/>
                    </a:cubicBezTo>
                    <a:cubicBezTo>
                      <a:pt x="122" y="573"/>
                      <a:pt x="122" y="573"/>
                      <a:pt x="122" y="573"/>
                    </a:cubicBezTo>
                    <a:cubicBezTo>
                      <a:pt x="122" y="570"/>
                      <a:pt x="123" y="567"/>
                      <a:pt x="124" y="564"/>
                    </a:cubicBezTo>
                    <a:cubicBezTo>
                      <a:pt x="118" y="559"/>
                      <a:pt x="115" y="552"/>
                      <a:pt x="115" y="544"/>
                    </a:cubicBezTo>
                    <a:cubicBezTo>
                      <a:pt x="115" y="537"/>
                      <a:pt x="115" y="537"/>
                      <a:pt x="115" y="537"/>
                    </a:cubicBezTo>
                    <a:cubicBezTo>
                      <a:pt x="115" y="532"/>
                      <a:pt x="117" y="527"/>
                      <a:pt x="119" y="523"/>
                    </a:cubicBezTo>
                    <a:cubicBezTo>
                      <a:pt x="117" y="518"/>
                      <a:pt x="115" y="513"/>
                      <a:pt x="115" y="508"/>
                    </a:cubicBezTo>
                    <a:cubicBezTo>
                      <a:pt x="115" y="502"/>
                      <a:pt x="115" y="502"/>
                      <a:pt x="115" y="502"/>
                    </a:cubicBezTo>
                    <a:cubicBezTo>
                      <a:pt x="115" y="495"/>
                      <a:pt x="117" y="489"/>
                      <a:pt x="121" y="484"/>
                    </a:cubicBezTo>
                    <a:cubicBezTo>
                      <a:pt x="119" y="471"/>
                      <a:pt x="117" y="436"/>
                      <a:pt x="117" y="432"/>
                    </a:cubicBezTo>
                    <a:cubicBezTo>
                      <a:pt x="116" y="402"/>
                      <a:pt x="100" y="386"/>
                      <a:pt x="81" y="366"/>
                    </a:cubicBezTo>
                    <a:cubicBezTo>
                      <a:pt x="67" y="352"/>
                      <a:pt x="51" y="335"/>
                      <a:pt x="39" y="310"/>
                    </a:cubicBezTo>
                    <a:cubicBezTo>
                      <a:pt x="16" y="262"/>
                      <a:pt x="18" y="222"/>
                      <a:pt x="18" y="217"/>
                    </a:cubicBezTo>
                    <a:cubicBezTo>
                      <a:pt x="18" y="163"/>
                      <a:pt x="38" y="114"/>
                      <a:pt x="72" y="76"/>
                    </a:cubicBezTo>
                    <a:cubicBezTo>
                      <a:pt x="105" y="41"/>
                      <a:pt x="147" y="21"/>
                      <a:pt x="193" y="18"/>
                    </a:cubicBezTo>
                    <a:cubicBezTo>
                      <a:pt x="193" y="18"/>
                      <a:pt x="202" y="18"/>
                      <a:pt x="205" y="18"/>
                    </a:cubicBezTo>
                    <a:moveTo>
                      <a:pt x="205" y="0"/>
                    </a:moveTo>
                    <a:cubicBezTo>
                      <a:pt x="202" y="0"/>
                      <a:pt x="194" y="0"/>
                      <a:pt x="193" y="1"/>
                    </a:cubicBezTo>
                    <a:cubicBezTo>
                      <a:pt x="193" y="1"/>
                      <a:pt x="193" y="1"/>
                      <a:pt x="193" y="1"/>
                    </a:cubicBezTo>
                    <a:cubicBezTo>
                      <a:pt x="192" y="1"/>
                      <a:pt x="192" y="1"/>
                      <a:pt x="192" y="1"/>
                    </a:cubicBezTo>
                    <a:cubicBezTo>
                      <a:pt x="167" y="2"/>
                      <a:pt x="143" y="9"/>
                      <a:pt x="121" y="19"/>
                    </a:cubicBezTo>
                    <a:cubicBezTo>
                      <a:pt x="98" y="30"/>
                      <a:pt x="78" y="45"/>
                      <a:pt x="60" y="64"/>
                    </a:cubicBezTo>
                    <a:cubicBezTo>
                      <a:pt x="23" y="105"/>
                      <a:pt x="2" y="158"/>
                      <a:pt x="2" y="216"/>
                    </a:cubicBezTo>
                    <a:cubicBezTo>
                      <a:pt x="1" y="225"/>
                      <a:pt x="0" y="268"/>
                      <a:pt x="24" y="317"/>
                    </a:cubicBezTo>
                    <a:cubicBezTo>
                      <a:pt x="37" y="345"/>
                      <a:pt x="55" y="364"/>
                      <a:pt x="69" y="379"/>
                    </a:cubicBezTo>
                    <a:cubicBezTo>
                      <a:pt x="88" y="398"/>
                      <a:pt x="99" y="410"/>
                      <a:pt x="100" y="433"/>
                    </a:cubicBezTo>
                    <a:cubicBezTo>
                      <a:pt x="101" y="439"/>
                      <a:pt x="102" y="464"/>
                      <a:pt x="104" y="480"/>
                    </a:cubicBezTo>
                    <a:cubicBezTo>
                      <a:pt x="100" y="486"/>
                      <a:pt x="98" y="494"/>
                      <a:pt x="98" y="502"/>
                    </a:cubicBezTo>
                    <a:cubicBezTo>
                      <a:pt x="98" y="508"/>
                      <a:pt x="98" y="508"/>
                      <a:pt x="98" y="508"/>
                    </a:cubicBezTo>
                    <a:cubicBezTo>
                      <a:pt x="98" y="513"/>
                      <a:pt x="99" y="518"/>
                      <a:pt x="101" y="523"/>
                    </a:cubicBezTo>
                    <a:cubicBezTo>
                      <a:pt x="99" y="527"/>
                      <a:pt x="98" y="532"/>
                      <a:pt x="98" y="537"/>
                    </a:cubicBezTo>
                    <a:cubicBezTo>
                      <a:pt x="98" y="544"/>
                      <a:pt x="98" y="544"/>
                      <a:pt x="98" y="544"/>
                    </a:cubicBezTo>
                    <a:cubicBezTo>
                      <a:pt x="98" y="553"/>
                      <a:pt x="101" y="562"/>
                      <a:pt x="106" y="569"/>
                    </a:cubicBezTo>
                    <a:cubicBezTo>
                      <a:pt x="106" y="570"/>
                      <a:pt x="106" y="572"/>
                      <a:pt x="106" y="573"/>
                    </a:cubicBezTo>
                    <a:cubicBezTo>
                      <a:pt x="106" y="580"/>
                      <a:pt x="106" y="580"/>
                      <a:pt x="106" y="580"/>
                    </a:cubicBezTo>
                    <a:cubicBezTo>
                      <a:pt x="106" y="599"/>
                      <a:pt x="119" y="616"/>
                      <a:pt x="136" y="621"/>
                    </a:cubicBezTo>
                    <a:cubicBezTo>
                      <a:pt x="139" y="642"/>
                      <a:pt x="156" y="658"/>
                      <a:pt x="177" y="658"/>
                    </a:cubicBezTo>
                    <a:cubicBezTo>
                      <a:pt x="234" y="658"/>
                      <a:pt x="234" y="658"/>
                      <a:pt x="234" y="658"/>
                    </a:cubicBezTo>
                    <a:cubicBezTo>
                      <a:pt x="255" y="658"/>
                      <a:pt x="272" y="642"/>
                      <a:pt x="275" y="621"/>
                    </a:cubicBezTo>
                    <a:cubicBezTo>
                      <a:pt x="292" y="616"/>
                      <a:pt x="305" y="599"/>
                      <a:pt x="305" y="580"/>
                    </a:cubicBezTo>
                    <a:cubicBezTo>
                      <a:pt x="305" y="573"/>
                      <a:pt x="305" y="573"/>
                      <a:pt x="305" y="573"/>
                    </a:cubicBezTo>
                    <a:cubicBezTo>
                      <a:pt x="305" y="572"/>
                      <a:pt x="305" y="570"/>
                      <a:pt x="305" y="569"/>
                    </a:cubicBezTo>
                    <a:cubicBezTo>
                      <a:pt x="310" y="562"/>
                      <a:pt x="313" y="553"/>
                      <a:pt x="313" y="544"/>
                    </a:cubicBezTo>
                    <a:cubicBezTo>
                      <a:pt x="313" y="537"/>
                      <a:pt x="313" y="537"/>
                      <a:pt x="313" y="537"/>
                    </a:cubicBezTo>
                    <a:cubicBezTo>
                      <a:pt x="313" y="532"/>
                      <a:pt x="312" y="527"/>
                      <a:pt x="310" y="523"/>
                    </a:cubicBezTo>
                    <a:cubicBezTo>
                      <a:pt x="312" y="518"/>
                      <a:pt x="313" y="513"/>
                      <a:pt x="313" y="508"/>
                    </a:cubicBezTo>
                    <a:cubicBezTo>
                      <a:pt x="313" y="502"/>
                      <a:pt x="313" y="502"/>
                      <a:pt x="313" y="502"/>
                    </a:cubicBezTo>
                    <a:cubicBezTo>
                      <a:pt x="313" y="494"/>
                      <a:pt x="311" y="486"/>
                      <a:pt x="307" y="480"/>
                    </a:cubicBezTo>
                    <a:cubicBezTo>
                      <a:pt x="309" y="464"/>
                      <a:pt x="310" y="439"/>
                      <a:pt x="310" y="433"/>
                    </a:cubicBezTo>
                    <a:cubicBezTo>
                      <a:pt x="312" y="410"/>
                      <a:pt x="323" y="398"/>
                      <a:pt x="341" y="379"/>
                    </a:cubicBezTo>
                    <a:cubicBezTo>
                      <a:pt x="356" y="364"/>
                      <a:pt x="374" y="345"/>
                      <a:pt x="387" y="317"/>
                    </a:cubicBezTo>
                    <a:cubicBezTo>
                      <a:pt x="410" y="268"/>
                      <a:pt x="410" y="225"/>
                      <a:pt x="409" y="216"/>
                    </a:cubicBezTo>
                    <a:cubicBezTo>
                      <a:pt x="409" y="158"/>
                      <a:pt x="388" y="105"/>
                      <a:pt x="351" y="64"/>
                    </a:cubicBezTo>
                    <a:cubicBezTo>
                      <a:pt x="333" y="45"/>
                      <a:pt x="313" y="30"/>
                      <a:pt x="290" y="19"/>
                    </a:cubicBezTo>
                    <a:cubicBezTo>
                      <a:pt x="268" y="9"/>
                      <a:pt x="244" y="2"/>
                      <a:pt x="218" y="1"/>
                    </a:cubicBezTo>
                    <a:cubicBezTo>
                      <a:pt x="218" y="1"/>
                      <a:pt x="218" y="1"/>
                      <a:pt x="218" y="1"/>
                    </a:cubicBezTo>
                    <a:cubicBezTo>
                      <a:pt x="218" y="1"/>
                      <a:pt x="218" y="1"/>
                      <a:pt x="218" y="1"/>
                    </a:cubicBezTo>
                    <a:cubicBezTo>
                      <a:pt x="217" y="0"/>
                      <a:pt x="209" y="0"/>
                      <a:pt x="205" y="0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4" name="Freeform 63"/>
              <p:cNvSpPr/>
              <p:nvPr/>
            </p:nvSpPr>
            <p:spPr bwMode="auto">
              <a:xfrm>
                <a:off x="1127125" y="2776538"/>
                <a:ext cx="176213" cy="38100"/>
              </a:xfrm>
              <a:custGeom>
                <a:avLst/>
                <a:gdLst>
                  <a:gd name="T0" fmla="*/ 166 w 166"/>
                  <a:gd name="T1" fmla="*/ 21 h 36"/>
                  <a:gd name="T2" fmla="*/ 152 w 166"/>
                  <a:gd name="T3" fmla="*/ 36 h 36"/>
                  <a:gd name="T4" fmla="*/ 14 w 166"/>
                  <a:gd name="T5" fmla="*/ 36 h 36"/>
                  <a:gd name="T6" fmla="*/ 0 w 166"/>
                  <a:gd name="T7" fmla="*/ 21 h 36"/>
                  <a:gd name="T8" fmla="*/ 0 w 166"/>
                  <a:gd name="T9" fmla="*/ 15 h 36"/>
                  <a:gd name="T10" fmla="*/ 14 w 166"/>
                  <a:gd name="T11" fmla="*/ 0 h 36"/>
                  <a:gd name="T12" fmla="*/ 152 w 166"/>
                  <a:gd name="T13" fmla="*/ 0 h 36"/>
                  <a:gd name="T14" fmla="*/ 166 w 166"/>
                  <a:gd name="T15" fmla="*/ 15 h 36"/>
                  <a:gd name="T16" fmla="*/ 166 w 166"/>
                  <a:gd name="T17" fmla="*/ 2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6" h="36">
                    <a:moveTo>
                      <a:pt x="166" y="21"/>
                    </a:moveTo>
                    <a:cubicBezTo>
                      <a:pt x="166" y="29"/>
                      <a:pt x="160" y="36"/>
                      <a:pt x="152" y="36"/>
                    </a:cubicBezTo>
                    <a:cubicBezTo>
                      <a:pt x="14" y="36"/>
                      <a:pt x="14" y="36"/>
                      <a:pt x="14" y="36"/>
                    </a:cubicBezTo>
                    <a:cubicBezTo>
                      <a:pt x="7" y="36"/>
                      <a:pt x="0" y="29"/>
                      <a:pt x="0" y="21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7"/>
                      <a:pt x="7" y="0"/>
                      <a:pt x="14" y="0"/>
                    </a:cubicBezTo>
                    <a:cubicBezTo>
                      <a:pt x="152" y="0"/>
                      <a:pt x="152" y="0"/>
                      <a:pt x="152" y="0"/>
                    </a:cubicBezTo>
                    <a:cubicBezTo>
                      <a:pt x="160" y="0"/>
                      <a:pt x="166" y="7"/>
                      <a:pt x="166" y="15"/>
                    </a:cubicBezTo>
                    <a:lnTo>
                      <a:pt x="166" y="21"/>
                    </a:ln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5" name="Freeform 64"/>
              <p:cNvSpPr/>
              <p:nvPr/>
            </p:nvSpPr>
            <p:spPr bwMode="auto">
              <a:xfrm>
                <a:off x="1127125" y="2816226"/>
                <a:ext cx="176213" cy="38100"/>
              </a:xfrm>
              <a:custGeom>
                <a:avLst/>
                <a:gdLst>
                  <a:gd name="T0" fmla="*/ 166 w 166"/>
                  <a:gd name="T1" fmla="*/ 21 h 35"/>
                  <a:gd name="T2" fmla="*/ 152 w 166"/>
                  <a:gd name="T3" fmla="*/ 35 h 35"/>
                  <a:gd name="T4" fmla="*/ 14 w 166"/>
                  <a:gd name="T5" fmla="*/ 35 h 35"/>
                  <a:gd name="T6" fmla="*/ 0 w 166"/>
                  <a:gd name="T7" fmla="*/ 21 h 35"/>
                  <a:gd name="T8" fmla="*/ 0 w 166"/>
                  <a:gd name="T9" fmla="*/ 14 h 35"/>
                  <a:gd name="T10" fmla="*/ 14 w 166"/>
                  <a:gd name="T11" fmla="*/ 0 h 35"/>
                  <a:gd name="T12" fmla="*/ 152 w 166"/>
                  <a:gd name="T13" fmla="*/ 0 h 35"/>
                  <a:gd name="T14" fmla="*/ 166 w 166"/>
                  <a:gd name="T15" fmla="*/ 14 h 35"/>
                  <a:gd name="T16" fmla="*/ 166 w 166"/>
                  <a:gd name="T17" fmla="*/ 21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6" h="35">
                    <a:moveTo>
                      <a:pt x="166" y="21"/>
                    </a:moveTo>
                    <a:cubicBezTo>
                      <a:pt x="166" y="29"/>
                      <a:pt x="160" y="35"/>
                      <a:pt x="152" y="35"/>
                    </a:cubicBezTo>
                    <a:cubicBezTo>
                      <a:pt x="14" y="35"/>
                      <a:pt x="14" y="35"/>
                      <a:pt x="14" y="35"/>
                    </a:cubicBezTo>
                    <a:cubicBezTo>
                      <a:pt x="7" y="35"/>
                      <a:pt x="0" y="29"/>
                      <a:pt x="0" y="21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7" y="0"/>
                      <a:pt x="14" y="0"/>
                    </a:cubicBezTo>
                    <a:cubicBezTo>
                      <a:pt x="152" y="0"/>
                      <a:pt x="152" y="0"/>
                      <a:pt x="152" y="0"/>
                    </a:cubicBezTo>
                    <a:cubicBezTo>
                      <a:pt x="160" y="0"/>
                      <a:pt x="166" y="6"/>
                      <a:pt x="166" y="14"/>
                    </a:cubicBezTo>
                    <a:lnTo>
                      <a:pt x="166" y="21"/>
                    </a:ln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6" name="Freeform 65"/>
              <p:cNvSpPr/>
              <p:nvPr/>
            </p:nvSpPr>
            <p:spPr bwMode="auto">
              <a:xfrm>
                <a:off x="1136650" y="2857501"/>
                <a:ext cx="158750" cy="36513"/>
              </a:xfrm>
              <a:custGeom>
                <a:avLst/>
                <a:gdLst>
                  <a:gd name="T0" fmla="*/ 150 w 150"/>
                  <a:gd name="T1" fmla="*/ 20 h 35"/>
                  <a:gd name="T2" fmla="*/ 137 w 150"/>
                  <a:gd name="T3" fmla="*/ 35 h 35"/>
                  <a:gd name="T4" fmla="*/ 14 w 150"/>
                  <a:gd name="T5" fmla="*/ 35 h 35"/>
                  <a:gd name="T6" fmla="*/ 0 w 150"/>
                  <a:gd name="T7" fmla="*/ 20 h 35"/>
                  <a:gd name="T8" fmla="*/ 0 w 150"/>
                  <a:gd name="T9" fmla="*/ 14 h 35"/>
                  <a:gd name="T10" fmla="*/ 14 w 150"/>
                  <a:gd name="T11" fmla="*/ 0 h 35"/>
                  <a:gd name="T12" fmla="*/ 137 w 150"/>
                  <a:gd name="T13" fmla="*/ 0 h 35"/>
                  <a:gd name="T14" fmla="*/ 150 w 150"/>
                  <a:gd name="T15" fmla="*/ 14 h 35"/>
                  <a:gd name="T16" fmla="*/ 150 w 150"/>
                  <a:gd name="T17" fmla="*/ 2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0" h="35">
                    <a:moveTo>
                      <a:pt x="150" y="20"/>
                    </a:moveTo>
                    <a:cubicBezTo>
                      <a:pt x="150" y="28"/>
                      <a:pt x="144" y="35"/>
                      <a:pt x="137" y="35"/>
                    </a:cubicBezTo>
                    <a:cubicBezTo>
                      <a:pt x="14" y="35"/>
                      <a:pt x="14" y="35"/>
                      <a:pt x="14" y="35"/>
                    </a:cubicBezTo>
                    <a:cubicBezTo>
                      <a:pt x="6" y="35"/>
                      <a:pt x="0" y="28"/>
                      <a:pt x="0" y="20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137" y="0"/>
                      <a:pt x="137" y="0"/>
                      <a:pt x="137" y="0"/>
                    </a:cubicBezTo>
                    <a:cubicBezTo>
                      <a:pt x="144" y="0"/>
                      <a:pt x="150" y="6"/>
                      <a:pt x="150" y="14"/>
                    </a:cubicBezTo>
                    <a:lnTo>
                      <a:pt x="150" y="20"/>
                    </a:ln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7" name="Freeform 66"/>
              <p:cNvSpPr/>
              <p:nvPr/>
            </p:nvSpPr>
            <p:spPr bwMode="auto">
              <a:xfrm>
                <a:off x="1169988" y="2895601"/>
                <a:ext cx="92075" cy="38100"/>
              </a:xfrm>
              <a:custGeom>
                <a:avLst/>
                <a:gdLst>
                  <a:gd name="T0" fmla="*/ 87 w 87"/>
                  <a:gd name="T1" fmla="*/ 21 h 36"/>
                  <a:gd name="T2" fmla="*/ 73 w 87"/>
                  <a:gd name="T3" fmla="*/ 36 h 36"/>
                  <a:gd name="T4" fmla="*/ 13 w 87"/>
                  <a:gd name="T5" fmla="*/ 36 h 36"/>
                  <a:gd name="T6" fmla="*/ 0 w 87"/>
                  <a:gd name="T7" fmla="*/ 21 h 36"/>
                  <a:gd name="T8" fmla="*/ 0 w 87"/>
                  <a:gd name="T9" fmla="*/ 15 h 36"/>
                  <a:gd name="T10" fmla="*/ 13 w 87"/>
                  <a:gd name="T11" fmla="*/ 0 h 36"/>
                  <a:gd name="T12" fmla="*/ 73 w 87"/>
                  <a:gd name="T13" fmla="*/ 0 h 36"/>
                  <a:gd name="T14" fmla="*/ 87 w 87"/>
                  <a:gd name="T15" fmla="*/ 15 h 36"/>
                  <a:gd name="T16" fmla="*/ 87 w 87"/>
                  <a:gd name="T17" fmla="*/ 2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7" h="36">
                    <a:moveTo>
                      <a:pt x="87" y="21"/>
                    </a:moveTo>
                    <a:cubicBezTo>
                      <a:pt x="87" y="29"/>
                      <a:pt x="81" y="36"/>
                      <a:pt x="73" y="36"/>
                    </a:cubicBezTo>
                    <a:cubicBezTo>
                      <a:pt x="13" y="36"/>
                      <a:pt x="13" y="36"/>
                      <a:pt x="13" y="36"/>
                    </a:cubicBezTo>
                    <a:cubicBezTo>
                      <a:pt x="6" y="36"/>
                      <a:pt x="0" y="29"/>
                      <a:pt x="0" y="21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7"/>
                      <a:pt x="6" y="0"/>
                      <a:pt x="13" y="0"/>
                    </a:cubicBezTo>
                    <a:cubicBezTo>
                      <a:pt x="73" y="0"/>
                      <a:pt x="73" y="0"/>
                      <a:pt x="73" y="0"/>
                    </a:cubicBezTo>
                    <a:cubicBezTo>
                      <a:pt x="81" y="0"/>
                      <a:pt x="87" y="7"/>
                      <a:pt x="87" y="15"/>
                    </a:cubicBezTo>
                    <a:lnTo>
                      <a:pt x="87" y="21"/>
                    </a:ln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8" name="Freeform 67"/>
              <p:cNvSpPr>
                <a:spLocks noEditPoints="1"/>
              </p:cNvSpPr>
              <p:nvPr/>
            </p:nvSpPr>
            <p:spPr bwMode="auto">
              <a:xfrm>
                <a:off x="1228725" y="2700338"/>
                <a:ext cx="68263" cy="69850"/>
              </a:xfrm>
              <a:custGeom>
                <a:avLst/>
                <a:gdLst>
                  <a:gd name="T0" fmla="*/ 59 w 63"/>
                  <a:gd name="T1" fmla="*/ 30 h 65"/>
                  <a:gd name="T2" fmla="*/ 58 w 63"/>
                  <a:gd name="T3" fmla="*/ 25 h 65"/>
                  <a:gd name="T4" fmla="*/ 56 w 63"/>
                  <a:gd name="T5" fmla="*/ 20 h 65"/>
                  <a:gd name="T6" fmla="*/ 53 w 63"/>
                  <a:gd name="T7" fmla="*/ 16 h 65"/>
                  <a:gd name="T8" fmla="*/ 50 w 63"/>
                  <a:gd name="T9" fmla="*/ 12 h 65"/>
                  <a:gd name="T10" fmla="*/ 46 w 63"/>
                  <a:gd name="T11" fmla="*/ 9 h 65"/>
                  <a:gd name="T12" fmla="*/ 42 w 63"/>
                  <a:gd name="T13" fmla="*/ 7 h 65"/>
                  <a:gd name="T14" fmla="*/ 37 w 63"/>
                  <a:gd name="T15" fmla="*/ 5 h 65"/>
                  <a:gd name="T16" fmla="*/ 33 w 63"/>
                  <a:gd name="T17" fmla="*/ 4 h 65"/>
                  <a:gd name="T18" fmla="*/ 28 w 63"/>
                  <a:gd name="T19" fmla="*/ 1 h 65"/>
                  <a:gd name="T20" fmla="*/ 22 w 63"/>
                  <a:gd name="T21" fmla="*/ 2 h 65"/>
                  <a:gd name="T22" fmla="*/ 17 w 63"/>
                  <a:gd name="T23" fmla="*/ 4 h 65"/>
                  <a:gd name="T24" fmla="*/ 12 w 63"/>
                  <a:gd name="T25" fmla="*/ 7 h 65"/>
                  <a:gd name="T26" fmla="*/ 8 w 63"/>
                  <a:gd name="T27" fmla="*/ 11 h 65"/>
                  <a:gd name="T28" fmla="*/ 5 w 63"/>
                  <a:gd name="T29" fmla="*/ 16 h 65"/>
                  <a:gd name="T30" fmla="*/ 3 w 63"/>
                  <a:gd name="T31" fmla="*/ 21 h 65"/>
                  <a:gd name="T32" fmla="*/ 1 w 63"/>
                  <a:gd name="T33" fmla="*/ 27 h 65"/>
                  <a:gd name="T34" fmla="*/ 0 w 63"/>
                  <a:gd name="T35" fmla="*/ 32 h 65"/>
                  <a:gd name="T36" fmla="*/ 1 w 63"/>
                  <a:gd name="T37" fmla="*/ 38 h 65"/>
                  <a:gd name="T38" fmla="*/ 2 w 63"/>
                  <a:gd name="T39" fmla="*/ 44 h 65"/>
                  <a:gd name="T40" fmla="*/ 5 w 63"/>
                  <a:gd name="T41" fmla="*/ 49 h 65"/>
                  <a:gd name="T42" fmla="*/ 8 w 63"/>
                  <a:gd name="T43" fmla="*/ 54 h 65"/>
                  <a:gd name="T44" fmla="*/ 12 w 63"/>
                  <a:gd name="T45" fmla="*/ 58 h 65"/>
                  <a:gd name="T46" fmla="*/ 16 w 63"/>
                  <a:gd name="T47" fmla="*/ 61 h 65"/>
                  <a:gd name="T48" fmla="*/ 21 w 63"/>
                  <a:gd name="T49" fmla="*/ 64 h 65"/>
                  <a:gd name="T50" fmla="*/ 27 w 63"/>
                  <a:gd name="T51" fmla="*/ 65 h 65"/>
                  <a:gd name="T52" fmla="*/ 31 w 63"/>
                  <a:gd name="T53" fmla="*/ 65 h 65"/>
                  <a:gd name="T54" fmla="*/ 36 w 63"/>
                  <a:gd name="T55" fmla="*/ 65 h 65"/>
                  <a:gd name="T56" fmla="*/ 41 w 63"/>
                  <a:gd name="T57" fmla="*/ 64 h 65"/>
                  <a:gd name="T58" fmla="*/ 46 w 63"/>
                  <a:gd name="T59" fmla="*/ 61 h 65"/>
                  <a:gd name="T60" fmla="*/ 51 w 63"/>
                  <a:gd name="T61" fmla="*/ 58 h 65"/>
                  <a:gd name="T62" fmla="*/ 55 w 63"/>
                  <a:gd name="T63" fmla="*/ 54 h 65"/>
                  <a:gd name="T64" fmla="*/ 58 w 63"/>
                  <a:gd name="T65" fmla="*/ 49 h 65"/>
                  <a:gd name="T66" fmla="*/ 61 w 63"/>
                  <a:gd name="T67" fmla="*/ 44 h 65"/>
                  <a:gd name="T68" fmla="*/ 62 w 63"/>
                  <a:gd name="T69" fmla="*/ 39 h 65"/>
                  <a:gd name="T70" fmla="*/ 56 w 63"/>
                  <a:gd name="T71" fmla="*/ 32 h 65"/>
                  <a:gd name="T72" fmla="*/ 56 w 63"/>
                  <a:gd name="T73" fmla="*/ 32 h 65"/>
                  <a:gd name="T74" fmla="*/ 34 w 63"/>
                  <a:gd name="T75" fmla="*/ 33 h 65"/>
                  <a:gd name="T76" fmla="*/ 34 w 63"/>
                  <a:gd name="T77" fmla="*/ 29 h 65"/>
                  <a:gd name="T78" fmla="*/ 34 w 63"/>
                  <a:gd name="T79" fmla="*/ 28 h 65"/>
                  <a:gd name="T80" fmla="*/ 31 w 63"/>
                  <a:gd name="T81" fmla="*/ 7 h 65"/>
                  <a:gd name="T82" fmla="*/ 31 w 63"/>
                  <a:gd name="T83" fmla="*/ 7 h 65"/>
                  <a:gd name="T84" fmla="*/ 10 w 63"/>
                  <a:gd name="T85" fmla="*/ 20 h 65"/>
                  <a:gd name="T86" fmla="*/ 27 w 63"/>
                  <a:gd name="T87" fmla="*/ 32 h 65"/>
                  <a:gd name="T88" fmla="*/ 27 w 63"/>
                  <a:gd name="T89" fmla="*/ 33 h 65"/>
                  <a:gd name="T90" fmla="*/ 10 w 63"/>
                  <a:gd name="T91" fmla="*/ 46 h 65"/>
                  <a:gd name="T92" fmla="*/ 10 w 63"/>
                  <a:gd name="T93" fmla="*/ 46 h 65"/>
                  <a:gd name="T94" fmla="*/ 31 w 63"/>
                  <a:gd name="T95" fmla="*/ 59 h 65"/>
                  <a:gd name="T96" fmla="*/ 34 w 63"/>
                  <a:gd name="T97" fmla="*/ 37 h 65"/>
                  <a:gd name="T98" fmla="*/ 34 w 63"/>
                  <a:gd name="T99" fmla="*/ 37 h 65"/>
                  <a:gd name="T100" fmla="*/ 53 w 63"/>
                  <a:gd name="T101" fmla="*/ 46 h 65"/>
                  <a:gd name="T102" fmla="*/ 53 w 63"/>
                  <a:gd name="T103" fmla="*/ 46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63" h="65">
                    <a:moveTo>
                      <a:pt x="59" y="33"/>
                    </a:moveTo>
                    <a:cubicBezTo>
                      <a:pt x="63" y="33"/>
                      <a:pt x="63" y="33"/>
                      <a:pt x="63" y="33"/>
                    </a:cubicBezTo>
                    <a:cubicBezTo>
                      <a:pt x="63" y="32"/>
                      <a:pt x="62" y="31"/>
                      <a:pt x="62" y="30"/>
                    </a:cubicBezTo>
                    <a:cubicBezTo>
                      <a:pt x="59" y="30"/>
                      <a:pt x="59" y="30"/>
                      <a:pt x="59" y="30"/>
                    </a:cubicBezTo>
                    <a:cubicBezTo>
                      <a:pt x="59" y="29"/>
                      <a:pt x="58" y="29"/>
                      <a:pt x="58" y="28"/>
                    </a:cubicBezTo>
                    <a:cubicBezTo>
                      <a:pt x="62" y="27"/>
                      <a:pt x="62" y="27"/>
                      <a:pt x="62" y="27"/>
                    </a:cubicBezTo>
                    <a:cubicBezTo>
                      <a:pt x="62" y="26"/>
                      <a:pt x="62" y="25"/>
                      <a:pt x="61" y="25"/>
                    </a:cubicBezTo>
                    <a:cubicBezTo>
                      <a:pt x="58" y="25"/>
                      <a:pt x="58" y="25"/>
                      <a:pt x="58" y="25"/>
                    </a:cubicBezTo>
                    <a:cubicBezTo>
                      <a:pt x="57" y="24"/>
                      <a:pt x="57" y="24"/>
                      <a:pt x="57" y="23"/>
                    </a:cubicBezTo>
                    <a:cubicBezTo>
                      <a:pt x="61" y="21"/>
                      <a:pt x="61" y="21"/>
                      <a:pt x="61" y="21"/>
                    </a:cubicBezTo>
                    <a:cubicBezTo>
                      <a:pt x="60" y="21"/>
                      <a:pt x="60" y="20"/>
                      <a:pt x="60" y="19"/>
                    </a:cubicBezTo>
                    <a:cubicBezTo>
                      <a:pt x="56" y="20"/>
                      <a:pt x="56" y="20"/>
                      <a:pt x="56" y="20"/>
                    </a:cubicBezTo>
                    <a:cubicBezTo>
                      <a:pt x="56" y="20"/>
                      <a:pt x="55" y="19"/>
                      <a:pt x="55" y="19"/>
                    </a:cubicBezTo>
                    <a:cubicBezTo>
                      <a:pt x="58" y="16"/>
                      <a:pt x="58" y="16"/>
                      <a:pt x="58" y="16"/>
                    </a:cubicBezTo>
                    <a:cubicBezTo>
                      <a:pt x="58" y="15"/>
                      <a:pt x="57" y="15"/>
                      <a:pt x="57" y="14"/>
                    </a:cubicBezTo>
                    <a:cubicBezTo>
                      <a:pt x="53" y="16"/>
                      <a:pt x="53" y="16"/>
                      <a:pt x="53" y="16"/>
                    </a:cubicBezTo>
                    <a:cubicBezTo>
                      <a:pt x="53" y="15"/>
                      <a:pt x="53" y="15"/>
                      <a:pt x="52" y="14"/>
                    </a:cubicBezTo>
                    <a:cubicBezTo>
                      <a:pt x="55" y="11"/>
                      <a:pt x="55" y="11"/>
                      <a:pt x="55" y="11"/>
                    </a:cubicBezTo>
                    <a:cubicBezTo>
                      <a:pt x="54" y="11"/>
                      <a:pt x="54" y="10"/>
                      <a:pt x="53" y="10"/>
                    </a:cubicBezTo>
                    <a:cubicBezTo>
                      <a:pt x="50" y="12"/>
                      <a:pt x="50" y="12"/>
                      <a:pt x="50" y="12"/>
                    </a:cubicBezTo>
                    <a:cubicBezTo>
                      <a:pt x="50" y="12"/>
                      <a:pt x="49" y="11"/>
                      <a:pt x="49" y="11"/>
                    </a:cubicBezTo>
                    <a:cubicBezTo>
                      <a:pt x="51" y="7"/>
                      <a:pt x="51" y="7"/>
                      <a:pt x="51" y="7"/>
                    </a:cubicBezTo>
                    <a:cubicBezTo>
                      <a:pt x="50" y="7"/>
                      <a:pt x="50" y="6"/>
                      <a:pt x="49" y="6"/>
                    </a:cubicBezTo>
                    <a:cubicBezTo>
                      <a:pt x="46" y="9"/>
                      <a:pt x="46" y="9"/>
                      <a:pt x="46" y="9"/>
                    </a:cubicBezTo>
                    <a:cubicBezTo>
                      <a:pt x="46" y="9"/>
                      <a:pt x="45" y="8"/>
                      <a:pt x="45" y="8"/>
                    </a:cubicBezTo>
                    <a:cubicBezTo>
                      <a:pt x="46" y="4"/>
                      <a:pt x="46" y="4"/>
                      <a:pt x="46" y="4"/>
                    </a:cubicBezTo>
                    <a:cubicBezTo>
                      <a:pt x="45" y="4"/>
                      <a:pt x="45" y="3"/>
                      <a:pt x="44" y="3"/>
                    </a:cubicBezTo>
                    <a:cubicBezTo>
                      <a:pt x="42" y="7"/>
                      <a:pt x="42" y="7"/>
                      <a:pt x="42" y="7"/>
                    </a:cubicBezTo>
                    <a:cubicBezTo>
                      <a:pt x="41" y="6"/>
                      <a:pt x="41" y="6"/>
                      <a:pt x="40" y="6"/>
                    </a:cubicBezTo>
                    <a:cubicBezTo>
                      <a:pt x="41" y="2"/>
                      <a:pt x="41" y="2"/>
                      <a:pt x="41" y="2"/>
                    </a:cubicBezTo>
                    <a:cubicBezTo>
                      <a:pt x="40" y="2"/>
                      <a:pt x="40" y="1"/>
                      <a:pt x="39" y="1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7" y="5"/>
                      <a:pt x="36" y="5"/>
                      <a:pt x="36" y="5"/>
                    </a:cubicBezTo>
                    <a:cubicBezTo>
                      <a:pt x="36" y="1"/>
                      <a:pt x="36" y="1"/>
                      <a:pt x="36" y="1"/>
                    </a:cubicBezTo>
                    <a:cubicBezTo>
                      <a:pt x="35" y="1"/>
                      <a:pt x="34" y="0"/>
                      <a:pt x="33" y="0"/>
                    </a:cubicBezTo>
                    <a:cubicBezTo>
                      <a:pt x="33" y="4"/>
                      <a:pt x="33" y="4"/>
                      <a:pt x="33" y="4"/>
                    </a:cubicBezTo>
                    <a:cubicBezTo>
                      <a:pt x="32" y="4"/>
                      <a:pt x="32" y="4"/>
                      <a:pt x="31" y="4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29" y="0"/>
                      <a:pt x="28" y="1"/>
                      <a:pt x="28" y="1"/>
                    </a:cubicBezTo>
                    <a:cubicBezTo>
                      <a:pt x="28" y="5"/>
                      <a:pt x="28" y="5"/>
                      <a:pt x="28" y="5"/>
                    </a:cubicBezTo>
                    <a:cubicBezTo>
                      <a:pt x="27" y="5"/>
                      <a:pt x="26" y="5"/>
                      <a:pt x="26" y="5"/>
                    </a:cubicBezTo>
                    <a:cubicBezTo>
                      <a:pt x="25" y="1"/>
                      <a:pt x="25" y="1"/>
                      <a:pt x="25" y="1"/>
                    </a:cubicBezTo>
                    <a:cubicBezTo>
                      <a:pt x="24" y="1"/>
                      <a:pt x="23" y="2"/>
                      <a:pt x="22" y="2"/>
                    </a:cubicBezTo>
                    <a:cubicBezTo>
                      <a:pt x="23" y="6"/>
                      <a:pt x="23" y="6"/>
                      <a:pt x="23" y="6"/>
                    </a:cubicBezTo>
                    <a:cubicBezTo>
                      <a:pt x="22" y="6"/>
                      <a:pt x="22" y="6"/>
                      <a:pt x="21" y="6"/>
                    </a:cubicBezTo>
                    <a:cubicBezTo>
                      <a:pt x="19" y="3"/>
                      <a:pt x="19" y="3"/>
                      <a:pt x="19" y="3"/>
                    </a:cubicBezTo>
                    <a:cubicBezTo>
                      <a:pt x="19" y="3"/>
                      <a:pt x="18" y="4"/>
                      <a:pt x="17" y="4"/>
                    </a:cubicBezTo>
                    <a:cubicBezTo>
                      <a:pt x="18" y="8"/>
                      <a:pt x="18" y="8"/>
                      <a:pt x="18" y="8"/>
                    </a:cubicBezTo>
                    <a:cubicBezTo>
                      <a:pt x="18" y="8"/>
                      <a:pt x="17" y="8"/>
                      <a:pt x="17" y="9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3" y="7"/>
                      <a:pt x="12" y="7"/>
                    </a:cubicBezTo>
                    <a:cubicBezTo>
                      <a:pt x="14" y="11"/>
                      <a:pt x="14" y="11"/>
                      <a:pt x="14" y="11"/>
                    </a:cubicBezTo>
                    <a:cubicBezTo>
                      <a:pt x="14" y="11"/>
                      <a:pt x="13" y="11"/>
                      <a:pt x="13" y="12"/>
                    </a:cubicBezTo>
                    <a:cubicBezTo>
                      <a:pt x="10" y="9"/>
                      <a:pt x="10" y="9"/>
                      <a:pt x="10" y="9"/>
                    </a:cubicBezTo>
                    <a:cubicBezTo>
                      <a:pt x="9" y="10"/>
                      <a:pt x="9" y="10"/>
                      <a:pt x="8" y="11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11" y="15"/>
                      <a:pt x="10" y="15"/>
                      <a:pt x="10" y="16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6" y="14"/>
                      <a:pt x="5" y="15"/>
                      <a:pt x="5" y="16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8" y="19"/>
                      <a:pt x="7" y="19"/>
                      <a:pt x="7" y="20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3" y="19"/>
                      <a:pt x="3" y="20"/>
                      <a:pt x="3" y="21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6" y="23"/>
                      <a:pt x="6" y="24"/>
                      <a:pt x="5" y="25"/>
                    </a:cubicBezTo>
                    <a:cubicBezTo>
                      <a:pt x="2" y="24"/>
                      <a:pt x="2" y="24"/>
                      <a:pt x="2" y="24"/>
                    </a:cubicBezTo>
                    <a:cubicBezTo>
                      <a:pt x="1" y="25"/>
                      <a:pt x="1" y="26"/>
                      <a:pt x="1" y="27"/>
                    </a:cubicBezTo>
                    <a:cubicBezTo>
                      <a:pt x="5" y="28"/>
                      <a:pt x="5" y="28"/>
                      <a:pt x="5" y="28"/>
                    </a:cubicBezTo>
                    <a:cubicBezTo>
                      <a:pt x="5" y="28"/>
                      <a:pt x="4" y="29"/>
                      <a:pt x="4" y="30"/>
                    </a:cubicBezTo>
                    <a:cubicBezTo>
                      <a:pt x="1" y="30"/>
                      <a:pt x="1" y="30"/>
                      <a:pt x="1" y="30"/>
                    </a:cubicBezTo>
                    <a:cubicBezTo>
                      <a:pt x="0" y="31"/>
                      <a:pt x="0" y="31"/>
                      <a:pt x="0" y="32"/>
                    </a:cubicBezTo>
                    <a:cubicBezTo>
                      <a:pt x="4" y="33"/>
                      <a:pt x="4" y="33"/>
                      <a:pt x="4" y="33"/>
                    </a:cubicBezTo>
                    <a:cubicBezTo>
                      <a:pt x="4" y="34"/>
                      <a:pt x="4" y="34"/>
                      <a:pt x="4" y="35"/>
                    </a:cubicBezTo>
                    <a:cubicBezTo>
                      <a:pt x="1" y="36"/>
                      <a:pt x="1" y="36"/>
                      <a:pt x="1" y="36"/>
                    </a:cubicBezTo>
                    <a:cubicBezTo>
                      <a:pt x="1" y="36"/>
                      <a:pt x="1" y="37"/>
                      <a:pt x="1" y="38"/>
                    </a:cubicBezTo>
                    <a:cubicBezTo>
                      <a:pt x="5" y="38"/>
                      <a:pt x="5" y="38"/>
                      <a:pt x="5" y="38"/>
                    </a:cubicBezTo>
                    <a:cubicBezTo>
                      <a:pt x="5" y="39"/>
                      <a:pt x="5" y="39"/>
                      <a:pt x="5" y="40"/>
                    </a:cubicBezTo>
                    <a:cubicBezTo>
                      <a:pt x="1" y="41"/>
                      <a:pt x="1" y="41"/>
                      <a:pt x="1" y="41"/>
                    </a:cubicBezTo>
                    <a:cubicBezTo>
                      <a:pt x="2" y="42"/>
                      <a:pt x="2" y="43"/>
                      <a:pt x="2" y="44"/>
                    </a:cubicBezTo>
                    <a:cubicBezTo>
                      <a:pt x="6" y="43"/>
                      <a:pt x="6" y="43"/>
                      <a:pt x="6" y="43"/>
                    </a:cubicBezTo>
                    <a:cubicBezTo>
                      <a:pt x="6" y="43"/>
                      <a:pt x="6" y="44"/>
                      <a:pt x="7" y="45"/>
                    </a:cubicBezTo>
                    <a:cubicBezTo>
                      <a:pt x="3" y="47"/>
                      <a:pt x="3" y="47"/>
                      <a:pt x="3" y="47"/>
                    </a:cubicBezTo>
                    <a:cubicBezTo>
                      <a:pt x="4" y="48"/>
                      <a:pt x="4" y="48"/>
                      <a:pt x="5" y="49"/>
                    </a:cubicBezTo>
                    <a:cubicBezTo>
                      <a:pt x="8" y="47"/>
                      <a:pt x="8" y="47"/>
                      <a:pt x="8" y="47"/>
                    </a:cubicBezTo>
                    <a:cubicBezTo>
                      <a:pt x="8" y="48"/>
                      <a:pt x="9" y="49"/>
                      <a:pt x="9" y="49"/>
                    </a:cubicBezTo>
                    <a:cubicBezTo>
                      <a:pt x="6" y="52"/>
                      <a:pt x="6" y="52"/>
                      <a:pt x="6" y="52"/>
                    </a:cubicBezTo>
                    <a:cubicBezTo>
                      <a:pt x="7" y="53"/>
                      <a:pt x="7" y="53"/>
                      <a:pt x="8" y="54"/>
                    </a:cubicBezTo>
                    <a:cubicBezTo>
                      <a:pt x="11" y="52"/>
                      <a:pt x="11" y="52"/>
                      <a:pt x="11" y="52"/>
                    </a:cubicBezTo>
                    <a:cubicBezTo>
                      <a:pt x="11" y="52"/>
                      <a:pt x="12" y="53"/>
                      <a:pt x="12" y="53"/>
                    </a:cubicBezTo>
                    <a:cubicBezTo>
                      <a:pt x="10" y="56"/>
                      <a:pt x="10" y="56"/>
                      <a:pt x="10" y="56"/>
                    </a:cubicBezTo>
                    <a:cubicBezTo>
                      <a:pt x="10" y="57"/>
                      <a:pt x="11" y="57"/>
                      <a:pt x="12" y="58"/>
                    </a:cubicBezTo>
                    <a:cubicBezTo>
                      <a:pt x="15" y="55"/>
                      <a:pt x="15" y="55"/>
                      <a:pt x="15" y="55"/>
                    </a:cubicBezTo>
                    <a:cubicBezTo>
                      <a:pt x="15" y="56"/>
                      <a:pt x="15" y="56"/>
                      <a:pt x="16" y="56"/>
                    </a:cubicBezTo>
                    <a:cubicBezTo>
                      <a:pt x="14" y="60"/>
                      <a:pt x="14" y="60"/>
                      <a:pt x="14" y="60"/>
                    </a:cubicBezTo>
                    <a:cubicBezTo>
                      <a:pt x="15" y="60"/>
                      <a:pt x="16" y="61"/>
                      <a:pt x="16" y="61"/>
                    </a:cubicBezTo>
                    <a:cubicBezTo>
                      <a:pt x="19" y="58"/>
                      <a:pt x="19" y="58"/>
                      <a:pt x="19" y="58"/>
                    </a:cubicBezTo>
                    <a:cubicBezTo>
                      <a:pt x="19" y="58"/>
                      <a:pt x="20" y="59"/>
                      <a:pt x="20" y="59"/>
                    </a:cubicBezTo>
                    <a:cubicBezTo>
                      <a:pt x="19" y="63"/>
                      <a:pt x="19" y="63"/>
                      <a:pt x="19" y="63"/>
                    </a:cubicBezTo>
                    <a:cubicBezTo>
                      <a:pt x="20" y="63"/>
                      <a:pt x="21" y="63"/>
                      <a:pt x="21" y="64"/>
                    </a:cubicBezTo>
                    <a:cubicBezTo>
                      <a:pt x="23" y="60"/>
                      <a:pt x="23" y="60"/>
                      <a:pt x="23" y="60"/>
                    </a:cubicBezTo>
                    <a:cubicBezTo>
                      <a:pt x="24" y="60"/>
                      <a:pt x="24" y="60"/>
                      <a:pt x="25" y="60"/>
                    </a:cubicBezTo>
                    <a:cubicBezTo>
                      <a:pt x="24" y="64"/>
                      <a:pt x="24" y="64"/>
                      <a:pt x="24" y="64"/>
                    </a:cubicBezTo>
                    <a:cubicBezTo>
                      <a:pt x="25" y="65"/>
                      <a:pt x="26" y="65"/>
                      <a:pt x="27" y="65"/>
                    </a:cubicBezTo>
                    <a:cubicBezTo>
                      <a:pt x="28" y="61"/>
                      <a:pt x="28" y="61"/>
                      <a:pt x="28" y="61"/>
                    </a:cubicBezTo>
                    <a:cubicBezTo>
                      <a:pt x="28" y="61"/>
                      <a:pt x="29" y="61"/>
                      <a:pt x="30" y="61"/>
                    </a:cubicBezTo>
                    <a:cubicBezTo>
                      <a:pt x="30" y="65"/>
                      <a:pt x="30" y="65"/>
                      <a:pt x="30" y="65"/>
                    </a:cubicBezTo>
                    <a:cubicBezTo>
                      <a:pt x="30" y="65"/>
                      <a:pt x="31" y="65"/>
                      <a:pt x="31" y="65"/>
                    </a:cubicBezTo>
                    <a:cubicBezTo>
                      <a:pt x="32" y="65"/>
                      <a:pt x="32" y="65"/>
                      <a:pt x="32" y="65"/>
                    </a:cubicBezTo>
                    <a:cubicBezTo>
                      <a:pt x="33" y="61"/>
                      <a:pt x="33" y="61"/>
                      <a:pt x="33" y="61"/>
                    </a:cubicBezTo>
                    <a:cubicBezTo>
                      <a:pt x="33" y="61"/>
                      <a:pt x="34" y="61"/>
                      <a:pt x="35" y="61"/>
                    </a:cubicBezTo>
                    <a:cubicBezTo>
                      <a:pt x="36" y="65"/>
                      <a:pt x="36" y="65"/>
                      <a:pt x="36" y="65"/>
                    </a:cubicBezTo>
                    <a:cubicBezTo>
                      <a:pt x="36" y="65"/>
                      <a:pt x="37" y="65"/>
                      <a:pt x="38" y="65"/>
                    </a:cubicBezTo>
                    <a:cubicBezTo>
                      <a:pt x="38" y="61"/>
                      <a:pt x="38" y="61"/>
                      <a:pt x="38" y="61"/>
                    </a:cubicBezTo>
                    <a:cubicBezTo>
                      <a:pt x="38" y="60"/>
                      <a:pt x="39" y="60"/>
                      <a:pt x="39" y="60"/>
                    </a:cubicBezTo>
                    <a:cubicBezTo>
                      <a:pt x="41" y="64"/>
                      <a:pt x="41" y="64"/>
                      <a:pt x="41" y="64"/>
                    </a:cubicBezTo>
                    <a:cubicBezTo>
                      <a:pt x="42" y="63"/>
                      <a:pt x="43" y="63"/>
                      <a:pt x="43" y="63"/>
                    </a:cubicBezTo>
                    <a:cubicBezTo>
                      <a:pt x="42" y="59"/>
                      <a:pt x="42" y="59"/>
                      <a:pt x="42" y="59"/>
                    </a:cubicBezTo>
                    <a:cubicBezTo>
                      <a:pt x="43" y="59"/>
                      <a:pt x="43" y="58"/>
                      <a:pt x="44" y="58"/>
                    </a:cubicBezTo>
                    <a:cubicBezTo>
                      <a:pt x="46" y="61"/>
                      <a:pt x="46" y="61"/>
                      <a:pt x="46" y="61"/>
                    </a:cubicBezTo>
                    <a:cubicBezTo>
                      <a:pt x="47" y="61"/>
                      <a:pt x="48" y="61"/>
                      <a:pt x="48" y="60"/>
                    </a:cubicBezTo>
                    <a:cubicBezTo>
                      <a:pt x="47" y="57"/>
                      <a:pt x="47" y="57"/>
                      <a:pt x="47" y="57"/>
                    </a:cubicBezTo>
                    <a:cubicBezTo>
                      <a:pt x="47" y="56"/>
                      <a:pt x="48" y="56"/>
                      <a:pt x="48" y="55"/>
                    </a:cubicBezTo>
                    <a:cubicBezTo>
                      <a:pt x="51" y="58"/>
                      <a:pt x="51" y="58"/>
                      <a:pt x="51" y="58"/>
                    </a:cubicBezTo>
                    <a:cubicBezTo>
                      <a:pt x="51" y="58"/>
                      <a:pt x="52" y="57"/>
                      <a:pt x="53" y="57"/>
                    </a:cubicBezTo>
                    <a:cubicBezTo>
                      <a:pt x="50" y="53"/>
                      <a:pt x="50" y="53"/>
                      <a:pt x="50" y="53"/>
                    </a:cubicBezTo>
                    <a:cubicBezTo>
                      <a:pt x="51" y="53"/>
                      <a:pt x="51" y="52"/>
                      <a:pt x="52" y="52"/>
                    </a:cubicBezTo>
                    <a:cubicBezTo>
                      <a:pt x="55" y="54"/>
                      <a:pt x="55" y="54"/>
                      <a:pt x="55" y="54"/>
                    </a:cubicBezTo>
                    <a:cubicBezTo>
                      <a:pt x="55" y="54"/>
                      <a:pt x="56" y="53"/>
                      <a:pt x="56" y="52"/>
                    </a:cubicBezTo>
                    <a:cubicBezTo>
                      <a:pt x="54" y="49"/>
                      <a:pt x="54" y="49"/>
                      <a:pt x="54" y="49"/>
                    </a:cubicBezTo>
                    <a:cubicBezTo>
                      <a:pt x="54" y="49"/>
                      <a:pt x="54" y="48"/>
                      <a:pt x="55" y="48"/>
                    </a:cubicBezTo>
                    <a:cubicBezTo>
                      <a:pt x="58" y="49"/>
                      <a:pt x="58" y="49"/>
                      <a:pt x="58" y="49"/>
                    </a:cubicBezTo>
                    <a:cubicBezTo>
                      <a:pt x="59" y="49"/>
                      <a:pt x="59" y="48"/>
                      <a:pt x="59" y="47"/>
                    </a:cubicBezTo>
                    <a:cubicBezTo>
                      <a:pt x="56" y="45"/>
                      <a:pt x="56" y="45"/>
                      <a:pt x="56" y="45"/>
                    </a:cubicBezTo>
                    <a:cubicBezTo>
                      <a:pt x="56" y="44"/>
                      <a:pt x="57" y="44"/>
                      <a:pt x="57" y="43"/>
                    </a:cubicBezTo>
                    <a:cubicBezTo>
                      <a:pt x="61" y="44"/>
                      <a:pt x="61" y="44"/>
                      <a:pt x="61" y="44"/>
                    </a:cubicBezTo>
                    <a:cubicBezTo>
                      <a:pt x="61" y="43"/>
                      <a:pt x="61" y="43"/>
                      <a:pt x="61" y="42"/>
                    </a:cubicBezTo>
                    <a:cubicBezTo>
                      <a:pt x="58" y="40"/>
                      <a:pt x="58" y="40"/>
                      <a:pt x="58" y="40"/>
                    </a:cubicBezTo>
                    <a:cubicBezTo>
                      <a:pt x="58" y="40"/>
                      <a:pt x="58" y="39"/>
                      <a:pt x="58" y="38"/>
                    </a:cubicBezTo>
                    <a:cubicBezTo>
                      <a:pt x="62" y="39"/>
                      <a:pt x="62" y="39"/>
                      <a:pt x="62" y="39"/>
                    </a:cubicBezTo>
                    <a:cubicBezTo>
                      <a:pt x="62" y="38"/>
                      <a:pt x="62" y="37"/>
                      <a:pt x="62" y="36"/>
                    </a:cubicBezTo>
                    <a:cubicBezTo>
                      <a:pt x="59" y="35"/>
                      <a:pt x="59" y="35"/>
                      <a:pt x="59" y="35"/>
                    </a:cubicBezTo>
                    <a:cubicBezTo>
                      <a:pt x="59" y="35"/>
                      <a:pt x="59" y="34"/>
                      <a:pt x="59" y="33"/>
                    </a:cubicBezTo>
                    <a:close/>
                    <a:moveTo>
                      <a:pt x="56" y="32"/>
                    </a:moveTo>
                    <a:cubicBezTo>
                      <a:pt x="36" y="32"/>
                      <a:pt x="36" y="32"/>
                      <a:pt x="36" y="32"/>
                    </a:cubicBezTo>
                    <a:cubicBezTo>
                      <a:pt x="36" y="32"/>
                      <a:pt x="36" y="31"/>
                      <a:pt x="36" y="31"/>
                    </a:cubicBezTo>
                    <a:cubicBezTo>
                      <a:pt x="53" y="20"/>
                      <a:pt x="53" y="20"/>
                      <a:pt x="53" y="20"/>
                    </a:cubicBezTo>
                    <a:cubicBezTo>
                      <a:pt x="55" y="24"/>
                      <a:pt x="56" y="28"/>
                      <a:pt x="56" y="32"/>
                    </a:cubicBezTo>
                    <a:close/>
                    <a:moveTo>
                      <a:pt x="31" y="35"/>
                    </a:moveTo>
                    <a:cubicBezTo>
                      <a:pt x="30" y="35"/>
                      <a:pt x="29" y="34"/>
                      <a:pt x="29" y="33"/>
                    </a:cubicBezTo>
                    <a:cubicBezTo>
                      <a:pt x="29" y="32"/>
                      <a:pt x="30" y="30"/>
                      <a:pt x="31" y="30"/>
                    </a:cubicBezTo>
                    <a:cubicBezTo>
                      <a:pt x="33" y="30"/>
                      <a:pt x="34" y="32"/>
                      <a:pt x="34" y="33"/>
                    </a:cubicBezTo>
                    <a:cubicBezTo>
                      <a:pt x="34" y="34"/>
                      <a:pt x="33" y="35"/>
                      <a:pt x="31" y="35"/>
                    </a:cubicBezTo>
                    <a:close/>
                    <a:moveTo>
                      <a:pt x="53" y="20"/>
                    </a:moveTo>
                    <a:cubicBezTo>
                      <a:pt x="35" y="30"/>
                      <a:pt x="35" y="30"/>
                      <a:pt x="35" y="30"/>
                    </a:cubicBezTo>
                    <a:cubicBezTo>
                      <a:pt x="35" y="30"/>
                      <a:pt x="35" y="29"/>
                      <a:pt x="34" y="29"/>
                    </a:cubicBezTo>
                    <a:cubicBezTo>
                      <a:pt x="44" y="11"/>
                      <a:pt x="44" y="11"/>
                      <a:pt x="44" y="11"/>
                    </a:cubicBezTo>
                    <a:cubicBezTo>
                      <a:pt x="48" y="13"/>
                      <a:pt x="51" y="16"/>
                      <a:pt x="53" y="20"/>
                    </a:cubicBezTo>
                    <a:close/>
                    <a:moveTo>
                      <a:pt x="44" y="10"/>
                    </a:moveTo>
                    <a:cubicBezTo>
                      <a:pt x="34" y="28"/>
                      <a:pt x="34" y="28"/>
                      <a:pt x="34" y="28"/>
                    </a:cubicBezTo>
                    <a:cubicBezTo>
                      <a:pt x="33" y="28"/>
                      <a:pt x="32" y="28"/>
                      <a:pt x="32" y="28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6" y="7"/>
                      <a:pt x="40" y="8"/>
                      <a:pt x="44" y="10"/>
                    </a:cubicBezTo>
                    <a:close/>
                    <a:moveTo>
                      <a:pt x="31" y="7"/>
                    </a:moveTo>
                    <a:cubicBezTo>
                      <a:pt x="31" y="28"/>
                      <a:pt x="31" y="28"/>
                      <a:pt x="31" y="28"/>
                    </a:cubicBezTo>
                    <a:cubicBezTo>
                      <a:pt x="31" y="28"/>
                      <a:pt x="30" y="28"/>
                      <a:pt x="29" y="28"/>
                    </a:cubicBezTo>
                    <a:cubicBezTo>
                      <a:pt x="19" y="10"/>
                      <a:pt x="19" y="10"/>
                      <a:pt x="19" y="10"/>
                    </a:cubicBezTo>
                    <a:cubicBezTo>
                      <a:pt x="23" y="8"/>
                      <a:pt x="27" y="7"/>
                      <a:pt x="31" y="7"/>
                    </a:cubicBezTo>
                    <a:close/>
                    <a:moveTo>
                      <a:pt x="19" y="11"/>
                    </a:moveTo>
                    <a:cubicBezTo>
                      <a:pt x="29" y="29"/>
                      <a:pt x="29" y="29"/>
                      <a:pt x="29" y="29"/>
                    </a:cubicBezTo>
                    <a:cubicBezTo>
                      <a:pt x="28" y="29"/>
                      <a:pt x="28" y="30"/>
                      <a:pt x="28" y="30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12" y="16"/>
                      <a:pt x="15" y="13"/>
                      <a:pt x="19" y="11"/>
                    </a:cubicBezTo>
                    <a:close/>
                    <a:moveTo>
                      <a:pt x="10" y="20"/>
                    </a:moveTo>
                    <a:cubicBezTo>
                      <a:pt x="27" y="31"/>
                      <a:pt x="27" y="31"/>
                      <a:pt x="27" y="31"/>
                    </a:cubicBezTo>
                    <a:cubicBezTo>
                      <a:pt x="27" y="31"/>
                      <a:pt x="27" y="32"/>
                      <a:pt x="27" y="32"/>
                    </a:cubicBezTo>
                    <a:cubicBezTo>
                      <a:pt x="7" y="32"/>
                      <a:pt x="7" y="32"/>
                      <a:pt x="7" y="32"/>
                    </a:cubicBezTo>
                    <a:cubicBezTo>
                      <a:pt x="7" y="28"/>
                      <a:pt x="8" y="24"/>
                      <a:pt x="10" y="20"/>
                    </a:cubicBezTo>
                    <a:close/>
                    <a:moveTo>
                      <a:pt x="7" y="33"/>
                    </a:moveTo>
                    <a:cubicBezTo>
                      <a:pt x="27" y="33"/>
                      <a:pt x="27" y="33"/>
                      <a:pt x="27" y="33"/>
                    </a:cubicBezTo>
                    <a:cubicBezTo>
                      <a:pt x="27" y="34"/>
                      <a:pt x="27" y="34"/>
                      <a:pt x="27" y="35"/>
                    </a:cubicBezTo>
                    <a:cubicBezTo>
                      <a:pt x="10" y="46"/>
                      <a:pt x="10" y="46"/>
                      <a:pt x="10" y="46"/>
                    </a:cubicBezTo>
                    <a:cubicBezTo>
                      <a:pt x="8" y="42"/>
                      <a:pt x="7" y="38"/>
                      <a:pt x="7" y="33"/>
                    </a:cubicBezTo>
                    <a:close/>
                    <a:moveTo>
                      <a:pt x="10" y="46"/>
                    </a:moveTo>
                    <a:cubicBezTo>
                      <a:pt x="28" y="36"/>
                      <a:pt x="28" y="36"/>
                      <a:pt x="28" y="36"/>
                    </a:cubicBezTo>
                    <a:cubicBezTo>
                      <a:pt x="28" y="36"/>
                      <a:pt x="28" y="37"/>
                      <a:pt x="29" y="37"/>
                    </a:cubicBezTo>
                    <a:cubicBezTo>
                      <a:pt x="19" y="55"/>
                      <a:pt x="19" y="55"/>
                      <a:pt x="19" y="55"/>
                    </a:cubicBezTo>
                    <a:cubicBezTo>
                      <a:pt x="15" y="53"/>
                      <a:pt x="12" y="50"/>
                      <a:pt x="10" y="46"/>
                    </a:cubicBezTo>
                    <a:close/>
                    <a:moveTo>
                      <a:pt x="19" y="56"/>
                    </a:moveTo>
                    <a:cubicBezTo>
                      <a:pt x="29" y="37"/>
                      <a:pt x="29" y="37"/>
                      <a:pt x="29" y="37"/>
                    </a:cubicBezTo>
                    <a:cubicBezTo>
                      <a:pt x="30" y="38"/>
                      <a:pt x="31" y="38"/>
                      <a:pt x="31" y="38"/>
                    </a:cubicBezTo>
                    <a:cubicBezTo>
                      <a:pt x="31" y="59"/>
                      <a:pt x="31" y="59"/>
                      <a:pt x="31" y="59"/>
                    </a:cubicBezTo>
                    <a:cubicBezTo>
                      <a:pt x="27" y="59"/>
                      <a:pt x="23" y="58"/>
                      <a:pt x="19" y="56"/>
                    </a:cubicBezTo>
                    <a:close/>
                    <a:moveTo>
                      <a:pt x="32" y="59"/>
                    </a:moveTo>
                    <a:cubicBezTo>
                      <a:pt x="32" y="38"/>
                      <a:pt x="32" y="38"/>
                      <a:pt x="32" y="38"/>
                    </a:cubicBezTo>
                    <a:cubicBezTo>
                      <a:pt x="32" y="38"/>
                      <a:pt x="33" y="38"/>
                      <a:pt x="34" y="37"/>
                    </a:cubicBezTo>
                    <a:cubicBezTo>
                      <a:pt x="44" y="56"/>
                      <a:pt x="44" y="56"/>
                      <a:pt x="44" y="56"/>
                    </a:cubicBezTo>
                    <a:cubicBezTo>
                      <a:pt x="40" y="58"/>
                      <a:pt x="36" y="59"/>
                      <a:pt x="32" y="59"/>
                    </a:cubicBezTo>
                    <a:close/>
                    <a:moveTo>
                      <a:pt x="44" y="55"/>
                    </a:moveTo>
                    <a:cubicBezTo>
                      <a:pt x="34" y="37"/>
                      <a:pt x="34" y="37"/>
                      <a:pt x="34" y="37"/>
                    </a:cubicBezTo>
                    <a:cubicBezTo>
                      <a:pt x="35" y="37"/>
                      <a:pt x="35" y="36"/>
                      <a:pt x="35" y="36"/>
                    </a:cubicBezTo>
                    <a:cubicBezTo>
                      <a:pt x="53" y="46"/>
                      <a:pt x="53" y="46"/>
                      <a:pt x="53" y="46"/>
                    </a:cubicBezTo>
                    <a:cubicBezTo>
                      <a:pt x="51" y="50"/>
                      <a:pt x="48" y="53"/>
                      <a:pt x="44" y="55"/>
                    </a:cubicBezTo>
                    <a:close/>
                    <a:moveTo>
                      <a:pt x="53" y="46"/>
                    </a:moveTo>
                    <a:cubicBezTo>
                      <a:pt x="36" y="35"/>
                      <a:pt x="36" y="35"/>
                      <a:pt x="36" y="35"/>
                    </a:cubicBezTo>
                    <a:cubicBezTo>
                      <a:pt x="36" y="34"/>
                      <a:pt x="36" y="34"/>
                      <a:pt x="36" y="33"/>
                    </a:cubicBezTo>
                    <a:cubicBezTo>
                      <a:pt x="56" y="33"/>
                      <a:pt x="56" y="33"/>
                      <a:pt x="56" y="33"/>
                    </a:cubicBezTo>
                    <a:cubicBezTo>
                      <a:pt x="56" y="38"/>
                      <a:pt x="55" y="42"/>
                      <a:pt x="53" y="46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1621" name="组合 1620"/>
            <p:cNvGrpSpPr/>
            <p:nvPr/>
          </p:nvGrpSpPr>
          <p:grpSpPr>
            <a:xfrm>
              <a:off x="553750" y="708630"/>
              <a:ext cx="2399181" cy="2399181"/>
              <a:chOff x="817563" y="2030413"/>
              <a:chExt cx="765175" cy="765175"/>
            </a:xfrm>
            <a:solidFill>
              <a:schemeClr val="bg1">
                <a:lumMod val="75000"/>
              </a:schemeClr>
            </a:solidFill>
          </p:grpSpPr>
          <p:grpSp>
            <p:nvGrpSpPr>
              <p:cNvPr id="1619" name="组合 1618"/>
              <p:cNvGrpSpPr/>
              <p:nvPr/>
            </p:nvGrpSpPr>
            <p:grpSpPr>
              <a:xfrm>
                <a:off x="1050925" y="2039938"/>
                <a:ext cx="495300" cy="269876"/>
                <a:chOff x="1050925" y="2039938"/>
                <a:chExt cx="495300" cy="269876"/>
              </a:xfrm>
              <a:grpFill/>
            </p:grpSpPr>
            <p:sp>
              <p:nvSpPr>
                <p:cNvPr id="1479" name="Freeform 68"/>
                <p:cNvSpPr>
                  <a:spLocks noEditPoints="1"/>
                </p:cNvSpPr>
                <p:nvPr/>
              </p:nvSpPr>
              <p:spPr bwMode="auto">
                <a:xfrm>
                  <a:off x="1208088" y="2168526"/>
                  <a:ext cx="179388" cy="82550"/>
                </a:xfrm>
                <a:custGeom>
                  <a:avLst/>
                  <a:gdLst>
                    <a:gd name="T0" fmla="*/ 154 w 169"/>
                    <a:gd name="T1" fmla="*/ 62 h 77"/>
                    <a:gd name="T2" fmla="*/ 156 w 169"/>
                    <a:gd name="T3" fmla="*/ 36 h 77"/>
                    <a:gd name="T4" fmla="*/ 151 w 169"/>
                    <a:gd name="T5" fmla="*/ 36 h 77"/>
                    <a:gd name="T6" fmla="*/ 116 w 169"/>
                    <a:gd name="T7" fmla="*/ 57 h 77"/>
                    <a:gd name="T8" fmla="*/ 115 w 169"/>
                    <a:gd name="T9" fmla="*/ 50 h 77"/>
                    <a:gd name="T10" fmla="*/ 98 w 169"/>
                    <a:gd name="T11" fmla="*/ 45 h 77"/>
                    <a:gd name="T12" fmla="*/ 81 w 169"/>
                    <a:gd name="T13" fmla="*/ 67 h 77"/>
                    <a:gd name="T14" fmla="*/ 84 w 169"/>
                    <a:gd name="T15" fmla="*/ 51 h 77"/>
                    <a:gd name="T16" fmla="*/ 107 w 169"/>
                    <a:gd name="T17" fmla="*/ 1 h 77"/>
                    <a:gd name="T18" fmla="*/ 84 w 169"/>
                    <a:gd name="T19" fmla="*/ 37 h 77"/>
                    <a:gd name="T20" fmla="*/ 33 w 169"/>
                    <a:gd name="T21" fmla="*/ 69 h 77"/>
                    <a:gd name="T22" fmla="*/ 36 w 169"/>
                    <a:gd name="T23" fmla="*/ 36 h 77"/>
                    <a:gd name="T24" fmla="*/ 25 w 169"/>
                    <a:gd name="T25" fmla="*/ 50 h 77"/>
                    <a:gd name="T26" fmla="*/ 1 w 169"/>
                    <a:gd name="T27" fmla="*/ 70 h 77"/>
                    <a:gd name="T28" fmla="*/ 4 w 169"/>
                    <a:gd name="T29" fmla="*/ 73 h 77"/>
                    <a:gd name="T30" fmla="*/ 11 w 169"/>
                    <a:gd name="T31" fmla="*/ 70 h 77"/>
                    <a:gd name="T32" fmla="*/ 22 w 169"/>
                    <a:gd name="T33" fmla="*/ 62 h 77"/>
                    <a:gd name="T34" fmla="*/ 48 w 169"/>
                    <a:gd name="T35" fmla="*/ 64 h 77"/>
                    <a:gd name="T36" fmla="*/ 61 w 169"/>
                    <a:gd name="T37" fmla="*/ 72 h 77"/>
                    <a:gd name="T38" fmla="*/ 75 w 169"/>
                    <a:gd name="T39" fmla="*/ 67 h 77"/>
                    <a:gd name="T40" fmla="*/ 121 w 169"/>
                    <a:gd name="T41" fmla="*/ 58 h 77"/>
                    <a:gd name="T42" fmla="*/ 128 w 169"/>
                    <a:gd name="T43" fmla="*/ 68 h 77"/>
                    <a:gd name="T44" fmla="*/ 148 w 169"/>
                    <a:gd name="T45" fmla="*/ 60 h 77"/>
                    <a:gd name="T46" fmla="*/ 163 w 169"/>
                    <a:gd name="T47" fmla="*/ 58 h 77"/>
                    <a:gd name="T48" fmla="*/ 101 w 169"/>
                    <a:gd name="T49" fmla="*/ 12 h 77"/>
                    <a:gd name="T50" fmla="*/ 73 w 169"/>
                    <a:gd name="T51" fmla="*/ 59 h 77"/>
                    <a:gd name="T52" fmla="*/ 59 w 169"/>
                    <a:gd name="T53" fmla="*/ 55 h 77"/>
                    <a:gd name="T54" fmla="*/ 74 w 169"/>
                    <a:gd name="T55" fmla="*/ 59 h 77"/>
                    <a:gd name="T56" fmla="*/ 100 w 169"/>
                    <a:gd name="T57" fmla="*/ 54 h 77"/>
                    <a:gd name="T58" fmla="*/ 103 w 169"/>
                    <a:gd name="T59" fmla="*/ 58 h 77"/>
                    <a:gd name="T60" fmla="*/ 100 w 169"/>
                    <a:gd name="T61" fmla="*/ 54 h 77"/>
                    <a:gd name="T62" fmla="*/ 130 w 169"/>
                    <a:gd name="T63" fmla="*/ 64 h 77"/>
                    <a:gd name="T64" fmla="*/ 149 w 169"/>
                    <a:gd name="T65" fmla="*/ 38 h 77"/>
                    <a:gd name="T66" fmla="*/ 137 w 169"/>
                    <a:gd name="T67" fmla="*/ 60 h 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169" h="77">
                      <a:moveTo>
                        <a:pt x="163" y="58"/>
                      </a:moveTo>
                      <a:cubicBezTo>
                        <a:pt x="161" y="59"/>
                        <a:pt x="157" y="63"/>
                        <a:pt x="154" y="62"/>
                      </a:cubicBezTo>
                      <a:cubicBezTo>
                        <a:pt x="151" y="61"/>
                        <a:pt x="152" y="56"/>
                        <a:pt x="152" y="54"/>
                      </a:cubicBezTo>
                      <a:cubicBezTo>
                        <a:pt x="151" y="48"/>
                        <a:pt x="153" y="41"/>
                        <a:pt x="156" y="36"/>
                      </a:cubicBezTo>
                      <a:cubicBezTo>
                        <a:pt x="158" y="33"/>
                        <a:pt x="154" y="31"/>
                        <a:pt x="153" y="33"/>
                      </a:cubicBezTo>
                      <a:cubicBezTo>
                        <a:pt x="152" y="34"/>
                        <a:pt x="152" y="35"/>
                        <a:pt x="151" y="36"/>
                      </a:cubicBezTo>
                      <a:cubicBezTo>
                        <a:pt x="151" y="35"/>
                        <a:pt x="151" y="34"/>
                        <a:pt x="150" y="34"/>
                      </a:cubicBezTo>
                      <a:cubicBezTo>
                        <a:pt x="132" y="26"/>
                        <a:pt x="125" y="46"/>
                        <a:pt x="116" y="57"/>
                      </a:cubicBezTo>
                      <a:cubicBezTo>
                        <a:pt x="113" y="61"/>
                        <a:pt x="108" y="63"/>
                        <a:pt x="104" y="63"/>
                      </a:cubicBezTo>
                      <a:cubicBezTo>
                        <a:pt x="109" y="58"/>
                        <a:pt x="113" y="53"/>
                        <a:pt x="115" y="50"/>
                      </a:cubicBezTo>
                      <a:cubicBezTo>
                        <a:pt x="118" y="45"/>
                        <a:pt x="120" y="36"/>
                        <a:pt x="113" y="33"/>
                      </a:cubicBezTo>
                      <a:cubicBezTo>
                        <a:pt x="106" y="30"/>
                        <a:pt x="100" y="41"/>
                        <a:pt x="98" y="45"/>
                      </a:cubicBezTo>
                      <a:cubicBezTo>
                        <a:pt x="95" y="51"/>
                        <a:pt x="93" y="59"/>
                        <a:pt x="97" y="64"/>
                      </a:cubicBezTo>
                      <a:cubicBezTo>
                        <a:pt x="92" y="68"/>
                        <a:pt x="85" y="71"/>
                        <a:pt x="81" y="67"/>
                      </a:cubicBezTo>
                      <a:cubicBezTo>
                        <a:pt x="78" y="66"/>
                        <a:pt x="78" y="63"/>
                        <a:pt x="78" y="61"/>
                      </a:cubicBezTo>
                      <a:cubicBezTo>
                        <a:pt x="81" y="57"/>
                        <a:pt x="83" y="54"/>
                        <a:pt x="84" y="51"/>
                      </a:cubicBezTo>
                      <a:cubicBezTo>
                        <a:pt x="94" y="36"/>
                        <a:pt x="102" y="20"/>
                        <a:pt x="110" y="4"/>
                      </a:cubicBezTo>
                      <a:cubicBezTo>
                        <a:pt x="111" y="2"/>
                        <a:pt x="109" y="0"/>
                        <a:pt x="107" y="1"/>
                      </a:cubicBezTo>
                      <a:cubicBezTo>
                        <a:pt x="95" y="8"/>
                        <a:pt x="91" y="23"/>
                        <a:pt x="85" y="34"/>
                      </a:cubicBezTo>
                      <a:cubicBezTo>
                        <a:pt x="85" y="35"/>
                        <a:pt x="84" y="36"/>
                        <a:pt x="84" y="37"/>
                      </a:cubicBezTo>
                      <a:cubicBezTo>
                        <a:pt x="74" y="36"/>
                        <a:pt x="66" y="39"/>
                        <a:pt x="58" y="46"/>
                      </a:cubicBezTo>
                      <a:cubicBezTo>
                        <a:pt x="50" y="53"/>
                        <a:pt x="45" y="66"/>
                        <a:pt x="33" y="69"/>
                      </a:cubicBezTo>
                      <a:cubicBezTo>
                        <a:pt x="25" y="72"/>
                        <a:pt x="27" y="60"/>
                        <a:pt x="30" y="50"/>
                      </a:cubicBezTo>
                      <a:cubicBezTo>
                        <a:pt x="33" y="45"/>
                        <a:pt x="34" y="40"/>
                        <a:pt x="36" y="36"/>
                      </a:cubicBezTo>
                      <a:cubicBezTo>
                        <a:pt x="37" y="33"/>
                        <a:pt x="34" y="32"/>
                        <a:pt x="32" y="34"/>
                      </a:cubicBezTo>
                      <a:cubicBezTo>
                        <a:pt x="30" y="39"/>
                        <a:pt x="27" y="44"/>
                        <a:pt x="25" y="50"/>
                      </a:cubicBezTo>
                      <a:cubicBezTo>
                        <a:pt x="23" y="54"/>
                        <a:pt x="20" y="59"/>
                        <a:pt x="16" y="63"/>
                      </a:cubicBezTo>
                      <a:cubicBezTo>
                        <a:pt x="11" y="66"/>
                        <a:pt x="5" y="66"/>
                        <a:pt x="1" y="70"/>
                      </a:cubicBezTo>
                      <a:cubicBezTo>
                        <a:pt x="0" y="71"/>
                        <a:pt x="1" y="73"/>
                        <a:pt x="2" y="73"/>
                      </a:cubicBezTo>
                      <a:cubicBezTo>
                        <a:pt x="3" y="73"/>
                        <a:pt x="3" y="73"/>
                        <a:pt x="4" y="73"/>
                      </a:cubicBezTo>
                      <a:cubicBezTo>
                        <a:pt x="5" y="73"/>
                        <a:pt x="6" y="73"/>
                        <a:pt x="6" y="72"/>
                      </a:cubicBezTo>
                      <a:cubicBezTo>
                        <a:pt x="8" y="71"/>
                        <a:pt x="10" y="71"/>
                        <a:pt x="11" y="70"/>
                      </a:cubicBezTo>
                      <a:cubicBezTo>
                        <a:pt x="15" y="69"/>
                        <a:pt x="19" y="66"/>
                        <a:pt x="22" y="63"/>
                      </a:cubicBezTo>
                      <a:cubicBezTo>
                        <a:pt x="22" y="63"/>
                        <a:pt x="22" y="62"/>
                        <a:pt x="22" y="62"/>
                      </a:cubicBezTo>
                      <a:cubicBezTo>
                        <a:pt x="22" y="66"/>
                        <a:pt x="23" y="70"/>
                        <a:pt x="26" y="73"/>
                      </a:cubicBezTo>
                      <a:cubicBezTo>
                        <a:pt x="34" y="77"/>
                        <a:pt x="43" y="69"/>
                        <a:pt x="48" y="64"/>
                      </a:cubicBezTo>
                      <a:cubicBezTo>
                        <a:pt x="50" y="62"/>
                        <a:pt x="52" y="60"/>
                        <a:pt x="53" y="58"/>
                      </a:cubicBezTo>
                      <a:cubicBezTo>
                        <a:pt x="51" y="65"/>
                        <a:pt x="52" y="72"/>
                        <a:pt x="61" y="72"/>
                      </a:cubicBezTo>
                      <a:cubicBezTo>
                        <a:pt x="66" y="72"/>
                        <a:pt x="70" y="69"/>
                        <a:pt x="74" y="65"/>
                      </a:cubicBezTo>
                      <a:cubicBezTo>
                        <a:pt x="74" y="66"/>
                        <a:pt x="74" y="66"/>
                        <a:pt x="75" y="67"/>
                      </a:cubicBezTo>
                      <a:cubicBezTo>
                        <a:pt x="80" y="77"/>
                        <a:pt x="91" y="74"/>
                        <a:pt x="100" y="67"/>
                      </a:cubicBezTo>
                      <a:cubicBezTo>
                        <a:pt x="107" y="71"/>
                        <a:pt x="117" y="63"/>
                        <a:pt x="121" y="58"/>
                      </a:cubicBezTo>
                      <a:cubicBezTo>
                        <a:pt x="121" y="57"/>
                        <a:pt x="122" y="56"/>
                        <a:pt x="123" y="55"/>
                      </a:cubicBezTo>
                      <a:cubicBezTo>
                        <a:pt x="121" y="61"/>
                        <a:pt x="122" y="66"/>
                        <a:pt x="128" y="68"/>
                      </a:cubicBezTo>
                      <a:cubicBezTo>
                        <a:pt x="137" y="71"/>
                        <a:pt x="143" y="63"/>
                        <a:pt x="147" y="54"/>
                      </a:cubicBezTo>
                      <a:cubicBezTo>
                        <a:pt x="147" y="56"/>
                        <a:pt x="147" y="58"/>
                        <a:pt x="148" y="60"/>
                      </a:cubicBezTo>
                      <a:cubicBezTo>
                        <a:pt x="150" y="70"/>
                        <a:pt x="161" y="65"/>
                        <a:pt x="166" y="61"/>
                      </a:cubicBezTo>
                      <a:cubicBezTo>
                        <a:pt x="169" y="59"/>
                        <a:pt x="165" y="56"/>
                        <a:pt x="163" y="58"/>
                      </a:cubicBezTo>
                      <a:close/>
                      <a:moveTo>
                        <a:pt x="91" y="32"/>
                      </a:moveTo>
                      <a:cubicBezTo>
                        <a:pt x="94" y="26"/>
                        <a:pt x="97" y="18"/>
                        <a:pt x="101" y="12"/>
                      </a:cubicBezTo>
                      <a:cubicBezTo>
                        <a:pt x="98" y="19"/>
                        <a:pt x="94" y="26"/>
                        <a:pt x="91" y="32"/>
                      </a:cubicBezTo>
                      <a:close/>
                      <a:moveTo>
                        <a:pt x="73" y="59"/>
                      </a:moveTo>
                      <a:cubicBezTo>
                        <a:pt x="70" y="62"/>
                        <a:pt x="67" y="66"/>
                        <a:pt x="63" y="67"/>
                      </a:cubicBezTo>
                      <a:cubicBezTo>
                        <a:pt x="54" y="71"/>
                        <a:pt x="57" y="59"/>
                        <a:pt x="59" y="55"/>
                      </a:cubicBezTo>
                      <a:cubicBezTo>
                        <a:pt x="63" y="46"/>
                        <a:pt x="72" y="42"/>
                        <a:pt x="81" y="41"/>
                      </a:cubicBezTo>
                      <a:cubicBezTo>
                        <a:pt x="78" y="47"/>
                        <a:pt x="75" y="53"/>
                        <a:pt x="74" y="59"/>
                      </a:cubicBezTo>
                      <a:cubicBezTo>
                        <a:pt x="74" y="59"/>
                        <a:pt x="73" y="59"/>
                        <a:pt x="73" y="59"/>
                      </a:cubicBezTo>
                      <a:close/>
                      <a:moveTo>
                        <a:pt x="100" y="54"/>
                      </a:moveTo>
                      <a:cubicBezTo>
                        <a:pt x="100" y="51"/>
                        <a:pt x="108" y="32"/>
                        <a:pt x="113" y="38"/>
                      </a:cubicBezTo>
                      <a:cubicBezTo>
                        <a:pt x="117" y="44"/>
                        <a:pt x="107" y="55"/>
                        <a:pt x="103" y="58"/>
                      </a:cubicBezTo>
                      <a:cubicBezTo>
                        <a:pt x="102" y="59"/>
                        <a:pt x="102" y="60"/>
                        <a:pt x="101" y="61"/>
                      </a:cubicBezTo>
                      <a:cubicBezTo>
                        <a:pt x="99" y="59"/>
                        <a:pt x="99" y="57"/>
                        <a:pt x="100" y="54"/>
                      </a:cubicBezTo>
                      <a:close/>
                      <a:moveTo>
                        <a:pt x="137" y="60"/>
                      </a:moveTo>
                      <a:cubicBezTo>
                        <a:pt x="136" y="63"/>
                        <a:pt x="133" y="65"/>
                        <a:pt x="130" y="64"/>
                      </a:cubicBezTo>
                      <a:cubicBezTo>
                        <a:pt x="124" y="63"/>
                        <a:pt x="127" y="54"/>
                        <a:pt x="129" y="51"/>
                      </a:cubicBezTo>
                      <a:cubicBezTo>
                        <a:pt x="133" y="43"/>
                        <a:pt x="139" y="37"/>
                        <a:pt x="149" y="38"/>
                      </a:cubicBezTo>
                      <a:cubicBezTo>
                        <a:pt x="149" y="38"/>
                        <a:pt x="150" y="38"/>
                        <a:pt x="150" y="37"/>
                      </a:cubicBezTo>
                      <a:cubicBezTo>
                        <a:pt x="146" y="45"/>
                        <a:pt x="143" y="54"/>
                        <a:pt x="137" y="6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80" name="Freeform 69"/>
                <p:cNvSpPr/>
                <p:nvPr/>
              </p:nvSpPr>
              <p:spPr bwMode="auto">
                <a:xfrm>
                  <a:off x="1247775" y="2190751"/>
                  <a:ext cx="6350" cy="6350"/>
                </a:xfrm>
                <a:custGeom>
                  <a:avLst/>
                  <a:gdLst>
                    <a:gd name="T0" fmla="*/ 2 w 6"/>
                    <a:gd name="T1" fmla="*/ 5 h 6"/>
                    <a:gd name="T2" fmla="*/ 5 w 6"/>
                    <a:gd name="T3" fmla="*/ 4 h 6"/>
                    <a:gd name="T4" fmla="*/ 6 w 6"/>
                    <a:gd name="T5" fmla="*/ 2 h 6"/>
                    <a:gd name="T6" fmla="*/ 3 w 6"/>
                    <a:gd name="T7" fmla="*/ 0 h 6"/>
                    <a:gd name="T8" fmla="*/ 1 w 6"/>
                    <a:gd name="T9" fmla="*/ 2 h 6"/>
                    <a:gd name="T10" fmla="*/ 2 w 6"/>
                    <a:gd name="T11" fmla="*/ 5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" h="6">
                      <a:moveTo>
                        <a:pt x="2" y="5"/>
                      </a:moveTo>
                      <a:cubicBezTo>
                        <a:pt x="3" y="6"/>
                        <a:pt x="4" y="5"/>
                        <a:pt x="5" y="4"/>
                      </a:cubicBezTo>
                      <a:cubicBezTo>
                        <a:pt x="5" y="4"/>
                        <a:pt x="6" y="3"/>
                        <a:pt x="6" y="2"/>
                      </a:cubicBezTo>
                      <a:cubicBezTo>
                        <a:pt x="5" y="1"/>
                        <a:pt x="4" y="0"/>
                        <a:pt x="3" y="0"/>
                      </a:cubicBezTo>
                      <a:cubicBezTo>
                        <a:pt x="2" y="1"/>
                        <a:pt x="1" y="1"/>
                        <a:pt x="1" y="2"/>
                      </a:cubicBezTo>
                      <a:cubicBezTo>
                        <a:pt x="0" y="3"/>
                        <a:pt x="1" y="5"/>
                        <a:pt x="2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81" name="Freeform 70"/>
                <p:cNvSpPr/>
                <p:nvPr/>
              </p:nvSpPr>
              <p:spPr bwMode="auto">
                <a:xfrm>
                  <a:off x="1154113" y="2085976"/>
                  <a:ext cx="123825" cy="92075"/>
                </a:xfrm>
                <a:custGeom>
                  <a:avLst/>
                  <a:gdLst>
                    <a:gd name="T0" fmla="*/ 0 w 116"/>
                    <a:gd name="T1" fmla="*/ 1 h 87"/>
                    <a:gd name="T2" fmla="*/ 2 w 116"/>
                    <a:gd name="T3" fmla="*/ 40 h 87"/>
                    <a:gd name="T4" fmla="*/ 4 w 116"/>
                    <a:gd name="T5" fmla="*/ 85 h 87"/>
                    <a:gd name="T6" fmla="*/ 5 w 116"/>
                    <a:gd name="T7" fmla="*/ 86 h 87"/>
                    <a:gd name="T8" fmla="*/ 63 w 116"/>
                    <a:gd name="T9" fmla="*/ 82 h 87"/>
                    <a:gd name="T10" fmla="*/ 116 w 116"/>
                    <a:gd name="T11" fmla="*/ 78 h 87"/>
                    <a:gd name="T12" fmla="*/ 116 w 116"/>
                    <a:gd name="T13" fmla="*/ 77 h 87"/>
                    <a:gd name="T14" fmla="*/ 115 w 116"/>
                    <a:gd name="T15" fmla="*/ 75 h 87"/>
                    <a:gd name="T16" fmla="*/ 114 w 116"/>
                    <a:gd name="T17" fmla="*/ 76 h 87"/>
                    <a:gd name="T18" fmla="*/ 91 w 116"/>
                    <a:gd name="T19" fmla="*/ 80 h 87"/>
                    <a:gd name="T20" fmla="*/ 67 w 116"/>
                    <a:gd name="T21" fmla="*/ 81 h 87"/>
                    <a:gd name="T22" fmla="*/ 16 w 116"/>
                    <a:gd name="T23" fmla="*/ 85 h 87"/>
                    <a:gd name="T24" fmla="*/ 5 w 116"/>
                    <a:gd name="T25" fmla="*/ 82 h 87"/>
                    <a:gd name="T26" fmla="*/ 5 w 116"/>
                    <a:gd name="T27" fmla="*/ 71 h 87"/>
                    <a:gd name="T28" fmla="*/ 4 w 116"/>
                    <a:gd name="T29" fmla="*/ 47 h 87"/>
                    <a:gd name="T30" fmla="*/ 2 w 116"/>
                    <a:gd name="T31" fmla="*/ 1 h 87"/>
                    <a:gd name="T32" fmla="*/ 0 w 116"/>
                    <a:gd name="T33" fmla="*/ 1 h 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116" h="87">
                      <a:moveTo>
                        <a:pt x="0" y="1"/>
                      </a:moveTo>
                      <a:cubicBezTo>
                        <a:pt x="0" y="14"/>
                        <a:pt x="1" y="27"/>
                        <a:pt x="2" y="40"/>
                      </a:cubicBezTo>
                      <a:cubicBezTo>
                        <a:pt x="4" y="55"/>
                        <a:pt x="3" y="70"/>
                        <a:pt x="4" y="85"/>
                      </a:cubicBezTo>
                      <a:cubicBezTo>
                        <a:pt x="4" y="86"/>
                        <a:pt x="4" y="86"/>
                        <a:pt x="5" y="86"/>
                      </a:cubicBezTo>
                      <a:cubicBezTo>
                        <a:pt x="24" y="87"/>
                        <a:pt x="44" y="83"/>
                        <a:pt x="63" y="82"/>
                      </a:cubicBezTo>
                      <a:cubicBezTo>
                        <a:pt x="81" y="82"/>
                        <a:pt x="98" y="81"/>
                        <a:pt x="116" y="78"/>
                      </a:cubicBezTo>
                      <a:cubicBezTo>
                        <a:pt x="116" y="78"/>
                        <a:pt x="116" y="77"/>
                        <a:pt x="116" y="77"/>
                      </a:cubicBezTo>
                      <a:cubicBezTo>
                        <a:pt x="116" y="76"/>
                        <a:pt x="115" y="76"/>
                        <a:pt x="115" y="75"/>
                      </a:cubicBezTo>
                      <a:cubicBezTo>
                        <a:pt x="114" y="74"/>
                        <a:pt x="113" y="75"/>
                        <a:pt x="114" y="76"/>
                      </a:cubicBezTo>
                      <a:cubicBezTo>
                        <a:pt x="114" y="77"/>
                        <a:pt x="94" y="80"/>
                        <a:pt x="91" y="80"/>
                      </a:cubicBezTo>
                      <a:cubicBezTo>
                        <a:pt x="83" y="80"/>
                        <a:pt x="75" y="81"/>
                        <a:pt x="67" y="81"/>
                      </a:cubicBezTo>
                      <a:cubicBezTo>
                        <a:pt x="49" y="82"/>
                        <a:pt x="33" y="84"/>
                        <a:pt x="16" y="85"/>
                      </a:cubicBezTo>
                      <a:cubicBezTo>
                        <a:pt x="13" y="85"/>
                        <a:pt x="5" y="86"/>
                        <a:pt x="5" y="82"/>
                      </a:cubicBezTo>
                      <a:cubicBezTo>
                        <a:pt x="5" y="78"/>
                        <a:pt x="5" y="75"/>
                        <a:pt x="5" y="71"/>
                      </a:cubicBezTo>
                      <a:cubicBezTo>
                        <a:pt x="5" y="63"/>
                        <a:pt x="4" y="55"/>
                        <a:pt x="4" y="47"/>
                      </a:cubicBezTo>
                      <a:cubicBezTo>
                        <a:pt x="4" y="31"/>
                        <a:pt x="1" y="16"/>
                        <a:pt x="2" y="1"/>
                      </a:cubicBezTo>
                      <a:cubicBezTo>
                        <a:pt x="2" y="0"/>
                        <a:pt x="0" y="0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82" name="Freeform 71"/>
                <p:cNvSpPr/>
                <p:nvPr/>
              </p:nvSpPr>
              <p:spPr bwMode="auto">
                <a:xfrm>
                  <a:off x="1168400" y="2144713"/>
                  <a:ext cx="19050" cy="31750"/>
                </a:xfrm>
                <a:custGeom>
                  <a:avLst/>
                  <a:gdLst>
                    <a:gd name="T0" fmla="*/ 4 w 18"/>
                    <a:gd name="T1" fmla="*/ 29 h 30"/>
                    <a:gd name="T2" fmla="*/ 3 w 18"/>
                    <a:gd name="T3" fmla="*/ 12 h 30"/>
                    <a:gd name="T4" fmla="*/ 3 w 18"/>
                    <a:gd name="T5" fmla="*/ 5 h 30"/>
                    <a:gd name="T6" fmla="*/ 6 w 18"/>
                    <a:gd name="T7" fmla="*/ 2 h 30"/>
                    <a:gd name="T8" fmla="*/ 13 w 18"/>
                    <a:gd name="T9" fmla="*/ 3 h 30"/>
                    <a:gd name="T10" fmla="*/ 14 w 18"/>
                    <a:gd name="T11" fmla="*/ 9 h 30"/>
                    <a:gd name="T12" fmla="*/ 16 w 18"/>
                    <a:gd name="T13" fmla="*/ 29 h 30"/>
                    <a:gd name="T14" fmla="*/ 17 w 18"/>
                    <a:gd name="T15" fmla="*/ 29 h 30"/>
                    <a:gd name="T16" fmla="*/ 15 w 18"/>
                    <a:gd name="T17" fmla="*/ 1 h 30"/>
                    <a:gd name="T18" fmla="*/ 14 w 18"/>
                    <a:gd name="T19" fmla="*/ 0 h 30"/>
                    <a:gd name="T20" fmla="*/ 2 w 18"/>
                    <a:gd name="T21" fmla="*/ 0 h 30"/>
                    <a:gd name="T22" fmla="*/ 1 w 18"/>
                    <a:gd name="T23" fmla="*/ 1 h 30"/>
                    <a:gd name="T24" fmla="*/ 3 w 18"/>
                    <a:gd name="T25" fmla="*/ 29 h 30"/>
                    <a:gd name="T26" fmla="*/ 4 w 18"/>
                    <a:gd name="T27" fmla="*/ 29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8" h="30">
                      <a:moveTo>
                        <a:pt x="4" y="29"/>
                      </a:moveTo>
                      <a:cubicBezTo>
                        <a:pt x="3" y="24"/>
                        <a:pt x="3" y="18"/>
                        <a:pt x="3" y="12"/>
                      </a:cubicBezTo>
                      <a:cubicBezTo>
                        <a:pt x="3" y="10"/>
                        <a:pt x="3" y="7"/>
                        <a:pt x="3" y="5"/>
                      </a:cubicBezTo>
                      <a:cubicBezTo>
                        <a:pt x="3" y="2"/>
                        <a:pt x="3" y="2"/>
                        <a:pt x="6" y="2"/>
                      </a:cubicBezTo>
                      <a:cubicBezTo>
                        <a:pt x="7" y="2"/>
                        <a:pt x="13" y="1"/>
                        <a:pt x="13" y="3"/>
                      </a:cubicBezTo>
                      <a:cubicBezTo>
                        <a:pt x="13" y="5"/>
                        <a:pt x="13" y="7"/>
                        <a:pt x="14" y="9"/>
                      </a:cubicBezTo>
                      <a:cubicBezTo>
                        <a:pt x="15" y="16"/>
                        <a:pt x="16" y="22"/>
                        <a:pt x="16" y="29"/>
                      </a:cubicBezTo>
                      <a:cubicBezTo>
                        <a:pt x="16" y="29"/>
                        <a:pt x="17" y="29"/>
                        <a:pt x="17" y="29"/>
                      </a:cubicBezTo>
                      <a:cubicBezTo>
                        <a:pt x="18" y="19"/>
                        <a:pt x="15" y="10"/>
                        <a:pt x="15" y="1"/>
                      </a:cubicBezTo>
                      <a:cubicBezTo>
                        <a:pt x="15" y="1"/>
                        <a:pt x="14" y="0"/>
                        <a:pt x="14" y="0"/>
                      </a:cubicBezTo>
                      <a:cubicBezTo>
                        <a:pt x="10" y="0"/>
                        <a:pt x="6" y="0"/>
                        <a:pt x="2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3" y="11"/>
                        <a:pt x="0" y="20"/>
                        <a:pt x="3" y="29"/>
                      </a:cubicBezTo>
                      <a:cubicBezTo>
                        <a:pt x="3" y="30"/>
                        <a:pt x="5" y="30"/>
                        <a:pt x="4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83" name="Freeform 72"/>
                <p:cNvSpPr/>
                <p:nvPr/>
              </p:nvSpPr>
              <p:spPr bwMode="auto">
                <a:xfrm>
                  <a:off x="1168400" y="2144713"/>
                  <a:ext cx="15875" cy="31750"/>
                </a:xfrm>
                <a:custGeom>
                  <a:avLst/>
                  <a:gdLst>
                    <a:gd name="T0" fmla="*/ 5 w 15"/>
                    <a:gd name="T1" fmla="*/ 1 h 29"/>
                    <a:gd name="T2" fmla="*/ 1 w 15"/>
                    <a:gd name="T3" fmla="*/ 6 h 29"/>
                    <a:gd name="T4" fmla="*/ 6 w 15"/>
                    <a:gd name="T5" fmla="*/ 3 h 29"/>
                    <a:gd name="T6" fmla="*/ 2 w 15"/>
                    <a:gd name="T7" fmla="*/ 8 h 29"/>
                    <a:gd name="T8" fmla="*/ 9 w 15"/>
                    <a:gd name="T9" fmla="*/ 4 h 29"/>
                    <a:gd name="T10" fmla="*/ 2 w 15"/>
                    <a:gd name="T11" fmla="*/ 11 h 29"/>
                    <a:gd name="T12" fmla="*/ 11 w 15"/>
                    <a:gd name="T13" fmla="*/ 2 h 29"/>
                    <a:gd name="T14" fmla="*/ 2 w 15"/>
                    <a:gd name="T15" fmla="*/ 13 h 29"/>
                    <a:gd name="T16" fmla="*/ 10 w 15"/>
                    <a:gd name="T17" fmla="*/ 6 h 29"/>
                    <a:gd name="T18" fmla="*/ 2 w 15"/>
                    <a:gd name="T19" fmla="*/ 16 h 29"/>
                    <a:gd name="T20" fmla="*/ 10 w 15"/>
                    <a:gd name="T21" fmla="*/ 8 h 29"/>
                    <a:gd name="T22" fmla="*/ 2 w 15"/>
                    <a:gd name="T23" fmla="*/ 19 h 29"/>
                    <a:gd name="T24" fmla="*/ 11 w 15"/>
                    <a:gd name="T25" fmla="*/ 11 h 29"/>
                    <a:gd name="T26" fmla="*/ 3 w 15"/>
                    <a:gd name="T27" fmla="*/ 22 h 29"/>
                    <a:gd name="T28" fmla="*/ 12 w 15"/>
                    <a:gd name="T29" fmla="*/ 12 h 29"/>
                    <a:gd name="T30" fmla="*/ 2 w 15"/>
                    <a:gd name="T31" fmla="*/ 26 h 29"/>
                    <a:gd name="T32" fmla="*/ 12 w 15"/>
                    <a:gd name="T33" fmla="*/ 13 h 29"/>
                    <a:gd name="T34" fmla="*/ 6 w 15"/>
                    <a:gd name="T35" fmla="*/ 23 h 29"/>
                    <a:gd name="T36" fmla="*/ 14 w 15"/>
                    <a:gd name="T37" fmla="*/ 14 h 29"/>
                    <a:gd name="T38" fmla="*/ 6 w 15"/>
                    <a:gd name="T39" fmla="*/ 26 h 29"/>
                    <a:gd name="T40" fmla="*/ 13 w 15"/>
                    <a:gd name="T41" fmla="*/ 18 h 29"/>
                    <a:gd name="T42" fmla="*/ 7 w 15"/>
                    <a:gd name="T43" fmla="*/ 26 h 29"/>
                    <a:gd name="T44" fmla="*/ 13 w 15"/>
                    <a:gd name="T45" fmla="*/ 20 h 29"/>
                    <a:gd name="T46" fmla="*/ 9 w 15"/>
                    <a:gd name="T47" fmla="*/ 27 h 29"/>
                    <a:gd name="T48" fmla="*/ 14 w 15"/>
                    <a:gd name="T49" fmla="*/ 22 h 29"/>
                    <a:gd name="T50" fmla="*/ 10 w 15"/>
                    <a:gd name="T51" fmla="*/ 26 h 29"/>
                    <a:gd name="T52" fmla="*/ 13 w 15"/>
                    <a:gd name="T53" fmla="*/ 26 h 29"/>
                    <a:gd name="T54" fmla="*/ 14 w 15"/>
                    <a:gd name="T55" fmla="*/ 23 h 29"/>
                    <a:gd name="T56" fmla="*/ 10 w 15"/>
                    <a:gd name="T57" fmla="*/ 26 h 29"/>
                    <a:gd name="T58" fmla="*/ 14 w 15"/>
                    <a:gd name="T59" fmla="*/ 22 h 29"/>
                    <a:gd name="T60" fmla="*/ 9 w 15"/>
                    <a:gd name="T61" fmla="*/ 27 h 29"/>
                    <a:gd name="T62" fmla="*/ 14 w 15"/>
                    <a:gd name="T63" fmla="*/ 20 h 29"/>
                    <a:gd name="T64" fmla="*/ 7 w 15"/>
                    <a:gd name="T65" fmla="*/ 26 h 29"/>
                    <a:gd name="T66" fmla="*/ 13 w 15"/>
                    <a:gd name="T67" fmla="*/ 18 h 29"/>
                    <a:gd name="T68" fmla="*/ 6 w 15"/>
                    <a:gd name="T69" fmla="*/ 26 h 29"/>
                    <a:gd name="T70" fmla="*/ 14 w 15"/>
                    <a:gd name="T71" fmla="*/ 14 h 29"/>
                    <a:gd name="T72" fmla="*/ 6 w 15"/>
                    <a:gd name="T73" fmla="*/ 23 h 29"/>
                    <a:gd name="T74" fmla="*/ 12 w 15"/>
                    <a:gd name="T75" fmla="*/ 13 h 29"/>
                    <a:gd name="T76" fmla="*/ 2 w 15"/>
                    <a:gd name="T77" fmla="*/ 26 h 29"/>
                    <a:gd name="T78" fmla="*/ 12 w 15"/>
                    <a:gd name="T79" fmla="*/ 12 h 29"/>
                    <a:gd name="T80" fmla="*/ 3 w 15"/>
                    <a:gd name="T81" fmla="*/ 22 h 29"/>
                    <a:gd name="T82" fmla="*/ 11 w 15"/>
                    <a:gd name="T83" fmla="*/ 11 h 29"/>
                    <a:gd name="T84" fmla="*/ 2 w 15"/>
                    <a:gd name="T85" fmla="*/ 19 h 29"/>
                    <a:gd name="T86" fmla="*/ 10 w 15"/>
                    <a:gd name="T87" fmla="*/ 8 h 29"/>
                    <a:gd name="T88" fmla="*/ 2 w 15"/>
                    <a:gd name="T89" fmla="*/ 16 h 29"/>
                    <a:gd name="T90" fmla="*/ 10 w 15"/>
                    <a:gd name="T91" fmla="*/ 6 h 29"/>
                    <a:gd name="T92" fmla="*/ 2 w 15"/>
                    <a:gd name="T93" fmla="*/ 13 h 29"/>
                    <a:gd name="T94" fmla="*/ 11 w 15"/>
                    <a:gd name="T95" fmla="*/ 2 h 29"/>
                    <a:gd name="T96" fmla="*/ 2 w 15"/>
                    <a:gd name="T97" fmla="*/ 11 h 29"/>
                    <a:gd name="T98" fmla="*/ 9 w 15"/>
                    <a:gd name="T99" fmla="*/ 3 h 29"/>
                    <a:gd name="T100" fmla="*/ 2 w 15"/>
                    <a:gd name="T101" fmla="*/ 8 h 29"/>
                    <a:gd name="T102" fmla="*/ 6 w 15"/>
                    <a:gd name="T103" fmla="*/ 3 h 29"/>
                    <a:gd name="T104" fmla="*/ 1 w 15"/>
                    <a:gd name="T105" fmla="*/ 6 h 29"/>
                    <a:gd name="T106" fmla="*/ 6 w 15"/>
                    <a:gd name="T107" fmla="*/ 1 h 29"/>
                    <a:gd name="T108" fmla="*/ 1 w 15"/>
                    <a:gd name="T109" fmla="*/ 2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5" h="29">
                      <a:moveTo>
                        <a:pt x="2" y="3"/>
                      </a:moveTo>
                      <a:cubicBezTo>
                        <a:pt x="3" y="3"/>
                        <a:pt x="4" y="2"/>
                        <a:pt x="5" y="1"/>
                      </a:cubicBezTo>
                      <a:cubicBezTo>
                        <a:pt x="5" y="1"/>
                        <a:pt x="5" y="1"/>
                        <a:pt x="4" y="0"/>
                      </a:cubicBezTo>
                      <a:cubicBezTo>
                        <a:pt x="3" y="2"/>
                        <a:pt x="2" y="4"/>
                        <a:pt x="1" y="6"/>
                      </a:cubicBezTo>
                      <a:cubicBezTo>
                        <a:pt x="1" y="7"/>
                        <a:pt x="1" y="8"/>
                        <a:pt x="2" y="7"/>
                      </a:cubicBezTo>
                      <a:cubicBezTo>
                        <a:pt x="4" y="6"/>
                        <a:pt x="5" y="5"/>
                        <a:pt x="6" y="3"/>
                      </a:cubicBezTo>
                      <a:cubicBezTo>
                        <a:pt x="6" y="3"/>
                        <a:pt x="6" y="3"/>
                        <a:pt x="5" y="2"/>
                      </a:cubicBezTo>
                      <a:cubicBezTo>
                        <a:pt x="4" y="4"/>
                        <a:pt x="3" y="6"/>
                        <a:pt x="2" y="8"/>
                      </a:cubicBezTo>
                      <a:cubicBezTo>
                        <a:pt x="1" y="9"/>
                        <a:pt x="2" y="10"/>
                        <a:pt x="3" y="9"/>
                      </a:cubicBezTo>
                      <a:cubicBezTo>
                        <a:pt x="5" y="7"/>
                        <a:pt x="7" y="5"/>
                        <a:pt x="9" y="4"/>
                      </a:cubicBezTo>
                      <a:cubicBezTo>
                        <a:pt x="9" y="3"/>
                        <a:pt x="9" y="3"/>
                        <a:pt x="8" y="3"/>
                      </a:cubicBezTo>
                      <a:cubicBezTo>
                        <a:pt x="6" y="5"/>
                        <a:pt x="4" y="8"/>
                        <a:pt x="2" y="11"/>
                      </a:cubicBezTo>
                      <a:cubicBezTo>
                        <a:pt x="2" y="12"/>
                        <a:pt x="3" y="12"/>
                        <a:pt x="3" y="12"/>
                      </a:cubicBezTo>
                      <a:cubicBezTo>
                        <a:pt x="6" y="8"/>
                        <a:pt x="8" y="5"/>
                        <a:pt x="11" y="2"/>
                      </a:cubicBezTo>
                      <a:cubicBezTo>
                        <a:pt x="10" y="2"/>
                        <a:pt x="10" y="2"/>
                        <a:pt x="10" y="2"/>
                      </a:cubicBezTo>
                      <a:cubicBezTo>
                        <a:pt x="7" y="5"/>
                        <a:pt x="5" y="9"/>
                        <a:pt x="2" y="13"/>
                      </a:cubicBezTo>
                      <a:cubicBezTo>
                        <a:pt x="2" y="14"/>
                        <a:pt x="3" y="14"/>
                        <a:pt x="4" y="14"/>
                      </a:cubicBezTo>
                      <a:cubicBezTo>
                        <a:pt x="6" y="11"/>
                        <a:pt x="8" y="9"/>
                        <a:pt x="10" y="6"/>
                      </a:cubicBezTo>
                      <a:cubicBezTo>
                        <a:pt x="10" y="5"/>
                        <a:pt x="9" y="5"/>
                        <a:pt x="9" y="5"/>
                      </a:cubicBezTo>
                      <a:cubicBezTo>
                        <a:pt x="6" y="9"/>
                        <a:pt x="3" y="12"/>
                        <a:pt x="2" y="16"/>
                      </a:cubicBezTo>
                      <a:cubicBezTo>
                        <a:pt x="1" y="17"/>
                        <a:pt x="2" y="18"/>
                        <a:pt x="3" y="17"/>
                      </a:cubicBezTo>
                      <a:cubicBezTo>
                        <a:pt x="5" y="14"/>
                        <a:pt x="8" y="11"/>
                        <a:pt x="10" y="8"/>
                      </a:cubicBezTo>
                      <a:cubicBezTo>
                        <a:pt x="11" y="7"/>
                        <a:pt x="10" y="7"/>
                        <a:pt x="9" y="7"/>
                      </a:cubicBezTo>
                      <a:cubicBezTo>
                        <a:pt x="7" y="11"/>
                        <a:pt x="4" y="15"/>
                        <a:pt x="2" y="19"/>
                      </a:cubicBezTo>
                      <a:cubicBezTo>
                        <a:pt x="2" y="19"/>
                        <a:pt x="3" y="20"/>
                        <a:pt x="3" y="20"/>
                      </a:cubicBezTo>
                      <a:cubicBezTo>
                        <a:pt x="6" y="17"/>
                        <a:pt x="8" y="14"/>
                        <a:pt x="11" y="11"/>
                      </a:cubicBezTo>
                      <a:cubicBezTo>
                        <a:pt x="10" y="11"/>
                        <a:pt x="10" y="11"/>
                        <a:pt x="9" y="10"/>
                      </a:cubicBezTo>
                      <a:cubicBezTo>
                        <a:pt x="8" y="15"/>
                        <a:pt x="5" y="18"/>
                        <a:pt x="3" y="22"/>
                      </a:cubicBezTo>
                      <a:cubicBezTo>
                        <a:pt x="3" y="23"/>
                        <a:pt x="4" y="23"/>
                        <a:pt x="4" y="23"/>
                      </a:cubicBezTo>
                      <a:cubicBezTo>
                        <a:pt x="7" y="19"/>
                        <a:pt x="9" y="16"/>
                        <a:pt x="12" y="12"/>
                      </a:cubicBezTo>
                      <a:cubicBezTo>
                        <a:pt x="12" y="12"/>
                        <a:pt x="11" y="12"/>
                        <a:pt x="11" y="11"/>
                      </a:cubicBezTo>
                      <a:cubicBezTo>
                        <a:pt x="8" y="16"/>
                        <a:pt x="4" y="21"/>
                        <a:pt x="2" y="26"/>
                      </a:cubicBezTo>
                      <a:cubicBezTo>
                        <a:pt x="2" y="26"/>
                        <a:pt x="3" y="26"/>
                        <a:pt x="3" y="27"/>
                      </a:cubicBezTo>
                      <a:cubicBezTo>
                        <a:pt x="6" y="22"/>
                        <a:pt x="9" y="18"/>
                        <a:pt x="12" y="13"/>
                      </a:cubicBezTo>
                      <a:cubicBezTo>
                        <a:pt x="12" y="13"/>
                        <a:pt x="11" y="13"/>
                        <a:pt x="11" y="13"/>
                      </a:cubicBezTo>
                      <a:cubicBezTo>
                        <a:pt x="9" y="16"/>
                        <a:pt x="7" y="20"/>
                        <a:pt x="6" y="23"/>
                      </a:cubicBezTo>
                      <a:cubicBezTo>
                        <a:pt x="5" y="24"/>
                        <a:pt x="6" y="25"/>
                        <a:pt x="7" y="24"/>
                      </a:cubicBezTo>
                      <a:cubicBezTo>
                        <a:pt x="10" y="21"/>
                        <a:pt x="13" y="18"/>
                        <a:pt x="14" y="14"/>
                      </a:cubicBezTo>
                      <a:cubicBezTo>
                        <a:pt x="15" y="13"/>
                        <a:pt x="14" y="12"/>
                        <a:pt x="13" y="13"/>
                      </a:cubicBezTo>
                      <a:cubicBezTo>
                        <a:pt x="11" y="17"/>
                        <a:pt x="8" y="21"/>
                        <a:pt x="6" y="26"/>
                      </a:cubicBezTo>
                      <a:cubicBezTo>
                        <a:pt x="6" y="27"/>
                        <a:pt x="7" y="27"/>
                        <a:pt x="7" y="27"/>
                      </a:cubicBezTo>
                      <a:cubicBezTo>
                        <a:pt x="9" y="24"/>
                        <a:pt x="11" y="21"/>
                        <a:pt x="13" y="18"/>
                      </a:cubicBezTo>
                      <a:cubicBezTo>
                        <a:pt x="13" y="17"/>
                        <a:pt x="12" y="17"/>
                        <a:pt x="12" y="17"/>
                      </a:cubicBezTo>
                      <a:cubicBezTo>
                        <a:pt x="10" y="20"/>
                        <a:pt x="9" y="23"/>
                        <a:pt x="7" y="26"/>
                      </a:cubicBezTo>
                      <a:cubicBezTo>
                        <a:pt x="7" y="27"/>
                        <a:pt x="8" y="27"/>
                        <a:pt x="9" y="26"/>
                      </a:cubicBezTo>
                      <a:cubicBezTo>
                        <a:pt x="10" y="24"/>
                        <a:pt x="12" y="22"/>
                        <a:pt x="13" y="20"/>
                      </a:cubicBezTo>
                      <a:cubicBezTo>
                        <a:pt x="13" y="20"/>
                        <a:pt x="13" y="20"/>
                        <a:pt x="12" y="19"/>
                      </a:cubicBezTo>
                      <a:cubicBezTo>
                        <a:pt x="11" y="22"/>
                        <a:pt x="10" y="25"/>
                        <a:pt x="9" y="27"/>
                      </a:cubicBezTo>
                      <a:cubicBezTo>
                        <a:pt x="8" y="28"/>
                        <a:pt x="10" y="29"/>
                        <a:pt x="10" y="28"/>
                      </a:cubicBezTo>
                      <a:cubicBezTo>
                        <a:pt x="11" y="26"/>
                        <a:pt x="13" y="24"/>
                        <a:pt x="14" y="22"/>
                      </a:cubicBezTo>
                      <a:cubicBezTo>
                        <a:pt x="13" y="22"/>
                        <a:pt x="13" y="21"/>
                        <a:pt x="13" y="21"/>
                      </a:cubicBezTo>
                      <a:cubicBezTo>
                        <a:pt x="12" y="23"/>
                        <a:pt x="11" y="25"/>
                        <a:pt x="10" y="26"/>
                      </a:cubicBezTo>
                      <a:cubicBezTo>
                        <a:pt x="10" y="27"/>
                        <a:pt x="11" y="28"/>
                        <a:pt x="11" y="27"/>
                      </a:cubicBezTo>
                      <a:cubicBezTo>
                        <a:pt x="12" y="27"/>
                        <a:pt x="12" y="27"/>
                        <a:pt x="13" y="26"/>
                      </a:cubicBezTo>
                      <a:cubicBezTo>
                        <a:pt x="13" y="27"/>
                        <a:pt x="14" y="27"/>
                        <a:pt x="14" y="26"/>
                      </a:cubicBezTo>
                      <a:cubicBezTo>
                        <a:pt x="14" y="25"/>
                        <a:pt x="15" y="25"/>
                        <a:pt x="14" y="23"/>
                      </a:cubicBezTo>
                      <a:cubicBezTo>
                        <a:pt x="14" y="23"/>
                        <a:pt x="13" y="23"/>
                        <a:pt x="13" y="23"/>
                      </a:cubicBezTo>
                      <a:cubicBezTo>
                        <a:pt x="12" y="24"/>
                        <a:pt x="11" y="25"/>
                        <a:pt x="10" y="26"/>
                      </a:cubicBezTo>
                      <a:cubicBezTo>
                        <a:pt x="11" y="26"/>
                        <a:pt x="11" y="27"/>
                        <a:pt x="12" y="27"/>
                      </a:cubicBezTo>
                      <a:cubicBezTo>
                        <a:pt x="12" y="25"/>
                        <a:pt x="13" y="23"/>
                        <a:pt x="14" y="22"/>
                      </a:cubicBezTo>
                      <a:cubicBezTo>
                        <a:pt x="14" y="21"/>
                        <a:pt x="13" y="20"/>
                        <a:pt x="13" y="21"/>
                      </a:cubicBezTo>
                      <a:cubicBezTo>
                        <a:pt x="11" y="23"/>
                        <a:pt x="10" y="25"/>
                        <a:pt x="9" y="27"/>
                      </a:cubicBezTo>
                      <a:cubicBezTo>
                        <a:pt x="9" y="27"/>
                        <a:pt x="10" y="28"/>
                        <a:pt x="10" y="28"/>
                      </a:cubicBezTo>
                      <a:cubicBezTo>
                        <a:pt x="12" y="25"/>
                        <a:pt x="13" y="23"/>
                        <a:pt x="14" y="20"/>
                      </a:cubicBezTo>
                      <a:cubicBezTo>
                        <a:pt x="14" y="19"/>
                        <a:pt x="13" y="19"/>
                        <a:pt x="12" y="19"/>
                      </a:cubicBezTo>
                      <a:cubicBezTo>
                        <a:pt x="11" y="21"/>
                        <a:pt x="9" y="24"/>
                        <a:pt x="7" y="26"/>
                      </a:cubicBezTo>
                      <a:cubicBezTo>
                        <a:pt x="8" y="26"/>
                        <a:pt x="8" y="26"/>
                        <a:pt x="9" y="26"/>
                      </a:cubicBezTo>
                      <a:cubicBezTo>
                        <a:pt x="10" y="23"/>
                        <a:pt x="11" y="21"/>
                        <a:pt x="13" y="18"/>
                      </a:cubicBezTo>
                      <a:cubicBezTo>
                        <a:pt x="12" y="18"/>
                        <a:pt x="12" y="18"/>
                        <a:pt x="12" y="17"/>
                      </a:cubicBezTo>
                      <a:cubicBezTo>
                        <a:pt x="10" y="20"/>
                        <a:pt x="8" y="23"/>
                        <a:pt x="6" y="26"/>
                      </a:cubicBezTo>
                      <a:cubicBezTo>
                        <a:pt x="6" y="26"/>
                        <a:pt x="7" y="26"/>
                        <a:pt x="7" y="27"/>
                      </a:cubicBezTo>
                      <a:cubicBezTo>
                        <a:pt x="10" y="22"/>
                        <a:pt x="12" y="18"/>
                        <a:pt x="14" y="14"/>
                      </a:cubicBezTo>
                      <a:cubicBezTo>
                        <a:pt x="14" y="13"/>
                        <a:pt x="14" y="13"/>
                        <a:pt x="13" y="13"/>
                      </a:cubicBezTo>
                      <a:cubicBezTo>
                        <a:pt x="11" y="17"/>
                        <a:pt x="9" y="20"/>
                        <a:pt x="6" y="23"/>
                      </a:cubicBezTo>
                      <a:cubicBezTo>
                        <a:pt x="6" y="23"/>
                        <a:pt x="6" y="24"/>
                        <a:pt x="7" y="24"/>
                      </a:cubicBezTo>
                      <a:cubicBezTo>
                        <a:pt x="9" y="20"/>
                        <a:pt x="10" y="17"/>
                        <a:pt x="12" y="13"/>
                      </a:cubicBezTo>
                      <a:cubicBezTo>
                        <a:pt x="13" y="12"/>
                        <a:pt x="11" y="12"/>
                        <a:pt x="11" y="13"/>
                      </a:cubicBezTo>
                      <a:cubicBezTo>
                        <a:pt x="8" y="17"/>
                        <a:pt x="4" y="21"/>
                        <a:pt x="2" y="26"/>
                      </a:cubicBezTo>
                      <a:cubicBezTo>
                        <a:pt x="2" y="27"/>
                        <a:pt x="3" y="27"/>
                        <a:pt x="3" y="27"/>
                      </a:cubicBezTo>
                      <a:cubicBezTo>
                        <a:pt x="6" y="21"/>
                        <a:pt x="9" y="17"/>
                        <a:pt x="12" y="12"/>
                      </a:cubicBezTo>
                      <a:cubicBezTo>
                        <a:pt x="13" y="11"/>
                        <a:pt x="11" y="11"/>
                        <a:pt x="11" y="11"/>
                      </a:cubicBezTo>
                      <a:cubicBezTo>
                        <a:pt x="8" y="15"/>
                        <a:pt x="6" y="18"/>
                        <a:pt x="3" y="22"/>
                      </a:cubicBezTo>
                      <a:cubicBezTo>
                        <a:pt x="3" y="22"/>
                        <a:pt x="4" y="22"/>
                        <a:pt x="4" y="23"/>
                      </a:cubicBezTo>
                      <a:cubicBezTo>
                        <a:pt x="6" y="19"/>
                        <a:pt x="9" y="15"/>
                        <a:pt x="11" y="11"/>
                      </a:cubicBezTo>
                      <a:cubicBezTo>
                        <a:pt x="11" y="10"/>
                        <a:pt x="10" y="10"/>
                        <a:pt x="10" y="10"/>
                      </a:cubicBezTo>
                      <a:cubicBezTo>
                        <a:pt x="7" y="13"/>
                        <a:pt x="5" y="16"/>
                        <a:pt x="2" y="19"/>
                      </a:cubicBezTo>
                      <a:cubicBezTo>
                        <a:pt x="3" y="19"/>
                        <a:pt x="3" y="19"/>
                        <a:pt x="4" y="19"/>
                      </a:cubicBezTo>
                      <a:cubicBezTo>
                        <a:pt x="5" y="15"/>
                        <a:pt x="8" y="12"/>
                        <a:pt x="10" y="8"/>
                      </a:cubicBezTo>
                      <a:cubicBezTo>
                        <a:pt x="10" y="8"/>
                        <a:pt x="10" y="8"/>
                        <a:pt x="9" y="7"/>
                      </a:cubicBezTo>
                      <a:cubicBezTo>
                        <a:pt x="7" y="11"/>
                        <a:pt x="4" y="13"/>
                        <a:pt x="2" y="16"/>
                      </a:cubicBezTo>
                      <a:cubicBezTo>
                        <a:pt x="2" y="17"/>
                        <a:pt x="2" y="17"/>
                        <a:pt x="3" y="17"/>
                      </a:cubicBezTo>
                      <a:cubicBezTo>
                        <a:pt x="5" y="13"/>
                        <a:pt x="8" y="10"/>
                        <a:pt x="10" y="6"/>
                      </a:cubicBezTo>
                      <a:cubicBezTo>
                        <a:pt x="10" y="5"/>
                        <a:pt x="9" y="4"/>
                        <a:pt x="9" y="5"/>
                      </a:cubicBezTo>
                      <a:cubicBezTo>
                        <a:pt x="7" y="8"/>
                        <a:pt x="5" y="10"/>
                        <a:pt x="2" y="13"/>
                      </a:cubicBezTo>
                      <a:cubicBezTo>
                        <a:pt x="3" y="13"/>
                        <a:pt x="3" y="13"/>
                        <a:pt x="4" y="14"/>
                      </a:cubicBezTo>
                      <a:cubicBezTo>
                        <a:pt x="6" y="10"/>
                        <a:pt x="9" y="6"/>
                        <a:pt x="11" y="2"/>
                      </a:cubicBezTo>
                      <a:cubicBezTo>
                        <a:pt x="11" y="2"/>
                        <a:pt x="10" y="1"/>
                        <a:pt x="10" y="1"/>
                      </a:cubicBezTo>
                      <a:cubicBezTo>
                        <a:pt x="7" y="5"/>
                        <a:pt x="4" y="8"/>
                        <a:pt x="2" y="11"/>
                      </a:cubicBezTo>
                      <a:cubicBezTo>
                        <a:pt x="2" y="11"/>
                        <a:pt x="3" y="11"/>
                        <a:pt x="3" y="12"/>
                      </a:cubicBezTo>
                      <a:cubicBezTo>
                        <a:pt x="5" y="8"/>
                        <a:pt x="7" y="6"/>
                        <a:pt x="9" y="3"/>
                      </a:cubicBezTo>
                      <a:cubicBezTo>
                        <a:pt x="10" y="3"/>
                        <a:pt x="9" y="2"/>
                        <a:pt x="9" y="2"/>
                      </a:cubicBezTo>
                      <a:cubicBezTo>
                        <a:pt x="6" y="4"/>
                        <a:pt x="4" y="6"/>
                        <a:pt x="2" y="8"/>
                      </a:cubicBezTo>
                      <a:cubicBezTo>
                        <a:pt x="2" y="8"/>
                        <a:pt x="3" y="9"/>
                        <a:pt x="3" y="9"/>
                      </a:cubicBezTo>
                      <a:cubicBezTo>
                        <a:pt x="4" y="7"/>
                        <a:pt x="5" y="5"/>
                        <a:pt x="6" y="3"/>
                      </a:cubicBezTo>
                      <a:cubicBezTo>
                        <a:pt x="7" y="2"/>
                        <a:pt x="6" y="1"/>
                        <a:pt x="5" y="2"/>
                      </a:cubicBezTo>
                      <a:cubicBezTo>
                        <a:pt x="4" y="4"/>
                        <a:pt x="2" y="5"/>
                        <a:pt x="1" y="6"/>
                      </a:cubicBezTo>
                      <a:cubicBezTo>
                        <a:pt x="1" y="7"/>
                        <a:pt x="2" y="7"/>
                        <a:pt x="2" y="7"/>
                      </a:cubicBezTo>
                      <a:cubicBezTo>
                        <a:pt x="3" y="5"/>
                        <a:pt x="4" y="3"/>
                        <a:pt x="6" y="1"/>
                      </a:cubicBezTo>
                      <a:cubicBezTo>
                        <a:pt x="6" y="0"/>
                        <a:pt x="5" y="0"/>
                        <a:pt x="5" y="0"/>
                      </a:cubicBezTo>
                      <a:cubicBezTo>
                        <a:pt x="4" y="1"/>
                        <a:pt x="2" y="1"/>
                        <a:pt x="1" y="2"/>
                      </a:cubicBezTo>
                      <a:cubicBezTo>
                        <a:pt x="0" y="2"/>
                        <a:pt x="1" y="4"/>
                        <a:pt x="2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84" name="Freeform 73"/>
                <p:cNvSpPr/>
                <p:nvPr/>
              </p:nvSpPr>
              <p:spPr bwMode="auto">
                <a:xfrm>
                  <a:off x="1187450" y="2135188"/>
                  <a:ext cx="20638" cy="39688"/>
                </a:xfrm>
                <a:custGeom>
                  <a:avLst/>
                  <a:gdLst>
                    <a:gd name="T0" fmla="*/ 1 w 19"/>
                    <a:gd name="T1" fmla="*/ 37 h 37"/>
                    <a:gd name="T2" fmla="*/ 3 w 19"/>
                    <a:gd name="T3" fmla="*/ 37 h 37"/>
                    <a:gd name="T4" fmla="*/ 4 w 19"/>
                    <a:gd name="T5" fmla="*/ 36 h 37"/>
                    <a:gd name="T6" fmla="*/ 3 w 19"/>
                    <a:gd name="T7" fmla="*/ 18 h 37"/>
                    <a:gd name="T8" fmla="*/ 2 w 19"/>
                    <a:gd name="T9" fmla="*/ 8 h 37"/>
                    <a:gd name="T10" fmla="*/ 6 w 19"/>
                    <a:gd name="T11" fmla="*/ 3 h 37"/>
                    <a:gd name="T12" fmla="*/ 15 w 19"/>
                    <a:gd name="T13" fmla="*/ 12 h 37"/>
                    <a:gd name="T14" fmla="*/ 17 w 19"/>
                    <a:gd name="T15" fmla="*/ 34 h 37"/>
                    <a:gd name="T16" fmla="*/ 19 w 19"/>
                    <a:gd name="T17" fmla="*/ 34 h 37"/>
                    <a:gd name="T18" fmla="*/ 18 w 19"/>
                    <a:gd name="T19" fmla="*/ 19 h 37"/>
                    <a:gd name="T20" fmla="*/ 15 w 19"/>
                    <a:gd name="T21" fmla="*/ 5 h 37"/>
                    <a:gd name="T22" fmla="*/ 2 w 19"/>
                    <a:gd name="T23" fmla="*/ 2 h 37"/>
                    <a:gd name="T24" fmla="*/ 1 w 19"/>
                    <a:gd name="T25" fmla="*/ 2 h 37"/>
                    <a:gd name="T26" fmla="*/ 2 w 19"/>
                    <a:gd name="T27" fmla="*/ 18 h 37"/>
                    <a:gd name="T28" fmla="*/ 2 w 19"/>
                    <a:gd name="T29" fmla="*/ 35 h 37"/>
                    <a:gd name="T30" fmla="*/ 1 w 19"/>
                    <a:gd name="T31" fmla="*/ 37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9" h="37">
                      <a:moveTo>
                        <a:pt x="1" y="37"/>
                      </a:moveTo>
                      <a:cubicBezTo>
                        <a:pt x="2" y="37"/>
                        <a:pt x="2" y="37"/>
                        <a:pt x="3" y="37"/>
                      </a:cubicBezTo>
                      <a:cubicBezTo>
                        <a:pt x="4" y="37"/>
                        <a:pt x="4" y="37"/>
                        <a:pt x="4" y="36"/>
                      </a:cubicBezTo>
                      <a:cubicBezTo>
                        <a:pt x="4" y="30"/>
                        <a:pt x="4" y="24"/>
                        <a:pt x="3" y="18"/>
                      </a:cubicBezTo>
                      <a:cubicBezTo>
                        <a:pt x="3" y="15"/>
                        <a:pt x="2" y="11"/>
                        <a:pt x="2" y="8"/>
                      </a:cubicBezTo>
                      <a:cubicBezTo>
                        <a:pt x="2" y="4"/>
                        <a:pt x="3" y="3"/>
                        <a:pt x="6" y="3"/>
                      </a:cubicBezTo>
                      <a:cubicBezTo>
                        <a:pt x="13" y="2"/>
                        <a:pt x="14" y="7"/>
                        <a:pt x="15" y="12"/>
                      </a:cubicBezTo>
                      <a:cubicBezTo>
                        <a:pt x="16" y="20"/>
                        <a:pt x="17" y="27"/>
                        <a:pt x="17" y="34"/>
                      </a:cubicBezTo>
                      <a:cubicBezTo>
                        <a:pt x="17" y="35"/>
                        <a:pt x="19" y="35"/>
                        <a:pt x="19" y="34"/>
                      </a:cubicBezTo>
                      <a:cubicBezTo>
                        <a:pt x="19" y="29"/>
                        <a:pt x="18" y="24"/>
                        <a:pt x="18" y="19"/>
                      </a:cubicBezTo>
                      <a:cubicBezTo>
                        <a:pt x="17" y="15"/>
                        <a:pt x="17" y="9"/>
                        <a:pt x="15" y="5"/>
                      </a:cubicBezTo>
                      <a:cubicBezTo>
                        <a:pt x="12" y="0"/>
                        <a:pt x="7" y="1"/>
                        <a:pt x="2" y="2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1" y="8"/>
                        <a:pt x="1" y="13"/>
                        <a:pt x="2" y="18"/>
                      </a:cubicBezTo>
                      <a:cubicBezTo>
                        <a:pt x="2" y="19"/>
                        <a:pt x="3" y="36"/>
                        <a:pt x="2" y="35"/>
                      </a:cubicBezTo>
                      <a:cubicBezTo>
                        <a:pt x="1" y="35"/>
                        <a:pt x="0" y="36"/>
                        <a:pt x="1" y="3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85" name="Freeform 74"/>
                <p:cNvSpPr/>
                <p:nvPr/>
              </p:nvSpPr>
              <p:spPr bwMode="auto">
                <a:xfrm>
                  <a:off x="1187450" y="2138363"/>
                  <a:ext cx="19050" cy="36513"/>
                </a:xfrm>
                <a:custGeom>
                  <a:avLst/>
                  <a:gdLst>
                    <a:gd name="T0" fmla="*/ 1 w 17"/>
                    <a:gd name="T1" fmla="*/ 5 h 34"/>
                    <a:gd name="T2" fmla="*/ 5 w 17"/>
                    <a:gd name="T3" fmla="*/ 2 h 34"/>
                    <a:gd name="T4" fmla="*/ 0 w 17"/>
                    <a:gd name="T5" fmla="*/ 7 h 34"/>
                    <a:gd name="T6" fmla="*/ 7 w 17"/>
                    <a:gd name="T7" fmla="*/ 2 h 34"/>
                    <a:gd name="T8" fmla="*/ 1 w 17"/>
                    <a:gd name="T9" fmla="*/ 9 h 34"/>
                    <a:gd name="T10" fmla="*/ 10 w 17"/>
                    <a:gd name="T11" fmla="*/ 1 h 34"/>
                    <a:gd name="T12" fmla="*/ 2 w 17"/>
                    <a:gd name="T13" fmla="*/ 10 h 34"/>
                    <a:gd name="T14" fmla="*/ 10 w 17"/>
                    <a:gd name="T15" fmla="*/ 2 h 34"/>
                    <a:gd name="T16" fmla="*/ 2 w 17"/>
                    <a:gd name="T17" fmla="*/ 14 h 34"/>
                    <a:gd name="T18" fmla="*/ 11 w 17"/>
                    <a:gd name="T19" fmla="*/ 6 h 34"/>
                    <a:gd name="T20" fmla="*/ 4 w 17"/>
                    <a:gd name="T21" fmla="*/ 15 h 34"/>
                    <a:gd name="T22" fmla="*/ 14 w 17"/>
                    <a:gd name="T23" fmla="*/ 5 h 34"/>
                    <a:gd name="T24" fmla="*/ 5 w 17"/>
                    <a:gd name="T25" fmla="*/ 16 h 34"/>
                    <a:gd name="T26" fmla="*/ 15 w 17"/>
                    <a:gd name="T27" fmla="*/ 6 h 34"/>
                    <a:gd name="T28" fmla="*/ 3 w 17"/>
                    <a:gd name="T29" fmla="*/ 21 h 34"/>
                    <a:gd name="T30" fmla="*/ 11 w 17"/>
                    <a:gd name="T31" fmla="*/ 13 h 34"/>
                    <a:gd name="T32" fmla="*/ 2 w 17"/>
                    <a:gd name="T33" fmla="*/ 25 h 34"/>
                    <a:gd name="T34" fmla="*/ 14 w 17"/>
                    <a:gd name="T35" fmla="*/ 12 h 34"/>
                    <a:gd name="T36" fmla="*/ 3 w 17"/>
                    <a:gd name="T37" fmla="*/ 29 h 34"/>
                    <a:gd name="T38" fmla="*/ 15 w 17"/>
                    <a:gd name="T39" fmla="*/ 15 h 34"/>
                    <a:gd name="T40" fmla="*/ 8 w 17"/>
                    <a:gd name="T41" fmla="*/ 27 h 34"/>
                    <a:gd name="T42" fmla="*/ 17 w 17"/>
                    <a:gd name="T43" fmla="*/ 18 h 34"/>
                    <a:gd name="T44" fmla="*/ 7 w 17"/>
                    <a:gd name="T45" fmla="*/ 33 h 34"/>
                    <a:gd name="T46" fmla="*/ 17 w 17"/>
                    <a:gd name="T47" fmla="*/ 22 h 34"/>
                    <a:gd name="T48" fmla="*/ 10 w 17"/>
                    <a:gd name="T49" fmla="*/ 31 h 34"/>
                    <a:gd name="T50" fmla="*/ 17 w 17"/>
                    <a:gd name="T51" fmla="*/ 27 h 34"/>
                    <a:gd name="T52" fmla="*/ 13 w 17"/>
                    <a:gd name="T53" fmla="*/ 31 h 34"/>
                    <a:gd name="T54" fmla="*/ 17 w 17"/>
                    <a:gd name="T55" fmla="*/ 27 h 34"/>
                    <a:gd name="T56" fmla="*/ 10 w 17"/>
                    <a:gd name="T57" fmla="*/ 31 h 34"/>
                    <a:gd name="T58" fmla="*/ 17 w 17"/>
                    <a:gd name="T59" fmla="*/ 22 h 34"/>
                    <a:gd name="T60" fmla="*/ 7 w 17"/>
                    <a:gd name="T61" fmla="*/ 32 h 34"/>
                    <a:gd name="T62" fmla="*/ 17 w 17"/>
                    <a:gd name="T63" fmla="*/ 18 h 34"/>
                    <a:gd name="T64" fmla="*/ 8 w 17"/>
                    <a:gd name="T65" fmla="*/ 27 h 34"/>
                    <a:gd name="T66" fmla="*/ 15 w 17"/>
                    <a:gd name="T67" fmla="*/ 15 h 34"/>
                    <a:gd name="T68" fmla="*/ 4 w 17"/>
                    <a:gd name="T69" fmla="*/ 29 h 34"/>
                    <a:gd name="T70" fmla="*/ 14 w 17"/>
                    <a:gd name="T71" fmla="*/ 12 h 34"/>
                    <a:gd name="T72" fmla="*/ 2 w 17"/>
                    <a:gd name="T73" fmla="*/ 25 h 34"/>
                    <a:gd name="T74" fmla="*/ 11 w 17"/>
                    <a:gd name="T75" fmla="*/ 13 h 34"/>
                    <a:gd name="T76" fmla="*/ 3 w 17"/>
                    <a:gd name="T77" fmla="*/ 21 h 34"/>
                    <a:gd name="T78" fmla="*/ 15 w 17"/>
                    <a:gd name="T79" fmla="*/ 6 h 34"/>
                    <a:gd name="T80" fmla="*/ 5 w 17"/>
                    <a:gd name="T81" fmla="*/ 16 h 34"/>
                    <a:gd name="T82" fmla="*/ 14 w 17"/>
                    <a:gd name="T83" fmla="*/ 5 h 34"/>
                    <a:gd name="T84" fmla="*/ 4 w 17"/>
                    <a:gd name="T85" fmla="*/ 15 h 34"/>
                    <a:gd name="T86" fmla="*/ 11 w 17"/>
                    <a:gd name="T87" fmla="*/ 6 h 34"/>
                    <a:gd name="T88" fmla="*/ 2 w 17"/>
                    <a:gd name="T89" fmla="*/ 14 h 34"/>
                    <a:gd name="T90" fmla="*/ 11 w 17"/>
                    <a:gd name="T91" fmla="*/ 2 h 34"/>
                    <a:gd name="T92" fmla="*/ 2 w 17"/>
                    <a:gd name="T93" fmla="*/ 10 h 34"/>
                    <a:gd name="T94" fmla="*/ 10 w 17"/>
                    <a:gd name="T95" fmla="*/ 1 h 34"/>
                    <a:gd name="T96" fmla="*/ 1 w 17"/>
                    <a:gd name="T97" fmla="*/ 9 h 34"/>
                    <a:gd name="T98" fmla="*/ 7 w 17"/>
                    <a:gd name="T99" fmla="*/ 2 h 34"/>
                    <a:gd name="T100" fmla="*/ 0 w 17"/>
                    <a:gd name="T101" fmla="*/ 7 h 34"/>
                    <a:gd name="T102" fmla="*/ 5 w 17"/>
                    <a:gd name="T103" fmla="*/ 2 h 34"/>
                    <a:gd name="T104" fmla="*/ 1 w 17"/>
                    <a:gd name="T105" fmla="*/ 5 h 34"/>
                    <a:gd name="T106" fmla="*/ 3 w 17"/>
                    <a:gd name="T107" fmla="*/ 3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17" h="34">
                      <a:moveTo>
                        <a:pt x="2" y="3"/>
                      </a:moveTo>
                      <a:cubicBezTo>
                        <a:pt x="2" y="3"/>
                        <a:pt x="1" y="4"/>
                        <a:pt x="1" y="5"/>
                      </a:cubicBezTo>
                      <a:cubicBezTo>
                        <a:pt x="0" y="6"/>
                        <a:pt x="1" y="6"/>
                        <a:pt x="2" y="6"/>
                      </a:cubicBezTo>
                      <a:cubicBezTo>
                        <a:pt x="3" y="5"/>
                        <a:pt x="4" y="3"/>
                        <a:pt x="5" y="2"/>
                      </a:cubicBezTo>
                      <a:cubicBezTo>
                        <a:pt x="5" y="2"/>
                        <a:pt x="4" y="2"/>
                        <a:pt x="4" y="1"/>
                      </a:cubicBezTo>
                      <a:cubicBezTo>
                        <a:pt x="3" y="3"/>
                        <a:pt x="1" y="5"/>
                        <a:pt x="0" y="7"/>
                      </a:cubicBezTo>
                      <a:cubicBezTo>
                        <a:pt x="0" y="8"/>
                        <a:pt x="1" y="8"/>
                        <a:pt x="1" y="8"/>
                      </a:cubicBezTo>
                      <a:cubicBezTo>
                        <a:pt x="3" y="5"/>
                        <a:pt x="5" y="4"/>
                        <a:pt x="7" y="2"/>
                      </a:cubicBezTo>
                      <a:cubicBezTo>
                        <a:pt x="7" y="2"/>
                        <a:pt x="6" y="1"/>
                        <a:pt x="6" y="1"/>
                      </a:cubicBezTo>
                      <a:cubicBezTo>
                        <a:pt x="4" y="4"/>
                        <a:pt x="3" y="6"/>
                        <a:pt x="1" y="9"/>
                      </a:cubicBezTo>
                      <a:cubicBezTo>
                        <a:pt x="1" y="9"/>
                        <a:pt x="2" y="10"/>
                        <a:pt x="2" y="10"/>
                      </a:cubicBezTo>
                      <a:cubicBezTo>
                        <a:pt x="5" y="7"/>
                        <a:pt x="7" y="4"/>
                        <a:pt x="10" y="1"/>
                      </a:cubicBezTo>
                      <a:cubicBezTo>
                        <a:pt x="9" y="1"/>
                        <a:pt x="9" y="1"/>
                        <a:pt x="9" y="0"/>
                      </a:cubicBezTo>
                      <a:cubicBezTo>
                        <a:pt x="7" y="4"/>
                        <a:pt x="4" y="7"/>
                        <a:pt x="2" y="10"/>
                      </a:cubicBezTo>
                      <a:cubicBezTo>
                        <a:pt x="1" y="11"/>
                        <a:pt x="2" y="12"/>
                        <a:pt x="3" y="11"/>
                      </a:cubicBezTo>
                      <a:cubicBezTo>
                        <a:pt x="6" y="8"/>
                        <a:pt x="8" y="5"/>
                        <a:pt x="10" y="2"/>
                      </a:cubicBezTo>
                      <a:cubicBezTo>
                        <a:pt x="10" y="2"/>
                        <a:pt x="10" y="2"/>
                        <a:pt x="9" y="2"/>
                      </a:cubicBezTo>
                      <a:cubicBezTo>
                        <a:pt x="7" y="6"/>
                        <a:pt x="5" y="10"/>
                        <a:pt x="2" y="14"/>
                      </a:cubicBezTo>
                      <a:cubicBezTo>
                        <a:pt x="2" y="14"/>
                        <a:pt x="3" y="15"/>
                        <a:pt x="3" y="15"/>
                      </a:cubicBezTo>
                      <a:cubicBezTo>
                        <a:pt x="6" y="12"/>
                        <a:pt x="8" y="9"/>
                        <a:pt x="11" y="6"/>
                      </a:cubicBezTo>
                      <a:cubicBezTo>
                        <a:pt x="11" y="6"/>
                        <a:pt x="10" y="5"/>
                        <a:pt x="10" y="5"/>
                      </a:cubicBezTo>
                      <a:cubicBezTo>
                        <a:pt x="8" y="8"/>
                        <a:pt x="6" y="11"/>
                        <a:pt x="4" y="15"/>
                      </a:cubicBezTo>
                      <a:cubicBezTo>
                        <a:pt x="4" y="15"/>
                        <a:pt x="5" y="16"/>
                        <a:pt x="5" y="16"/>
                      </a:cubicBezTo>
                      <a:cubicBezTo>
                        <a:pt x="8" y="12"/>
                        <a:pt x="11" y="9"/>
                        <a:pt x="14" y="5"/>
                      </a:cubicBezTo>
                      <a:cubicBezTo>
                        <a:pt x="13" y="5"/>
                        <a:pt x="13" y="4"/>
                        <a:pt x="12" y="4"/>
                      </a:cubicBezTo>
                      <a:cubicBezTo>
                        <a:pt x="10" y="9"/>
                        <a:pt x="8" y="13"/>
                        <a:pt x="5" y="16"/>
                      </a:cubicBezTo>
                      <a:cubicBezTo>
                        <a:pt x="5" y="17"/>
                        <a:pt x="6" y="17"/>
                        <a:pt x="6" y="17"/>
                      </a:cubicBezTo>
                      <a:cubicBezTo>
                        <a:pt x="9" y="13"/>
                        <a:pt x="12" y="10"/>
                        <a:pt x="15" y="6"/>
                      </a:cubicBezTo>
                      <a:cubicBezTo>
                        <a:pt x="15" y="5"/>
                        <a:pt x="14" y="4"/>
                        <a:pt x="14" y="5"/>
                      </a:cubicBezTo>
                      <a:cubicBezTo>
                        <a:pt x="9" y="10"/>
                        <a:pt x="6" y="16"/>
                        <a:pt x="3" y="21"/>
                      </a:cubicBezTo>
                      <a:cubicBezTo>
                        <a:pt x="2" y="22"/>
                        <a:pt x="3" y="23"/>
                        <a:pt x="4" y="22"/>
                      </a:cubicBezTo>
                      <a:cubicBezTo>
                        <a:pt x="6" y="19"/>
                        <a:pt x="9" y="16"/>
                        <a:pt x="11" y="13"/>
                      </a:cubicBezTo>
                      <a:cubicBezTo>
                        <a:pt x="11" y="12"/>
                        <a:pt x="10" y="12"/>
                        <a:pt x="10" y="12"/>
                      </a:cubicBezTo>
                      <a:cubicBezTo>
                        <a:pt x="7" y="16"/>
                        <a:pt x="4" y="21"/>
                        <a:pt x="2" y="25"/>
                      </a:cubicBezTo>
                      <a:cubicBezTo>
                        <a:pt x="1" y="26"/>
                        <a:pt x="2" y="26"/>
                        <a:pt x="3" y="26"/>
                      </a:cubicBezTo>
                      <a:cubicBezTo>
                        <a:pt x="8" y="23"/>
                        <a:pt x="11" y="17"/>
                        <a:pt x="14" y="12"/>
                      </a:cubicBezTo>
                      <a:cubicBezTo>
                        <a:pt x="14" y="12"/>
                        <a:pt x="13" y="12"/>
                        <a:pt x="13" y="12"/>
                      </a:cubicBezTo>
                      <a:cubicBezTo>
                        <a:pt x="10" y="17"/>
                        <a:pt x="7" y="23"/>
                        <a:pt x="3" y="29"/>
                      </a:cubicBezTo>
                      <a:cubicBezTo>
                        <a:pt x="3" y="30"/>
                        <a:pt x="4" y="30"/>
                        <a:pt x="5" y="30"/>
                      </a:cubicBezTo>
                      <a:cubicBezTo>
                        <a:pt x="9" y="25"/>
                        <a:pt x="12" y="20"/>
                        <a:pt x="15" y="15"/>
                      </a:cubicBezTo>
                      <a:cubicBezTo>
                        <a:pt x="15" y="15"/>
                        <a:pt x="14" y="15"/>
                        <a:pt x="14" y="15"/>
                      </a:cubicBezTo>
                      <a:cubicBezTo>
                        <a:pt x="12" y="19"/>
                        <a:pt x="10" y="23"/>
                        <a:pt x="8" y="27"/>
                      </a:cubicBezTo>
                      <a:cubicBezTo>
                        <a:pt x="7" y="28"/>
                        <a:pt x="9" y="28"/>
                        <a:pt x="9" y="27"/>
                      </a:cubicBezTo>
                      <a:cubicBezTo>
                        <a:pt x="12" y="24"/>
                        <a:pt x="14" y="21"/>
                        <a:pt x="17" y="18"/>
                      </a:cubicBezTo>
                      <a:cubicBezTo>
                        <a:pt x="16" y="18"/>
                        <a:pt x="16" y="17"/>
                        <a:pt x="15" y="17"/>
                      </a:cubicBezTo>
                      <a:cubicBezTo>
                        <a:pt x="12" y="22"/>
                        <a:pt x="9" y="27"/>
                        <a:pt x="7" y="33"/>
                      </a:cubicBezTo>
                      <a:cubicBezTo>
                        <a:pt x="6" y="33"/>
                        <a:pt x="7" y="34"/>
                        <a:pt x="8" y="33"/>
                      </a:cubicBezTo>
                      <a:cubicBezTo>
                        <a:pt x="11" y="30"/>
                        <a:pt x="14" y="26"/>
                        <a:pt x="17" y="22"/>
                      </a:cubicBezTo>
                      <a:cubicBezTo>
                        <a:pt x="17" y="21"/>
                        <a:pt x="16" y="21"/>
                        <a:pt x="15" y="21"/>
                      </a:cubicBezTo>
                      <a:cubicBezTo>
                        <a:pt x="13" y="24"/>
                        <a:pt x="11" y="28"/>
                        <a:pt x="10" y="31"/>
                      </a:cubicBezTo>
                      <a:cubicBezTo>
                        <a:pt x="9" y="32"/>
                        <a:pt x="10" y="33"/>
                        <a:pt x="11" y="32"/>
                      </a:cubicBezTo>
                      <a:cubicBezTo>
                        <a:pt x="13" y="31"/>
                        <a:pt x="15" y="29"/>
                        <a:pt x="17" y="27"/>
                      </a:cubicBezTo>
                      <a:cubicBezTo>
                        <a:pt x="16" y="27"/>
                        <a:pt x="16" y="27"/>
                        <a:pt x="15" y="27"/>
                      </a:cubicBezTo>
                      <a:cubicBezTo>
                        <a:pt x="15" y="28"/>
                        <a:pt x="14" y="29"/>
                        <a:pt x="13" y="31"/>
                      </a:cubicBezTo>
                      <a:cubicBezTo>
                        <a:pt x="12" y="31"/>
                        <a:pt x="13" y="32"/>
                        <a:pt x="14" y="32"/>
                      </a:cubicBezTo>
                      <a:cubicBezTo>
                        <a:pt x="16" y="30"/>
                        <a:pt x="16" y="29"/>
                        <a:pt x="17" y="27"/>
                      </a:cubicBezTo>
                      <a:cubicBezTo>
                        <a:pt x="17" y="26"/>
                        <a:pt x="16" y="26"/>
                        <a:pt x="16" y="26"/>
                      </a:cubicBezTo>
                      <a:cubicBezTo>
                        <a:pt x="14" y="28"/>
                        <a:pt x="12" y="29"/>
                        <a:pt x="10" y="31"/>
                      </a:cubicBezTo>
                      <a:cubicBezTo>
                        <a:pt x="10" y="31"/>
                        <a:pt x="11" y="32"/>
                        <a:pt x="11" y="32"/>
                      </a:cubicBezTo>
                      <a:cubicBezTo>
                        <a:pt x="12" y="28"/>
                        <a:pt x="14" y="25"/>
                        <a:pt x="17" y="22"/>
                      </a:cubicBezTo>
                      <a:cubicBezTo>
                        <a:pt x="16" y="22"/>
                        <a:pt x="16" y="22"/>
                        <a:pt x="15" y="21"/>
                      </a:cubicBezTo>
                      <a:cubicBezTo>
                        <a:pt x="13" y="25"/>
                        <a:pt x="10" y="29"/>
                        <a:pt x="7" y="32"/>
                      </a:cubicBezTo>
                      <a:cubicBezTo>
                        <a:pt x="7" y="33"/>
                        <a:pt x="7" y="33"/>
                        <a:pt x="8" y="33"/>
                      </a:cubicBezTo>
                      <a:cubicBezTo>
                        <a:pt x="11" y="28"/>
                        <a:pt x="13" y="23"/>
                        <a:pt x="17" y="18"/>
                      </a:cubicBezTo>
                      <a:cubicBezTo>
                        <a:pt x="17" y="17"/>
                        <a:pt x="16" y="16"/>
                        <a:pt x="16" y="17"/>
                      </a:cubicBezTo>
                      <a:cubicBezTo>
                        <a:pt x="13" y="20"/>
                        <a:pt x="10" y="23"/>
                        <a:pt x="8" y="27"/>
                      </a:cubicBezTo>
                      <a:cubicBezTo>
                        <a:pt x="8" y="27"/>
                        <a:pt x="9" y="27"/>
                        <a:pt x="9" y="27"/>
                      </a:cubicBezTo>
                      <a:cubicBezTo>
                        <a:pt x="11" y="23"/>
                        <a:pt x="13" y="19"/>
                        <a:pt x="15" y="15"/>
                      </a:cubicBezTo>
                      <a:cubicBezTo>
                        <a:pt x="16" y="15"/>
                        <a:pt x="15" y="14"/>
                        <a:pt x="14" y="15"/>
                      </a:cubicBezTo>
                      <a:cubicBezTo>
                        <a:pt x="11" y="19"/>
                        <a:pt x="8" y="24"/>
                        <a:pt x="4" y="29"/>
                      </a:cubicBezTo>
                      <a:cubicBezTo>
                        <a:pt x="4" y="29"/>
                        <a:pt x="4" y="29"/>
                        <a:pt x="5" y="30"/>
                      </a:cubicBezTo>
                      <a:cubicBezTo>
                        <a:pt x="8" y="24"/>
                        <a:pt x="11" y="18"/>
                        <a:pt x="14" y="12"/>
                      </a:cubicBezTo>
                      <a:cubicBezTo>
                        <a:pt x="15" y="12"/>
                        <a:pt x="13" y="11"/>
                        <a:pt x="13" y="12"/>
                      </a:cubicBezTo>
                      <a:cubicBezTo>
                        <a:pt x="10" y="16"/>
                        <a:pt x="7" y="21"/>
                        <a:pt x="2" y="25"/>
                      </a:cubicBezTo>
                      <a:cubicBezTo>
                        <a:pt x="2" y="25"/>
                        <a:pt x="2" y="25"/>
                        <a:pt x="3" y="26"/>
                      </a:cubicBezTo>
                      <a:cubicBezTo>
                        <a:pt x="5" y="21"/>
                        <a:pt x="8" y="17"/>
                        <a:pt x="11" y="13"/>
                      </a:cubicBezTo>
                      <a:cubicBezTo>
                        <a:pt x="12" y="12"/>
                        <a:pt x="10" y="11"/>
                        <a:pt x="10" y="12"/>
                      </a:cubicBezTo>
                      <a:cubicBezTo>
                        <a:pt x="8" y="15"/>
                        <a:pt x="5" y="18"/>
                        <a:pt x="3" y="21"/>
                      </a:cubicBezTo>
                      <a:cubicBezTo>
                        <a:pt x="3" y="21"/>
                        <a:pt x="4" y="22"/>
                        <a:pt x="4" y="22"/>
                      </a:cubicBezTo>
                      <a:cubicBezTo>
                        <a:pt x="8" y="17"/>
                        <a:pt x="10" y="11"/>
                        <a:pt x="15" y="6"/>
                      </a:cubicBezTo>
                      <a:cubicBezTo>
                        <a:pt x="14" y="6"/>
                        <a:pt x="14" y="5"/>
                        <a:pt x="14" y="5"/>
                      </a:cubicBezTo>
                      <a:cubicBezTo>
                        <a:pt x="10" y="9"/>
                        <a:pt x="8" y="13"/>
                        <a:pt x="5" y="16"/>
                      </a:cubicBezTo>
                      <a:cubicBezTo>
                        <a:pt x="4" y="17"/>
                        <a:pt x="5" y="18"/>
                        <a:pt x="6" y="17"/>
                      </a:cubicBezTo>
                      <a:cubicBezTo>
                        <a:pt x="9" y="14"/>
                        <a:pt x="12" y="9"/>
                        <a:pt x="14" y="5"/>
                      </a:cubicBezTo>
                      <a:cubicBezTo>
                        <a:pt x="14" y="4"/>
                        <a:pt x="13" y="3"/>
                        <a:pt x="12" y="4"/>
                      </a:cubicBezTo>
                      <a:cubicBezTo>
                        <a:pt x="10" y="8"/>
                        <a:pt x="7" y="11"/>
                        <a:pt x="4" y="15"/>
                      </a:cubicBezTo>
                      <a:cubicBezTo>
                        <a:pt x="5" y="15"/>
                        <a:pt x="5" y="15"/>
                        <a:pt x="6" y="15"/>
                      </a:cubicBezTo>
                      <a:cubicBezTo>
                        <a:pt x="7" y="12"/>
                        <a:pt x="9" y="9"/>
                        <a:pt x="11" y="6"/>
                      </a:cubicBezTo>
                      <a:cubicBezTo>
                        <a:pt x="12" y="5"/>
                        <a:pt x="11" y="4"/>
                        <a:pt x="10" y="5"/>
                      </a:cubicBezTo>
                      <a:cubicBezTo>
                        <a:pt x="7" y="8"/>
                        <a:pt x="5" y="11"/>
                        <a:pt x="2" y="14"/>
                      </a:cubicBezTo>
                      <a:cubicBezTo>
                        <a:pt x="3" y="14"/>
                        <a:pt x="3" y="14"/>
                        <a:pt x="3" y="14"/>
                      </a:cubicBezTo>
                      <a:cubicBezTo>
                        <a:pt x="6" y="10"/>
                        <a:pt x="9" y="6"/>
                        <a:pt x="11" y="2"/>
                      </a:cubicBezTo>
                      <a:cubicBezTo>
                        <a:pt x="11" y="1"/>
                        <a:pt x="10" y="1"/>
                        <a:pt x="9" y="1"/>
                      </a:cubicBezTo>
                      <a:cubicBezTo>
                        <a:pt x="7" y="4"/>
                        <a:pt x="4" y="7"/>
                        <a:pt x="2" y="10"/>
                      </a:cubicBezTo>
                      <a:cubicBezTo>
                        <a:pt x="2" y="10"/>
                        <a:pt x="2" y="11"/>
                        <a:pt x="3" y="11"/>
                      </a:cubicBezTo>
                      <a:cubicBezTo>
                        <a:pt x="5" y="8"/>
                        <a:pt x="8" y="5"/>
                        <a:pt x="10" y="1"/>
                      </a:cubicBezTo>
                      <a:cubicBezTo>
                        <a:pt x="10" y="0"/>
                        <a:pt x="9" y="0"/>
                        <a:pt x="9" y="0"/>
                      </a:cubicBezTo>
                      <a:cubicBezTo>
                        <a:pt x="6" y="3"/>
                        <a:pt x="4" y="6"/>
                        <a:pt x="1" y="9"/>
                      </a:cubicBezTo>
                      <a:cubicBezTo>
                        <a:pt x="2" y="9"/>
                        <a:pt x="2" y="9"/>
                        <a:pt x="3" y="9"/>
                      </a:cubicBezTo>
                      <a:cubicBezTo>
                        <a:pt x="4" y="7"/>
                        <a:pt x="5" y="4"/>
                        <a:pt x="7" y="2"/>
                      </a:cubicBezTo>
                      <a:cubicBezTo>
                        <a:pt x="7" y="1"/>
                        <a:pt x="7" y="0"/>
                        <a:pt x="6" y="1"/>
                      </a:cubicBezTo>
                      <a:cubicBezTo>
                        <a:pt x="4" y="3"/>
                        <a:pt x="2" y="5"/>
                        <a:pt x="0" y="7"/>
                      </a:cubicBezTo>
                      <a:cubicBezTo>
                        <a:pt x="0" y="7"/>
                        <a:pt x="1" y="7"/>
                        <a:pt x="1" y="8"/>
                      </a:cubicBezTo>
                      <a:cubicBezTo>
                        <a:pt x="2" y="6"/>
                        <a:pt x="4" y="4"/>
                        <a:pt x="5" y="2"/>
                      </a:cubicBezTo>
                      <a:cubicBezTo>
                        <a:pt x="6" y="2"/>
                        <a:pt x="5" y="1"/>
                        <a:pt x="4" y="1"/>
                      </a:cubicBezTo>
                      <a:cubicBezTo>
                        <a:pt x="3" y="2"/>
                        <a:pt x="2" y="4"/>
                        <a:pt x="1" y="5"/>
                      </a:cubicBezTo>
                      <a:cubicBezTo>
                        <a:pt x="1" y="5"/>
                        <a:pt x="2" y="5"/>
                        <a:pt x="2" y="6"/>
                      </a:cubicBezTo>
                      <a:cubicBezTo>
                        <a:pt x="2" y="5"/>
                        <a:pt x="3" y="4"/>
                        <a:pt x="3" y="3"/>
                      </a:cubicBezTo>
                      <a:cubicBezTo>
                        <a:pt x="4" y="3"/>
                        <a:pt x="3" y="2"/>
                        <a:pt x="2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86" name="Freeform 75"/>
                <p:cNvSpPr/>
                <p:nvPr/>
              </p:nvSpPr>
              <p:spPr bwMode="auto">
                <a:xfrm>
                  <a:off x="1209675" y="2119313"/>
                  <a:ext cx="19050" cy="52388"/>
                </a:xfrm>
                <a:custGeom>
                  <a:avLst/>
                  <a:gdLst>
                    <a:gd name="T0" fmla="*/ 2 w 18"/>
                    <a:gd name="T1" fmla="*/ 50 h 50"/>
                    <a:gd name="T2" fmla="*/ 4 w 18"/>
                    <a:gd name="T3" fmla="*/ 38 h 50"/>
                    <a:gd name="T4" fmla="*/ 2 w 18"/>
                    <a:gd name="T5" fmla="*/ 14 h 50"/>
                    <a:gd name="T6" fmla="*/ 8 w 18"/>
                    <a:gd name="T7" fmla="*/ 2 h 50"/>
                    <a:gd name="T8" fmla="*/ 14 w 18"/>
                    <a:gd name="T9" fmla="*/ 13 h 50"/>
                    <a:gd name="T10" fmla="*/ 17 w 18"/>
                    <a:gd name="T11" fmla="*/ 49 h 50"/>
                    <a:gd name="T12" fmla="*/ 18 w 18"/>
                    <a:gd name="T13" fmla="*/ 49 h 50"/>
                    <a:gd name="T14" fmla="*/ 16 w 18"/>
                    <a:gd name="T15" fmla="*/ 1 h 50"/>
                    <a:gd name="T16" fmla="*/ 15 w 18"/>
                    <a:gd name="T17" fmla="*/ 0 h 50"/>
                    <a:gd name="T18" fmla="*/ 2 w 18"/>
                    <a:gd name="T19" fmla="*/ 0 h 50"/>
                    <a:gd name="T20" fmla="*/ 1 w 18"/>
                    <a:gd name="T21" fmla="*/ 1 h 50"/>
                    <a:gd name="T22" fmla="*/ 2 w 18"/>
                    <a:gd name="T23" fmla="*/ 26 h 50"/>
                    <a:gd name="T24" fmla="*/ 1 w 18"/>
                    <a:gd name="T25" fmla="*/ 49 h 50"/>
                    <a:gd name="T26" fmla="*/ 2 w 18"/>
                    <a:gd name="T27" fmla="*/ 50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8" h="50">
                      <a:moveTo>
                        <a:pt x="2" y="50"/>
                      </a:moveTo>
                      <a:cubicBezTo>
                        <a:pt x="5" y="47"/>
                        <a:pt x="4" y="42"/>
                        <a:pt x="4" y="38"/>
                      </a:cubicBezTo>
                      <a:cubicBezTo>
                        <a:pt x="4" y="30"/>
                        <a:pt x="3" y="22"/>
                        <a:pt x="2" y="14"/>
                      </a:cubicBezTo>
                      <a:cubicBezTo>
                        <a:pt x="2" y="7"/>
                        <a:pt x="0" y="2"/>
                        <a:pt x="8" y="2"/>
                      </a:cubicBezTo>
                      <a:cubicBezTo>
                        <a:pt x="17" y="1"/>
                        <a:pt x="14" y="7"/>
                        <a:pt x="14" y="13"/>
                      </a:cubicBezTo>
                      <a:cubicBezTo>
                        <a:pt x="14" y="25"/>
                        <a:pt x="16" y="37"/>
                        <a:pt x="17" y="49"/>
                      </a:cubicBezTo>
                      <a:cubicBezTo>
                        <a:pt x="17" y="50"/>
                        <a:pt x="18" y="50"/>
                        <a:pt x="18" y="49"/>
                      </a:cubicBezTo>
                      <a:cubicBezTo>
                        <a:pt x="18" y="33"/>
                        <a:pt x="14" y="17"/>
                        <a:pt x="16" y="1"/>
                      </a:cubicBezTo>
                      <a:cubicBezTo>
                        <a:pt x="16" y="1"/>
                        <a:pt x="16" y="0"/>
                        <a:pt x="15" y="0"/>
                      </a:cubicBezTo>
                      <a:cubicBezTo>
                        <a:pt x="11" y="0"/>
                        <a:pt x="6" y="1"/>
                        <a:pt x="2" y="0"/>
                      </a:cubicBezTo>
                      <a:cubicBezTo>
                        <a:pt x="1" y="0"/>
                        <a:pt x="1" y="0"/>
                        <a:pt x="1" y="1"/>
                      </a:cubicBezTo>
                      <a:cubicBezTo>
                        <a:pt x="0" y="9"/>
                        <a:pt x="1" y="18"/>
                        <a:pt x="2" y="26"/>
                      </a:cubicBezTo>
                      <a:cubicBezTo>
                        <a:pt x="3" y="31"/>
                        <a:pt x="6" y="45"/>
                        <a:pt x="1" y="49"/>
                      </a:cubicBezTo>
                      <a:cubicBezTo>
                        <a:pt x="0" y="49"/>
                        <a:pt x="1" y="50"/>
                        <a:pt x="2" y="5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87" name="Freeform 76"/>
                <p:cNvSpPr/>
                <p:nvPr/>
              </p:nvSpPr>
              <p:spPr bwMode="auto">
                <a:xfrm>
                  <a:off x="1208088" y="2120901"/>
                  <a:ext cx="17463" cy="50800"/>
                </a:xfrm>
                <a:custGeom>
                  <a:avLst/>
                  <a:gdLst>
                    <a:gd name="T0" fmla="*/ 5 w 16"/>
                    <a:gd name="T1" fmla="*/ 4 h 48"/>
                    <a:gd name="T2" fmla="*/ 0 w 16"/>
                    <a:gd name="T3" fmla="*/ 11 h 48"/>
                    <a:gd name="T4" fmla="*/ 6 w 16"/>
                    <a:gd name="T5" fmla="*/ 5 h 48"/>
                    <a:gd name="T6" fmla="*/ 3 w 16"/>
                    <a:gd name="T7" fmla="*/ 13 h 48"/>
                    <a:gd name="T8" fmla="*/ 9 w 16"/>
                    <a:gd name="T9" fmla="*/ 6 h 48"/>
                    <a:gd name="T10" fmla="*/ 6 w 16"/>
                    <a:gd name="T11" fmla="*/ 14 h 48"/>
                    <a:gd name="T12" fmla="*/ 9 w 16"/>
                    <a:gd name="T13" fmla="*/ 6 h 48"/>
                    <a:gd name="T14" fmla="*/ 4 w 16"/>
                    <a:gd name="T15" fmla="*/ 16 h 48"/>
                    <a:gd name="T16" fmla="*/ 12 w 16"/>
                    <a:gd name="T17" fmla="*/ 6 h 48"/>
                    <a:gd name="T18" fmla="*/ 4 w 16"/>
                    <a:gd name="T19" fmla="*/ 18 h 48"/>
                    <a:gd name="T20" fmla="*/ 10 w 16"/>
                    <a:gd name="T21" fmla="*/ 12 h 48"/>
                    <a:gd name="T22" fmla="*/ 12 w 16"/>
                    <a:gd name="T23" fmla="*/ 7 h 48"/>
                    <a:gd name="T24" fmla="*/ 7 w 16"/>
                    <a:gd name="T25" fmla="*/ 21 h 48"/>
                    <a:gd name="T26" fmla="*/ 13 w 16"/>
                    <a:gd name="T27" fmla="*/ 12 h 48"/>
                    <a:gd name="T28" fmla="*/ 4 w 16"/>
                    <a:gd name="T29" fmla="*/ 30 h 48"/>
                    <a:gd name="T30" fmla="*/ 6 w 16"/>
                    <a:gd name="T31" fmla="*/ 31 h 48"/>
                    <a:gd name="T32" fmla="*/ 13 w 16"/>
                    <a:gd name="T33" fmla="*/ 24 h 48"/>
                    <a:gd name="T34" fmla="*/ 7 w 16"/>
                    <a:gd name="T35" fmla="*/ 36 h 48"/>
                    <a:gd name="T36" fmla="*/ 13 w 16"/>
                    <a:gd name="T37" fmla="*/ 25 h 48"/>
                    <a:gd name="T38" fmla="*/ 4 w 16"/>
                    <a:gd name="T39" fmla="*/ 41 h 48"/>
                    <a:gd name="T40" fmla="*/ 12 w 16"/>
                    <a:gd name="T41" fmla="*/ 31 h 48"/>
                    <a:gd name="T42" fmla="*/ 4 w 16"/>
                    <a:gd name="T43" fmla="*/ 43 h 48"/>
                    <a:gd name="T44" fmla="*/ 11 w 16"/>
                    <a:gd name="T45" fmla="*/ 37 h 48"/>
                    <a:gd name="T46" fmla="*/ 7 w 16"/>
                    <a:gd name="T47" fmla="*/ 44 h 48"/>
                    <a:gd name="T48" fmla="*/ 14 w 16"/>
                    <a:gd name="T49" fmla="*/ 37 h 48"/>
                    <a:gd name="T50" fmla="*/ 9 w 16"/>
                    <a:gd name="T51" fmla="*/ 47 h 48"/>
                    <a:gd name="T52" fmla="*/ 13 w 16"/>
                    <a:gd name="T53" fmla="*/ 47 h 48"/>
                    <a:gd name="T54" fmla="*/ 14 w 16"/>
                    <a:gd name="T55" fmla="*/ 43 h 48"/>
                    <a:gd name="T56" fmla="*/ 14 w 16"/>
                    <a:gd name="T57" fmla="*/ 38 h 48"/>
                    <a:gd name="T58" fmla="*/ 11 w 16"/>
                    <a:gd name="T59" fmla="*/ 44 h 48"/>
                    <a:gd name="T60" fmla="*/ 15 w 16"/>
                    <a:gd name="T61" fmla="*/ 34 h 48"/>
                    <a:gd name="T62" fmla="*/ 10 w 16"/>
                    <a:gd name="T63" fmla="*/ 43 h 48"/>
                    <a:gd name="T64" fmla="*/ 13 w 16"/>
                    <a:gd name="T65" fmla="*/ 32 h 48"/>
                    <a:gd name="T66" fmla="*/ 15 w 16"/>
                    <a:gd name="T67" fmla="*/ 29 h 48"/>
                    <a:gd name="T68" fmla="*/ 5 w 16"/>
                    <a:gd name="T69" fmla="*/ 38 h 48"/>
                    <a:gd name="T70" fmla="*/ 12 w 16"/>
                    <a:gd name="T71" fmla="*/ 28 h 48"/>
                    <a:gd name="T72" fmla="*/ 9 w 16"/>
                    <a:gd name="T73" fmla="*/ 33 h 48"/>
                    <a:gd name="T74" fmla="*/ 14 w 16"/>
                    <a:gd name="T75" fmla="*/ 20 h 48"/>
                    <a:gd name="T76" fmla="*/ 10 w 16"/>
                    <a:gd name="T77" fmla="*/ 27 h 48"/>
                    <a:gd name="T78" fmla="*/ 13 w 16"/>
                    <a:gd name="T79" fmla="*/ 19 h 48"/>
                    <a:gd name="T80" fmla="*/ 7 w 16"/>
                    <a:gd name="T81" fmla="*/ 25 h 48"/>
                    <a:gd name="T82" fmla="*/ 15 w 16"/>
                    <a:gd name="T83" fmla="*/ 9 h 48"/>
                    <a:gd name="T84" fmla="*/ 15 w 16"/>
                    <a:gd name="T85" fmla="*/ 5 h 48"/>
                    <a:gd name="T86" fmla="*/ 6 w 16"/>
                    <a:gd name="T87" fmla="*/ 16 h 48"/>
                    <a:gd name="T88" fmla="*/ 10 w 16"/>
                    <a:gd name="T89" fmla="*/ 11 h 48"/>
                    <a:gd name="T90" fmla="*/ 13 w 16"/>
                    <a:gd name="T91" fmla="*/ 3 h 48"/>
                    <a:gd name="T92" fmla="*/ 6 w 16"/>
                    <a:gd name="T93" fmla="*/ 14 h 48"/>
                    <a:gd name="T94" fmla="*/ 11 w 16"/>
                    <a:gd name="T95" fmla="*/ 3 h 48"/>
                    <a:gd name="T96" fmla="*/ 7 w 16"/>
                    <a:gd name="T97" fmla="*/ 11 h 48"/>
                    <a:gd name="T98" fmla="*/ 11 w 16"/>
                    <a:gd name="T99" fmla="*/ 1 h 48"/>
                    <a:gd name="T100" fmla="*/ 6 w 16"/>
                    <a:gd name="T101" fmla="*/ 8 h 48"/>
                    <a:gd name="T102" fmla="*/ 7 w 16"/>
                    <a:gd name="T103" fmla="*/ 2 h 48"/>
                    <a:gd name="T104" fmla="*/ 2 w 16"/>
                    <a:gd name="T105" fmla="*/ 8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16" h="48">
                      <a:moveTo>
                        <a:pt x="3" y="8"/>
                      </a:moveTo>
                      <a:cubicBezTo>
                        <a:pt x="4" y="7"/>
                        <a:pt x="4" y="6"/>
                        <a:pt x="5" y="4"/>
                      </a:cubicBezTo>
                      <a:cubicBezTo>
                        <a:pt x="5" y="4"/>
                        <a:pt x="4" y="3"/>
                        <a:pt x="3" y="4"/>
                      </a:cubicBezTo>
                      <a:cubicBezTo>
                        <a:pt x="2" y="6"/>
                        <a:pt x="1" y="8"/>
                        <a:pt x="0" y="11"/>
                      </a:cubicBezTo>
                      <a:cubicBezTo>
                        <a:pt x="0" y="12"/>
                        <a:pt x="1" y="12"/>
                        <a:pt x="2" y="11"/>
                      </a:cubicBezTo>
                      <a:cubicBezTo>
                        <a:pt x="3" y="10"/>
                        <a:pt x="6" y="4"/>
                        <a:pt x="6" y="5"/>
                      </a:cubicBezTo>
                      <a:cubicBezTo>
                        <a:pt x="4" y="7"/>
                        <a:pt x="3" y="10"/>
                        <a:pt x="2" y="12"/>
                      </a:cubicBezTo>
                      <a:cubicBezTo>
                        <a:pt x="2" y="13"/>
                        <a:pt x="2" y="13"/>
                        <a:pt x="3" y="13"/>
                      </a:cubicBezTo>
                      <a:cubicBezTo>
                        <a:pt x="6" y="10"/>
                        <a:pt x="8" y="7"/>
                        <a:pt x="11" y="4"/>
                      </a:cubicBezTo>
                      <a:cubicBezTo>
                        <a:pt x="10" y="3"/>
                        <a:pt x="9" y="3"/>
                        <a:pt x="9" y="6"/>
                      </a:cubicBezTo>
                      <a:cubicBezTo>
                        <a:pt x="7" y="8"/>
                        <a:pt x="6" y="11"/>
                        <a:pt x="4" y="13"/>
                      </a:cubicBezTo>
                      <a:cubicBezTo>
                        <a:pt x="4" y="14"/>
                        <a:pt x="5" y="15"/>
                        <a:pt x="6" y="14"/>
                      </a:cubicBezTo>
                      <a:cubicBezTo>
                        <a:pt x="7" y="12"/>
                        <a:pt x="8" y="11"/>
                        <a:pt x="9" y="9"/>
                      </a:cubicBezTo>
                      <a:cubicBezTo>
                        <a:pt x="11" y="7"/>
                        <a:pt x="11" y="6"/>
                        <a:pt x="9" y="6"/>
                      </a:cubicBezTo>
                      <a:cubicBezTo>
                        <a:pt x="7" y="9"/>
                        <a:pt x="5" y="12"/>
                        <a:pt x="3" y="16"/>
                      </a:cubicBezTo>
                      <a:cubicBezTo>
                        <a:pt x="3" y="16"/>
                        <a:pt x="4" y="17"/>
                        <a:pt x="4" y="16"/>
                      </a:cubicBezTo>
                      <a:cubicBezTo>
                        <a:pt x="7" y="13"/>
                        <a:pt x="10" y="10"/>
                        <a:pt x="12" y="7"/>
                      </a:cubicBezTo>
                      <a:cubicBezTo>
                        <a:pt x="12" y="6"/>
                        <a:pt x="12" y="6"/>
                        <a:pt x="12" y="6"/>
                      </a:cubicBezTo>
                      <a:cubicBezTo>
                        <a:pt x="11" y="8"/>
                        <a:pt x="10" y="9"/>
                        <a:pt x="9" y="11"/>
                      </a:cubicBezTo>
                      <a:cubicBezTo>
                        <a:pt x="7" y="13"/>
                        <a:pt x="6" y="16"/>
                        <a:pt x="4" y="18"/>
                      </a:cubicBezTo>
                      <a:cubicBezTo>
                        <a:pt x="4" y="19"/>
                        <a:pt x="5" y="20"/>
                        <a:pt x="6" y="19"/>
                      </a:cubicBezTo>
                      <a:cubicBezTo>
                        <a:pt x="7" y="16"/>
                        <a:pt x="8" y="14"/>
                        <a:pt x="10" y="12"/>
                      </a:cubicBezTo>
                      <a:cubicBezTo>
                        <a:pt x="11" y="11"/>
                        <a:pt x="11" y="10"/>
                        <a:pt x="12" y="10"/>
                      </a:cubicBezTo>
                      <a:cubicBezTo>
                        <a:pt x="14" y="8"/>
                        <a:pt x="14" y="7"/>
                        <a:pt x="12" y="7"/>
                      </a:cubicBezTo>
                      <a:cubicBezTo>
                        <a:pt x="10" y="11"/>
                        <a:pt x="8" y="16"/>
                        <a:pt x="6" y="20"/>
                      </a:cubicBezTo>
                      <a:cubicBezTo>
                        <a:pt x="6" y="21"/>
                        <a:pt x="7" y="21"/>
                        <a:pt x="7" y="21"/>
                      </a:cubicBezTo>
                      <a:cubicBezTo>
                        <a:pt x="9" y="19"/>
                        <a:pt x="11" y="17"/>
                        <a:pt x="13" y="14"/>
                      </a:cubicBezTo>
                      <a:cubicBezTo>
                        <a:pt x="15" y="12"/>
                        <a:pt x="13" y="12"/>
                        <a:pt x="13" y="12"/>
                      </a:cubicBezTo>
                      <a:cubicBezTo>
                        <a:pt x="10" y="18"/>
                        <a:pt x="6" y="23"/>
                        <a:pt x="3" y="29"/>
                      </a:cubicBezTo>
                      <a:cubicBezTo>
                        <a:pt x="3" y="30"/>
                        <a:pt x="4" y="31"/>
                        <a:pt x="4" y="30"/>
                      </a:cubicBezTo>
                      <a:cubicBezTo>
                        <a:pt x="7" y="27"/>
                        <a:pt x="10" y="25"/>
                        <a:pt x="12" y="22"/>
                      </a:cubicBezTo>
                      <a:cubicBezTo>
                        <a:pt x="11" y="23"/>
                        <a:pt x="8" y="28"/>
                        <a:pt x="6" y="31"/>
                      </a:cubicBezTo>
                      <a:cubicBezTo>
                        <a:pt x="5" y="31"/>
                        <a:pt x="6" y="32"/>
                        <a:pt x="7" y="31"/>
                      </a:cubicBezTo>
                      <a:cubicBezTo>
                        <a:pt x="7" y="32"/>
                        <a:pt x="13" y="23"/>
                        <a:pt x="13" y="24"/>
                      </a:cubicBezTo>
                      <a:cubicBezTo>
                        <a:pt x="10" y="27"/>
                        <a:pt x="8" y="31"/>
                        <a:pt x="5" y="35"/>
                      </a:cubicBezTo>
                      <a:cubicBezTo>
                        <a:pt x="5" y="36"/>
                        <a:pt x="6" y="37"/>
                        <a:pt x="7" y="36"/>
                      </a:cubicBezTo>
                      <a:cubicBezTo>
                        <a:pt x="9" y="33"/>
                        <a:pt x="12" y="29"/>
                        <a:pt x="15" y="26"/>
                      </a:cubicBezTo>
                      <a:cubicBezTo>
                        <a:pt x="15" y="25"/>
                        <a:pt x="14" y="25"/>
                        <a:pt x="13" y="25"/>
                      </a:cubicBezTo>
                      <a:cubicBezTo>
                        <a:pt x="9" y="30"/>
                        <a:pt x="6" y="35"/>
                        <a:pt x="3" y="40"/>
                      </a:cubicBezTo>
                      <a:cubicBezTo>
                        <a:pt x="3" y="41"/>
                        <a:pt x="3" y="42"/>
                        <a:pt x="4" y="41"/>
                      </a:cubicBezTo>
                      <a:cubicBezTo>
                        <a:pt x="7" y="38"/>
                        <a:pt x="10" y="35"/>
                        <a:pt x="13" y="32"/>
                      </a:cubicBezTo>
                      <a:cubicBezTo>
                        <a:pt x="12" y="31"/>
                        <a:pt x="12" y="31"/>
                        <a:pt x="12" y="31"/>
                      </a:cubicBezTo>
                      <a:cubicBezTo>
                        <a:pt x="11" y="32"/>
                        <a:pt x="10" y="34"/>
                        <a:pt x="9" y="36"/>
                      </a:cubicBezTo>
                      <a:cubicBezTo>
                        <a:pt x="7" y="38"/>
                        <a:pt x="6" y="41"/>
                        <a:pt x="4" y="43"/>
                      </a:cubicBezTo>
                      <a:cubicBezTo>
                        <a:pt x="4" y="44"/>
                        <a:pt x="5" y="45"/>
                        <a:pt x="5" y="44"/>
                      </a:cubicBezTo>
                      <a:cubicBezTo>
                        <a:pt x="7" y="42"/>
                        <a:pt x="9" y="39"/>
                        <a:pt x="11" y="37"/>
                      </a:cubicBezTo>
                      <a:cubicBezTo>
                        <a:pt x="13" y="34"/>
                        <a:pt x="13" y="34"/>
                        <a:pt x="11" y="37"/>
                      </a:cubicBezTo>
                      <a:cubicBezTo>
                        <a:pt x="10" y="39"/>
                        <a:pt x="8" y="42"/>
                        <a:pt x="7" y="44"/>
                      </a:cubicBezTo>
                      <a:cubicBezTo>
                        <a:pt x="7" y="45"/>
                        <a:pt x="8" y="46"/>
                        <a:pt x="8" y="45"/>
                      </a:cubicBezTo>
                      <a:cubicBezTo>
                        <a:pt x="10" y="42"/>
                        <a:pt x="12" y="40"/>
                        <a:pt x="14" y="37"/>
                      </a:cubicBezTo>
                      <a:cubicBezTo>
                        <a:pt x="13" y="39"/>
                        <a:pt x="10" y="43"/>
                        <a:pt x="8" y="46"/>
                      </a:cubicBezTo>
                      <a:cubicBezTo>
                        <a:pt x="8" y="47"/>
                        <a:pt x="9" y="48"/>
                        <a:pt x="9" y="47"/>
                      </a:cubicBezTo>
                      <a:cubicBezTo>
                        <a:pt x="13" y="42"/>
                        <a:pt x="14" y="38"/>
                        <a:pt x="11" y="46"/>
                      </a:cubicBezTo>
                      <a:cubicBezTo>
                        <a:pt x="11" y="46"/>
                        <a:pt x="12" y="47"/>
                        <a:pt x="13" y="47"/>
                      </a:cubicBezTo>
                      <a:cubicBezTo>
                        <a:pt x="14" y="45"/>
                        <a:pt x="14" y="45"/>
                        <a:pt x="15" y="43"/>
                      </a:cubicBezTo>
                      <a:cubicBezTo>
                        <a:pt x="16" y="43"/>
                        <a:pt x="14" y="42"/>
                        <a:pt x="14" y="43"/>
                      </a:cubicBezTo>
                      <a:cubicBezTo>
                        <a:pt x="12" y="45"/>
                        <a:pt x="15" y="39"/>
                        <a:pt x="15" y="39"/>
                      </a:cubicBezTo>
                      <a:cubicBezTo>
                        <a:pt x="15" y="38"/>
                        <a:pt x="14" y="37"/>
                        <a:pt x="14" y="38"/>
                      </a:cubicBezTo>
                      <a:cubicBezTo>
                        <a:pt x="13" y="39"/>
                        <a:pt x="13" y="40"/>
                        <a:pt x="12" y="41"/>
                      </a:cubicBezTo>
                      <a:cubicBezTo>
                        <a:pt x="9" y="42"/>
                        <a:pt x="9" y="43"/>
                        <a:pt x="11" y="44"/>
                      </a:cubicBezTo>
                      <a:cubicBezTo>
                        <a:pt x="13" y="41"/>
                        <a:pt x="14" y="38"/>
                        <a:pt x="16" y="35"/>
                      </a:cubicBezTo>
                      <a:cubicBezTo>
                        <a:pt x="16" y="34"/>
                        <a:pt x="15" y="33"/>
                        <a:pt x="15" y="34"/>
                      </a:cubicBezTo>
                      <a:cubicBezTo>
                        <a:pt x="13" y="36"/>
                        <a:pt x="12" y="37"/>
                        <a:pt x="11" y="39"/>
                      </a:cubicBezTo>
                      <a:cubicBezTo>
                        <a:pt x="9" y="40"/>
                        <a:pt x="8" y="41"/>
                        <a:pt x="10" y="43"/>
                      </a:cubicBezTo>
                      <a:cubicBezTo>
                        <a:pt x="11" y="39"/>
                        <a:pt x="13" y="36"/>
                        <a:pt x="14" y="32"/>
                      </a:cubicBezTo>
                      <a:cubicBezTo>
                        <a:pt x="15" y="31"/>
                        <a:pt x="13" y="31"/>
                        <a:pt x="13" y="32"/>
                      </a:cubicBezTo>
                      <a:cubicBezTo>
                        <a:pt x="11" y="35"/>
                        <a:pt x="9" y="38"/>
                        <a:pt x="7" y="41"/>
                      </a:cubicBezTo>
                      <a:cubicBezTo>
                        <a:pt x="9" y="37"/>
                        <a:pt x="12" y="33"/>
                        <a:pt x="15" y="29"/>
                      </a:cubicBezTo>
                      <a:cubicBezTo>
                        <a:pt x="15" y="28"/>
                        <a:pt x="14" y="28"/>
                        <a:pt x="13" y="28"/>
                      </a:cubicBezTo>
                      <a:cubicBezTo>
                        <a:pt x="11" y="32"/>
                        <a:pt x="8" y="35"/>
                        <a:pt x="5" y="38"/>
                      </a:cubicBezTo>
                      <a:cubicBezTo>
                        <a:pt x="6" y="39"/>
                        <a:pt x="6" y="39"/>
                        <a:pt x="7" y="36"/>
                      </a:cubicBezTo>
                      <a:cubicBezTo>
                        <a:pt x="9" y="33"/>
                        <a:pt x="11" y="31"/>
                        <a:pt x="12" y="28"/>
                      </a:cubicBezTo>
                      <a:cubicBezTo>
                        <a:pt x="10" y="29"/>
                        <a:pt x="9" y="31"/>
                        <a:pt x="8" y="33"/>
                      </a:cubicBezTo>
                      <a:cubicBezTo>
                        <a:pt x="7" y="33"/>
                        <a:pt x="7" y="33"/>
                        <a:pt x="9" y="33"/>
                      </a:cubicBezTo>
                      <a:cubicBezTo>
                        <a:pt x="11" y="29"/>
                        <a:pt x="13" y="25"/>
                        <a:pt x="16" y="21"/>
                      </a:cubicBezTo>
                      <a:cubicBezTo>
                        <a:pt x="16" y="21"/>
                        <a:pt x="15" y="20"/>
                        <a:pt x="14" y="20"/>
                      </a:cubicBezTo>
                      <a:cubicBezTo>
                        <a:pt x="12" y="23"/>
                        <a:pt x="10" y="25"/>
                        <a:pt x="8" y="28"/>
                      </a:cubicBezTo>
                      <a:cubicBezTo>
                        <a:pt x="8" y="30"/>
                        <a:pt x="9" y="29"/>
                        <a:pt x="10" y="27"/>
                      </a:cubicBezTo>
                      <a:cubicBezTo>
                        <a:pt x="11" y="24"/>
                        <a:pt x="13" y="22"/>
                        <a:pt x="14" y="20"/>
                      </a:cubicBezTo>
                      <a:cubicBezTo>
                        <a:pt x="15" y="19"/>
                        <a:pt x="14" y="18"/>
                        <a:pt x="13" y="19"/>
                      </a:cubicBezTo>
                      <a:cubicBezTo>
                        <a:pt x="11" y="21"/>
                        <a:pt x="9" y="23"/>
                        <a:pt x="7" y="25"/>
                      </a:cubicBezTo>
                      <a:cubicBezTo>
                        <a:pt x="4" y="28"/>
                        <a:pt x="5" y="28"/>
                        <a:pt x="7" y="25"/>
                      </a:cubicBezTo>
                      <a:cubicBezTo>
                        <a:pt x="10" y="20"/>
                        <a:pt x="13" y="15"/>
                        <a:pt x="16" y="10"/>
                      </a:cubicBezTo>
                      <a:cubicBezTo>
                        <a:pt x="16" y="9"/>
                        <a:pt x="15" y="8"/>
                        <a:pt x="15" y="9"/>
                      </a:cubicBezTo>
                      <a:cubicBezTo>
                        <a:pt x="13" y="12"/>
                        <a:pt x="9" y="16"/>
                        <a:pt x="9" y="18"/>
                      </a:cubicBezTo>
                      <a:cubicBezTo>
                        <a:pt x="11" y="13"/>
                        <a:pt x="13" y="9"/>
                        <a:pt x="15" y="5"/>
                      </a:cubicBezTo>
                      <a:cubicBezTo>
                        <a:pt x="16" y="4"/>
                        <a:pt x="15" y="4"/>
                        <a:pt x="14" y="4"/>
                      </a:cubicBezTo>
                      <a:cubicBezTo>
                        <a:pt x="11" y="8"/>
                        <a:pt x="8" y="12"/>
                        <a:pt x="6" y="16"/>
                      </a:cubicBezTo>
                      <a:cubicBezTo>
                        <a:pt x="6" y="16"/>
                        <a:pt x="6" y="16"/>
                        <a:pt x="7" y="16"/>
                      </a:cubicBezTo>
                      <a:cubicBezTo>
                        <a:pt x="8" y="15"/>
                        <a:pt x="9" y="13"/>
                        <a:pt x="10" y="11"/>
                      </a:cubicBezTo>
                      <a:cubicBezTo>
                        <a:pt x="12" y="9"/>
                        <a:pt x="13" y="7"/>
                        <a:pt x="14" y="4"/>
                      </a:cubicBezTo>
                      <a:cubicBezTo>
                        <a:pt x="15" y="3"/>
                        <a:pt x="14" y="3"/>
                        <a:pt x="13" y="3"/>
                      </a:cubicBezTo>
                      <a:cubicBezTo>
                        <a:pt x="12" y="5"/>
                        <a:pt x="11" y="7"/>
                        <a:pt x="9" y="8"/>
                      </a:cubicBezTo>
                      <a:cubicBezTo>
                        <a:pt x="5" y="10"/>
                        <a:pt x="4" y="12"/>
                        <a:pt x="6" y="14"/>
                      </a:cubicBezTo>
                      <a:cubicBezTo>
                        <a:pt x="8" y="11"/>
                        <a:pt x="10" y="7"/>
                        <a:pt x="12" y="4"/>
                      </a:cubicBezTo>
                      <a:cubicBezTo>
                        <a:pt x="12" y="3"/>
                        <a:pt x="11" y="3"/>
                        <a:pt x="11" y="3"/>
                      </a:cubicBezTo>
                      <a:cubicBezTo>
                        <a:pt x="9" y="5"/>
                        <a:pt x="8" y="7"/>
                        <a:pt x="7" y="8"/>
                      </a:cubicBezTo>
                      <a:cubicBezTo>
                        <a:pt x="5" y="10"/>
                        <a:pt x="5" y="11"/>
                        <a:pt x="7" y="11"/>
                      </a:cubicBezTo>
                      <a:cubicBezTo>
                        <a:pt x="9" y="8"/>
                        <a:pt x="11" y="5"/>
                        <a:pt x="13" y="2"/>
                      </a:cubicBezTo>
                      <a:cubicBezTo>
                        <a:pt x="13" y="1"/>
                        <a:pt x="12" y="0"/>
                        <a:pt x="11" y="1"/>
                      </a:cubicBezTo>
                      <a:cubicBezTo>
                        <a:pt x="9" y="4"/>
                        <a:pt x="7" y="7"/>
                        <a:pt x="4" y="10"/>
                      </a:cubicBezTo>
                      <a:cubicBezTo>
                        <a:pt x="5" y="11"/>
                        <a:pt x="5" y="10"/>
                        <a:pt x="6" y="8"/>
                      </a:cubicBezTo>
                      <a:cubicBezTo>
                        <a:pt x="7" y="6"/>
                        <a:pt x="7" y="5"/>
                        <a:pt x="8" y="3"/>
                      </a:cubicBezTo>
                      <a:cubicBezTo>
                        <a:pt x="9" y="2"/>
                        <a:pt x="8" y="2"/>
                        <a:pt x="7" y="2"/>
                      </a:cubicBezTo>
                      <a:cubicBezTo>
                        <a:pt x="5" y="4"/>
                        <a:pt x="3" y="6"/>
                        <a:pt x="2" y="8"/>
                      </a:cubicBezTo>
                      <a:cubicBezTo>
                        <a:pt x="3" y="6"/>
                        <a:pt x="3" y="4"/>
                        <a:pt x="2" y="8"/>
                      </a:cubicBezTo>
                      <a:cubicBezTo>
                        <a:pt x="1" y="9"/>
                        <a:pt x="3" y="9"/>
                        <a:pt x="3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88" name="Freeform 77"/>
                <p:cNvSpPr/>
                <p:nvPr/>
              </p:nvSpPr>
              <p:spPr bwMode="auto">
                <a:xfrm>
                  <a:off x="1227138" y="2103438"/>
                  <a:ext cx="22225" cy="68263"/>
                </a:xfrm>
                <a:custGeom>
                  <a:avLst/>
                  <a:gdLst>
                    <a:gd name="T0" fmla="*/ 7 w 20"/>
                    <a:gd name="T1" fmla="*/ 63 h 64"/>
                    <a:gd name="T2" fmla="*/ 6 w 20"/>
                    <a:gd name="T3" fmla="*/ 36 h 64"/>
                    <a:gd name="T4" fmla="*/ 3 w 20"/>
                    <a:gd name="T5" fmla="*/ 16 h 64"/>
                    <a:gd name="T6" fmla="*/ 7 w 20"/>
                    <a:gd name="T7" fmla="*/ 3 h 64"/>
                    <a:gd name="T8" fmla="*/ 13 w 20"/>
                    <a:gd name="T9" fmla="*/ 2 h 64"/>
                    <a:gd name="T10" fmla="*/ 16 w 20"/>
                    <a:gd name="T11" fmla="*/ 11 h 64"/>
                    <a:gd name="T12" fmla="*/ 17 w 20"/>
                    <a:gd name="T13" fmla="*/ 28 h 64"/>
                    <a:gd name="T14" fmla="*/ 19 w 20"/>
                    <a:gd name="T15" fmla="*/ 60 h 64"/>
                    <a:gd name="T16" fmla="*/ 20 w 20"/>
                    <a:gd name="T17" fmla="*/ 60 h 64"/>
                    <a:gd name="T18" fmla="*/ 16 w 20"/>
                    <a:gd name="T19" fmla="*/ 1 h 64"/>
                    <a:gd name="T20" fmla="*/ 16 w 20"/>
                    <a:gd name="T21" fmla="*/ 0 h 64"/>
                    <a:gd name="T22" fmla="*/ 1 w 20"/>
                    <a:gd name="T23" fmla="*/ 2 h 64"/>
                    <a:gd name="T24" fmla="*/ 0 w 20"/>
                    <a:gd name="T25" fmla="*/ 2 h 64"/>
                    <a:gd name="T26" fmla="*/ 4 w 20"/>
                    <a:gd name="T27" fmla="*/ 33 h 64"/>
                    <a:gd name="T28" fmla="*/ 5 w 20"/>
                    <a:gd name="T29" fmla="*/ 51 h 64"/>
                    <a:gd name="T30" fmla="*/ 6 w 20"/>
                    <a:gd name="T31" fmla="*/ 64 h 64"/>
                    <a:gd name="T32" fmla="*/ 7 w 20"/>
                    <a:gd name="T33" fmla="*/ 63 h 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20" h="64">
                      <a:moveTo>
                        <a:pt x="7" y="63"/>
                      </a:moveTo>
                      <a:cubicBezTo>
                        <a:pt x="5" y="55"/>
                        <a:pt x="7" y="45"/>
                        <a:pt x="6" y="36"/>
                      </a:cubicBezTo>
                      <a:cubicBezTo>
                        <a:pt x="5" y="29"/>
                        <a:pt x="4" y="23"/>
                        <a:pt x="3" y="16"/>
                      </a:cubicBezTo>
                      <a:cubicBezTo>
                        <a:pt x="3" y="11"/>
                        <a:pt x="0" y="3"/>
                        <a:pt x="7" y="3"/>
                      </a:cubicBezTo>
                      <a:cubicBezTo>
                        <a:pt x="9" y="2"/>
                        <a:pt x="11" y="2"/>
                        <a:pt x="13" y="2"/>
                      </a:cubicBezTo>
                      <a:cubicBezTo>
                        <a:pt x="16" y="2"/>
                        <a:pt x="15" y="10"/>
                        <a:pt x="16" y="11"/>
                      </a:cubicBezTo>
                      <a:cubicBezTo>
                        <a:pt x="16" y="17"/>
                        <a:pt x="16" y="22"/>
                        <a:pt x="17" y="28"/>
                      </a:cubicBezTo>
                      <a:cubicBezTo>
                        <a:pt x="18" y="39"/>
                        <a:pt x="19" y="49"/>
                        <a:pt x="19" y="60"/>
                      </a:cubicBezTo>
                      <a:cubicBezTo>
                        <a:pt x="19" y="61"/>
                        <a:pt x="20" y="61"/>
                        <a:pt x="20" y="60"/>
                      </a:cubicBezTo>
                      <a:cubicBezTo>
                        <a:pt x="20" y="41"/>
                        <a:pt x="17" y="21"/>
                        <a:pt x="16" y="1"/>
                      </a:cubicBezTo>
                      <a:cubicBezTo>
                        <a:pt x="16" y="1"/>
                        <a:pt x="16" y="0"/>
                        <a:pt x="16" y="0"/>
                      </a:cubicBezTo>
                      <a:cubicBezTo>
                        <a:pt x="11" y="0"/>
                        <a:pt x="6" y="1"/>
                        <a:pt x="1" y="2"/>
                      </a:cubicBezTo>
                      <a:cubicBezTo>
                        <a:pt x="1" y="2"/>
                        <a:pt x="0" y="2"/>
                        <a:pt x="0" y="2"/>
                      </a:cubicBezTo>
                      <a:cubicBezTo>
                        <a:pt x="1" y="13"/>
                        <a:pt x="2" y="23"/>
                        <a:pt x="4" y="33"/>
                      </a:cubicBezTo>
                      <a:cubicBezTo>
                        <a:pt x="5" y="39"/>
                        <a:pt x="6" y="45"/>
                        <a:pt x="5" y="51"/>
                      </a:cubicBezTo>
                      <a:cubicBezTo>
                        <a:pt x="5" y="55"/>
                        <a:pt x="5" y="59"/>
                        <a:pt x="6" y="64"/>
                      </a:cubicBezTo>
                      <a:cubicBezTo>
                        <a:pt x="6" y="64"/>
                        <a:pt x="8" y="64"/>
                        <a:pt x="7" y="6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89" name="Freeform 78"/>
                <p:cNvSpPr/>
                <p:nvPr/>
              </p:nvSpPr>
              <p:spPr bwMode="auto">
                <a:xfrm>
                  <a:off x="1228725" y="2106613"/>
                  <a:ext cx="17463" cy="65088"/>
                </a:xfrm>
                <a:custGeom>
                  <a:avLst/>
                  <a:gdLst>
                    <a:gd name="T0" fmla="*/ 0 w 17"/>
                    <a:gd name="T1" fmla="*/ 10 h 61"/>
                    <a:gd name="T2" fmla="*/ 6 w 17"/>
                    <a:gd name="T3" fmla="*/ 4 h 61"/>
                    <a:gd name="T4" fmla="*/ 3 w 17"/>
                    <a:gd name="T5" fmla="*/ 12 h 61"/>
                    <a:gd name="T6" fmla="*/ 3 w 17"/>
                    <a:gd name="T7" fmla="*/ 16 h 61"/>
                    <a:gd name="T8" fmla="*/ 7 w 17"/>
                    <a:gd name="T9" fmla="*/ 12 h 61"/>
                    <a:gd name="T10" fmla="*/ 10 w 17"/>
                    <a:gd name="T11" fmla="*/ 7 h 61"/>
                    <a:gd name="T12" fmla="*/ 4 w 17"/>
                    <a:gd name="T13" fmla="*/ 21 h 61"/>
                    <a:gd name="T14" fmla="*/ 6 w 17"/>
                    <a:gd name="T15" fmla="*/ 23 h 61"/>
                    <a:gd name="T16" fmla="*/ 10 w 17"/>
                    <a:gd name="T17" fmla="*/ 19 h 61"/>
                    <a:gd name="T18" fmla="*/ 13 w 17"/>
                    <a:gd name="T19" fmla="*/ 14 h 61"/>
                    <a:gd name="T20" fmla="*/ 6 w 17"/>
                    <a:gd name="T21" fmla="*/ 30 h 61"/>
                    <a:gd name="T22" fmla="*/ 10 w 17"/>
                    <a:gd name="T23" fmla="*/ 22 h 61"/>
                    <a:gd name="T24" fmla="*/ 6 w 17"/>
                    <a:gd name="T25" fmla="*/ 32 h 61"/>
                    <a:gd name="T26" fmla="*/ 12 w 17"/>
                    <a:gd name="T27" fmla="*/ 26 h 61"/>
                    <a:gd name="T28" fmla="*/ 4 w 17"/>
                    <a:gd name="T29" fmla="*/ 38 h 61"/>
                    <a:gd name="T30" fmla="*/ 11 w 17"/>
                    <a:gd name="T31" fmla="*/ 29 h 61"/>
                    <a:gd name="T32" fmla="*/ 7 w 17"/>
                    <a:gd name="T33" fmla="*/ 42 h 61"/>
                    <a:gd name="T34" fmla="*/ 5 w 17"/>
                    <a:gd name="T35" fmla="*/ 47 h 61"/>
                    <a:gd name="T36" fmla="*/ 12 w 17"/>
                    <a:gd name="T37" fmla="*/ 39 h 61"/>
                    <a:gd name="T38" fmla="*/ 7 w 17"/>
                    <a:gd name="T39" fmla="*/ 51 h 61"/>
                    <a:gd name="T40" fmla="*/ 8 w 17"/>
                    <a:gd name="T41" fmla="*/ 54 h 61"/>
                    <a:gd name="T42" fmla="*/ 15 w 17"/>
                    <a:gd name="T43" fmla="*/ 47 h 61"/>
                    <a:gd name="T44" fmla="*/ 9 w 17"/>
                    <a:gd name="T45" fmla="*/ 59 h 61"/>
                    <a:gd name="T46" fmla="*/ 13 w 17"/>
                    <a:gd name="T47" fmla="*/ 52 h 61"/>
                    <a:gd name="T48" fmla="*/ 10 w 17"/>
                    <a:gd name="T49" fmla="*/ 60 h 61"/>
                    <a:gd name="T50" fmla="*/ 11 w 17"/>
                    <a:gd name="T51" fmla="*/ 58 h 61"/>
                    <a:gd name="T52" fmla="*/ 15 w 17"/>
                    <a:gd name="T53" fmla="*/ 49 h 61"/>
                    <a:gd name="T54" fmla="*/ 11 w 17"/>
                    <a:gd name="T55" fmla="*/ 56 h 61"/>
                    <a:gd name="T56" fmla="*/ 15 w 17"/>
                    <a:gd name="T57" fmla="*/ 43 h 61"/>
                    <a:gd name="T58" fmla="*/ 11 w 17"/>
                    <a:gd name="T59" fmla="*/ 50 h 61"/>
                    <a:gd name="T60" fmla="*/ 15 w 17"/>
                    <a:gd name="T61" fmla="*/ 39 h 61"/>
                    <a:gd name="T62" fmla="*/ 15 w 17"/>
                    <a:gd name="T63" fmla="*/ 36 h 61"/>
                    <a:gd name="T64" fmla="*/ 6 w 17"/>
                    <a:gd name="T65" fmla="*/ 45 h 61"/>
                    <a:gd name="T66" fmla="*/ 10 w 17"/>
                    <a:gd name="T67" fmla="*/ 40 h 61"/>
                    <a:gd name="T68" fmla="*/ 14 w 17"/>
                    <a:gd name="T69" fmla="*/ 31 h 61"/>
                    <a:gd name="T70" fmla="*/ 14 w 17"/>
                    <a:gd name="T71" fmla="*/ 27 h 61"/>
                    <a:gd name="T72" fmla="*/ 8 w 17"/>
                    <a:gd name="T73" fmla="*/ 33 h 61"/>
                    <a:gd name="T74" fmla="*/ 14 w 17"/>
                    <a:gd name="T75" fmla="*/ 21 h 61"/>
                    <a:gd name="T76" fmla="*/ 13 w 17"/>
                    <a:gd name="T77" fmla="*/ 20 h 61"/>
                    <a:gd name="T78" fmla="*/ 8 w 17"/>
                    <a:gd name="T79" fmla="*/ 24 h 61"/>
                    <a:gd name="T80" fmla="*/ 16 w 17"/>
                    <a:gd name="T81" fmla="*/ 12 h 61"/>
                    <a:gd name="T82" fmla="*/ 7 w 17"/>
                    <a:gd name="T83" fmla="*/ 21 h 61"/>
                    <a:gd name="T84" fmla="*/ 12 w 17"/>
                    <a:gd name="T85" fmla="*/ 10 h 61"/>
                    <a:gd name="T86" fmla="*/ 12 w 17"/>
                    <a:gd name="T87" fmla="*/ 5 h 61"/>
                    <a:gd name="T88" fmla="*/ 8 w 17"/>
                    <a:gd name="T89" fmla="*/ 9 h 61"/>
                    <a:gd name="T90" fmla="*/ 11 w 17"/>
                    <a:gd name="T91" fmla="*/ 1 h 61"/>
                    <a:gd name="T92" fmla="*/ 5 w 17"/>
                    <a:gd name="T93" fmla="*/ 7 h 61"/>
                    <a:gd name="T94" fmla="*/ 9 w 17"/>
                    <a:gd name="T95" fmla="*/ 3 h 61"/>
                    <a:gd name="T96" fmla="*/ 5 w 17"/>
                    <a:gd name="T97" fmla="*/ 2 h 61"/>
                    <a:gd name="T98" fmla="*/ 0 w 17"/>
                    <a:gd name="T99" fmla="*/ 7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17" h="61">
                      <a:moveTo>
                        <a:pt x="1" y="8"/>
                      </a:moveTo>
                      <a:cubicBezTo>
                        <a:pt x="5" y="1"/>
                        <a:pt x="1" y="7"/>
                        <a:pt x="0" y="10"/>
                      </a:cubicBezTo>
                      <a:cubicBezTo>
                        <a:pt x="0" y="10"/>
                        <a:pt x="1" y="11"/>
                        <a:pt x="2" y="10"/>
                      </a:cubicBezTo>
                      <a:cubicBezTo>
                        <a:pt x="0" y="12"/>
                        <a:pt x="7" y="3"/>
                        <a:pt x="6" y="4"/>
                      </a:cubicBezTo>
                      <a:cubicBezTo>
                        <a:pt x="5" y="7"/>
                        <a:pt x="3" y="9"/>
                        <a:pt x="2" y="12"/>
                      </a:cubicBezTo>
                      <a:cubicBezTo>
                        <a:pt x="2" y="13"/>
                        <a:pt x="3" y="13"/>
                        <a:pt x="3" y="12"/>
                      </a:cubicBezTo>
                      <a:cubicBezTo>
                        <a:pt x="5" y="10"/>
                        <a:pt x="9" y="6"/>
                        <a:pt x="9" y="4"/>
                      </a:cubicBezTo>
                      <a:cubicBezTo>
                        <a:pt x="8" y="8"/>
                        <a:pt x="5" y="12"/>
                        <a:pt x="3" y="16"/>
                      </a:cubicBezTo>
                      <a:cubicBezTo>
                        <a:pt x="2" y="16"/>
                        <a:pt x="3" y="17"/>
                        <a:pt x="4" y="17"/>
                      </a:cubicBezTo>
                      <a:cubicBezTo>
                        <a:pt x="6" y="14"/>
                        <a:pt x="6" y="14"/>
                        <a:pt x="7" y="12"/>
                      </a:cubicBezTo>
                      <a:cubicBezTo>
                        <a:pt x="8" y="11"/>
                        <a:pt x="9" y="10"/>
                        <a:pt x="9" y="10"/>
                      </a:cubicBezTo>
                      <a:cubicBezTo>
                        <a:pt x="11" y="8"/>
                        <a:pt x="11" y="7"/>
                        <a:pt x="10" y="7"/>
                      </a:cubicBezTo>
                      <a:cubicBezTo>
                        <a:pt x="7" y="11"/>
                        <a:pt x="5" y="15"/>
                        <a:pt x="3" y="20"/>
                      </a:cubicBezTo>
                      <a:cubicBezTo>
                        <a:pt x="3" y="21"/>
                        <a:pt x="4" y="21"/>
                        <a:pt x="4" y="21"/>
                      </a:cubicBezTo>
                      <a:cubicBezTo>
                        <a:pt x="7" y="18"/>
                        <a:pt x="9" y="15"/>
                        <a:pt x="10" y="13"/>
                      </a:cubicBezTo>
                      <a:cubicBezTo>
                        <a:pt x="9" y="16"/>
                        <a:pt x="7" y="20"/>
                        <a:pt x="6" y="23"/>
                      </a:cubicBezTo>
                      <a:cubicBezTo>
                        <a:pt x="5" y="24"/>
                        <a:pt x="7" y="25"/>
                        <a:pt x="7" y="24"/>
                      </a:cubicBezTo>
                      <a:cubicBezTo>
                        <a:pt x="8" y="22"/>
                        <a:pt x="9" y="21"/>
                        <a:pt x="10" y="19"/>
                      </a:cubicBezTo>
                      <a:cubicBezTo>
                        <a:pt x="12" y="18"/>
                        <a:pt x="13" y="16"/>
                        <a:pt x="14" y="15"/>
                      </a:cubicBezTo>
                      <a:cubicBezTo>
                        <a:pt x="14" y="14"/>
                        <a:pt x="14" y="14"/>
                        <a:pt x="13" y="14"/>
                      </a:cubicBezTo>
                      <a:cubicBezTo>
                        <a:pt x="10" y="19"/>
                        <a:pt x="7" y="24"/>
                        <a:pt x="5" y="29"/>
                      </a:cubicBezTo>
                      <a:cubicBezTo>
                        <a:pt x="4" y="30"/>
                        <a:pt x="5" y="30"/>
                        <a:pt x="6" y="30"/>
                      </a:cubicBezTo>
                      <a:cubicBezTo>
                        <a:pt x="7" y="28"/>
                        <a:pt x="8" y="26"/>
                        <a:pt x="9" y="25"/>
                      </a:cubicBezTo>
                      <a:cubicBezTo>
                        <a:pt x="11" y="24"/>
                        <a:pt x="12" y="22"/>
                        <a:pt x="10" y="22"/>
                      </a:cubicBezTo>
                      <a:cubicBezTo>
                        <a:pt x="9" y="25"/>
                        <a:pt x="7" y="28"/>
                        <a:pt x="5" y="31"/>
                      </a:cubicBezTo>
                      <a:cubicBezTo>
                        <a:pt x="5" y="32"/>
                        <a:pt x="6" y="33"/>
                        <a:pt x="6" y="32"/>
                      </a:cubicBezTo>
                      <a:cubicBezTo>
                        <a:pt x="8" y="31"/>
                        <a:pt x="9" y="30"/>
                        <a:pt x="10" y="28"/>
                      </a:cubicBezTo>
                      <a:cubicBezTo>
                        <a:pt x="11" y="28"/>
                        <a:pt x="11" y="27"/>
                        <a:pt x="12" y="26"/>
                      </a:cubicBezTo>
                      <a:cubicBezTo>
                        <a:pt x="14" y="25"/>
                        <a:pt x="14" y="24"/>
                        <a:pt x="12" y="24"/>
                      </a:cubicBezTo>
                      <a:cubicBezTo>
                        <a:pt x="10" y="29"/>
                        <a:pt x="6" y="33"/>
                        <a:pt x="4" y="38"/>
                      </a:cubicBezTo>
                      <a:cubicBezTo>
                        <a:pt x="4" y="38"/>
                        <a:pt x="5" y="39"/>
                        <a:pt x="5" y="38"/>
                      </a:cubicBezTo>
                      <a:cubicBezTo>
                        <a:pt x="8" y="35"/>
                        <a:pt x="10" y="32"/>
                        <a:pt x="11" y="29"/>
                      </a:cubicBezTo>
                      <a:cubicBezTo>
                        <a:pt x="9" y="33"/>
                        <a:pt x="7" y="37"/>
                        <a:pt x="5" y="41"/>
                      </a:cubicBezTo>
                      <a:cubicBezTo>
                        <a:pt x="5" y="42"/>
                        <a:pt x="6" y="43"/>
                        <a:pt x="7" y="42"/>
                      </a:cubicBezTo>
                      <a:cubicBezTo>
                        <a:pt x="7" y="42"/>
                        <a:pt x="15" y="29"/>
                        <a:pt x="11" y="37"/>
                      </a:cubicBezTo>
                      <a:cubicBezTo>
                        <a:pt x="9" y="40"/>
                        <a:pt x="6" y="43"/>
                        <a:pt x="5" y="47"/>
                      </a:cubicBezTo>
                      <a:cubicBezTo>
                        <a:pt x="4" y="48"/>
                        <a:pt x="5" y="48"/>
                        <a:pt x="6" y="48"/>
                      </a:cubicBezTo>
                      <a:cubicBezTo>
                        <a:pt x="7" y="46"/>
                        <a:pt x="12" y="39"/>
                        <a:pt x="12" y="39"/>
                      </a:cubicBezTo>
                      <a:cubicBezTo>
                        <a:pt x="9" y="42"/>
                        <a:pt x="7" y="46"/>
                        <a:pt x="6" y="50"/>
                      </a:cubicBezTo>
                      <a:cubicBezTo>
                        <a:pt x="5" y="51"/>
                        <a:pt x="6" y="51"/>
                        <a:pt x="7" y="51"/>
                      </a:cubicBezTo>
                      <a:cubicBezTo>
                        <a:pt x="9" y="48"/>
                        <a:pt x="13" y="43"/>
                        <a:pt x="14" y="41"/>
                      </a:cubicBezTo>
                      <a:cubicBezTo>
                        <a:pt x="12" y="46"/>
                        <a:pt x="9" y="50"/>
                        <a:pt x="8" y="54"/>
                      </a:cubicBezTo>
                      <a:cubicBezTo>
                        <a:pt x="7" y="55"/>
                        <a:pt x="9" y="56"/>
                        <a:pt x="9" y="55"/>
                      </a:cubicBezTo>
                      <a:cubicBezTo>
                        <a:pt x="11" y="52"/>
                        <a:pt x="13" y="49"/>
                        <a:pt x="15" y="47"/>
                      </a:cubicBezTo>
                      <a:cubicBezTo>
                        <a:pt x="12" y="50"/>
                        <a:pt x="10" y="54"/>
                        <a:pt x="8" y="58"/>
                      </a:cubicBezTo>
                      <a:cubicBezTo>
                        <a:pt x="7" y="59"/>
                        <a:pt x="9" y="60"/>
                        <a:pt x="9" y="59"/>
                      </a:cubicBezTo>
                      <a:cubicBezTo>
                        <a:pt x="10" y="57"/>
                        <a:pt x="11" y="56"/>
                        <a:pt x="12" y="54"/>
                      </a:cubicBezTo>
                      <a:cubicBezTo>
                        <a:pt x="15" y="53"/>
                        <a:pt x="15" y="52"/>
                        <a:pt x="13" y="52"/>
                      </a:cubicBezTo>
                      <a:cubicBezTo>
                        <a:pt x="12" y="54"/>
                        <a:pt x="10" y="57"/>
                        <a:pt x="9" y="60"/>
                      </a:cubicBezTo>
                      <a:cubicBezTo>
                        <a:pt x="9" y="60"/>
                        <a:pt x="10" y="61"/>
                        <a:pt x="10" y="60"/>
                      </a:cubicBezTo>
                      <a:cubicBezTo>
                        <a:pt x="11" y="60"/>
                        <a:pt x="11" y="60"/>
                        <a:pt x="12" y="59"/>
                      </a:cubicBezTo>
                      <a:cubicBezTo>
                        <a:pt x="13" y="58"/>
                        <a:pt x="12" y="57"/>
                        <a:pt x="11" y="58"/>
                      </a:cubicBezTo>
                      <a:cubicBezTo>
                        <a:pt x="13" y="56"/>
                        <a:pt x="14" y="52"/>
                        <a:pt x="16" y="50"/>
                      </a:cubicBezTo>
                      <a:cubicBezTo>
                        <a:pt x="16" y="49"/>
                        <a:pt x="15" y="48"/>
                        <a:pt x="15" y="49"/>
                      </a:cubicBezTo>
                      <a:cubicBezTo>
                        <a:pt x="13" y="50"/>
                        <a:pt x="12" y="52"/>
                        <a:pt x="11" y="54"/>
                      </a:cubicBezTo>
                      <a:cubicBezTo>
                        <a:pt x="9" y="55"/>
                        <a:pt x="9" y="56"/>
                        <a:pt x="11" y="56"/>
                      </a:cubicBezTo>
                      <a:cubicBezTo>
                        <a:pt x="13" y="52"/>
                        <a:pt x="15" y="48"/>
                        <a:pt x="17" y="44"/>
                      </a:cubicBezTo>
                      <a:cubicBezTo>
                        <a:pt x="17" y="43"/>
                        <a:pt x="16" y="43"/>
                        <a:pt x="15" y="43"/>
                      </a:cubicBezTo>
                      <a:cubicBezTo>
                        <a:pt x="14" y="45"/>
                        <a:pt x="13" y="47"/>
                        <a:pt x="11" y="49"/>
                      </a:cubicBezTo>
                      <a:cubicBezTo>
                        <a:pt x="9" y="52"/>
                        <a:pt x="9" y="52"/>
                        <a:pt x="11" y="50"/>
                      </a:cubicBezTo>
                      <a:cubicBezTo>
                        <a:pt x="13" y="46"/>
                        <a:pt x="15" y="43"/>
                        <a:pt x="16" y="40"/>
                      </a:cubicBezTo>
                      <a:cubicBezTo>
                        <a:pt x="17" y="39"/>
                        <a:pt x="16" y="38"/>
                        <a:pt x="15" y="39"/>
                      </a:cubicBezTo>
                      <a:cubicBezTo>
                        <a:pt x="13" y="42"/>
                        <a:pt x="10" y="45"/>
                        <a:pt x="8" y="48"/>
                      </a:cubicBezTo>
                      <a:cubicBezTo>
                        <a:pt x="11" y="45"/>
                        <a:pt x="13" y="40"/>
                        <a:pt x="15" y="36"/>
                      </a:cubicBezTo>
                      <a:cubicBezTo>
                        <a:pt x="15" y="36"/>
                        <a:pt x="14" y="35"/>
                        <a:pt x="14" y="36"/>
                      </a:cubicBezTo>
                      <a:cubicBezTo>
                        <a:pt x="11" y="38"/>
                        <a:pt x="8" y="41"/>
                        <a:pt x="6" y="45"/>
                      </a:cubicBezTo>
                      <a:cubicBezTo>
                        <a:pt x="7" y="45"/>
                        <a:pt x="7" y="45"/>
                        <a:pt x="7" y="45"/>
                      </a:cubicBezTo>
                      <a:cubicBezTo>
                        <a:pt x="8" y="43"/>
                        <a:pt x="9" y="42"/>
                        <a:pt x="10" y="40"/>
                      </a:cubicBezTo>
                      <a:cubicBezTo>
                        <a:pt x="12" y="37"/>
                        <a:pt x="13" y="35"/>
                        <a:pt x="15" y="32"/>
                      </a:cubicBezTo>
                      <a:cubicBezTo>
                        <a:pt x="15" y="32"/>
                        <a:pt x="14" y="31"/>
                        <a:pt x="14" y="31"/>
                      </a:cubicBezTo>
                      <a:cubicBezTo>
                        <a:pt x="11" y="34"/>
                        <a:pt x="9" y="36"/>
                        <a:pt x="7" y="39"/>
                      </a:cubicBezTo>
                      <a:cubicBezTo>
                        <a:pt x="10" y="35"/>
                        <a:pt x="12" y="31"/>
                        <a:pt x="14" y="27"/>
                      </a:cubicBezTo>
                      <a:cubicBezTo>
                        <a:pt x="14" y="26"/>
                        <a:pt x="13" y="26"/>
                        <a:pt x="13" y="26"/>
                      </a:cubicBezTo>
                      <a:cubicBezTo>
                        <a:pt x="11" y="29"/>
                        <a:pt x="4" y="40"/>
                        <a:pt x="8" y="33"/>
                      </a:cubicBezTo>
                      <a:cubicBezTo>
                        <a:pt x="10" y="29"/>
                        <a:pt x="13" y="26"/>
                        <a:pt x="15" y="22"/>
                      </a:cubicBezTo>
                      <a:cubicBezTo>
                        <a:pt x="16" y="22"/>
                        <a:pt x="15" y="21"/>
                        <a:pt x="14" y="21"/>
                      </a:cubicBezTo>
                      <a:cubicBezTo>
                        <a:pt x="12" y="24"/>
                        <a:pt x="10" y="27"/>
                        <a:pt x="7" y="29"/>
                      </a:cubicBezTo>
                      <a:cubicBezTo>
                        <a:pt x="9" y="27"/>
                        <a:pt x="11" y="23"/>
                        <a:pt x="13" y="20"/>
                      </a:cubicBezTo>
                      <a:cubicBezTo>
                        <a:pt x="13" y="19"/>
                        <a:pt x="12" y="18"/>
                        <a:pt x="12" y="19"/>
                      </a:cubicBezTo>
                      <a:cubicBezTo>
                        <a:pt x="10" y="21"/>
                        <a:pt x="9" y="22"/>
                        <a:pt x="8" y="24"/>
                      </a:cubicBezTo>
                      <a:cubicBezTo>
                        <a:pt x="6" y="26"/>
                        <a:pt x="6" y="27"/>
                        <a:pt x="7" y="27"/>
                      </a:cubicBezTo>
                      <a:cubicBezTo>
                        <a:pt x="10" y="22"/>
                        <a:pt x="13" y="17"/>
                        <a:pt x="16" y="12"/>
                      </a:cubicBezTo>
                      <a:cubicBezTo>
                        <a:pt x="16" y="11"/>
                        <a:pt x="15" y="11"/>
                        <a:pt x="15" y="11"/>
                      </a:cubicBezTo>
                      <a:cubicBezTo>
                        <a:pt x="12" y="15"/>
                        <a:pt x="10" y="18"/>
                        <a:pt x="7" y="21"/>
                      </a:cubicBezTo>
                      <a:cubicBezTo>
                        <a:pt x="9" y="19"/>
                        <a:pt x="11" y="14"/>
                        <a:pt x="13" y="11"/>
                      </a:cubicBezTo>
                      <a:cubicBezTo>
                        <a:pt x="13" y="10"/>
                        <a:pt x="12" y="10"/>
                        <a:pt x="12" y="10"/>
                      </a:cubicBezTo>
                      <a:cubicBezTo>
                        <a:pt x="10" y="12"/>
                        <a:pt x="6" y="15"/>
                        <a:pt x="5" y="18"/>
                      </a:cubicBezTo>
                      <a:cubicBezTo>
                        <a:pt x="7" y="13"/>
                        <a:pt x="10" y="9"/>
                        <a:pt x="12" y="5"/>
                      </a:cubicBezTo>
                      <a:cubicBezTo>
                        <a:pt x="13" y="4"/>
                        <a:pt x="11" y="3"/>
                        <a:pt x="11" y="4"/>
                      </a:cubicBezTo>
                      <a:cubicBezTo>
                        <a:pt x="10" y="6"/>
                        <a:pt x="9" y="7"/>
                        <a:pt x="8" y="9"/>
                      </a:cubicBezTo>
                      <a:cubicBezTo>
                        <a:pt x="7" y="10"/>
                        <a:pt x="3" y="18"/>
                        <a:pt x="7" y="12"/>
                      </a:cubicBezTo>
                      <a:cubicBezTo>
                        <a:pt x="9" y="9"/>
                        <a:pt x="10" y="5"/>
                        <a:pt x="11" y="1"/>
                      </a:cubicBezTo>
                      <a:cubicBezTo>
                        <a:pt x="12" y="1"/>
                        <a:pt x="11" y="0"/>
                        <a:pt x="10" y="1"/>
                      </a:cubicBezTo>
                      <a:cubicBezTo>
                        <a:pt x="8" y="3"/>
                        <a:pt x="7" y="5"/>
                        <a:pt x="5" y="7"/>
                      </a:cubicBezTo>
                      <a:cubicBezTo>
                        <a:pt x="3" y="9"/>
                        <a:pt x="3" y="10"/>
                        <a:pt x="5" y="10"/>
                      </a:cubicBezTo>
                      <a:cubicBezTo>
                        <a:pt x="6" y="8"/>
                        <a:pt x="7" y="5"/>
                        <a:pt x="9" y="3"/>
                      </a:cubicBezTo>
                      <a:cubicBezTo>
                        <a:pt x="9" y="2"/>
                        <a:pt x="8" y="1"/>
                        <a:pt x="8" y="2"/>
                      </a:cubicBezTo>
                      <a:cubicBezTo>
                        <a:pt x="3" y="5"/>
                        <a:pt x="0" y="11"/>
                        <a:pt x="5" y="2"/>
                      </a:cubicBezTo>
                      <a:cubicBezTo>
                        <a:pt x="5" y="2"/>
                        <a:pt x="4" y="1"/>
                        <a:pt x="4" y="2"/>
                      </a:cubicBezTo>
                      <a:cubicBezTo>
                        <a:pt x="1" y="5"/>
                        <a:pt x="2" y="3"/>
                        <a:pt x="0" y="7"/>
                      </a:cubicBezTo>
                      <a:cubicBezTo>
                        <a:pt x="0" y="8"/>
                        <a:pt x="1" y="8"/>
                        <a:pt x="1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90" name="Freeform 79"/>
                <p:cNvSpPr/>
                <p:nvPr/>
              </p:nvSpPr>
              <p:spPr bwMode="auto">
                <a:xfrm>
                  <a:off x="1163638" y="2068513"/>
                  <a:ext cx="68263" cy="50800"/>
                </a:xfrm>
                <a:custGeom>
                  <a:avLst/>
                  <a:gdLst>
                    <a:gd name="T0" fmla="*/ 1 w 64"/>
                    <a:gd name="T1" fmla="*/ 47 h 48"/>
                    <a:gd name="T2" fmla="*/ 35 w 64"/>
                    <a:gd name="T3" fmla="*/ 35 h 48"/>
                    <a:gd name="T4" fmla="*/ 60 w 64"/>
                    <a:gd name="T5" fmla="*/ 1 h 48"/>
                    <a:gd name="T6" fmla="*/ 59 w 64"/>
                    <a:gd name="T7" fmla="*/ 0 h 48"/>
                    <a:gd name="T8" fmla="*/ 49 w 64"/>
                    <a:gd name="T9" fmla="*/ 7 h 48"/>
                    <a:gd name="T10" fmla="*/ 49 w 64"/>
                    <a:gd name="T11" fmla="*/ 8 h 48"/>
                    <a:gd name="T12" fmla="*/ 58 w 64"/>
                    <a:gd name="T13" fmla="*/ 3 h 48"/>
                    <a:gd name="T14" fmla="*/ 62 w 64"/>
                    <a:gd name="T15" fmla="*/ 13 h 48"/>
                    <a:gd name="T16" fmla="*/ 64 w 64"/>
                    <a:gd name="T17" fmla="*/ 13 h 48"/>
                    <a:gd name="T18" fmla="*/ 61 w 64"/>
                    <a:gd name="T19" fmla="*/ 1 h 48"/>
                    <a:gd name="T20" fmla="*/ 60 w 64"/>
                    <a:gd name="T21" fmla="*/ 0 h 48"/>
                    <a:gd name="T22" fmla="*/ 51 w 64"/>
                    <a:gd name="T23" fmla="*/ 5 h 48"/>
                    <a:gd name="T24" fmla="*/ 58 w 64"/>
                    <a:gd name="T25" fmla="*/ 4 h 48"/>
                    <a:gd name="T26" fmla="*/ 44 w 64"/>
                    <a:gd name="T27" fmla="*/ 27 h 48"/>
                    <a:gd name="T28" fmla="*/ 2 w 64"/>
                    <a:gd name="T29" fmla="*/ 45 h 48"/>
                    <a:gd name="T30" fmla="*/ 1 w 64"/>
                    <a:gd name="T31" fmla="*/ 47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64" h="48">
                      <a:moveTo>
                        <a:pt x="1" y="47"/>
                      </a:moveTo>
                      <a:cubicBezTo>
                        <a:pt x="14" y="48"/>
                        <a:pt x="25" y="42"/>
                        <a:pt x="35" y="35"/>
                      </a:cubicBezTo>
                      <a:cubicBezTo>
                        <a:pt x="48" y="26"/>
                        <a:pt x="54" y="15"/>
                        <a:pt x="60" y="1"/>
                      </a:cubicBezTo>
                      <a:cubicBezTo>
                        <a:pt x="61" y="1"/>
                        <a:pt x="60" y="0"/>
                        <a:pt x="59" y="0"/>
                      </a:cubicBezTo>
                      <a:cubicBezTo>
                        <a:pt x="55" y="2"/>
                        <a:pt x="52" y="4"/>
                        <a:pt x="49" y="7"/>
                      </a:cubicBezTo>
                      <a:cubicBezTo>
                        <a:pt x="48" y="7"/>
                        <a:pt x="49" y="9"/>
                        <a:pt x="49" y="8"/>
                      </a:cubicBezTo>
                      <a:cubicBezTo>
                        <a:pt x="52" y="7"/>
                        <a:pt x="55" y="5"/>
                        <a:pt x="58" y="3"/>
                      </a:cubicBezTo>
                      <a:cubicBezTo>
                        <a:pt x="61" y="2"/>
                        <a:pt x="62" y="11"/>
                        <a:pt x="62" y="13"/>
                      </a:cubicBezTo>
                      <a:cubicBezTo>
                        <a:pt x="62" y="14"/>
                        <a:pt x="64" y="13"/>
                        <a:pt x="64" y="13"/>
                      </a:cubicBezTo>
                      <a:cubicBezTo>
                        <a:pt x="63" y="8"/>
                        <a:pt x="63" y="5"/>
                        <a:pt x="61" y="1"/>
                      </a:cubicBezTo>
                      <a:cubicBezTo>
                        <a:pt x="61" y="0"/>
                        <a:pt x="60" y="0"/>
                        <a:pt x="60" y="0"/>
                      </a:cubicBezTo>
                      <a:cubicBezTo>
                        <a:pt x="57" y="2"/>
                        <a:pt x="54" y="4"/>
                        <a:pt x="51" y="5"/>
                      </a:cubicBezTo>
                      <a:cubicBezTo>
                        <a:pt x="48" y="7"/>
                        <a:pt x="58" y="4"/>
                        <a:pt x="58" y="4"/>
                      </a:cubicBezTo>
                      <a:cubicBezTo>
                        <a:pt x="54" y="12"/>
                        <a:pt x="51" y="20"/>
                        <a:pt x="44" y="27"/>
                      </a:cubicBezTo>
                      <a:cubicBezTo>
                        <a:pt x="34" y="37"/>
                        <a:pt x="17" y="47"/>
                        <a:pt x="2" y="45"/>
                      </a:cubicBezTo>
                      <a:cubicBezTo>
                        <a:pt x="1" y="45"/>
                        <a:pt x="0" y="46"/>
                        <a:pt x="1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91" name="Freeform 80"/>
                <p:cNvSpPr/>
                <p:nvPr/>
              </p:nvSpPr>
              <p:spPr bwMode="auto">
                <a:xfrm>
                  <a:off x="1265238" y="2162176"/>
                  <a:ext cx="14288" cy="15875"/>
                </a:xfrm>
                <a:custGeom>
                  <a:avLst/>
                  <a:gdLst>
                    <a:gd name="T0" fmla="*/ 2 w 14"/>
                    <a:gd name="T1" fmla="*/ 0 h 15"/>
                    <a:gd name="T2" fmla="*/ 1 w 14"/>
                    <a:gd name="T3" fmla="*/ 0 h 15"/>
                    <a:gd name="T4" fmla="*/ 1 w 14"/>
                    <a:gd name="T5" fmla="*/ 1 h 15"/>
                    <a:gd name="T6" fmla="*/ 13 w 14"/>
                    <a:gd name="T7" fmla="*/ 4 h 15"/>
                    <a:gd name="T8" fmla="*/ 13 w 14"/>
                    <a:gd name="T9" fmla="*/ 3 h 15"/>
                    <a:gd name="T10" fmla="*/ 8 w 14"/>
                    <a:gd name="T11" fmla="*/ 13 h 15"/>
                    <a:gd name="T12" fmla="*/ 9 w 14"/>
                    <a:gd name="T13" fmla="*/ 14 h 15"/>
                    <a:gd name="T14" fmla="*/ 14 w 14"/>
                    <a:gd name="T15" fmla="*/ 4 h 15"/>
                    <a:gd name="T16" fmla="*/ 13 w 14"/>
                    <a:gd name="T17" fmla="*/ 3 h 15"/>
                    <a:gd name="T18" fmla="*/ 1 w 14"/>
                    <a:gd name="T19" fmla="*/ 0 h 15"/>
                    <a:gd name="T20" fmla="*/ 0 w 14"/>
                    <a:gd name="T21" fmla="*/ 1 h 15"/>
                    <a:gd name="T22" fmla="*/ 1 w 14"/>
                    <a:gd name="T23" fmla="*/ 1 h 15"/>
                    <a:gd name="T24" fmla="*/ 2 w 14"/>
                    <a:gd name="T25" fmla="*/ 0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4" h="15">
                      <a:moveTo>
                        <a:pt x="2" y="0"/>
                      </a:moveTo>
                      <a:cubicBezTo>
                        <a:pt x="2" y="0"/>
                        <a:pt x="2" y="0"/>
                        <a:pt x="1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5" y="1"/>
                        <a:pt x="9" y="3"/>
                        <a:pt x="13" y="4"/>
                      </a:cubicBezTo>
                      <a:cubicBezTo>
                        <a:pt x="13" y="4"/>
                        <a:pt x="13" y="4"/>
                        <a:pt x="13" y="3"/>
                      </a:cubicBezTo>
                      <a:cubicBezTo>
                        <a:pt x="12" y="7"/>
                        <a:pt x="10" y="10"/>
                        <a:pt x="8" y="13"/>
                      </a:cubicBezTo>
                      <a:cubicBezTo>
                        <a:pt x="7" y="14"/>
                        <a:pt x="8" y="15"/>
                        <a:pt x="9" y="14"/>
                      </a:cubicBezTo>
                      <a:cubicBezTo>
                        <a:pt x="11" y="11"/>
                        <a:pt x="13" y="7"/>
                        <a:pt x="14" y="4"/>
                      </a:cubicBezTo>
                      <a:cubicBezTo>
                        <a:pt x="14" y="3"/>
                        <a:pt x="14" y="3"/>
                        <a:pt x="13" y="3"/>
                      </a:cubicBezTo>
                      <a:cubicBezTo>
                        <a:pt x="9" y="2"/>
                        <a:pt x="5" y="0"/>
                        <a:pt x="1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2" y="2"/>
                        <a:pt x="3" y="1"/>
                        <a:pt x="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92" name="Freeform 81"/>
                <p:cNvSpPr/>
                <p:nvPr/>
              </p:nvSpPr>
              <p:spPr bwMode="auto">
                <a:xfrm>
                  <a:off x="1144588" y="2081213"/>
                  <a:ext cx="20638" cy="17463"/>
                </a:xfrm>
                <a:custGeom>
                  <a:avLst/>
                  <a:gdLst>
                    <a:gd name="T0" fmla="*/ 1 w 19"/>
                    <a:gd name="T1" fmla="*/ 16 h 16"/>
                    <a:gd name="T2" fmla="*/ 12 w 19"/>
                    <a:gd name="T3" fmla="*/ 1 h 16"/>
                    <a:gd name="T4" fmla="*/ 11 w 19"/>
                    <a:gd name="T5" fmla="*/ 1 h 16"/>
                    <a:gd name="T6" fmla="*/ 17 w 19"/>
                    <a:gd name="T7" fmla="*/ 13 h 16"/>
                    <a:gd name="T8" fmla="*/ 18 w 19"/>
                    <a:gd name="T9" fmla="*/ 12 h 16"/>
                    <a:gd name="T10" fmla="*/ 12 w 19"/>
                    <a:gd name="T11" fmla="*/ 1 h 16"/>
                    <a:gd name="T12" fmla="*/ 11 w 19"/>
                    <a:gd name="T13" fmla="*/ 1 h 16"/>
                    <a:gd name="T14" fmla="*/ 1 w 19"/>
                    <a:gd name="T15" fmla="*/ 14 h 16"/>
                    <a:gd name="T16" fmla="*/ 1 w 19"/>
                    <a:gd name="T17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9" h="16">
                      <a:moveTo>
                        <a:pt x="1" y="16"/>
                      </a:moveTo>
                      <a:cubicBezTo>
                        <a:pt x="7" y="14"/>
                        <a:pt x="10" y="6"/>
                        <a:pt x="12" y="1"/>
                      </a:cubicBezTo>
                      <a:cubicBezTo>
                        <a:pt x="12" y="1"/>
                        <a:pt x="11" y="1"/>
                        <a:pt x="11" y="1"/>
                      </a:cubicBezTo>
                      <a:cubicBezTo>
                        <a:pt x="13" y="5"/>
                        <a:pt x="14" y="10"/>
                        <a:pt x="17" y="13"/>
                      </a:cubicBezTo>
                      <a:cubicBezTo>
                        <a:pt x="18" y="14"/>
                        <a:pt x="19" y="13"/>
                        <a:pt x="18" y="12"/>
                      </a:cubicBezTo>
                      <a:cubicBezTo>
                        <a:pt x="15" y="9"/>
                        <a:pt x="15" y="4"/>
                        <a:pt x="12" y="1"/>
                      </a:cubicBezTo>
                      <a:cubicBezTo>
                        <a:pt x="12" y="0"/>
                        <a:pt x="11" y="0"/>
                        <a:pt x="11" y="1"/>
                      </a:cubicBezTo>
                      <a:cubicBezTo>
                        <a:pt x="9" y="5"/>
                        <a:pt x="6" y="13"/>
                        <a:pt x="1" y="14"/>
                      </a:cubicBezTo>
                      <a:cubicBezTo>
                        <a:pt x="0" y="15"/>
                        <a:pt x="0" y="16"/>
                        <a:pt x="1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06" name="Freeform 95"/>
                <p:cNvSpPr/>
                <p:nvPr/>
              </p:nvSpPr>
              <p:spPr bwMode="auto">
                <a:xfrm>
                  <a:off x="1050925" y="2143126"/>
                  <a:ext cx="92075" cy="84138"/>
                </a:xfrm>
                <a:custGeom>
                  <a:avLst/>
                  <a:gdLst>
                    <a:gd name="T0" fmla="*/ 55 w 87"/>
                    <a:gd name="T1" fmla="*/ 6 h 79"/>
                    <a:gd name="T2" fmla="*/ 28 w 87"/>
                    <a:gd name="T3" fmla="*/ 10 h 79"/>
                    <a:gd name="T4" fmla="*/ 7 w 87"/>
                    <a:gd name="T5" fmla="*/ 38 h 79"/>
                    <a:gd name="T6" fmla="*/ 44 w 87"/>
                    <a:gd name="T7" fmla="*/ 78 h 79"/>
                    <a:gd name="T8" fmla="*/ 81 w 87"/>
                    <a:gd name="T9" fmla="*/ 35 h 79"/>
                    <a:gd name="T10" fmla="*/ 47 w 87"/>
                    <a:gd name="T11" fmla="*/ 3 h 79"/>
                    <a:gd name="T12" fmla="*/ 48 w 87"/>
                    <a:gd name="T13" fmla="*/ 5 h 79"/>
                    <a:gd name="T14" fmla="*/ 79 w 87"/>
                    <a:gd name="T15" fmla="*/ 32 h 79"/>
                    <a:gd name="T16" fmla="*/ 47 w 87"/>
                    <a:gd name="T17" fmla="*/ 77 h 79"/>
                    <a:gd name="T18" fmla="*/ 7 w 87"/>
                    <a:gd name="T19" fmla="*/ 43 h 79"/>
                    <a:gd name="T20" fmla="*/ 25 w 87"/>
                    <a:gd name="T21" fmla="*/ 13 h 79"/>
                    <a:gd name="T22" fmla="*/ 54 w 87"/>
                    <a:gd name="T23" fmla="*/ 7 h 79"/>
                    <a:gd name="T24" fmla="*/ 55 w 87"/>
                    <a:gd name="T25" fmla="*/ 6 h 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87" h="79">
                      <a:moveTo>
                        <a:pt x="55" y="6"/>
                      </a:moveTo>
                      <a:cubicBezTo>
                        <a:pt x="47" y="0"/>
                        <a:pt x="36" y="6"/>
                        <a:pt x="28" y="10"/>
                      </a:cubicBezTo>
                      <a:cubicBezTo>
                        <a:pt x="17" y="15"/>
                        <a:pt x="10" y="26"/>
                        <a:pt x="7" y="38"/>
                      </a:cubicBezTo>
                      <a:cubicBezTo>
                        <a:pt x="0" y="60"/>
                        <a:pt x="23" y="78"/>
                        <a:pt x="44" y="78"/>
                      </a:cubicBezTo>
                      <a:cubicBezTo>
                        <a:pt x="65" y="79"/>
                        <a:pt x="86" y="55"/>
                        <a:pt x="81" y="35"/>
                      </a:cubicBezTo>
                      <a:cubicBezTo>
                        <a:pt x="79" y="24"/>
                        <a:pt x="62" y="0"/>
                        <a:pt x="47" y="3"/>
                      </a:cubicBezTo>
                      <a:cubicBezTo>
                        <a:pt x="46" y="4"/>
                        <a:pt x="47" y="5"/>
                        <a:pt x="48" y="5"/>
                      </a:cubicBezTo>
                      <a:cubicBezTo>
                        <a:pt x="60" y="1"/>
                        <a:pt x="75" y="23"/>
                        <a:pt x="79" y="32"/>
                      </a:cubicBezTo>
                      <a:cubicBezTo>
                        <a:pt x="87" y="52"/>
                        <a:pt x="66" y="75"/>
                        <a:pt x="47" y="77"/>
                      </a:cubicBezTo>
                      <a:cubicBezTo>
                        <a:pt x="27" y="79"/>
                        <a:pt x="6" y="63"/>
                        <a:pt x="7" y="43"/>
                      </a:cubicBezTo>
                      <a:cubicBezTo>
                        <a:pt x="7" y="32"/>
                        <a:pt x="16" y="20"/>
                        <a:pt x="25" y="13"/>
                      </a:cubicBezTo>
                      <a:cubicBezTo>
                        <a:pt x="33" y="8"/>
                        <a:pt x="46" y="1"/>
                        <a:pt x="54" y="7"/>
                      </a:cubicBezTo>
                      <a:cubicBezTo>
                        <a:pt x="55" y="8"/>
                        <a:pt x="55" y="6"/>
                        <a:pt x="55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07" name="Freeform 96"/>
                <p:cNvSpPr/>
                <p:nvPr/>
              </p:nvSpPr>
              <p:spPr bwMode="auto">
                <a:xfrm>
                  <a:off x="1063625" y="2144713"/>
                  <a:ext cx="73025" cy="74613"/>
                </a:xfrm>
                <a:custGeom>
                  <a:avLst/>
                  <a:gdLst>
                    <a:gd name="T0" fmla="*/ 0 w 70"/>
                    <a:gd name="T1" fmla="*/ 24 h 70"/>
                    <a:gd name="T2" fmla="*/ 13 w 70"/>
                    <a:gd name="T3" fmla="*/ 37 h 70"/>
                    <a:gd name="T4" fmla="*/ 27 w 70"/>
                    <a:gd name="T5" fmla="*/ 39 h 70"/>
                    <a:gd name="T6" fmla="*/ 43 w 70"/>
                    <a:gd name="T7" fmla="*/ 40 h 70"/>
                    <a:gd name="T8" fmla="*/ 44 w 70"/>
                    <a:gd name="T9" fmla="*/ 47 h 70"/>
                    <a:gd name="T10" fmla="*/ 49 w 70"/>
                    <a:gd name="T11" fmla="*/ 68 h 70"/>
                    <a:gd name="T12" fmla="*/ 50 w 70"/>
                    <a:gd name="T13" fmla="*/ 69 h 70"/>
                    <a:gd name="T14" fmla="*/ 61 w 70"/>
                    <a:gd name="T15" fmla="*/ 48 h 70"/>
                    <a:gd name="T16" fmla="*/ 64 w 70"/>
                    <a:gd name="T17" fmla="*/ 36 h 70"/>
                    <a:gd name="T18" fmla="*/ 48 w 70"/>
                    <a:gd name="T19" fmla="*/ 32 h 70"/>
                    <a:gd name="T20" fmla="*/ 33 w 70"/>
                    <a:gd name="T21" fmla="*/ 35 h 70"/>
                    <a:gd name="T22" fmla="*/ 28 w 70"/>
                    <a:gd name="T23" fmla="*/ 34 h 70"/>
                    <a:gd name="T24" fmla="*/ 30 w 70"/>
                    <a:gd name="T25" fmla="*/ 26 h 70"/>
                    <a:gd name="T26" fmla="*/ 36 w 70"/>
                    <a:gd name="T27" fmla="*/ 22 h 70"/>
                    <a:gd name="T28" fmla="*/ 42 w 70"/>
                    <a:gd name="T29" fmla="*/ 11 h 70"/>
                    <a:gd name="T30" fmla="*/ 41 w 70"/>
                    <a:gd name="T31" fmla="*/ 1 h 70"/>
                    <a:gd name="T32" fmla="*/ 41 w 70"/>
                    <a:gd name="T33" fmla="*/ 0 h 70"/>
                    <a:gd name="T34" fmla="*/ 37 w 70"/>
                    <a:gd name="T35" fmla="*/ 6 h 70"/>
                    <a:gd name="T36" fmla="*/ 39 w 70"/>
                    <a:gd name="T37" fmla="*/ 10 h 70"/>
                    <a:gd name="T38" fmla="*/ 37 w 70"/>
                    <a:gd name="T39" fmla="*/ 18 h 70"/>
                    <a:gd name="T40" fmla="*/ 24 w 70"/>
                    <a:gd name="T41" fmla="*/ 28 h 70"/>
                    <a:gd name="T42" fmla="*/ 56 w 70"/>
                    <a:gd name="T43" fmla="*/ 32 h 70"/>
                    <a:gd name="T44" fmla="*/ 55 w 70"/>
                    <a:gd name="T45" fmla="*/ 57 h 70"/>
                    <a:gd name="T46" fmla="*/ 52 w 70"/>
                    <a:gd name="T47" fmla="*/ 62 h 70"/>
                    <a:gd name="T48" fmla="*/ 51 w 70"/>
                    <a:gd name="T49" fmla="*/ 67 h 70"/>
                    <a:gd name="T50" fmla="*/ 53 w 70"/>
                    <a:gd name="T51" fmla="*/ 62 h 70"/>
                    <a:gd name="T52" fmla="*/ 50 w 70"/>
                    <a:gd name="T53" fmla="*/ 54 h 70"/>
                    <a:gd name="T54" fmla="*/ 45 w 70"/>
                    <a:gd name="T55" fmla="*/ 40 h 70"/>
                    <a:gd name="T56" fmla="*/ 27 w 70"/>
                    <a:gd name="T57" fmla="*/ 38 h 70"/>
                    <a:gd name="T58" fmla="*/ 6 w 70"/>
                    <a:gd name="T59" fmla="*/ 26 h 70"/>
                    <a:gd name="T60" fmla="*/ 0 w 70"/>
                    <a:gd name="T61" fmla="*/ 23 h 70"/>
                    <a:gd name="T62" fmla="*/ 0 w 70"/>
                    <a:gd name="T63" fmla="*/ 24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70" h="70">
                      <a:moveTo>
                        <a:pt x="0" y="24"/>
                      </a:moveTo>
                      <a:cubicBezTo>
                        <a:pt x="5" y="24"/>
                        <a:pt x="9" y="35"/>
                        <a:pt x="13" y="37"/>
                      </a:cubicBezTo>
                      <a:cubicBezTo>
                        <a:pt x="18" y="40"/>
                        <a:pt x="23" y="40"/>
                        <a:pt x="27" y="39"/>
                      </a:cubicBezTo>
                      <a:cubicBezTo>
                        <a:pt x="31" y="38"/>
                        <a:pt x="41" y="35"/>
                        <a:pt x="43" y="40"/>
                      </a:cubicBezTo>
                      <a:cubicBezTo>
                        <a:pt x="44" y="42"/>
                        <a:pt x="44" y="45"/>
                        <a:pt x="44" y="47"/>
                      </a:cubicBezTo>
                      <a:cubicBezTo>
                        <a:pt x="45" y="55"/>
                        <a:pt x="55" y="57"/>
                        <a:pt x="49" y="68"/>
                      </a:cubicBezTo>
                      <a:cubicBezTo>
                        <a:pt x="48" y="69"/>
                        <a:pt x="49" y="70"/>
                        <a:pt x="50" y="69"/>
                      </a:cubicBezTo>
                      <a:cubicBezTo>
                        <a:pt x="54" y="62"/>
                        <a:pt x="58" y="55"/>
                        <a:pt x="61" y="48"/>
                      </a:cubicBezTo>
                      <a:cubicBezTo>
                        <a:pt x="62" y="45"/>
                        <a:pt x="65" y="40"/>
                        <a:pt x="64" y="36"/>
                      </a:cubicBezTo>
                      <a:cubicBezTo>
                        <a:pt x="62" y="29"/>
                        <a:pt x="53" y="31"/>
                        <a:pt x="48" y="32"/>
                      </a:cubicBezTo>
                      <a:cubicBezTo>
                        <a:pt x="43" y="33"/>
                        <a:pt x="38" y="35"/>
                        <a:pt x="33" y="35"/>
                      </a:cubicBezTo>
                      <a:cubicBezTo>
                        <a:pt x="31" y="35"/>
                        <a:pt x="30" y="35"/>
                        <a:pt x="28" y="34"/>
                      </a:cubicBezTo>
                      <a:cubicBezTo>
                        <a:pt x="26" y="30"/>
                        <a:pt x="27" y="27"/>
                        <a:pt x="30" y="26"/>
                      </a:cubicBezTo>
                      <a:cubicBezTo>
                        <a:pt x="32" y="25"/>
                        <a:pt x="34" y="24"/>
                        <a:pt x="36" y="22"/>
                      </a:cubicBezTo>
                      <a:cubicBezTo>
                        <a:pt x="38" y="21"/>
                        <a:pt x="42" y="14"/>
                        <a:pt x="42" y="11"/>
                      </a:cubicBezTo>
                      <a:cubicBezTo>
                        <a:pt x="42" y="10"/>
                        <a:pt x="33" y="1"/>
                        <a:pt x="41" y="1"/>
                      </a:cubicBezTo>
                      <a:cubicBezTo>
                        <a:pt x="42" y="1"/>
                        <a:pt x="42" y="0"/>
                        <a:pt x="41" y="0"/>
                      </a:cubicBezTo>
                      <a:cubicBezTo>
                        <a:pt x="36" y="0"/>
                        <a:pt x="35" y="2"/>
                        <a:pt x="37" y="6"/>
                      </a:cubicBezTo>
                      <a:cubicBezTo>
                        <a:pt x="37" y="7"/>
                        <a:pt x="39" y="8"/>
                        <a:pt x="39" y="10"/>
                      </a:cubicBezTo>
                      <a:cubicBezTo>
                        <a:pt x="41" y="12"/>
                        <a:pt x="39" y="15"/>
                        <a:pt x="37" y="18"/>
                      </a:cubicBezTo>
                      <a:cubicBezTo>
                        <a:pt x="35" y="24"/>
                        <a:pt x="27" y="23"/>
                        <a:pt x="24" y="28"/>
                      </a:cubicBezTo>
                      <a:cubicBezTo>
                        <a:pt x="16" y="43"/>
                        <a:pt x="52" y="32"/>
                        <a:pt x="56" y="32"/>
                      </a:cubicBezTo>
                      <a:cubicBezTo>
                        <a:pt x="70" y="32"/>
                        <a:pt x="58" y="52"/>
                        <a:pt x="55" y="57"/>
                      </a:cubicBezTo>
                      <a:cubicBezTo>
                        <a:pt x="54" y="59"/>
                        <a:pt x="53" y="61"/>
                        <a:pt x="52" y="62"/>
                      </a:cubicBezTo>
                      <a:cubicBezTo>
                        <a:pt x="50" y="64"/>
                        <a:pt x="50" y="65"/>
                        <a:pt x="51" y="67"/>
                      </a:cubicBezTo>
                      <a:cubicBezTo>
                        <a:pt x="52" y="65"/>
                        <a:pt x="53" y="63"/>
                        <a:pt x="53" y="62"/>
                      </a:cubicBezTo>
                      <a:cubicBezTo>
                        <a:pt x="53" y="59"/>
                        <a:pt x="53" y="56"/>
                        <a:pt x="50" y="54"/>
                      </a:cubicBezTo>
                      <a:cubicBezTo>
                        <a:pt x="45" y="49"/>
                        <a:pt x="46" y="46"/>
                        <a:pt x="45" y="40"/>
                      </a:cubicBezTo>
                      <a:cubicBezTo>
                        <a:pt x="44" y="33"/>
                        <a:pt x="31" y="37"/>
                        <a:pt x="27" y="38"/>
                      </a:cubicBezTo>
                      <a:cubicBezTo>
                        <a:pt x="17" y="40"/>
                        <a:pt x="11" y="35"/>
                        <a:pt x="6" y="26"/>
                      </a:cubicBezTo>
                      <a:cubicBezTo>
                        <a:pt x="5" y="24"/>
                        <a:pt x="3" y="23"/>
                        <a:pt x="0" y="23"/>
                      </a:cubicBezTo>
                      <a:cubicBezTo>
                        <a:pt x="0" y="22"/>
                        <a:pt x="0" y="24"/>
                        <a:pt x="0" y="2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10" name="Freeform 99"/>
                <p:cNvSpPr/>
                <p:nvPr/>
              </p:nvSpPr>
              <p:spPr bwMode="auto">
                <a:xfrm>
                  <a:off x="1104900" y="2179638"/>
                  <a:ext cx="25400" cy="30163"/>
                </a:xfrm>
                <a:custGeom>
                  <a:avLst/>
                  <a:gdLst>
                    <a:gd name="T0" fmla="*/ 2 w 24"/>
                    <a:gd name="T1" fmla="*/ 6 h 28"/>
                    <a:gd name="T2" fmla="*/ 5 w 24"/>
                    <a:gd name="T3" fmla="*/ 6 h 28"/>
                    <a:gd name="T4" fmla="*/ 5 w 24"/>
                    <a:gd name="T5" fmla="*/ 13 h 28"/>
                    <a:gd name="T6" fmla="*/ 8 w 24"/>
                    <a:gd name="T7" fmla="*/ 19 h 28"/>
                    <a:gd name="T8" fmla="*/ 11 w 24"/>
                    <a:gd name="T9" fmla="*/ 22 h 28"/>
                    <a:gd name="T10" fmla="*/ 13 w 24"/>
                    <a:gd name="T11" fmla="*/ 25 h 28"/>
                    <a:gd name="T12" fmla="*/ 14 w 24"/>
                    <a:gd name="T13" fmla="*/ 27 h 28"/>
                    <a:gd name="T14" fmla="*/ 16 w 24"/>
                    <a:gd name="T15" fmla="*/ 17 h 28"/>
                    <a:gd name="T16" fmla="*/ 17 w 24"/>
                    <a:gd name="T17" fmla="*/ 16 h 28"/>
                    <a:gd name="T18" fmla="*/ 18 w 24"/>
                    <a:gd name="T19" fmla="*/ 16 h 28"/>
                    <a:gd name="T20" fmla="*/ 20 w 24"/>
                    <a:gd name="T21" fmla="*/ 14 h 28"/>
                    <a:gd name="T22" fmla="*/ 21 w 24"/>
                    <a:gd name="T23" fmla="*/ 8 h 28"/>
                    <a:gd name="T24" fmla="*/ 14 w 24"/>
                    <a:gd name="T25" fmla="*/ 10 h 28"/>
                    <a:gd name="T26" fmla="*/ 13 w 24"/>
                    <a:gd name="T27" fmla="*/ 14 h 28"/>
                    <a:gd name="T28" fmla="*/ 9 w 24"/>
                    <a:gd name="T29" fmla="*/ 11 h 28"/>
                    <a:gd name="T30" fmla="*/ 10 w 24"/>
                    <a:gd name="T31" fmla="*/ 15 h 28"/>
                    <a:gd name="T32" fmla="*/ 7 w 24"/>
                    <a:gd name="T33" fmla="*/ 6 h 28"/>
                    <a:gd name="T34" fmla="*/ 20 w 24"/>
                    <a:gd name="T35" fmla="*/ 10 h 28"/>
                    <a:gd name="T36" fmla="*/ 18 w 24"/>
                    <a:gd name="T37" fmla="*/ 16 h 28"/>
                    <a:gd name="T38" fmla="*/ 14 w 24"/>
                    <a:gd name="T39" fmla="*/ 16 h 28"/>
                    <a:gd name="T40" fmla="*/ 11 w 24"/>
                    <a:gd name="T41" fmla="*/ 18 h 28"/>
                    <a:gd name="T42" fmla="*/ 7 w 24"/>
                    <a:gd name="T43" fmla="*/ 19 h 28"/>
                    <a:gd name="T44" fmla="*/ 17 w 24"/>
                    <a:gd name="T45" fmla="*/ 4 h 28"/>
                    <a:gd name="T46" fmla="*/ 11 w 24"/>
                    <a:gd name="T47" fmla="*/ 14 h 28"/>
                    <a:gd name="T48" fmla="*/ 9 w 24"/>
                    <a:gd name="T49" fmla="*/ 18 h 28"/>
                    <a:gd name="T50" fmla="*/ 10 w 24"/>
                    <a:gd name="T51" fmla="*/ 11 h 28"/>
                    <a:gd name="T52" fmla="*/ 10 w 24"/>
                    <a:gd name="T53" fmla="*/ 6 h 28"/>
                    <a:gd name="T54" fmla="*/ 13 w 24"/>
                    <a:gd name="T55" fmla="*/ 8 h 28"/>
                    <a:gd name="T56" fmla="*/ 12 w 24"/>
                    <a:gd name="T57" fmla="*/ 11 h 28"/>
                    <a:gd name="T58" fmla="*/ 17 w 24"/>
                    <a:gd name="T59" fmla="*/ 4 h 28"/>
                    <a:gd name="T60" fmla="*/ 8 w 24"/>
                    <a:gd name="T61" fmla="*/ 21 h 28"/>
                    <a:gd name="T62" fmla="*/ 11 w 24"/>
                    <a:gd name="T63" fmla="*/ 18 h 28"/>
                    <a:gd name="T64" fmla="*/ 13 w 24"/>
                    <a:gd name="T65" fmla="*/ 25 h 28"/>
                    <a:gd name="T66" fmla="*/ 15 w 24"/>
                    <a:gd name="T67" fmla="*/ 23 h 28"/>
                    <a:gd name="T68" fmla="*/ 15 w 24"/>
                    <a:gd name="T69" fmla="*/ 14 h 28"/>
                    <a:gd name="T70" fmla="*/ 7 w 24"/>
                    <a:gd name="T71" fmla="*/ 6 h 28"/>
                    <a:gd name="T72" fmla="*/ 10 w 24"/>
                    <a:gd name="T73" fmla="*/ 15 h 28"/>
                    <a:gd name="T74" fmla="*/ 9 w 24"/>
                    <a:gd name="T75" fmla="*/ 12 h 28"/>
                    <a:gd name="T76" fmla="*/ 13 w 24"/>
                    <a:gd name="T77" fmla="*/ 15 h 28"/>
                    <a:gd name="T78" fmla="*/ 14 w 24"/>
                    <a:gd name="T79" fmla="*/ 10 h 28"/>
                    <a:gd name="T80" fmla="*/ 22 w 24"/>
                    <a:gd name="T81" fmla="*/ 8 h 28"/>
                    <a:gd name="T82" fmla="*/ 22 w 24"/>
                    <a:gd name="T83" fmla="*/ 14 h 28"/>
                    <a:gd name="T84" fmla="*/ 20 w 24"/>
                    <a:gd name="T85" fmla="*/ 16 h 28"/>
                    <a:gd name="T86" fmla="*/ 18 w 24"/>
                    <a:gd name="T87" fmla="*/ 16 h 28"/>
                    <a:gd name="T88" fmla="*/ 18 w 24"/>
                    <a:gd name="T89" fmla="*/ 18 h 28"/>
                    <a:gd name="T90" fmla="*/ 15 w 24"/>
                    <a:gd name="T91" fmla="*/ 27 h 28"/>
                    <a:gd name="T92" fmla="*/ 15 w 24"/>
                    <a:gd name="T93" fmla="*/ 25 h 28"/>
                    <a:gd name="T94" fmla="*/ 12 w 24"/>
                    <a:gd name="T95" fmla="*/ 22 h 28"/>
                    <a:gd name="T96" fmla="*/ 9 w 24"/>
                    <a:gd name="T97" fmla="*/ 19 h 28"/>
                    <a:gd name="T98" fmla="*/ 6 w 24"/>
                    <a:gd name="T99" fmla="*/ 14 h 28"/>
                    <a:gd name="T100" fmla="*/ 6 w 24"/>
                    <a:gd name="T101" fmla="*/ 6 h 28"/>
                    <a:gd name="T102" fmla="*/ 0 w 24"/>
                    <a:gd name="T103" fmla="*/ 4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24" h="28">
                      <a:moveTo>
                        <a:pt x="2" y="4"/>
                      </a:moveTo>
                      <a:cubicBezTo>
                        <a:pt x="2" y="4"/>
                        <a:pt x="2" y="4"/>
                        <a:pt x="2" y="4"/>
                      </a:cubicBezTo>
                      <a:cubicBezTo>
                        <a:pt x="1" y="4"/>
                        <a:pt x="1" y="4"/>
                        <a:pt x="1" y="5"/>
                      </a:cubicBezTo>
                      <a:cubicBezTo>
                        <a:pt x="1" y="5"/>
                        <a:pt x="1" y="6"/>
                        <a:pt x="2" y="6"/>
                      </a:cubicBezTo>
                      <a:cubicBezTo>
                        <a:pt x="2" y="7"/>
                        <a:pt x="3" y="7"/>
                        <a:pt x="3" y="7"/>
                      </a:cubicBezTo>
                      <a:cubicBezTo>
                        <a:pt x="4" y="6"/>
                        <a:pt x="5" y="5"/>
                        <a:pt x="6" y="4"/>
                      </a:cubicBezTo>
                      <a:cubicBezTo>
                        <a:pt x="5" y="4"/>
                        <a:pt x="5" y="4"/>
                        <a:pt x="4" y="3"/>
                      </a:cubicBezTo>
                      <a:cubicBezTo>
                        <a:pt x="5" y="4"/>
                        <a:pt x="5" y="5"/>
                        <a:pt x="5" y="6"/>
                      </a:cubicBezTo>
                      <a:cubicBezTo>
                        <a:pt x="5" y="7"/>
                        <a:pt x="6" y="7"/>
                        <a:pt x="6" y="6"/>
                      </a:cubicBezTo>
                      <a:cubicBezTo>
                        <a:pt x="7" y="5"/>
                        <a:pt x="7" y="4"/>
                        <a:pt x="7" y="3"/>
                      </a:cubicBezTo>
                      <a:cubicBezTo>
                        <a:pt x="7" y="3"/>
                        <a:pt x="7" y="3"/>
                        <a:pt x="6" y="3"/>
                      </a:cubicBezTo>
                      <a:cubicBezTo>
                        <a:pt x="6" y="7"/>
                        <a:pt x="5" y="10"/>
                        <a:pt x="5" y="13"/>
                      </a:cubicBezTo>
                      <a:cubicBezTo>
                        <a:pt x="4" y="14"/>
                        <a:pt x="6" y="15"/>
                        <a:pt x="6" y="14"/>
                      </a:cubicBezTo>
                      <a:cubicBezTo>
                        <a:pt x="7" y="10"/>
                        <a:pt x="8" y="7"/>
                        <a:pt x="9" y="3"/>
                      </a:cubicBezTo>
                      <a:cubicBezTo>
                        <a:pt x="9" y="3"/>
                        <a:pt x="8" y="3"/>
                        <a:pt x="8" y="3"/>
                      </a:cubicBezTo>
                      <a:cubicBezTo>
                        <a:pt x="9" y="8"/>
                        <a:pt x="7" y="14"/>
                        <a:pt x="8" y="19"/>
                      </a:cubicBezTo>
                      <a:cubicBezTo>
                        <a:pt x="8" y="20"/>
                        <a:pt x="9" y="20"/>
                        <a:pt x="9" y="19"/>
                      </a:cubicBezTo>
                      <a:cubicBezTo>
                        <a:pt x="11" y="15"/>
                        <a:pt x="11" y="10"/>
                        <a:pt x="12" y="5"/>
                      </a:cubicBezTo>
                      <a:cubicBezTo>
                        <a:pt x="11" y="5"/>
                        <a:pt x="11" y="5"/>
                        <a:pt x="11" y="5"/>
                      </a:cubicBezTo>
                      <a:cubicBezTo>
                        <a:pt x="11" y="11"/>
                        <a:pt x="11" y="16"/>
                        <a:pt x="11" y="22"/>
                      </a:cubicBezTo>
                      <a:cubicBezTo>
                        <a:pt x="11" y="23"/>
                        <a:pt x="12" y="23"/>
                        <a:pt x="12" y="22"/>
                      </a:cubicBezTo>
                      <a:cubicBezTo>
                        <a:pt x="13" y="15"/>
                        <a:pt x="15" y="8"/>
                        <a:pt x="16" y="2"/>
                      </a:cubicBezTo>
                      <a:cubicBezTo>
                        <a:pt x="16" y="1"/>
                        <a:pt x="16" y="1"/>
                        <a:pt x="15" y="1"/>
                      </a:cubicBezTo>
                      <a:cubicBezTo>
                        <a:pt x="15" y="9"/>
                        <a:pt x="14" y="17"/>
                        <a:pt x="13" y="25"/>
                      </a:cubicBezTo>
                      <a:cubicBezTo>
                        <a:pt x="14" y="25"/>
                        <a:pt x="14" y="25"/>
                        <a:pt x="15" y="25"/>
                      </a:cubicBezTo>
                      <a:cubicBezTo>
                        <a:pt x="15" y="18"/>
                        <a:pt x="16" y="11"/>
                        <a:pt x="17" y="3"/>
                      </a:cubicBezTo>
                      <a:cubicBezTo>
                        <a:pt x="17" y="3"/>
                        <a:pt x="16" y="3"/>
                        <a:pt x="16" y="3"/>
                      </a:cubicBezTo>
                      <a:cubicBezTo>
                        <a:pt x="16" y="11"/>
                        <a:pt x="14" y="19"/>
                        <a:pt x="14" y="27"/>
                      </a:cubicBezTo>
                      <a:cubicBezTo>
                        <a:pt x="14" y="28"/>
                        <a:pt x="15" y="28"/>
                        <a:pt x="15" y="27"/>
                      </a:cubicBezTo>
                      <a:cubicBezTo>
                        <a:pt x="16" y="19"/>
                        <a:pt x="18" y="12"/>
                        <a:pt x="20" y="5"/>
                      </a:cubicBezTo>
                      <a:cubicBezTo>
                        <a:pt x="19" y="5"/>
                        <a:pt x="19" y="5"/>
                        <a:pt x="18" y="5"/>
                      </a:cubicBezTo>
                      <a:cubicBezTo>
                        <a:pt x="18" y="9"/>
                        <a:pt x="17" y="13"/>
                        <a:pt x="16" y="17"/>
                      </a:cubicBezTo>
                      <a:cubicBezTo>
                        <a:pt x="17" y="17"/>
                        <a:pt x="17" y="17"/>
                        <a:pt x="18" y="17"/>
                      </a:cubicBezTo>
                      <a:cubicBezTo>
                        <a:pt x="18" y="12"/>
                        <a:pt x="19" y="7"/>
                        <a:pt x="20" y="3"/>
                      </a:cubicBezTo>
                      <a:cubicBezTo>
                        <a:pt x="19" y="3"/>
                        <a:pt x="19" y="2"/>
                        <a:pt x="18" y="2"/>
                      </a:cubicBezTo>
                      <a:cubicBezTo>
                        <a:pt x="19" y="7"/>
                        <a:pt x="18" y="11"/>
                        <a:pt x="17" y="16"/>
                      </a:cubicBezTo>
                      <a:cubicBezTo>
                        <a:pt x="18" y="16"/>
                        <a:pt x="18" y="16"/>
                        <a:pt x="18" y="16"/>
                      </a:cubicBezTo>
                      <a:cubicBezTo>
                        <a:pt x="18" y="12"/>
                        <a:pt x="19" y="9"/>
                        <a:pt x="20" y="5"/>
                      </a:cubicBezTo>
                      <a:cubicBezTo>
                        <a:pt x="20" y="5"/>
                        <a:pt x="19" y="5"/>
                        <a:pt x="19" y="5"/>
                      </a:cubicBezTo>
                      <a:cubicBezTo>
                        <a:pt x="19" y="9"/>
                        <a:pt x="19" y="12"/>
                        <a:pt x="18" y="16"/>
                      </a:cubicBezTo>
                      <a:cubicBezTo>
                        <a:pt x="19" y="16"/>
                        <a:pt x="19" y="16"/>
                        <a:pt x="20" y="16"/>
                      </a:cubicBezTo>
                      <a:cubicBezTo>
                        <a:pt x="20" y="11"/>
                        <a:pt x="21" y="7"/>
                        <a:pt x="22" y="3"/>
                      </a:cubicBezTo>
                      <a:cubicBezTo>
                        <a:pt x="22" y="3"/>
                        <a:pt x="21" y="3"/>
                        <a:pt x="21" y="3"/>
                      </a:cubicBezTo>
                      <a:cubicBezTo>
                        <a:pt x="21" y="6"/>
                        <a:pt x="20" y="10"/>
                        <a:pt x="20" y="14"/>
                      </a:cubicBezTo>
                      <a:cubicBezTo>
                        <a:pt x="21" y="14"/>
                        <a:pt x="21" y="14"/>
                        <a:pt x="22" y="14"/>
                      </a:cubicBezTo>
                      <a:cubicBezTo>
                        <a:pt x="22" y="9"/>
                        <a:pt x="23" y="5"/>
                        <a:pt x="24" y="1"/>
                      </a:cubicBezTo>
                      <a:cubicBezTo>
                        <a:pt x="24" y="1"/>
                        <a:pt x="23" y="1"/>
                        <a:pt x="23" y="1"/>
                      </a:cubicBezTo>
                      <a:cubicBezTo>
                        <a:pt x="22" y="3"/>
                        <a:pt x="22" y="6"/>
                        <a:pt x="21" y="8"/>
                      </a:cubicBezTo>
                      <a:cubicBezTo>
                        <a:pt x="21" y="8"/>
                        <a:pt x="22" y="8"/>
                        <a:pt x="22" y="8"/>
                      </a:cubicBezTo>
                      <a:cubicBezTo>
                        <a:pt x="21" y="6"/>
                        <a:pt x="20" y="5"/>
                        <a:pt x="19" y="3"/>
                      </a:cubicBezTo>
                      <a:cubicBezTo>
                        <a:pt x="19" y="3"/>
                        <a:pt x="18" y="3"/>
                        <a:pt x="18" y="3"/>
                      </a:cubicBezTo>
                      <a:cubicBezTo>
                        <a:pt x="16" y="5"/>
                        <a:pt x="15" y="7"/>
                        <a:pt x="14" y="10"/>
                      </a:cubicBezTo>
                      <a:cubicBezTo>
                        <a:pt x="15" y="10"/>
                        <a:pt x="15" y="10"/>
                        <a:pt x="16" y="10"/>
                      </a:cubicBezTo>
                      <a:cubicBezTo>
                        <a:pt x="16" y="8"/>
                        <a:pt x="16" y="6"/>
                        <a:pt x="17" y="3"/>
                      </a:cubicBezTo>
                      <a:cubicBezTo>
                        <a:pt x="17" y="2"/>
                        <a:pt x="15" y="2"/>
                        <a:pt x="15" y="3"/>
                      </a:cubicBezTo>
                      <a:cubicBezTo>
                        <a:pt x="14" y="7"/>
                        <a:pt x="14" y="11"/>
                        <a:pt x="13" y="14"/>
                      </a:cubicBezTo>
                      <a:cubicBezTo>
                        <a:pt x="14" y="14"/>
                        <a:pt x="14" y="15"/>
                        <a:pt x="15" y="15"/>
                      </a:cubicBezTo>
                      <a:cubicBezTo>
                        <a:pt x="15" y="10"/>
                        <a:pt x="15" y="6"/>
                        <a:pt x="14" y="2"/>
                      </a:cubicBezTo>
                      <a:cubicBezTo>
                        <a:pt x="14" y="1"/>
                        <a:pt x="13" y="1"/>
                        <a:pt x="13" y="2"/>
                      </a:cubicBezTo>
                      <a:cubicBezTo>
                        <a:pt x="11" y="5"/>
                        <a:pt x="10" y="8"/>
                        <a:pt x="9" y="11"/>
                      </a:cubicBezTo>
                      <a:cubicBezTo>
                        <a:pt x="10" y="11"/>
                        <a:pt x="10" y="12"/>
                        <a:pt x="11" y="12"/>
                      </a:cubicBezTo>
                      <a:cubicBezTo>
                        <a:pt x="10" y="8"/>
                        <a:pt x="11" y="5"/>
                        <a:pt x="11" y="1"/>
                      </a:cubicBezTo>
                      <a:cubicBezTo>
                        <a:pt x="11" y="1"/>
                        <a:pt x="10" y="1"/>
                        <a:pt x="10" y="1"/>
                      </a:cubicBezTo>
                      <a:cubicBezTo>
                        <a:pt x="11" y="6"/>
                        <a:pt x="10" y="10"/>
                        <a:pt x="10" y="15"/>
                      </a:cubicBezTo>
                      <a:cubicBezTo>
                        <a:pt x="10" y="16"/>
                        <a:pt x="11" y="16"/>
                        <a:pt x="11" y="15"/>
                      </a:cubicBezTo>
                      <a:cubicBezTo>
                        <a:pt x="12" y="11"/>
                        <a:pt x="12" y="7"/>
                        <a:pt x="11" y="3"/>
                      </a:cubicBezTo>
                      <a:cubicBezTo>
                        <a:pt x="11" y="3"/>
                        <a:pt x="10" y="3"/>
                        <a:pt x="10" y="3"/>
                      </a:cubicBezTo>
                      <a:cubicBezTo>
                        <a:pt x="9" y="4"/>
                        <a:pt x="8" y="5"/>
                        <a:pt x="7" y="6"/>
                      </a:cubicBezTo>
                      <a:cubicBezTo>
                        <a:pt x="8" y="7"/>
                        <a:pt x="8" y="7"/>
                        <a:pt x="9" y="7"/>
                      </a:cubicBezTo>
                      <a:cubicBezTo>
                        <a:pt x="12" y="1"/>
                        <a:pt x="14" y="12"/>
                        <a:pt x="14" y="14"/>
                      </a:cubicBezTo>
                      <a:cubicBezTo>
                        <a:pt x="15" y="15"/>
                        <a:pt x="15" y="15"/>
                        <a:pt x="16" y="15"/>
                      </a:cubicBezTo>
                      <a:cubicBezTo>
                        <a:pt x="17" y="13"/>
                        <a:pt x="18" y="11"/>
                        <a:pt x="20" y="10"/>
                      </a:cubicBezTo>
                      <a:cubicBezTo>
                        <a:pt x="20" y="10"/>
                        <a:pt x="19" y="9"/>
                        <a:pt x="19" y="9"/>
                      </a:cubicBezTo>
                      <a:cubicBezTo>
                        <a:pt x="19" y="14"/>
                        <a:pt x="18" y="18"/>
                        <a:pt x="15" y="23"/>
                      </a:cubicBezTo>
                      <a:cubicBezTo>
                        <a:pt x="16" y="23"/>
                        <a:pt x="16" y="23"/>
                        <a:pt x="17" y="23"/>
                      </a:cubicBezTo>
                      <a:cubicBezTo>
                        <a:pt x="17" y="20"/>
                        <a:pt x="17" y="18"/>
                        <a:pt x="18" y="16"/>
                      </a:cubicBezTo>
                      <a:cubicBezTo>
                        <a:pt x="18" y="16"/>
                        <a:pt x="17" y="16"/>
                        <a:pt x="17" y="16"/>
                      </a:cubicBezTo>
                      <a:cubicBezTo>
                        <a:pt x="16" y="19"/>
                        <a:pt x="14" y="22"/>
                        <a:pt x="13" y="25"/>
                      </a:cubicBezTo>
                      <a:cubicBezTo>
                        <a:pt x="14" y="25"/>
                        <a:pt x="14" y="25"/>
                        <a:pt x="15" y="25"/>
                      </a:cubicBezTo>
                      <a:cubicBezTo>
                        <a:pt x="15" y="22"/>
                        <a:pt x="15" y="19"/>
                        <a:pt x="14" y="16"/>
                      </a:cubicBezTo>
                      <a:cubicBezTo>
                        <a:pt x="13" y="14"/>
                        <a:pt x="10" y="14"/>
                        <a:pt x="9" y="11"/>
                      </a:cubicBezTo>
                      <a:cubicBezTo>
                        <a:pt x="9" y="11"/>
                        <a:pt x="7" y="11"/>
                        <a:pt x="8" y="12"/>
                      </a:cubicBezTo>
                      <a:cubicBezTo>
                        <a:pt x="9" y="14"/>
                        <a:pt x="9" y="16"/>
                        <a:pt x="10" y="18"/>
                      </a:cubicBezTo>
                      <a:cubicBezTo>
                        <a:pt x="10" y="19"/>
                        <a:pt x="12" y="19"/>
                        <a:pt x="11" y="18"/>
                      </a:cubicBezTo>
                      <a:cubicBezTo>
                        <a:pt x="11" y="15"/>
                        <a:pt x="10" y="12"/>
                        <a:pt x="10" y="9"/>
                      </a:cubicBezTo>
                      <a:cubicBezTo>
                        <a:pt x="10" y="8"/>
                        <a:pt x="9" y="8"/>
                        <a:pt x="9" y="9"/>
                      </a:cubicBezTo>
                      <a:cubicBezTo>
                        <a:pt x="9" y="11"/>
                        <a:pt x="9" y="13"/>
                        <a:pt x="9" y="15"/>
                      </a:cubicBezTo>
                      <a:cubicBezTo>
                        <a:pt x="9" y="15"/>
                        <a:pt x="8" y="20"/>
                        <a:pt x="7" y="19"/>
                      </a:cubicBezTo>
                      <a:cubicBezTo>
                        <a:pt x="6" y="18"/>
                        <a:pt x="6" y="16"/>
                        <a:pt x="6" y="15"/>
                      </a:cubicBezTo>
                      <a:cubicBezTo>
                        <a:pt x="5" y="11"/>
                        <a:pt x="6" y="11"/>
                        <a:pt x="9" y="9"/>
                      </a:cubicBezTo>
                      <a:cubicBezTo>
                        <a:pt x="11" y="7"/>
                        <a:pt x="2" y="12"/>
                        <a:pt x="12" y="5"/>
                      </a:cubicBezTo>
                      <a:cubicBezTo>
                        <a:pt x="13" y="4"/>
                        <a:pt x="15" y="4"/>
                        <a:pt x="17" y="4"/>
                      </a:cubicBezTo>
                      <a:cubicBezTo>
                        <a:pt x="18" y="4"/>
                        <a:pt x="18" y="2"/>
                        <a:pt x="17" y="2"/>
                      </a:cubicBezTo>
                      <a:cubicBezTo>
                        <a:pt x="16" y="2"/>
                        <a:pt x="15" y="2"/>
                        <a:pt x="15" y="2"/>
                      </a:cubicBezTo>
                      <a:cubicBezTo>
                        <a:pt x="14" y="2"/>
                        <a:pt x="14" y="3"/>
                        <a:pt x="14" y="3"/>
                      </a:cubicBezTo>
                      <a:cubicBezTo>
                        <a:pt x="14" y="7"/>
                        <a:pt x="12" y="10"/>
                        <a:pt x="11" y="14"/>
                      </a:cubicBezTo>
                      <a:cubicBezTo>
                        <a:pt x="11" y="14"/>
                        <a:pt x="11" y="14"/>
                        <a:pt x="12" y="14"/>
                      </a:cubicBezTo>
                      <a:cubicBezTo>
                        <a:pt x="12" y="13"/>
                        <a:pt x="12" y="12"/>
                        <a:pt x="12" y="11"/>
                      </a:cubicBezTo>
                      <a:cubicBezTo>
                        <a:pt x="11" y="11"/>
                        <a:pt x="10" y="11"/>
                        <a:pt x="10" y="11"/>
                      </a:cubicBezTo>
                      <a:cubicBezTo>
                        <a:pt x="10" y="14"/>
                        <a:pt x="10" y="16"/>
                        <a:pt x="9" y="18"/>
                      </a:cubicBezTo>
                      <a:cubicBezTo>
                        <a:pt x="9" y="19"/>
                        <a:pt x="11" y="19"/>
                        <a:pt x="11" y="18"/>
                      </a:cubicBezTo>
                      <a:cubicBezTo>
                        <a:pt x="12" y="15"/>
                        <a:pt x="12" y="11"/>
                        <a:pt x="13" y="8"/>
                      </a:cubicBezTo>
                      <a:cubicBezTo>
                        <a:pt x="13" y="7"/>
                        <a:pt x="12" y="7"/>
                        <a:pt x="11" y="7"/>
                      </a:cubicBezTo>
                      <a:cubicBezTo>
                        <a:pt x="11" y="9"/>
                        <a:pt x="11" y="10"/>
                        <a:pt x="10" y="11"/>
                      </a:cubicBezTo>
                      <a:cubicBezTo>
                        <a:pt x="9" y="11"/>
                        <a:pt x="8" y="11"/>
                        <a:pt x="8" y="11"/>
                      </a:cubicBezTo>
                      <a:cubicBezTo>
                        <a:pt x="8" y="9"/>
                        <a:pt x="9" y="8"/>
                        <a:pt x="11" y="8"/>
                      </a:cubicBezTo>
                      <a:cubicBezTo>
                        <a:pt x="12" y="9"/>
                        <a:pt x="13" y="8"/>
                        <a:pt x="13" y="8"/>
                      </a:cubicBezTo>
                      <a:cubicBezTo>
                        <a:pt x="12" y="6"/>
                        <a:pt x="12" y="7"/>
                        <a:pt x="10" y="6"/>
                      </a:cubicBezTo>
                      <a:cubicBezTo>
                        <a:pt x="10" y="6"/>
                        <a:pt x="10" y="6"/>
                        <a:pt x="10" y="6"/>
                      </a:cubicBezTo>
                      <a:cubicBezTo>
                        <a:pt x="7" y="8"/>
                        <a:pt x="6" y="10"/>
                        <a:pt x="5" y="13"/>
                      </a:cubicBezTo>
                      <a:cubicBezTo>
                        <a:pt x="5" y="13"/>
                        <a:pt x="5" y="14"/>
                        <a:pt x="5" y="14"/>
                      </a:cubicBezTo>
                      <a:cubicBezTo>
                        <a:pt x="10" y="15"/>
                        <a:pt x="12" y="12"/>
                        <a:pt x="13" y="8"/>
                      </a:cubicBezTo>
                      <a:cubicBezTo>
                        <a:pt x="12" y="8"/>
                        <a:pt x="12" y="8"/>
                        <a:pt x="11" y="8"/>
                      </a:cubicBezTo>
                      <a:cubicBezTo>
                        <a:pt x="11" y="11"/>
                        <a:pt x="11" y="14"/>
                        <a:pt x="9" y="18"/>
                      </a:cubicBezTo>
                      <a:cubicBezTo>
                        <a:pt x="10" y="18"/>
                        <a:pt x="10" y="18"/>
                        <a:pt x="11" y="18"/>
                      </a:cubicBezTo>
                      <a:cubicBezTo>
                        <a:pt x="11" y="16"/>
                        <a:pt x="11" y="14"/>
                        <a:pt x="12" y="11"/>
                      </a:cubicBezTo>
                      <a:cubicBezTo>
                        <a:pt x="11" y="11"/>
                        <a:pt x="11" y="11"/>
                        <a:pt x="10" y="11"/>
                      </a:cubicBezTo>
                      <a:cubicBezTo>
                        <a:pt x="10" y="13"/>
                        <a:pt x="10" y="13"/>
                        <a:pt x="11" y="14"/>
                      </a:cubicBezTo>
                      <a:cubicBezTo>
                        <a:pt x="11" y="15"/>
                        <a:pt x="12" y="15"/>
                        <a:pt x="12" y="14"/>
                      </a:cubicBezTo>
                      <a:cubicBezTo>
                        <a:pt x="13" y="12"/>
                        <a:pt x="14" y="4"/>
                        <a:pt x="17" y="4"/>
                      </a:cubicBezTo>
                      <a:cubicBezTo>
                        <a:pt x="17" y="3"/>
                        <a:pt x="17" y="3"/>
                        <a:pt x="17" y="2"/>
                      </a:cubicBezTo>
                      <a:cubicBezTo>
                        <a:pt x="11" y="3"/>
                        <a:pt x="9" y="6"/>
                        <a:pt x="5" y="9"/>
                      </a:cubicBezTo>
                      <a:cubicBezTo>
                        <a:pt x="2" y="12"/>
                        <a:pt x="5" y="19"/>
                        <a:pt x="7" y="21"/>
                      </a:cubicBezTo>
                      <a:cubicBezTo>
                        <a:pt x="8" y="22"/>
                        <a:pt x="8" y="21"/>
                        <a:pt x="8" y="21"/>
                      </a:cubicBezTo>
                      <a:cubicBezTo>
                        <a:pt x="12" y="18"/>
                        <a:pt x="10" y="13"/>
                        <a:pt x="10" y="9"/>
                      </a:cubicBezTo>
                      <a:cubicBezTo>
                        <a:pt x="10" y="9"/>
                        <a:pt x="9" y="9"/>
                        <a:pt x="9" y="9"/>
                      </a:cubicBezTo>
                      <a:cubicBezTo>
                        <a:pt x="9" y="12"/>
                        <a:pt x="10" y="15"/>
                        <a:pt x="10" y="18"/>
                      </a:cubicBezTo>
                      <a:cubicBezTo>
                        <a:pt x="10" y="18"/>
                        <a:pt x="11" y="18"/>
                        <a:pt x="11" y="18"/>
                      </a:cubicBezTo>
                      <a:cubicBezTo>
                        <a:pt x="11" y="16"/>
                        <a:pt x="10" y="14"/>
                        <a:pt x="9" y="12"/>
                      </a:cubicBezTo>
                      <a:cubicBezTo>
                        <a:pt x="9" y="12"/>
                        <a:pt x="8" y="12"/>
                        <a:pt x="8" y="12"/>
                      </a:cubicBezTo>
                      <a:cubicBezTo>
                        <a:pt x="9" y="14"/>
                        <a:pt x="9" y="15"/>
                        <a:pt x="11" y="15"/>
                      </a:cubicBezTo>
                      <a:cubicBezTo>
                        <a:pt x="14" y="17"/>
                        <a:pt x="13" y="22"/>
                        <a:pt x="13" y="25"/>
                      </a:cubicBezTo>
                      <a:cubicBezTo>
                        <a:pt x="13" y="26"/>
                        <a:pt x="15" y="26"/>
                        <a:pt x="15" y="25"/>
                      </a:cubicBezTo>
                      <a:cubicBezTo>
                        <a:pt x="16" y="22"/>
                        <a:pt x="17" y="19"/>
                        <a:pt x="18" y="16"/>
                      </a:cubicBezTo>
                      <a:cubicBezTo>
                        <a:pt x="19" y="15"/>
                        <a:pt x="17" y="15"/>
                        <a:pt x="17" y="16"/>
                      </a:cubicBezTo>
                      <a:cubicBezTo>
                        <a:pt x="16" y="18"/>
                        <a:pt x="15" y="20"/>
                        <a:pt x="15" y="23"/>
                      </a:cubicBezTo>
                      <a:cubicBezTo>
                        <a:pt x="15" y="24"/>
                        <a:pt x="16" y="24"/>
                        <a:pt x="17" y="23"/>
                      </a:cubicBezTo>
                      <a:cubicBezTo>
                        <a:pt x="19" y="19"/>
                        <a:pt x="21" y="14"/>
                        <a:pt x="20" y="9"/>
                      </a:cubicBezTo>
                      <a:cubicBezTo>
                        <a:pt x="20" y="9"/>
                        <a:pt x="20" y="8"/>
                        <a:pt x="19" y="9"/>
                      </a:cubicBezTo>
                      <a:cubicBezTo>
                        <a:pt x="17" y="10"/>
                        <a:pt x="16" y="12"/>
                        <a:pt x="15" y="14"/>
                      </a:cubicBezTo>
                      <a:cubicBezTo>
                        <a:pt x="15" y="14"/>
                        <a:pt x="15" y="14"/>
                        <a:pt x="16" y="14"/>
                      </a:cubicBezTo>
                      <a:cubicBezTo>
                        <a:pt x="15" y="10"/>
                        <a:pt x="15" y="6"/>
                        <a:pt x="11" y="3"/>
                      </a:cubicBezTo>
                      <a:cubicBezTo>
                        <a:pt x="11" y="3"/>
                        <a:pt x="10" y="3"/>
                        <a:pt x="10" y="3"/>
                      </a:cubicBezTo>
                      <a:cubicBezTo>
                        <a:pt x="9" y="4"/>
                        <a:pt x="8" y="5"/>
                        <a:pt x="7" y="6"/>
                      </a:cubicBezTo>
                      <a:cubicBezTo>
                        <a:pt x="7" y="7"/>
                        <a:pt x="8" y="8"/>
                        <a:pt x="9" y="7"/>
                      </a:cubicBezTo>
                      <a:cubicBezTo>
                        <a:pt x="9" y="6"/>
                        <a:pt x="10" y="5"/>
                        <a:pt x="11" y="4"/>
                      </a:cubicBezTo>
                      <a:cubicBezTo>
                        <a:pt x="10" y="4"/>
                        <a:pt x="10" y="4"/>
                        <a:pt x="9" y="4"/>
                      </a:cubicBezTo>
                      <a:cubicBezTo>
                        <a:pt x="10" y="7"/>
                        <a:pt x="10" y="11"/>
                        <a:pt x="10" y="15"/>
                      </a:cubicBezTo>
                      <a:cubicBezTo>
                        <a:pt x="11" y="15"/>
                        <a:pt x="11" y="15"/>
                        <a:pt x="11" y="15"/>
                      </a:cubicBezTo>
                      <a:cubicBezTo>
                        <a:pt x="12" y="10"/>
                        <a:pt x="12" y="5"/>
                        <a:pt x="11" y="1"/>
                      </a:cubicBezTo>
                      <a:cubicBezTo>
                        <a:pt x="11" y="0"/>
                        <a:pt x="10" y="0"/>
                        <a:pt x="10" y="1"/>
                      </a:cubicBezTo>
                      <a:cubicBezTo>
                        <a:pt x="9" y="4"/>
                        <a:pt x="9" y="8"/>
                        <a:pt x="9" y="12"/>
                      </a:cubicBezTo>
                      <a:cubicBezTo>
                        <a:pt x="9" y="12"/>
                        <a:pt x="10" y="13"/>
                        <a:pt x="11" y="12"/>
                      </a:cubicBezTo>
                      <a:cubicBezTo>
                        <a:pt x="11" y="8"/>
                        <a:pt x="12" y="5"/>
                        <a:pt x="14" y="2"/>
                      </a:cubicBezTo>
                      <a:cubicBezTo>
                        <a:pt x="14" y="2"/>
                        <a:pt x="13" y="2"/>
                        <a:pt x="13" y="2"/>
                      </a:cubicBezTo>
                      <a:cubicBezTo>
                        <a:pt x="14" y="6"/>
                        <a:pt x="13" y="10"/>
                        <a:pt x="13" y="15"/>
                      </a:cubicBezTo>
                      <a:cubicBezTo>
                        <a:pt x="13" y="15"/>
                        <a:pt x="14" y="16"/>
                        <a:pt x="15" y="15"/>
                      </a:cubicBezTo>
                      <a:cubicBezTo>
                        <a:pt x="15" y="11"/>
                        <a:pt x="15" y="7"/>
                        <a:pt x="16" y="3"/>
                      </a:cubicBezTo>
                      <a:cubicBezTo>
                        <a:pt x="16" y="3"/>
                        <a:pt x="16" y="3"/>
                        <a:pt x="15" y="3"/>
                      </a:cubicBezTo>
                      <a:cubicBezTo>
                        <a:pt x="15" y="6"/>
                        <a:pt x="15" y="8"/>
                        <a:pt x="14" y="10"/>
                      </a:cubicBezTo>
                      <a:cubicBezTo>
                        <a:pt x="14" y="11"/>
                        <a:pt x="16" y="11"/>
                        <a:pt x="16" y="10"/>
                      </a:cubicBezTo>
                      <a:cubicBezTo>
                        <a:pt x="16" y="10"/>
                        <a:pt x="18" y="4"/>
                        <a:pt x="19" y="5"/>
                      </a:cubicBezTo>
                      <a:cubicBezTo>
                        <a:pt x="19" y="6"/>
                        <a:pt x="20" y="7"/>
                        <a:pt x="21" y="8"/>
                      </a:cubicBezTo>
                      <a:cubicBezTo>
                        <a:pt x="21" y="9"/>
                        <a:pt x="22" y="9"/>
                        <a:pt x="22" y="8"/>
                      </a:cubicBezTo>
                      <a:cubicBezTo>
                        <a:pt x="23" y="6"/>
                        <a:pt x="24" y="4"/>
                        <a:pt x="24" y="1"/>
                      </a:cubicBezTo>
                      <a:cubicBezTo>
                        <a:pt x="24" y="0"/>
                        <a:pt x="23" y="0"/>
                        <a:pt x="23" y="1"/>
                      </a:cubicBezTo>
                      <a:cubicBezTo>
                        <a:pt x="21" y="5"/>
                        <a:pt x="20" y="9"/>
                        <a:pt x="20" y="14"/>
                      </a:cubicBezTo>
                      <a:cubicBezTo>
                        <a:pt x="20" y="15"/>
                        <a:pt x="22" y="15"/>
                        <a:pt x="22" y="14"/>
                      </a:cubicBezTo>
                      <a:cubicBezTo>
                        <a:pt x="22" y="10"/>
                        <a:pt x="22" y="6"/>
                        <a:pt x="22" y="3"/>
                      </a:cubicBezTo>
                      <a:cubicBezTo>
                        <a:pt x="22" y="2"/>
                        <a:pt x="21" y="2"/>
                        <a:pt x="21" y="3"/>
                      </a:cubicBezTo>
                      <a:cubicBezTo>
                        <a:pt x="20" y="7"/>
                        <a:pt x="19" y="11"/>
                        <a:pt x="18" y="16"/>
                      </a:cubicBezTo>
                      <a:cubicBezTo>
                        <a:pt x="18" y="16"/>
                        <a:pt x="20" y="16"/>
                        <a:pt x="20" y="16"/>
                      </a:cubicBezTo>
                      <a:cubicBezTo>
                        <a:pt x="20" y="12"/>
                        <a:pt x="21" y="9"/>
                        <a:pt x="20" y="5"/>
                      </a:cubicBezTo>
                      <a:cubicBezTo>
                        <a:pt x="20" y="4"/>
                        <a:pt x="19" y="4"/>
                        <a:pt x="19" y="5"/>
                      </a:cubicBezTo>
                      <a:cubicBezTo>
                        <a:pt x="18" y="8"/>
                        <a:pt x="17" y="12"/>
                        <a:pt x="17" y="16"/>
                      </a:cubicBezTo>
                      <a:cubicBezTo>
                        <a:pt x="17" y="17"/>
                        <a:pt x="18" y="17"/>
                        <a:pt x="18" y="16"/>
                      </a:cubicBezTo>
                      <a:cubicBezTo>
                        <a:pt x="20" y="12"/>
                        <a:pt x="20" y="7"/>
                        <a:pt x="20" y="2"/>
                      </a:cubicBezTo>
                      <a:cubicBezTo>
                        <a:pt x="20" y="2"/>
                        <a:pt x="18" y="1"/>
                        <a:pt x="18" y="2"/>
                      </a:cubicBezTo>
                      <a:cubicBezTo>
                        <a:pt x="17" y="7"/>
                        <a:pt x="17" y="12"/>
                        <a:pt x="16" y="17"/>
                      </a:cubicBezTo>
                      <a:cubicBezTo>
                        <a:pt x="16" y="18"/>
                        <a:pt x="18" y="18"/>
                        <a:pt x="18" y="18"/>
                      </a:cubicBezTo>
                      <a:cubicBezTo>
                        <a:pt x="19" y="13"/>
                        <a:pt x="19" y="9"/>
                        <a:pt x="20" y="5"/>
                      </a:cubicBezTo>
                      <a:cubicBezTo>
                        <a:pt x="20" y="4"/>
                        <a:pt x="19" y="4"/>
                        <a:pt x="18" y="5"/>
                      </a:cubicBezTo>
                      <a:cubicBezTo>
                        <a:pt x="16" y="12"/>
                        <a:pt x="15" y="19"/>
                        <a:pt x="14" y="27"/>
                      </a:cubicBezTo>
                      <a:cubicBezTo>
                        <a:pt x="14" y="27"/>
                        <a:pt x="15" y="27"/>
                        <a:pt x="15" y="27"/>
                      </a:cubicBezTo>
                      <a:cubicBezTo>
                        <a:pt x="16" y="19"/>
                        <a:pt x="17" y="11"/>
                        <a:pt x="17" y="3"/>
                      </a:cubicBezTo>
                      <a:cubicBezTo>
                        <a:pt x="17" y="2"/>
                        <a:pt x="16" y="2"/>
                        <a:pt x="16" y="3"/>
                      </a:cubicBezTo>
                      <a:cubicBezTo>
                        <a:pt x="14" y="10"/>
                        <a:pt x="14" y="18"/>
                        <a:pt x="13" y="25"/>
                      </a:cubicBezTo>
                      <a:cubicBezTo>
                        <a:pt x="13" y="26"/>
                        <a:pt x="15" y="26"/>
                        <a:pt x="15" y="25"/>
                      </a:cubicBezTo>
                      <a:cubicBezTo>
                        <a:pt x="15" y="17"/>
                        <a:pt x="16" y="9"/>
                        <a:pt x="16" y="1"/>
                      </a:cubicBezTo>
                      <a:cubicBezTo>
                        <a:pt x="17" y="1"/>
                        <a:pt x="15" y="0"/>
                        <a:pt x="15" y="1"/>
                      </a:cubicBezTo>
                      <a:cubicBezTo>
                        <a:pt x="14" y="8"/>
                        <a:pt x="11" y="15"/>
                        <a:pt x="11" y="22"/>
                      </a:cubicBezTo>
                      <a:cubicBezTo>
                        <a:pt x="11" y="22"/>
                        <a:pt x="12" y="22"/>
                        <a:pt x="12" y="22"/>
                      </a:cubicBezTo>
                      <a:cubicBezTo>
                        <a:pt x="12" y="16"/>
                        <a:pt x="12" y="11"/>
                        <a:pt x="12" y="5"/>
                      </a:cubicBezTo>
                      <a:cubicBezTo>
                        <a:pt x="12" y="4"/>
                        <a:pt x="11" y="4"/>
                        <a:pt x="11" y="5"/>
                      </a:cubicBezTo>
                      <a:cubicBezTo>
                        <a:pt x="10" y="9"/>
                        <a:pt x="9" y="14"/>
                        <a:pt x="8" y="19"/>
                      </a:cubicBezTo>
                      <a:cubicBezTo>
                        <a:pt x="8" y="19"/>
                        <a:pt x="9" y="19"/>
                        <a:pt x="9" y="19"/>
                      </a:cubicBezTo>
                      <a:cubicBezTo>
                        <a:pt x="9" y="13"/>
                        <a:pt x="10" y="8"/>
                        <a:pt x="9" y="3"/>
                      </a:cubicBezTo>
                      <a:cubicBezTo>
                        <a:pt x="9" y="2"/>
                        <a:pt x="8" y="2"/>
                        <a:pt x="8" y="3"/>
                      </a:cubicBezTo>
                      <a:cubicBezTo>
                        <a:pt x="6" y="6"/>
                        <a:pt x="5" y="10"/>
                        <a:pt x="5" y="13"/>
                      </a:cubicBezTo>
                      <a:cubicBezTo>
                        <a:pt x="5" y="13"/>
                        <a:pt x="5" y="14"/>
                        <a:pt x="6" y="14"/>
                      </a:cubicBezTo>
                      <a:cubicBezTo>
                        <a:pt x="7" y="10"/>
                        <a:pt x="8" y="7"/>
                        <a:pt x="8" y="3"/>
                      </a:cubicBezTo>
                      <a:cubicBezTo>
                        <a:pt x="8" y="2"/>
                        <a:pt x="6" y="2"/>
                        <a:pt x="6" y="3"/>
                      </a:cubicBezTo>
                      <a:cubicBezTo>
                        <a:pt x="6" y="4"/>
                        <a:pt x="5" y="5"/>
                        <a:pt x="5" y="6"/>
                      </a:cubicBezTo>
                      <a:cubicBezTo>
                        <a:pt x="5" y="6"/>
                        <a:pt x="6" y="6"/>
                        <a:pt x="6" y="6"/>
                      </a:cubicBezTo>
                      <a:cubicBezTo>
                        <a:pt x="6" y="4"/>
                        <a:pt x="6" y="5"/>
                        <a:pt x="6" y="3"/>
                      </a:cubicBezTo>
                      <a:cubicBezTo>
                        <a:pt x="6" y="3"/>
                        <a:pt x="5" y="2"/>
                        <a:pt x="5" y="3"/>
                      </a:cubicBezTo>
                      <a:cubicBezTo>
                        <a:pt x="3" y="5"/>
                        <a:pt x="3" y="6"/>
                        <a:pt x="2" y="4"/>
                      </a:cubicBezTo>
                      <a:cubicBezTo>
                        <a:pt x="1" y="3"/>
                        <a:pt x="1" y="3"/>
                        <a:pt x="0" y="4"/>
                      </a:cubicBezTo>
                      <a:cubicBezTo>
                        <a:pt x="0" y="4"/>
                        <a:pt x="0" y="4"/>
                        <a:pt x="0" y="4"/>
                      </a:cubicBezTo>
                      <a:cubicBezTo>
                        <a:pt x="0" y="5"/>
                        <a:pt x="2" y="5"/>
                        <a:pt x="2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78" name="Freeform 167"/>
                <p:cNvSpPr/>
                <p:nvPr/>
              </p:nvSpPr>
              <p:spPr bwMode="auto">
                <a:xfrm>
                  <a:off x="1460500" y="2222501"/>
                  <a:ext cx="85725" cy="87313"/>
                </a:xfrm>
                <a:custGeom>
                  <a:avLst/>
                  <a:gdLst>
                    <a:gd name="T0" fmla="*/ 47 w 81"/>
                    <a:gd name="T1" fmla="*/ 2 h 82"/>
                    <a:gd name="T2" fmla="*/ 6 w 81"/>
                    <a:gd name="T3" fmla="*/ 34 h 82"/>
                    <a:gd name="T4" fmla="*/ 34 w 81"/>
                    <a:gd name="T5" fmla="*/ 77 h 82"/>
                    <a:gd name="T6" fmla="*/ 81 w 81"/>
                    <a:gd name="T7" fmla="*/ 37 h 82"/>
                    <a:gd name="T8" fmla="*/ 65 w 81"/>
                    <a:gd name="T9" fmla="*/ 13 h 82"/>
                    <a:gd name="T10" fmla="*/ 41 w 81"/>
                    <a:gd name="T11" fmla="*/ 2 h 82"/>
                    <a:gd name="T12" fmla="*/ 41 w 81"/>
                    <a:gd name="T13" fmla="*/ 3 h 82"/>
                    <a:gd name="T14" fmla="*/ 65 w 81"/>
                    <a:gd name="T15" fmla="*/ 16 h 82"/>
                    <a:gd name="T16" fmla="*/ 79 w 81"/>
                    <a:gd name="T17" fmla="*/ 40 h 82"/>
                    <a:gd name="T18" fmla="*/ 59 w 81"/>
                    <a:gd name="T19" fmla="*/ 70 h 82"/>
                    <a:gd name="T20" fmla="*/ 24 w 81"/>
                    <a:gd name="T21" fmla="*/ 72 h 82"/>
                    <a:gd name="T22" fmla="*/ 8 w 81"/>
                    <a:gd name="T23" fmla="*/ 31 h 82"/>
                    <a:gd name="T24" fmla="*/ 47 w 81"/>
                    <a:gd name="T25" fmla="*/ 4 h 82"/>
                    <a:gd name="T26" fmla="*/ 47 w 81"/>
                    <a:gd name="T27" fmla="*/ 2 h 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81" h="82">
                      <a:moveTo>
                        <a:pt x="47" y="2"/>
                      </a:moveTo>
                      <a:cubicBezTo>
                        <a:pt x="27" y="3"/>
                        <a:pt x="10" y="15"/>
                        <a:pt x="6" y="34"/>
                      </a:cubicBezTo>
                      <a:cubicBezTo>
                        <a:pt x="0" y="53"/>
                        <a:pt x="14" y="73"/>
                        <a:pt x="34" y="77"/>
                      </a:cubicBezTo>
                      <a:cubicBezTo>
                        <a:pt x="57" y="82"/>
                        <a:pt x="80" y="59"/>
                        <a:pt x="81" y="37"/>
                      </a:cubicBezTo>
                      <a:cubicBezTo>
                        <a:pt x="81" y="27"/>
                        <a:pt x="71" y="19"/>
                        <a:pt x="65" y="13"/>
                      </a:cubicBezTo>
                      <a:cubicBezTo>
                        <a:pt x="58" y="7"/>
                        <a:pt x="50" y="0"/>
                        <a:pt x="41" y="2"/>
                      </a:cubicBezTo>
                      <a:cubicBezTo>
                        <a:pt x="40" y="2"/>
                        <a:pt x="40" y="3"/>
                        <a:pt x="41" y="3"/>
                      </a:cubicBezTo>
                      <a:cubicBezTo>
                        <a:pt x="50" y="1"/>
                        <a:pt x="59" y="10"/>
                        <a:pt x="65" y="16"/>
                      </a:cubicBezTo>
                      <a:cubicBezTo>
                        <a:pt x="73" y="22"/>
                        <a:pt x="79" y="29"/>
                        <a:pt x="79" y="40"/>
                      </a:cubicBezTo>
                      <a:cubicBezTo>
                        <a:pt x="79" y="52"/>
                        <a:pt x="69" y="64"/>
                        <a:pt x="59" y="70"/>
                      </a:cubicBezTo>
                      <a:cubicBezTo>
                        <a:pt x="49" y="77"/>
                        <a:pt x="35" y="78"/>
                        <a:pt x="24" y="72"/>
                      </a:cubicBezTo>
                      <a:cubicBezTo>
                        <a:pt x="9" y="65"/>
                        <a:pt x="3" y="46"/>
                        <a:pt x="8" y="31"/>
                      </a:cubicBezTo>
                      <a:cubicBezTo>
                        <a:pt x="13" y="14"/>
                        <a:pt x="30" y="4"/>
                        <a:pt x="47" y="4"/>
                      </a:cubicBezTo>
                      <a:cubicBezTo>
                        <a:pt x="48" y="4"/>
                        <a:pt x="48" y="2"/>
                        <a:pt x="47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79" name="Freeform 168"/>
                <p:cNvSpPr/>
                <p:nvPr/>
              </p:nvSpPr>
              <p:spPr bwMode="auto">
                <a:xfrm>
                  <a:off x="1503363" y="2225676"/>
                  <a:ext cx="38100" cy="55563"/>
                </a:xfrm>
                <a:custGeom>
                  <a:avLst/>
                  <a:gdLst>
                    <a:gd name="T0" fmla="*/ 7 w 35"/>
                    <a:gd name="T1" fmla="*/ 1 h 52"/>
                    <a:gd name="T2" fmla="*/ 0 w 35"/>
                    <a:gd name="T3" fmla="*/ 6 h 52"/>
                    <a:gd name="T4" fmla="*/ 3 w 35"/>
                    <a:gd name="T5" fmla="*/ 16 h 52"/>
                    <a:gd name="T6" fmla="*/ 11 w 35"/>
                    <a:gd name="T7" fmla="*/ 18 h 52"/>
                    <a:gd name="T8" fmla="*/ 16 w 35"/>
                    <a:gd name="T9" fmla="*/ 11 h 52"/>
                    <a:gd name="T10" fmla="*/ 19 w 35"/>
                    <a:gd name="T11" fmla="*/ 15 h 52"/>
                    <a:gd name="T12" fmla="*/ 16 w 35"/>
                    <a:gd name="T13" fmla="*/ 18 h 52"/>
                    <a:gd name="T14" fmla="*/ 12 w 35"/>
                    <a:gd name="T15" fmla="*/ 29 h 52"/>
                    <a:gd name="T16" fmla="*/ 18 w 35"/>
                    <a:gd name="T17" fmla="*/ 36 h 52"/>
                    <a:gd name="T18" fmla="*/ 24 w 35"/>
                    <a:gd name="T19" fmla="*/ 36 h 52"/>
                    <a:gd name="T20" fmla="*/ 32 w 35"/>
                    <a:gd name="T21" fmla="*/ 51 h 52"/>
                    <a:gd name="T22" fmla="*/ 34 w 35"/>
                    <a:gd name="T23" fmla="*/ 52 h 52"/>
                    <a:gd name="T24" fmla="*/ 27 w 35"/>
                    <a:gd name="T25" fmla="*/ 33 h 52"/>
                    <a:gd name="T26" fmla="*/ 25 w 35"/>
                    <a:gd name="T27" fmla="*/ 34 h 52"/>
                    <a:gd name="T28" fmla="*/ 17 w 35"/>
                    <a:gd name="T29" fmla="*/ 19 h 52"/>
                    <a:gd name="T30" fmla="*/ 23 w 35"/>
                    <a:gd name="T31" fmla="*/ 12 h 52"/>
                    <a:gd name="T32" fmla="*/ 12 w 35"/>
                    <a:gd name="T33" fmla="*/ 12 h 52"/>
                    <a:gd name="T34" fmla="*/ 10 w 35"/>
                    <a:gd name="T35" fmla="*/ 15 h 52"/>
                    <a:gd name="T36" fmla="*/ 9 w 35"/>
                    <a:gd name="T37" fmla="*/ 19 h 52"/>
                    <a:gd name="T38" fmla="*/ 5 w 35"/>
                    <a:gd name="T39" fmla="*/ 15 h 52"/>
                    <a:gd name="T40" fmla="*/ 6 w 35"/>
                    <a:gd name="T41" fmla="*/ 13 h 52"/>
                    <a:gd name="T42" fmla="*/ 6 w 35"/>
                    <a:gd name="T43" fmla="*/ 11 h 52"/>
                    <a:gd name="T44" fmla="*/ 5 w 35"/>
                    <a:gd name="T45" fmla="*/ 10 h 52"/>
                    <a:gd name="T46" fmla="*/ 5 w 35"/>
                    <a:gd name="T47" fmla="*/ 10 h 52"/>
                    <a:gd name="T48" fmla="*/ 7 w 35"/>
                    <a:gd name="T49" fmla="*/ 2 h 52"/>
                    <a:gd name="T50" fmla="*/ 7 w 35"/>
                    <a:gd name="T51" fmla="*/ 1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35" h="52">
                      <a:moveTo>
                        <a:pt x="7" y="1"/>
                      </a:moveTo>
                      <a:cubicBezTo>
                        <a:pt x="4" y="0"/>
                        <a:pt x="0" y="2"/>
                        <a:pt x="0" y="6"/>
                      </a:cubicBezTo>
                      <a:cubicBezTo>
                        <a:pt x="0" y="10"/>
                        <a:pt x="5" y="11"/>
                        <a:pt x="3" y="16"/>
                      </a:cubicBezTo>
                      <a:cubicBezTo>
                        <a:pt x="2" y="22"/>
                        <a:pt x="9" y="24"/>
                        <a:pt x="11" y="18"/>
                      </a:cubicBezTo>
                      <a:cubicBezTo>
                        <a:pt x="12" y="15"/>
                        <a:pt x="12" y="12"/>
                        <a:pt x="16" y="11"/>
                      </a:cubicBezTo>
                      <a:cubicBezTo>
                        <a:pt x="20" y="13"/>
                        <a:pt x="21" y="15"/>
                        <a:pt x="19" y="15"/>
                      </a:cubicBezTo>
                      <a:cubicBezTo>
                        <a:pt x="17" y="16"/>
                        <a:pt x="18" y="16"/>
                        <a:pt x="16" y="18"/>
                      </a:cubicBezTo>
                      <a:cubicBezTo>
                        <a:pt x="13" y="20"/>
                        <a:pt x="11" y="25"/>
                        <a:pt x="12" y="29"/>
                      </a:cubicBezTo>
                      <a:cubicBezTo>
                        <a:pt x="12" y="32"/>
                        <a:pt x="14" y="36"/>
                        <a:pt x="18" y="36"/>
                      </a:cubicBezTo>
                      <a:cubicBezTo>
                        <a:pt x="20" y="37"/>
                        <a:pt x="22" y="37"/>
                        <a:pt x="24" y="36"/>
                      </a:cubicBezTo>
                      <a:cubicBezTo>
                        <a:pt x="33" y="32"/>
                        <a:pt x="34" y="47"/>
                        <a:pt x="32" y="51"/>
                      </a:cubicBezTo>
                      <a:cubicBezTo>
                        <a:pt x="32" y="52"/>
                        <a:pt x="34" y="52"/>
                        <a:pt x="34" y="52"/>
                      </a:cubicBezTo>
                      <a:cubicBezTo>
                        <a:pt x="35" y="47"/>
                        <a:pt x="34" y="33"/>
                        <a:pt x="27" y="33"/>
                      </a:cubicBezTo>
                      <a:cubicBezTo>
                        <a:pt x="27" y="33"/>
                        <a:pt x="26" y="33"/>
                        <a:pt x="25" y="34"/>
                      </a:cubicBezTo>
                      <a:cubicBezTo>
                        <a:pt x="13" y="39"/>
                        <a:pt x="11" y="25"/>
                        <a:pt x="17" y="19"/>
                      </a:cubicBezTo>
                      <a:cubicBezTo>
                        <a:pt x="19" y="16"/>
                        <a:pt x="24" y="16"/>
                        <a:pt x="23" y="12"/>
                      </a:cubicBezTo>
                      <a:cubicBezTo>
                        <a:pt x="23" y="7"/>
                        <a:pt x="14" y="9"/>
                        <a:pt x="12" y="12"/>
                      </a:cubicBezTo>
                      <a:cubicBezTo>
                        <a:pt x="11" y="13"/>
                        <a:pt x="11" y="14"/>
                        <a:pt x="10" y="15"/>
                      </a:cubicBezTo>
                      <a:cubicBezTo>
                        <a:pt x="10" y="16"/>
                        <a:pt x="9" y="18"/>
                        <a:pt x="9" y="19"/>
                      </a:cubicBezTo>
                      <a:cubicBezTo>
                        <a:pt x="8" y="18"/>
                        <a:pt x="7" y="16"/>
                        <a:pt x="5" y="15"/>
                      </a:cubicBezTo>
                      <a:cubicBezTo>
                        <a:pt x="6" y="15"/>
                        <a:pt x="6" y="14"/>
                        <a:pt x="6" y="13"/>
                      </a:cubicBezTo>
                      <a:cubicBezTo>
                        <a:pt x="6" y="13"/>
                        <a:pt x="7" y="12"/>
                        <a:pt x="6" y="11"/>
                      </a:cubicBezTo>
                      <a:cubicBezTo>
                        <a:pt x="6" y="11"/>
                        <a:pt x="6" y="10"/>
                        <a:pt x="5" y="10"/>
                      </a:cubicBezTo>
                      <a:cubicBezTo>
                        <a:pt x="5" y="10"/>
                        <a:pt x="5" y="10"/>
                        <a:pt x="5" y="10"/>
                      </a:cubicBezTo>
                      <a:cubicBezTo>
                        <a:pt x="1" y="9"/>
                        <a:pt x="2" y="6"/>
                        <a:pt x="7" y="2"/>
                      </a:cubicBezTo>
                      <a:cubicBezTo>
                        <a:pt x="8" y="2"/>
                        <a:pt x="8" y="1"/>
                        <a:pt x="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80" name="Freeform 169"/>
                <p:cNvSpPr/>
                <p:nvPr/>
              </p:nvSpPr>
              <p:spPr bwMode="auto">
                <a:xfrm>
                  <a:off x="1465263" y="2232026"/>
                  <a:ext cx="50800" cy="73025"/>
                </a:xfrm>
                <a:custGeom>
                  <a:avLst/>
                  <a:gdLst>
                    <a:gd name="T0" fmla="*/ 15 w 49"/>
                    <a:gd name="T1" fmla="*/ 5 h 68"/>
                    <a:gd name="T2" fmla="*/ 20 w 49"/>
                    <a:gd name="T3" fmla="*/ 3 h 68"/>
                    <a:gd name="T4" fmla="*/ 20 w 49"/>
                    <a:gd name="T5" fmla="*/ 9 h 68"/>
                    <a:gd name="T6" fmla="*/ 18 w 49"/>
                    <a:gd name="T7" fmla="*/ 8 h 68"/>
                    <a:gd name="T8" fmla="*/ 15 w 49"/>
                    <a:gd name="T9" fmla="*/ 9 h 68"/>
                    <a:gd name="T10" fmla="*/ 19 w 49"/>
                    <a:gd name="T11" fmla="*/ 17 h 68"/>
                    <a:gd name="T12" fmla="*/ 17 w 49"/>
                    <a:gd name="T13" fmla="*/ 26 h 68"/>
                    <a:gd name="T14" fmla="*/ 13 w 49"/>
                    <a:gd name="T15" fmla="*/ 37 h 68"/>
                    <a:gd name="T16" fmla="*/ 12 w 49"/>
                    <a:gd name="T17" fmla="*/ 42 h 68"/>
                    <a:gd name="T18" fmla="*/ 25 w 49"/>
                    <a:gd name="T19" fmla="*/ 47 h 68"/>
                    <a:gd name="T20" fmla="*/ 38 w 49"/>
                    <a:gd name="T21" fmla="*/ 47 h 68"/>
                    <a:gd name="T22" fmla="*/ 47 w 49"/>
                    <a:gd name="T23" fmla="*/ 46 h 68"/>
                    <a:gd name="T24" fmla="*/ 45 w 49"/>
                    <a:gd name="T25" fmla="*/ 58 h 68"/>
                    <a:gd name="T26" fmla="*/ 40 w 49"/>
                    <a:gd name="T27" fmla="*/ 65 h 68"/>
                    <a:gd name="T28" fmla="*/ 34 w 49"/>
                    <a:gd name="T29" fmla="*/ 61 h 68"/>
                    <a:gd name="T30" fmla="*/ 21 w 49"/>
                    <a:gd name="T31" fmla="*/ 50 h 68"/>
                    <a:gd name="T32" fmla="*/ 15 w 49"/>
                    <a:gd name="T33" fmla="*/ 44 h 68"/>
                    <a:gd name="T34" fmla="*/ 2 w 49"/>
                    <a:gd name="T35" fmla="*/ 32 h 68"/>
                    <a:gd name="T36" fmla="*/ 0 w 49"/>
                    <a:gd name="T37" fmla="*/ 33 h 68"/>
                    <a:gd name="T38" fmla="*/ 20 w 49"/>
                    <a:gd name="T39" fmla="*/ 51 h 68"/>
                    <a:gd name="T40" fmla="*/ 44 w 49"/>
                    <a:gd name="T41" fmla="*/ 68 h 68"/>
                    <a:gd name="T42" fmla="*/ 44 w 49"/>
                    <a:gd name="T43" fmla="*/ 67 h 68"/>
                    <a:gd name="T44" fmla="*/ 49 w 49"/>
                    <a:gd name="T45" fmla="*/ 44 h 68"/>
                    <a:gd name="T46" fmla="*/ 48 w 49"/>
                    <a:gd name="T47" fmla="*/ 43 h 68"/>
                    <a:gd name="T48" fmla="*/ 28 w 49"/>
                    <a:gd name="T49" fmla="*/ 45 h 68"/>
                    <a:gd name="T50" fmla="*/ 17 w 49"/>
                    <a:gd name="T51" fmla="*/ 43 h 68"/>
                    <a:gd name="T52" fmla="*/ 15 w 49"/>
                    <a:gd name="T53" fmla="*/ 38 h 68"/>
                    <a:gd name="T54" fmla="*/ 20 w 49"/>
                    <a:gd name="T55" fmla="*/ 26 h 68"/>
                    <a:gd name="T56" fmla="*/ 24 w 49"/>
                    <a:gd name="T57" fmla="*/ 18 h 68"/>
                    <a:gd name="T58" fmla="*/ 20 w 49"/>
                    <a:gd name="T59" fmla="*/ 10 h 68"/>
                    <a:gd name="T60" fmla="*/ 27 w 49"/>
                    <a:gd name="T61" fmla="*/ 8 h 68"/>
                    <a:gd name="T62" fmla="*/ 14 w 49"/>
                    <a:gd name="T63" fmla="*/ 4 h 68"/>
                    <a:gd name="T64" fmla="*/ 15 w 49"/>
                    <a:gd name="T65" fmla="*/ 5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49" h="68">
                      <a:moveTo>
                        <a:pt x="15" y="5"/>
                      </a:moveTo>
                      <a:cubicBezTo>
                        <a:pt x="16" y="4"/>
                        <a:pt x="18" y="4"/>
                        <a:pt x="20" y="3"/>
                      </a:cubicBezTo>
                      <a:cubicBezTo>
                        <a:pt x="20" y="5"/>
                        <a:pt x="20" y="7"/>
                        <a:pt x="20" y="9"/>
                      </a:cubicBezTo>
                      <a:cubicBezTo>
                        <a:pt x="20" y="8"/>
                        <a:pt x="19" y="8"/>
                        <a:pt x="18" y="8"/>
                      </a:cubicBezTo>
                      <a:cubicBezTo>
                        <a:pt x="17" y="8"/>
                        <a:pt x="16" y="8"/>
                        <a:pt x="15" y="9"/>
                      </a:cubicBezTo>
                      <a:cubicBezTo>
                        <a:pt x="12" y="12"/>
                        <a:pt x="17" y="16"/>
                        <a:pt x="19" y="17"/>
                      </a:cubicBezTo>
                      <a:cubicBezTo>
                        <a:pt x="24" y="20"/>
                        <a:pt x="20" y="24"/>
                        <a:pt x="17" y="26"/>
                      </a:cubicBezTo>
                      <a:cubicBezTo>
                        <a:pt x="15" y="28"/>
                        <a:pt x="15" y="36"/>
                        <a:pt x="13" y="37"/>
                      </a:cubicBezTo>
                      <a:cubicBezTo>
                        <a:pt x="11" y="37"/>
                        <a:pt x="10" y="40"/>
                        <a:pt x="12" y="42"/>
                      </a:cubicBezTo>
                      <a:cubicBezTo>
                        <a:pt x="15" y="45"/>
                        <a:pt x="21" y="46"/>
                        <a:pt x="25" y="47"/>
                      </a:cubicBezTo>
                      <a:cubicBezTo>
                        <a:pt x="29" y="47"/>
                        <a:pt x="35" y="48"/>
                        <a:pt x="38" y="47"/>
                      </a:cubicBezTo>
                      <a:cubicBezTo>
                        <a:pt x="39" y="46"/>
                        <a:pt x="48" y="43"/>
                        <a:pt x="47" y="46"/>
                      </a:cubicBezTo>
                      <a:cubicBezTo>
                        <a:pt x="47" y="50"/>
                        <a:pt x="46" y="54"/>
                        <a:pt x="45" y="58"/>
                      </a:cubicBezTo>
                      <a:cubicBezTo>
                        <a:pt x="45" y="60"/>
                        <a:pt x="44" y="67"/>
                        <a:pt x="40" y="65"/>
                      </a:cubicBezTo>
                      <a:cubicBezTo>
                        <a:pt x="38" y="64"/>
                        <a:pt x="36" y="62"/>
                        <a:pt x="34" y="61"/>
                      </a:cubicBezTo>
                      <a:cubicBezTo>
                        <a:pt x="30" y="58"/>
                        <a:pt x="25" y="54"/>
                        <a:pt x="21" y="50"/>
                      </a:cubicBezTo>
                      <a:cubicBezTo>
                        <a:pt x="19" y="48"/>
                        <a:pt x="17" y="45"/>
                        <a:pt x="15" y="44"/>
                      </a:cubicBezTo>
                      <a:cubicBezTo>
                        <a:pt x="9" y="40"/>
                        <a:pt x="5" y="38"/>
                        <a:pt x="2" y="32"/>
                      </a:cubicBezTo>
                      <a:cubicBezTo>
                        <a:pt x="1" y="31"/>
                        <a:pt x="0" y="32"/>
                        <a:pt x="0" y="33"/>
                      </a:cubicBezTo>
                      <a:cubicBezTo>
                        <a:pt x="5" y="41"/>
                        <a:pt x="14" y="44"/>
                        <a:pt x="20" y="51"/>
                      </a:cubicBezTo>
                      <a:cubicBezTo>
                        <a:pt x="26" y="58"/>
                        <a:pt x="35" y="64"/>
                        <a:pt x="44" y="68"/>
                      </a:cubicBezTo>
                      <a:cubicBezTo>
                        <a:pt x="44" y="68"/>
                        <a:pt x="44" y="68"/>
                        <a:pt x="44" y="67"/>
                      </a:cubicBezTo>
                      <a:cubicBezTo>
                        <a:pt x="46" y="59"/>
                        <a:pt x="49" y="52"/>
                        <a:pt x="49" y="44"/>
                      </a:cubicBezTo>
                      <a:cubicBezTo>
                        <a:pt x="49" y="43"/>
                        <a:pt x="49" y="43"/>
                        <a:pt x="48" y="43"/>
                      </a:cubicBezTo>
                      <a:cubicBezTo>
                        <a:pt x="41" y="43"/>
                        <a:pt x="35" y="45"/>
                        <a:pt x="28" y="45"/>
                      </a:cubicBezTo>
                      <a:cubicBezTo>
                        <a:pt x="24" y="45"/>
                        <a:pt x="21" y="45"/>
                        <a:pt x="17" y="43"/>
                      </a:cubicBezTo>
                      <a:cubicBezTo>
                        <a:pt x="16" y="42"/>
                        <a:pt x="10" y="39"/>
                        <a:pt x="15" y="38"/>
                      </a:cubicBezTo>
                      <a:cubicBezTo>
                        <a:pt x="16" y="37"/>
                        <a:pt x="19" y="26"/>
                        <a:pt x="20" y="26"/>
                      </a:cubicBezTo>
                      <a:cubicBezTo>
                        <a:pt x="22" y="24"/>
                        <a:pt x="25" y="21"/>
                        <a:pt x="24" y="18"/>
                      </a:cubicBezTo>
                      <a:cubicBezTo>
                        <a:pt x="24" y="18"/>
                        <a:pt x="12" y="9"/>
                        <a:pt x="20" y="10"/>
                      </a:cubicBezTo>
                      <a:cubicBezTo>
                        <a:pt x="22" y="10"/>
                        <a:pt x="25" y="11"/>
                        <a:pt x="27" y="8"/>
                      </a:cubicBezTo>
                      <a:cubicBezTo>
                        <a:pt x="33" y="0"/>
                        <a:pt x="18" y="2"/>
                        <a:pt x="14" y="4"/>
                      </a:cubicBezTo>
                      <a:cubicBezTo>
                        <a:pt x="13" y="4"/>
                        <a:pt x="14" y="5"/>
                        <a:pt x="15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81" name="Freeform 170"/>
                <p:cNvSpPr/>
                <p:nvPr/>
              </p:nvSpPr>
              <p:spPr bwMode="auto">
                <a:xfrm>
                  <a:off x="1466850" y="2235201"/>
                  <a:ext cx="20638" cy="39688"/>
                </a:xfrm>
                <a:custGeom>
                  <a:avLst/>
                  <a:gdLst>
                    <a:gd name="T0" fmla="*/ 5 w 20"/>
                    <a:gd name="T1" fmla="*/ 19 h 38"/>
                    <a:gd name="T2" fmla="*/ 0 w 20"/>
                    <a:gd name="T3" fmla="*/ 29 h 38"/>
                    <a:gd name="T4" fmla="*/ 5 w 20"/>
                    <a:gd name="T5" fmla="*/ 20 h 38"/>
                    <a:gd name="T6" fmla="*/ 2 w 20"/>
                    <a:gd name="T7" fmla="*/ 29 h 38"/>
                    <a:gd name="T8" fmla="*/ 8 w 20"/>
                    <a:gd name="T9" fmla="*/ 18 h 38"/>
                    <a:gd name="T10" fmla="*/ 6 w 20"/>
                    <a:gd name="T11" fmla="*/ 24 h 38"/>
                    <a:gd name="T12" fmla="*/ 7 w 20"/>
                    <a:gd name="T13" fmla="*/ 34 h 38"/>
                    <a:gd name="T14" fmla="*/ 7 w 20"/>
                    <a:gd name="T15" fmla="*/ 21 h 38"/>
                    <a:gd name="T16" fmla="*/ 8 w 20"/>
                    <a:gd name="T17" fmla="*/ 34 h 38"/>
                    <a:gd name="T18" fmla="*/ 7 w 20"/>
                    <a:gd name="T19" fmla="*/ 25 h 38"/>
                    <a:gd name="T20" fmla="*/ 2 w 20"/>
                    <a:gd name="T21" fmla="*/ 29 h 38"/>
                    <a:gd name="T22" fmla="*/ 3 w 20"/>
                    <a:gd name="T23" fmla="*/ 36 h 38"/>
                    <a:gd name="T24" fmla="*/ 4 w 20"/>
                    <a:gd name="T25" fmla="*/ 34 h 38"/>
                    <a:gd name="T26" fmla="*/ 5 w 20"/>
                    <a:gd name="T27" fmla="*/ 38 h 38"/>
                    <a:gd name="T28" fmla="*/ 7 w 20"/>
                    <a:gd name="T29" fmla="*/ 34 h 38"/>
                    <a:gd name="T30" fmla="*/ 7 w 20"/>
                    <a:gd name="T31" fmla="*/ 37 h 38"/>
                    <a:gd name="T32" fmla="*/ 11 w 20"/>
                    <a:gd name="T33" fmla="*/ 21 h 38"/>
                    <a:gd name="T34" fmla="*/ 15 w 20"/>
                    <a:gd name="T35" fmla="*/ 19 h 38"/>
                    <a:gd name="T36" fmla="*/ 11 w 20"/>
                    <a:gd name="T37" fmla="*/ 28 h 38"/>
                    <a:gd name="T38" fmla="*/ 15 w 20"/>
                    <a:gd name="T39" fmla="*/ 19 h 38"/>
                    <a:gd name="T40" fmla="*/ 11 w 20"/>
                    <a:gd name="T41" fmla="*/ 27 h 38"/>
                    <a:gd name="T42" fmla="*/ 14 w 20"/>
                    <a:gd name="T43" fmla="*/ 23 h 38"/>
                    <a:gd name="T44" fmla="*/ 15 w 20"/>
                    <a:gd name="T45" fmla="*/ 17 h 38"/>
                    <a:gd name="T46" fmla="*/ 14 w 20"/>
                    <a:gd name="T47" fmla="*/ 15 h 38"/>
                    <a:gd name="T48" fmla="*/ 9 w 20"/>
                    <a:gd name="T49" fmla="*/ 17 h 38"/>
                    <a:gd name="T50" fmla="*/ 11 w 20"/>
                    <a:gd name="T51" fmla="*/ 14 h 38"/>
                    <a:gd name="T52" fmla="*/ 9 w 20"/>
                    <a:gd name="T53" fmla="*/ 10 h 38"/>
                    <a:gd name="T54" fmla="*/ 11 w 20"/>
                    <a:gd name="T55" fmla="*/ 5 h 38"/>
                    <a:gd name="T56" fmla="*/ 17 w 20"/>
                    <a:gd name="T57" fmla="*/ 3 h 38"/>
                    <a:gd name="T58" fmla="*/ 18 w 20"/>
                    <a:gd name="T59" fmla="*/ 2 h 38"/>
                    <a:gd name="T60" fmla="*/ 20 w 20"/>
                    <a:gd name="T61" fmla="*/ 1 h 38"/>
                    <a:gd name="T62" fmla="*/ 15 w 20"/>
                    <a:gd name="T63" fmla="*/ 2 h 38"/>
                    <a:gd name="T64" fmla="*/ 11 w 20"/>
                    <a:gd name="T65" fmla="*/ 5 h 38"/>
                    <a:gd name="T66" fmla="*/ 8 w 20"/>
                    <a:gd name="T67" fmla="*/ 9 h 38"/>
                    <a:gd name="T68" fmla="*/ 12 w 20"/>
                    <a:gd name="T69" fmla="*/ 4 h 38"/>
                    <a:gd name="T70" fmla="*/ 6 w 20"/>
                    <a:gd name="T71" fmla="*/ 15 h 38"/>
                    <a:gd name="T72" fmla="*/ 9 w 20"/>
                    <a:gd name="T73" fmla="*/ 21 h 38"/>
                    <a:gd name="T74" fmla="*/ 13 w 20"/>
                    <a:gd name="T75" fmla="*/ 10 h 38"/>
                    <a:gd name="T76" fmla="*/ 9 w 20"/>
                    <a:gd name="T77" fmla="*/ 19 h 38"/>
                    <a:gd name="T78" fmla="*/ 12 w 20"/>
                    <a:gd name="T79" fmla="*/ 10 h 38"/>
                    <a:gd name="T80" fmla="*/ 7 w 20"/>
                    <a:gd name="T81" fmla="*/ 20 h 38"/>
                    <a:gd name="T82" fmla="*/ 13 w 20"/>
                    <a:gd name="T83" fmla="*/ 21 h 38"/>
                    <a:gd name="T84" fmla="*/ 17 w 20"/>
                    <a:gd name="T85" fmla="*/ 16 h 38"/>
                    <a:gd name="T86" fmla="*/ 16 w 20"/>
                    <a:gd name="T87" fmla="*/ 16 h 38"/>
                    <a:gd name="T88" fmla="*/ 14 w 20"/>
                    <a:gd name="T89" fmla="*/ 21 h 38"/>
                    <a:gd name="T90" fmla="*/ 12 w 20"/>
                    <a:gd name="T91" fmla="*/ 24 h 38"/>
                    <a:gd name="T92" fmla="*/ 12 w 20"/>
                    <a:gd name="T93" fmla="*/ 31 h 38"/>
                    <a:gd name="T94" fmla="*/ 14 w 20"/>
                    <a:gd name="T95" fmla="*/ 24 h 38"/>
                    <a:gd name="T96" fmla="*/ 10 w 20"/>
                    <a:gd name="T97" fmla="*/ 31 h 38"/>
                    <a:gd name="T98" fmla="*/ 13 w 20"/>
                    <a:gd name="T99" fmla="*/ 19 h 38"/>
                    <a:gd name="T100" fmla="*/ 9 w 20"/>
                    <a:gd name="T101" fmla="*/ 28 h 38"/>
                    <a:gd name="T102" fmla="*/ 7 w 20"/>
                    <a:gd name="T103" fmla="*/ 31 h 38"/>
                    <a:gd name="T104" fmla="*/ 2 w 20"/>
                    <a:gd name="T105" fmla="*/ 30 h 38"/>
                    <a:gd name="T106" fmla="*/ 2 w 20"/>
                    <a:gd name="T107" fmla="*/ 34 h 38"/>
                    <a:gd name="T108" fmla="*/ 8 w 20"/>
                    <a:gd name="T109" fmla="*/ 35 h 38"/>
                    <a:gd name="T110" fmla="*/ 8 w 20"/>
                    <a:gd name="T111" fmla="*/ 28 h 38"/>
                    <a:gd name="T112" fmla="*/ 8 w 20"/>
                    <a:gd name="T113" fmla="*/ 27 h 38"/>
                    <a:gd name="T114" fmla="*/ 7 w 20"/>
                    <a:gd name="T115" fmla="*/ 31 h 38"/>
                    <a:gd name="T116" fmla="*/ 8 w 20"/>
                    <a:gd name="T117" fmla="*/ 15 h 38"/>
                    <a:gd name="T118" fmla="*/ 4 w 20"/>
                    <a:gd name="T119" fmla="*/ 28 h 38"/>
                    <a:gd name="T120" fmla="*/ 4 w 20"/>
                    <a:gd name="T121" fmla="*/ 16 h 38"/>
                    <a:gd name="T122" fmla="*/ 7 w 20"/>
                    <a:gd name="T123" fmla="*/ 17 h 38"/>
                    <a:gd name="T124" fmla="*/ 0 w 20"/>
                    <a:gd name="T125" fmla="*/ 25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20" h="38">
                      <a:moveTo>
                        <a:pt x="2" y="25"/>
                      </a:moveTo>
                      <a:cubicBezTo>
                        <a:pt x="2" y="23"/>
                        <a:pt x="3" y="21"/>
                        <a:pt x="5" y="19"/>
                      </a:cubicBezTo>
                      <a:cubicBezTo>
                        <a:pt x="4" y="18"/>
                        <a:pt x="3" y="18"/>
                        <a:pt x="3" y="20"/>
                      </a:cubicBezTo>
                      <a:cubicBezTo>
                        <a:pt x="1" y="23"/>
                        <a:pt x="1" y="26"/>
                        <a:pt x="0" y="29"/>
                      </a:cubicBezTo>
                      <a:cubicBezTo>
                        <a:pt x="0" y="30"/>
                        <a:pt x="1" y="30"/>
                        <a:pt x="2" y="29"/>
                      </a:cubicBezTo>
                      <a:cubicBezTo>
                        <a:pt x="4" y="27"/>
                        <a:pt x="4" y="24"/>
                        <a:pt x="5" y="20"/>
                      </a:cubicBezTo>
                      <a:cubicBezTo>
                        <a:pt x="6" y="16"/>
                        <a:pt x="4" y="20"/>
                        <a:pt x="4" y="22"/>
                      </a:cubicBezTo>
                      <a:cubicBezTo>
                        <a:pt x="3" y="24"/>
                        <a:pt x="3" y="27"/>
                        <a:pt x="2" y="29"/>
                      </a:cubicBezTo>
                      <a:cubicBezTo>
                        <a:pt x="2" y="30"/>
                        <a:pt x="3" y="31"/>
                        <a:pt x="4" y="30"/>
                      </a:cubicBezTo>
                      <a:cubicBezTo>
                        <a:pt x="6" y="26"/>
                        <a:pt x="7" y="22"/>
                        <a:pt x="8" y="18"/>
                      </a:cubicBezTo>
                      <a:cubicBezTo>
                        <a:pt x="6" y="17"/>
                        <a:pt x="6" y="18"/>
                        <a:pt x="6" y="20"/>
                      </a:cubicBezTo>
                      <a:cubicBezTo>
                        <a:pt x="6" y="21"/>
                        <a:pt x="6" y="23"/>
                        <a:pt x="6" y="24"/>
                      </a:cubicBezTo>
                      <a:cubicBezTo>
                        <a:pt x="5" y="27"/>
                        <a:pt x="6" y="30"/>
                        <a:pt x="6" y="33"/>
                      </a:cubicBezTo>
                      <a:cubicBezTo>
                        <a:pt x="6" y="34"/>
                        <a:pt x="7" y="34"/>
                        <a:pt x="7" y="34"/>
                      </a:cubicBezTo>
                      <a:cubicBezTo>
                        <a:pt x="9" y="29"/>
                        <a:pt x="9" y="25"/>
                        <a:pt x="9" y="21"/>
                      </a:cubicBezTo>
                      <a:cubicBezTo>
                        <a:pt x="8" y="20"/>
                        <a:pt x="7" y="20"/>
                        <a:pt x="7" y="21"/>
                      </a:cubicBezTo>
                      <a:cubicBezTo>
                        <a:pt x="6" y="25"/>
                        <a:pt x="6" y="29"/>
                        <a:pt x="6" y="34"/>
                      </a:cubicBezTo>
                      <a:cubicBezTo>
                        <a:pt x="6" y="34"/>
                        <a:pt x="8" y="35"/>
                        <a:pt x="8" y="34"/>
                      </a:cubicBezTo>
                      <a:cubicBezTo>
                        <a:pt x="8" y="31"/>
                        <a:pt x="9" y="28"/>
                        <a:pt x="9" y="25"/>
                      </a:cubicBezTo>
                      <a:cubicBezTo>
                        <a:pt x="8" y="24"/>
                        <a:pt x="7" y="24"/>
                        <a:pt x="7" y="25"/>
                      </a:cubicBezTo>
                      <a:cubicBezTo>
                        <a:pt x="7" y="27"/>
                        <a:pt x="6" y="32"/>
                        <a:pt x="8" y="33"/>
                      </a:cubicBezTo>
                      <a:cubicBezTo>
                        <a:pt x="6" y="31"/>
                        <a:pt x="4" y="30"/>
                        <a:pt x="2" y="29"/>
                      </a:cubicBezTo>
                      <a:cubicBezTo>
                        <a:pt x="2" y="28"/>
                        <a:pt x="1" y="29"/>
                        <a:pt x="1" y="29"/>
                      </a:cubicBezTo>
                      <a:cubicBezTo>
                        <a:pt x="1" y="32"/>
                        <a:pt x="2" y="34"/>
                        <a:pt x="3" y="36"/>
                      </a:cubicBezTo>
                      <a:cubicBezTo>
                        <a:pt x="3" y="37"/>
                        <a:pt x="4" y="36"/>
                        <a:pt x="4" y="36"/>
                      </a:cubicBezTo>
                      <a:cubicBezTo>
                        <a:pt x="4" y="35"/>
                        <a:pt x="4" y="34"/>
                        <a:pt x="4" y="34"/>
                      </a:cubicBezTo>
                      <a:cubicBezTo>
                        <a:pt x="4" y="32"/>
                        <a:pt x="3" y="31"/>
                        <a:pt x="2" y="32"/>
                      </a:cubicBezTo>
                      <a:cubicBezTo>
                        <a:pt x="3" y="34"/>
                        <a:pt x="4" y="36"/>
                        <a:pt x="5" y="38"/>
                      </a:cubicBezTo>
                      <a:cubicBezTo>
                        <a:pt x="6" y="38"/>
                        <a:pt x="7" y="38"/>
                        <a:pt x="7" y="38"/>
                      </a:cubicBezTo>
                      <a:cubicBezTo>
                        <a:pt x="7" y="36"/>
                        <a:pt x="7" y="35"/>
                        <a:pt x="7" y="34"/>
                      </a:cubicBezTo>
                      <a:cubicBezTo>
                        <a:pt x="7" y="34"/>
                        <a:pt x="7" y="34"/>
                        <a:pt x="6" y="34"/>
                      </a:cubicBezTo>
                      <a:cubicBezTo>
                        <a:pt x="7" y="35"/>
                        <a:pt x="7" y="36"/>
                        <a:pt x="7" y="37"/>
                      </a:cubicBezTo>
                      <a:cubicBezTo>
                        <a:pt x="7" y="38"/>
                        <a:pt x="9" y="38"/>
                        <a:pt x="9" y="37"/>
                      </a:cubicBezTo>
                      <a:cubicBezTo>
                        <a:pt x="10" y="32"/>
                        <a:pt x="11" y="27"/>
                        <a:pt x="11" y="21"/>
                      </a:cubicBezTo>
                      <a:cubicBezTo>
                        <a:pt x="11" y="22"/>
                        <a:pt x="10" y="34"/>
                        <a:pt x="12" y="27"/>
                      </a:cubicBezTo>
                      <a:cubicBezTo>
                        <a:pt x="13" y="24"/>
                        <a:pt x="14" y="22"/>
                        <a:pt x="15" y="19"/>
                      </a:cubicBezTo>
                      <a:cubicBezTo>
                        <a:pt x="15" y="18"/>
                        <a:pt x="14" y="17"/>
                        <a:pt x="14" y="18"/>
                      </a:cubicBezTo>
                      <a:cubicBezTo>
                        <a:pt x="13" y="21"/>
                        <a:pt x="12" y="25"/>
                        <a:pt x="11" y="28"/>
                      </a:cubicBezTo>
                      <a:cubicBezTo>
                        <a:pt x="12" y="29"/>
                        <a:pt x="13" y="29"/>
                        <a:pt x="13" y="26"/>
                      </a:cubicBezTo>
                      <a:cubicBezTo>
                        <a:pt x="13" y="24"/>
                        <a:pt x="14" y="22"/>
                        <a:pt x="15" y="19"/>
                      </a:cubicBezTo>
                      <a:cubicBezTo>
                        <a:pt x="15" y="18"/>
                        <a:pt x="13" y="18"/>
                        <a:pt x="13" y="19"/>
                      </a:cubicBezTo>
                      <a:cubicBezTo>
                        <a:pt x="12" y="22"/>
                        <a:pt x="12" y="24"/>
                        <a:pt x="11" y="27"/>
                      </a:cubicBezTo>
                      <a:cubicBezTo>
                        <a:pt x="11" y="28"/>
                        <a:pt x="12" y="29"/>
                        <a:pt x="12" y="28"/>
                      </a:cubicBezTo>
                      <a:cubicBezTo>
                        <a:pt x="14" y="25"/>
                        <a:pt x="13" y="26"/>
                        <a:pt x="14" y="23"/>
                      </a:cubicBezTo>
                      <a:cubicBezTo>
                        <a:pt x="15" y="22"/>
                        <a:pt x="15" y="22"/>
                        <a:pt x="15" y="21"/>
                      </a:cubicBezTo>
                      <a:cubicBezTo>
                        <a:pt x="16" y="19"/>
                        <a:pt x="16" y="18"/>
                        <a:pt x="15" y="17"/>
                      </a:cubicBezTo>
                      <a:cubicBezTo>
                        <a:pt x="14" y="18"/>
                        <a:pt x="15" y="19"/>
                        <a:pt x="16" y="18"/>
                      </a:cubicBezTo>
                      <a:cubicBezTo>
                        <a:pt x="14" y="22"/>
                        <a:pt x="14" y="17"/>
                        <a:pt x="14" y="15"/>
                      </a:cubicBezTo>
                      <a:cubicBezTo>
                        <a:pt x="14" y="15"/>
                        <a:pt x="13" y="15"/>
                        <a:pt x="13" y="15"/>
                      </a:cubicBezTo>
                      <a:cubicBezTo>
                        <a:pt x="11" y="16"/>
                        <a:pt x="11" y="15"/>
                        <a:pt x="9" y="17"/>
                      </a:cubicBezTo>
                      <a:cubicBezTo>
                        <a:pt x="5" y="21"/>
                        <a:pt x="10" y="14"/>
                        <a:pt x="11" y="12"/>
                      </a:cubicBezTo>
                      <a:cubicBezTo>
                        <a:pt x="10" y="19"/>
                        <a:pt x="13" y="7"/>
                        <a:pt x="11" y="14"/>
                      </a:cubicBezTo>
                      <a:cubicBezTo>
                        <a:pt x="10" y="20"/>
                        <a:pt x="10" y="12"/>
                        <a:pt x="10" y="11"/>
                      </a:cubicBezTo>
                      <a:cubicBezTo>
                        <a:pt x="10" y="10"/>
                        <a:pt x="9" y="10"/>
                        <a:pt x="9" y="10"/>
                      </a:cubicBezTo>
                      <a:cubicBezTo>
                        <a:pt x="4" y="16"/>
                        <a:pt x="10" y="7"/>
                        <a:pt x="12" y="6"/>
                      </a:cubicBezTo>
                      <a:cubicBezTo>
                        <a:pt x="12" y="6"/>
                        <a:pt x="11" y="6"/>
                        <a:pt x="11" y="5"/>
                      </a:cubicBezTo>
                      <a:cubicBezTo>
                        <a:pt x="12" y="7"/>
                        <a:pt x="13" y="7"/>
                        <a:pt x="14" y="5"/>
                      </a:cubicBezTo>
                      <a:cubicBezTo>
                        <a:pt x="16" y="4"/>
                        <a:pt x="16" y="4"/>
                        <a:pt x="17" y="3"/>
                      </a:cubicBezTo>
                      <a:cubicBezTo>
                        <a:pt x="18" y="2"/>
                        <a:pt x="17" y="1"/>
                        <a:pt x="17" y="2"/>
                      </a:cubicBezTo>
                      <a:cubicBezTo>
                        <a:pt x="14" y="2"/>
                        <a:pt x="17" y="2"/>
                        <a:pt x="18" y="2"/>
                      </a:cubicBezTo>
                      <a:cubicBezTo>
                        <a:pt x="17" y="3"/>
                        <a:pt x="18" y="3"/>
                        <a:pt x="19" y="3"/>
                      </a:cubicBezTo>
                      <a:cubicBezTo>
                        <a:pt x="19" y="2"/>
                        <a:pt x="20" y="1"/>
                        <a:pt x="20" y="1"/>
                      </a:cubicBezTo>
                      <a:cubicBezTo>
                        <a:pt x="20" y="0"/>
                        <a:pt x="19" y="0"/>
                        <a:pt x="19" y="0"/>
                      </a:cubicBezTo>
                      <a:cubicBezTo>
                        <a:pt x="18" y="1"/>
                        <a:pt x="16" y="1"/>
                        <a:pt x="15" y="2"/>
                      </a:cubicBezTo>
                      <a:cubicBezTo>
                        <a:pt x="14" y="2"/>
                        <a:pt x="15" y="4"/>
                        <a:pt x="16" y="3"/>
                      </a:cubicBezTo>
                      <a:cubicBezTo>
                        <a:pt x="18" y="2"/>
                        <a:pt x="11" y="5"/>
                        <a:pt x="11" y="5"/>
                      </a:cubicBezTo>
                      <a:cubicBezTo>
                        <a:pt x="10" y="6"/>
                        <a:pt x="9" y="7"/>
                        <a:pt x="8" y="8"/>
                      </a:cubicBezTo>
                      <a:cubicBezTo>
                        <a:pt x="7" y="8"/>
                        <a:pt x="8" y="9"/>
                        <a:pt x="8" y="9"/>
                      </a:cubicBezTo>
                      <a:cubicBezTo>
                        <a:pt x="11" y="8"/>
                        <a:pt x="12" y="7"/>
                        <a:pt x="14" y="5"/>
                      </a:cubicBezTo>
                      <a:cubicBezTo>
                        <a:pt x="14" y="4"/>
                        <a:pt x="13" y="3"/>
                        <a:pt x="12" y="4"/>
                      </a:cubicBezTo>
                      <a:cubicBezTo>
                        <a:pt x="9" y="7"/>
                        <a:pt x="5" y="9"/>
                        <a:pt x="5" y="14"/>
                      </a:cubicBezTo>
                      <a:cubicBezTo>
                        <a:pt x="5" y="15"/>
                        <a:pt x="6" y="15"/>
                        <a:pt x="6" y="15"/>
                      </a:cubicBezTo>
                      <a:cubicBezTo>
                        <a:pt x="7" y="14"/>
                        <a:pt x="8" y="11"/>
                        <a:pt x="8" y="13"/>
                      </a:cubicBezTo>
                      <a:cubicBezTo>
                        <a:pt x="8" y="16"/>
                        <a:pt x="8" y="18"/>
                        <a:pt x="9" y="21"/>
                      </a:cubicBezTo>
                      <a:cubicBezTo>
                        <a:pt x="9" y="22"/>
                        <a:pt x="10" y="22"/>
                        <a:pt x="10" y="21"/>
                      </a:cubicBezTo>
                      <a:cubicBezTo>
                        <a:pt x="12" y="17"/>
                        <a:pt x="13" y="14"/>
                        <a:pt x="13" y="10"/>
                      </a:cubicBezTo>
                      <a:cubicBezTo>
                        <a:pt x="13" y="9"/>
                        <a:pt x="12" y="9"/>
                        <a:pt x="12" y="10"/>
                      </a:cubicBezTo>
                      <a:cubicBezTo>
                        <a:pt x="10" y="13"/>
                        <a:pt x="9" y="15"/>
                        <a:pt x="9" y="19"/>
                      </a:cubicBezTo>
                      <a:cubicBezTo>
                        <a:pt x="9" y="19"/>
                        <a:pt x="10" y="20"/>
                        <a:pt x="10" y="19"/>
                      </a:cubicBezTo>
                      <a:cubicBezTo>
                        <a:pt x="11" y="16"/>
                        <a:pt x="12" y="14"/>
                        <a:pt x="12" y="10"/>
                      </a:cubicBezTo>
                      <a:cubicBezTo>
                        <a:pt x="13" y="10"/>
                        <a:pt x="12" y="9"/>
                        <a:pt x="11" y="10"/>
                      </a:cubicBezTo>
                      <a:cubicBezTo>
                        <a:pt x="9" y="13"/>
                        <a:pt x="7" y="16"/>
                        <a:pt x="7" y="20"/>
                      </a:cubicBezTo>
                      <a:cubicBezTo>
                        <a:pt x="7" y="21"/>
                        <a:pt x="7" y="21"/>
                        <a:pt x="8" y="21"/>
                      </a:cubicBezTo>
                      <a:cubicBezTo>
                        <a:pt x="10" y="18"/>
                        <a:pt x="13" y="15"/>
                        <a:pt x="13" y="21"/>
                      </a:cubicBezTo>
                      <a:cubicBezTo>
                        <a:pt x="13" y="22"/>
                        <a:pt x="14" y="22"/>
                        <a:pt x="14" y="22"/>
                      </a:cubicBezTo>
                      <a:cubicBezTo>
                        <a:pt x="16" y="20"/>
                        <a:pt x="17" y="18"/>
                        <a:pt x="17" y="16"/>
                      </a:cubicBezTo>
                      <a:cubicBezTo>
                        <a:pt x="18" y="15"/>
                        <a:pt x="17" y="15"/>
                        <a:pt x="16" y="15"/>
                      </a:cubicBezTo>
                      <a:cubicBezTo>
                        <a:pt x="13" y="19"/>
                        <a:pt x="17" y="14"/>
                        <a:pt x="16" y="16"/>
                      </a:cubicBezTo>
                      <a:cubicBezTo>
                        <a:pt x="17" y="16"/>
                        <a:pt x="15" y="15"/>
                        <a:pt x="15" y="16"/>
                      </a:cubicBezTo>
                      <a:cubicBezTo>
                        <a:pt x="15" y="18"/>
                        <a:pt x="14" y="19"/>
                        <a:pt x="14" y="21"/>
                      </a:cubicBezTo>
                      <a:cubicBezTo>
                        <a:pt x="13" y="22"/>
                        <a:pt x="12" y="29"/>
                        <a:pt x="14" y="22"/>
                      </a:cubicBezTo>
                      <a:cubicBezTo>
                        <a:pt x="12" y="21"/>
                        <a:pt x="12" y="21"/>
                        <a:pt x="12" y="24"/>
                      </a:cubicBezTo>
                      <a:cubicBezTo>
                        <a:pt x="11" y="26"/>
                        <a:pt x="11" y="28"/>
                        <a:pt x="10" y="31"/>
                      </a:cubicBezTo>
                      <a:cubicBezTo>
                        <a:pt x="10" y="32"/>
                        <a:pt x="11" y="32"/>
                        <a:pt x="12" y="31"/>
                      </a:cubicBezTo>
                      <a:cubicBezTo>
                        <a:pt x="12" y="29"/>
                        <a:pt x="12" y="28"/>
                        <a:pt x="13" y="26"/>
                      </a:cubicBezTo>
                      <a:cubicBezTo>
                        <a:pt x="13" y="25"/>
                        <a:pt x="13" y="24"/>
                        <a:pt x="14" y="24"/>
                      </a:cubicBezTo>
                      <a:cubicBezTo>
                        <a:pt x="15" y="22"/>
                        <a:pt x="15" y="21"/>
                        <a:pt x="13" y="20"/>
                      </a:cubicBezTo>
                      <a:cubicBezTo>
                        <a:pt x="12" y="24"/>
                        <a:pt x="10" y="27"/>
                        <a:pt x="10" y="31"/>
                      </a:cubicBezTo>
                      <a:cubicBezTo>
                        <a:pt x="10" y="32"/>
                        <a:pt x="11" y="32"/>
                        <a:pt x="11" y="31"/>
                      </a:cubicBezTo>
                      <a:cubicBezTo>
                        <a:pt x="12" y="27"/>
                        <a:pt x="13" y="23"/>
                        <a:pt x="13" y="19"/>
                      </a:cubicBezTo>
                      <a:cubicBezTo>
                        <a:pt x="13" y="18"/>
                        <a:pt x="12" y="18"/>
                        <a:pt x="12" y="19"/>
                      </a:cubicBezTo>
                      <a:cubicBezTo>
                        <a:pt x="10" y="22"/>
                        <a:pt x="9" y="24"/>
                        <a:pt x="9" y="28"/>
                      </a:cubicBezTo>
                      <a:cubicBezTo>
                        <a:pt x="8" y="30"/>
                        <a:pt x="8" y="32"/>
                        <a:pt x="8" y="35"/>
                      </a:cubicBezTo>
                      <a:cubicBezTo>
                        <a:pt x="8" y="36"/>
                        <a:pt x="7" y="32"/>
                        <a:pt x="7" y="31"/>
                      </a:cubicBezTo>
                      <a:cubicBezTo>
                        <a:pt x="7" y="31"/>
                        <a:pt x="6" y="31"/>
                        <a:pt x="6" y="32"/>
                      </a:cubicBezTo>
                      <a:cubicBezTo>
                        <a:pt x="6" y="38"/>
                        <a:pt x="4" y="32"/>
                        <a:pt x="2" y="30"/>
                      </a:cubicBezTo>
                      <a:cubicBezTo>
                        <a:pt x="2" y="29"/>
                        <a:pt x="1" y="29"/>
                        <a:pt x="1" y="30"/>
                      </a:cubicBezTo>
                      <a:cubicBezTo>
                        <a:pt x="1" y="31"/>
                        <a:pt x="2" y="33"/>
                        <a:pt x="2" y="34"/>
                      </a:cubicBezTo>
                      <a:cubicBezTo>
                        <a:pt x="1" y="30"/>
                        <a:pt x="2" y="29"/>
                        <a:pt x="4" y="33"/>
                      </a:cubicBezTo>
                      <a:cubicBezTo>
                        <a:pt x="5" y="34"/>
                        <a:pt x="7" y="34"/>
                        <a:pt x="8" y="35"/>
                      </a:cubicBezTo>
                      <a:cubicBezTo>
                        <a:pt x="9" y="35"/>
                        <a:pt x="9" y="35"/>
                        <a:pt x="9" y="34"/>
                      </a:cubicBezTo>
                      <a:cubicBezTo>
                        <a:pt x="9" y="32"/>
                        <a:pt x="8" y="30"/>
                        <a:pt x="8" y="28"/>
                      </a:cubicBezTo>
                      <a:cubicBezTo>
                        <a:pt x="7" y="28"/>
                        <a:pt x="6" y="29"/>
                        <a:pt x="8" y="32"/>
                      </a:cubicBezTo>
                      <a:cubicBezTo>
                        <a:pt x="8" y="30"/>
                        <a:pt x="8" y="29"/>
                        <a:pt x="8" y="27"/>
                      </a:cubicBezTo>
                      <a:cubicBezTo>
                        <a:pt x="8" y="26"/>
                        <a:pt x="7" y="19"/>
                        <a:pt x="7" y="25"/>
                      </a:cubicBezTo>
                      <a:cubicBezTo>
                        <a:pt x="8" y="27"/>
                        <a:pt x="7" y="29"/>
                        <a:pt x="7" y="31"/>
                      </a:cubicBezTo>
                      <a:cubicBezTo>
                        <a:pt x="7" y="30"/>
                        <a:pt x="7" y="28"/>
                        <a:pt x="7" y="27"/>
                      </a:cubicBezTo>
                      <a:cubicBezTo>
                        <a:pt x="7" y="23"/>
                        <a:pt x="8" y="19"/>
                        <a:pt x="8" y="15"/>
                      </a:cubicBezTo>
                      <a:cubicBezTo>
                        <a:pt x="8" y="15"/>
                        <a:pt x="7" y="14"/>
                        <a:pt x="7" y="15"/>
                      </a:cubicBezTo>
                      <a:cubicBezTo>
                        <a:pt x="6" y="19"/>
                        <a:pt x="5" y="24"/>
                        <a:pt x="4" y="28"/>
                      </a:cubicBezTo>
                      <a:cubicBezTo>
                        <a:pt x="5" y="25"/>
                        <a:pt x="5" y="20"/>
                        <a:pt x="6" y="17"/>
                      </a:cubicBezTo>
                      <a:cubicBezTo>
                        <a:pt x="6" y="16"/>
                        <a:pt x="5" y="15"/>
                        <a:pt x="4" y="16"/>
                      </a:cubicBezTo>
                      <a:cubicBezTo>
                        <a:pt x="4" y="20"/>
                        <a:pt x="3" y="24"/>
                        <a:pt x="2" y="27"/>
                      </a:cubicBezTo>
                      <a:cubicBezTo>
                        <a:pt x="3" y="24"/>
                        <a:pt x="4" y="20"/>
                        <a:pt x="7" y="17"/>
                      </a:cubicBezTo>
                      <a:cubicBezTo>
                        <a:pt x="7" y="16"/>
                        <a:pt x="6" y="16"/>
                        <a:pt x="5" y="16"/>
                      </a:cubicBezTo>
                      <a:cubicBezTo>
                        <a:pt x="2" y="19"/>
                        <a:pt x="1" y="21"/>
                        <a:pt x="0" y="25"/>
                      </a:cubicBezTo>
                      <a:cubicBezTo>
                        <a:pt x="0" y="26"/>
                        <a:pt x="1" y="26"/>
                        <a:pt x="2" y="2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82" name="Freeform 171"/>
                <p:cNvSpPr/>
                <p:nvPr/>
              </p:nvSpPr>
              <p:spPr bwMode="auto">
                <a:xfrm>
                  <a:off x="1482725" y="2279651"/>
                  <a:ext cx="22225" cy="20638"/>
                </a:xfrm>
                <a:custGeom>
                  <a:avLst/>
                  <a:gdLst>
                    <a:gd name="T0" fmla="*/ 9 w 21"/>
                    <a:gd name="T1" fmla="*/ 4 h 19"/>
                    <a:gd name="T2" fmla="*/ 8 w 21"/>
                    <a:gd name="T3" fmla="*/ 2 h 19"/>
                    <a:gd name="T4" fmla="*/ 7 w 21"/>
                    <a:gd name="T5" fmla="*/ 3 h 19"/>
                    <a:gd name="T6" fmla="*/ 11 w 21"/>
                    <a:gd name="T7" fmla="*/ 7 h 19"/>
                    <a:gd name="T8" fmla="*/ 12 w 21"/>
                    <a:gd name="T9" fmla="*/ 6 h 19"/>
                    <a:gd name="T10" fmla="*/ 2 w 21"/>
                    <a:gd name="T11" fmla="*/ 0 h 19"/>
                    <a:gd name="T12" fmla="*/ 1 w 21"/>
                    <a:gd name="T13" fmla="*/ 2 h 19"/>
                    <a:gd name="T14" fmla="*/ 9 w 21"/>
                    <a:gd name="T15" fmla="*/ 8 h 19"/>
                    <a:gd name="T16" fmla="*/ 10 w 21"/>
                    <a:gd name="T17" fmla="*/ 7 h 19"/>
                    <a:gd name="T18" fmla="*/ 4 w 21"/>
                    <a:gd name="T19" fmla="*/ 2 h 19"/>
                    <a:gd name="T20" fmla="*/ 3 w 21"/>
                    <a:gd name="T21" fmla="*/ 3 h 19"/>
                    <a:gd name="T22" fmla="*/ 12 w 21"/>
                    <a:gd name="T23" fmla="*/ 10 h 19"/>
                    <a:gd name="T24" fmla="*/ 13 w 21"/>
                    <a:gd name="T25" fmla="*/ 9 h 19"/>
                    <a:gd name="T26" fmla="*/ 10 w 21"/>
                    <a:gd name="T27" fmla="*/ 6 h 19"/>
                    <a:gd name="T28" fmla="*/ 9 w 21"/>
                    <a:gd name="T29" fmla="*/ 7 h 19"/>
                    <a:gd name="T30" fmla="*/ 19 w 21"/>
                    <a:gd name="T31" fmla="*/ 12 h 19"/>
                    <a:gd name="T32" fmla="*/ 20 w 21"/>
                    <a:gd name="T33" fmla="*/ 11 h 19"/>
                    <a:gd name="T34" fmla="*/ 11 w 21"/>
                    <a:gd name="T35" fmla="*/ 3 h 19"/>
                    <a:gd name="T36" fmla="*/ 10 w 21"/>
                    <a:gd name="T37" fmla="*/ 4 h 19"/>
                    <a:gd name="T38" fmla="*/ 20 w 21"/>
                    <a:gd name="T39" fmla="*/ 18 h 19"/>
                    <a:gd name="T40" fmla="*/ 21 w 21"/>
                    <a:gd name="T41" fmla="*/ 17 h 19"/>
                    <a:gd name="T42" fmla="*/ 9 w 21"/>
                    <a:gd name="T43" fmla="*/ 7 h 19"/>
                    <a:gd name="T44" fmla="*/ 8 w 21"/>
                    <a:gd name="T45" fmla="*/ 8 h 19"/>
                    <a:gd name="T46" fmla="*/ 18 w 21"/>
                    <a:gd name="T47" fmla="*/ 16 h 19"/>
                    <a:gd name="T48" fmla="*/ 19 w 21"/>
                    <a:gd name="T49" fmla="*/ 15 h 19"/>
                    <a:gd name="T50" fmla="*/ 16 w 21"/>
                    <a:gd name="T51" fmla="*/ 9 h 19"/>
                    <a:gd name="T52" fmla="*/ 15 w 21"/>
                    <a:gd name="T53" fmla="*/ 8 h 19"/>
                    <a:gd name="T54" fmla="*/ 18 w 21"/>
                    <a:gd name="T55" fmla="*/ 16 h 19"/>
                    <a:gd name="T56" fmla="*/ 19 w 21"/>
                    <a:gd name="T57" fmla="*/ 15 h 19"/>
                    <a:gd name="T58" fmla="*/ 9 w 21"/>
                    <a:gd name="T59" fmla="*/ 7 h 19"/>
                    <a:gd name="T60" fmla="*/ 8 w 21"/>
                    <a:gd name="T61" fmla="*/ 8 h 19"/>
                    <a:gd name="T62" fmla="*/ 20 w 21"/>
                    <a:gd name="T63" fmla="*/ 18 h 19"/>
                    <a:gd name="T64" fmla="*/ 21 w 21"/>
                    <a:gd name="T65" fmla="*/ 18 h 19"/>
                    <a:gd name="T66" fmla="*/ 11 w 21"/>
                    <a:gd name="T67" fmla="*/ 3 h 19"/>
                    <a:gd name="T68" fmla="*/ 10 w 21"/>
                    <a:gd name="T69" fmla="*/ 4 h 19"/>
                    <a:gd name="T70" fmla="*/ 19 w 21"/>
                    <a:gd name="T71" fmla="*/ 12 h 19"/>
                    <a:gd name="T72" fmla="*/ 20 w 21"/>
                    <a:gd name="T73" fmla="*/ 11 h 19"/>
                    <a:gd name="T74" fmla="*/ 9 w 21"/>
                    <a:gd name="T75" fmla="*/ 5 h 19"/>
                    <a:gd name="T76" fmla="*/ 9 w 21"/>
                    <a:gd name="T77" fmla="*/ 7 h 19"/>
                    <a:gd name="T78" fmla="*/ 12 w 21"/>
                    <a:gd name="T79" fmla="*/ 10 h 19"/>
                    <a:gd name="T80" fmla="*/ 13 w 21"/>
                    <a:gd name="T81" fmla="*/ 9 h 19"/>
                    <a:gd name="T82" fmla="*/ 4 w 21"/>
                    <a:gd name="T83" fmla="*/ 2 h 19"/>
                    <a:gd name="T84" fmla="*/ 3 w 21"/>
                    <a:gd name="T85" fmla="*/ 3 h 19"/>
                    <a:gd name="T86" fmla="*/ 9 w 21"/>
                    <a:gd name="T87" fmla="*/ 8 h 19"/>
                    <a:gd name="T88" fmla="*/ 10 w 21"/>
                    <a:gd name="T89" fmla="*/ 7 h 19"/>
                    <a:gd name="T90" fmla="*/ 2 w 21"/>
                    <a:gd name="T91" fmla="*/ 1 h 19"/>
                    <a:gd name="T92" fmla="*/ 1 w 21"/>
                    <a:gd name="T93" fmla="*/ 2 h 19"/>
                    <a:gd name="T94" fmla="*/ 12 w 21"/>
                    <a:gd name="T95" fmla="*/ 7 h 19"/>
                    <a:gd name="T96" fmla="*/ 12 w 21"/>
                    <a:gd name="T97" fmla="*/ 6 h 19"/>
                    <a:gd name="T98" fmla="*/ 8 w 21"/>
                    <a:gd name="T99" fmla="*/ 2 h 19"/>
                    <a:gd name="T100" fmla="*/ 6 w 21"/>
                    <a:gd name="T101" fmla="*/ 3 h 19"/>
                    <a:gd name="T102" fmla="*/ 8 w 21"/>
                    <a:gd name="T103" fmla="*/ 5 h 19"/>
                    <a:gd name="T104" fmla="*/ 9 w 21"/>
                    <a:gd name="T105" fmla="*/ 4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21" h="19">
                      <a:moveTo>
                        <a:pt x="9" y="4"/>
                      </a:moveTo>
                      <a:cubicBezTo>
                        <a:pt x="8" y="3"/>
                        <a:pt x="8" y="3"/>
                        <a:pt x="8" y="2"/>
                      </a:cubicBezTo>
                      <a:cubicBezTo>
                        <a:pt x="7" y="2"/>
                        <a:pt x="7" y="3"/>
                        <a:pt x="7" y="3"/>
                      </a:cubicBezTo>
                      <a:cubicBezTo>
                        <a:pt x="8" y="4"/>
                        <a:pt x="10" y="6"/>
                        <a:pt x="11" y="7"/>
                      </a:cubicBezTo>
                      <a:cubicBezTo>
                        <a:pt x="12" y="7"/>
                        <a:pt x="12" y="6"/>
                        <a:pt x="12" y="6"/>
                      </a:cubicBezTo>
                      <a:cubicBezTo>
                        <a:pt x="8" y="4"/>
                        <a:pt x="5" y="2"/>
                        <a:pt x="2" y="0"/>
                      </a:cubicBezTo>
                      <a:cubicBezTo>
                        <a:pt x="1" y="0"/>
                        <a:pt x="0" y="1"/>
                        <a:pt x="1" y="2"/>
                      </a:cubicBezTo>
                      <a:cubicBezTo>
                        <a:pt x="3" y="4"/>
                        <a:pt x="6" y="6"/>
                        <a:pt x="9" y="8"/>
                      </a:cubicBezTo>
                      <a:cubicBezTo>
                        <a:pt x="10" y="9"/>
                        <a:pt x="11" y="8"/>
                        <a:pt x="10" y="7"/>
                      </a:cubicBezTo>
                      <a:cubicBezTo>
                        <a:pt x="8" y="5"/>
                        <a:pt x="6" y="4"/>
                        <a:pt x="4" y="2"/>
                      </a:cubicBezTo>
                      <a:cubicBezTo>
                        <a:pt x="3" y="2"/>
                        <a:pt x="3" y="3"/>
                        <a:pt x="3" y="3"/>
                      </a:cubicBezTo>
                      <a:cubicBezTo>
                        <a:pt x="6" y="5"/>
                        <a:pt x="9" y="8"/>
                        <a:pt x="12" y="10"/>
                      </a:cubicBezTo>
                      <a:cubicBezTo>
                        <a:pt x="13" y="10"/>
                        <a:pt x="14" y="9"/>
                        <a:pt x="13" y="9"/>
                      </a:cubicBezTo>
                      <a:cubicBezTo>
                        <a:pt x="12" y="8"/>
                        <a:pt x="11" y="7"/>
                        <a:pt x="10" y="6"/>
                      </a:cubicBezTo>
                      <a:cubicBezTo>
                        <a:pt x="10" y="6"/>
                        <a:pt x="9" y="6"/>
                        <a:pt x="9" y="7"/>
                      </a:cubicBezTo>
                      <a:cubicBezTo>
                        <a:pt x="13" y="8"/>
                        <a:pt x="16" y="10"/>
                        <a:pt x="19" y="12"/>
                      </a:cubicBezTo>
                      <a:cubicBezTo>
                        <a:pt x="20" y="12"/>
                        <a:pt x="21" y="11"/>
                        <a:pt x="20" y="11"/>
                      </a:cubicBezTo>
                      <a:cubicBezTo>
                        <a:pt x="17" y="9"/>
                        <a:pt x="14" y="6"/>
                        <a:pt x="11" y="3"/>
                      </a:cubicBezTo>
                      <a:cubicBezTo>
                        <a:pt x="11" y="3"/>
                        <a:pt x="11" y="4"/>
                        <a:pt x="10" y="4"/>
                      </a:cubicBezTo>
                      <a:cubicBezTo>
                        <a:pt x="14" y="8"/>
                        <a:pt x="18" y="13"/>
                        <a:pt x="20" y="18"/>
                      </a:cubicBezTo>
                      <a:cubicBezTo>
                        <a:pt x="20" y="18"/>
                        <a:pt x="20" y="17"/>
                        <a:pt x="21" y="17"/>
                      </a:cubicBezTo>
                      <a:cubicBezTo>
                        <a:pt x="16" y="14"/>
                        <a:pt x="12" y="11"/>
                        <a:pt x="9" y="7"/>
                      </a:cubicBezTo>
                      <a:cubicBezTo>
                        <a:pt x="9" y="7"/>
                        <a:pt x="8" y="8"/>
                        <a:pt x="8" y="8"/>
                      </a:cubicBezTo>
                      <a:cubicBezTo>
                        <a:pt x="11" y="11"/>
                        <a:pt x="14" y="14"/>
                        <a:pt x="18" y="16"/>
                      </a:cubicBezTo>
                      <a:cubicBezTo>
                        <a:pt x="19" y="16"/>
                        <a:pt x="19" y="15"/>
                        <a:pt x="19" y="15"/>
                      </a:cubicBezTo>
                      <a:cubicBezTo>
                        <a:pt x="17" y="13"/>
                        <a:pt x="14" y="12"/>
                        <a:pt x="16" y="9"/>
                      </a:cubicBezTo>
                      <a:cubicBezTo>
                        <a:pt x="17" y="8"/>
                        <a:pt x="15" y="7"/>
                        <a:pt x="15" y="8"/>
                      </a:cubicBezTo>
                      <a:cubicBezTo>
                        <a:pt x="12" y="11"/>
                        <a:pt x="15" y="13"/>
                        <a:pt x="18" y="16"/>
                      </a:cubicBezTo>
                      <a:cubicBezTo>
                        <a:pt x="18" y="15"/>
                        <a:pt x="18" y="15"/>
                        <a:pt x="19" y="15"/>
                      </a:cubicBezTo>
                      <a:cubicBezTo>
                        <a:pt x="15" y="13"/>
                        <a:pt x="12" y="10"/>
                        <a:pt x="9" y="7"/>
                      </a:cubicBezTo>
                      <a:cubicBezTo>
                        <a:pt x="8" y="6"/>
                        <a:pt x="7" y="7"/>
                        <a:pt x="8" y="8"/>
                      </a:cubicBezTo>
                      <a:cubicBezTo>
                        <a:pt x="11" y="12"/>
                        <a:pt x="15" y="16"/>
                        <a:pt x="20" y="18"/>
                      </a:cubicBezTo>
                      <a:cubicBezTo>
                        <a:pt x="20" y="19"/>
                        <a:pt x="21" y="18"/>
                        <a:pt x="21" y="18"/>
                      </a:cubicBezTo>
                      <a:cubicBezTo>
                        <a:pt x="19" y="12"/>
                        <a:pt x="15" y="7"/>
                        <a:pt x="11" y="3"/>
                      </a:cubicBezTo>
                      <a:cubicBezTo>
                        <a:pt x="11" y="2"/>
                        <a:pt x="10" y="3"/>
                        <a:pt x="10" y="4"/>
                      </a:cubicBezTo>
                      <a:cubicBezTo>
                        <a:pt x="13" y="7"/>
                        <a:pt x="16" y="10"/>
                        <a:pt x="19" y="12"/>
                      </a:cubicBezTo>
                      <a:cubicBezTo>
                        <a:pt x="19" y="12"/>
                        <a:pt x="20" y="11"/>
                        <a:pt x="20" y="11"/>
                      </a:cubicBezTo>
                      <a:cubicBezTo>
                        <a:pt x="17" y="9"/>
                        <a:pt x="13" y="7"/>
                        <a:pt x="9" y="5"/>
                      </a:cubicBezTo>
                      <a:cubicBezTo>
                        <a:pt x="9" y="5"/>
                        <a:pt x="8" y="6"/>
                        <a:pt x="9" y="7"/>
                      </a:cubicBezTo>
                      <a:cubicBezTo>
                        <a:pt x="10" y="8"/>
                        <a:pt x="11" y="9"/>
                        <a:pt x="12" y="10"/>
                      </a:cubicBezTo>
                      <a:cubicBezTo>
                        <a:pt x="12" y="9"/>
                        <a:pt x="13" y="9"/>
                        <a:pt x="13" y="9"/>
                      </a:cubicBezTo>
                      <a:cubicBezTo>
                        <a:pt x="10" y="7"/>
                        <a:pt x="7" y="4"/>
                        <a:pt x="4" y="2"/>
                      </a:cubicBezTo>
                      <a:cubicBezTo>
                        <a:pt x="3" y="1"/>
                        <a:pt x="2" y="2"/>
                        <a:pt x="3" y="3"/>
                      </a:cubicBezTo>
                      <a:cubicBezTo>
                        <a:pt x="5" y="5"/>
                        <a:pt x="7" y="6"/>
                        <a:pt x="9" y="8"/>
                      </a:cubicBezTo>
                      <a:cubicBezTo>
                        <a:pt x="9" y="8"/>
                        <a:pt x="10" y="7"/>
                        <a:pt x="10" y="7"/>
                      </a:cubicBezTo>
                      <a:cubicBezTo>
                        <a:pt x="7" y="5"/>
                        <a:pt x="4" y="3"/>
                        <a:pt x="2" y="1"/>
                      </a:cubicBezTo>
                      <a:cubicBezTo>
                        <a:pt x="2" y="1"/>
                        <a:pt x="2" y="1"/>
                        <a:pt x="1" y="2"/>
                      </a:cubicBezTo>
                      <a:cubicBezTo>
                        <a:pt x="5" y="3"/>
                        <a:pt x="8" y="6"/>
                        <a:pt x="12" y="7"/>
                      </a:cubicBezTo>
                      <a:cubicBezTo>
                        <a:pt x="12" y="7"/>
                        <a:pt x="13" y="6"/>
                        <a:pt x="12" y="6"/>
                      </a:cubicBezTo>
                      <a:cubicBezTo>
                        <a:pt x="11" y="5"/>
                        <a:pt x="9" y="3"/>
                        <a:pt x="8" y="2"/>
                      </a:cubicBezTo>
                      <a:cubicBezTo>
                        <a:pt x="7" y="1"/>
                        <a:pt x="6" y="2"/>
                        <a:pt x="6" y="3"/>
                      </a:cubicBezTo>
                      <a:cubicBezTo>
                        <a:pt x="7" y="4"/>
                        <a:pt x="7" y="4"/>
                        <a:pt x="8" y="5"/>
                      </a:cubicBezTo>
                      <a:cubicBezTo>
                        <a:pt x="9" y="5"/>
                        <a:pt x="10" y="4"/>
                        <a:pt x="9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83" name="Freeform 172"/>
                <p:cNvSpPr/>
                <p:nvPr/>
              </p:nvSpPr>
              <p:spPr bwMode="auto">
                <a:xfrm>
                  <a:off x="1477963" y="2270126"/>
                  <a:ext cx="38100" cy="34925"/>
                </a:xfrm>
                <a:custGeom>
                  <a:avLst/>
                  <a:gdLst>
                    <a:gd name="T0" fmla="*/ 2 w 37"/>
                    <a:gd name="T1" fmla="*/ 9 h 33"/>
                    <a:gd name="T2" fmla="*/ 15 w 37"/>
                    <a:gd name="T3" fmla="*/ 4 h 33"/>
                    <a:gd name="T4" fmla="*/ 22 w 37"/>
                    <a:gd name="T5" fmla="*/ 9 h 33"/>
                    <a:gd name="T6" fmla="*/ 31 w 37"/>
                    <a:gd name="T7" fmla="*/ 10 h 33"/>
                    <a:gd name="T8" fmla="*/ 32 w 37"/>
                    <a:gd name="T9" fmla="*/ 15 h 33"/>
                    <a:gd name="T10" fmla="*/ 31 w 37"/>
                    <a:gd name="T11" fmla="*/ 17 h 33"/>
                    <a:gd name="T12" fmla="*/ 29 w 37"/>
                    <a:gd name="T13" fmla="*/ 20 h 33"/>
                    <a:gd name="T14" fmla="*/ 30 w 37"/>
                    <a:gd name="T15" fmla="*/ 29 h 33"/>
                    <a:gd name="T16" fmla="*/ 29 w 37"/>
                    <a:gd name="T17" fmla="*/ 31 h 33"/>
                    <a:gd name="T18" fmla="*/ 32 w 37"/>
                    <a:gd name="T19" fmla="*/ 26 h 33"/>
                    <a:gd name="T20" fmla="*/ 34 w 37"/>
                    <a:gd name="T21" fmla="*/ 15 h 33"/>
                    <a:gd name="T22" fmla="*/ 36 w 37"/>
                    <a:gd name="T23" fmla="*/ 10 h 33"/>
                    <a:gd name="T24" fmla="*/ 32 w 37"/>
                    <a:gd name="T25" fmla="*/ 8 h 33"/>
                    <a:gd name="T26" fmla="*/ 25 w 37"/>
                    <a:gd name="T27" fmla="*/ 9 h 33"/>
                    <a:gd name="T28" fmla="*/ 19 w 37"/>
                    <a:gd name="T29" fmla="*/ 5 h 33"/>
                    <a:gd name="T30" fmla="*/ 1 w 37"/>
                    <a:gd name="T31" fmla="*/ 8 h 33"/>
                    <a:gd name="T32" fmla="*/ 2 w 37"/>
                    <a:gd name="T33" fmla="*/ 9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37" h="33">
                      <a:moveTo>
                        <a:pt x="2" y="9"/>
                      </a:moveTo>
                      <a:cubicBezTo>
                        <a:pt x="6" y="6"/>
                        <a:pt x="9" y="3"/>
                        <a:pt x="15" y="4"/>
                      </a:cubicBezTo>
                      <a:cubicBezTo>
                        <a:pt x="17" y="5"/>
                        <a:pt x="20" y="7"/>
                        <a:pt x="22" y="9"/>
                      </a:cubicBezTo>
                      <a:cubicBezTo>
                        <a:pt x="25" y="11"/>
                        <a:pt x="28" y="11"/>
                        <a:pt x="31" y="10"/>
                      </a:cubicBezTo>
                      <a:cubicBezTo>
                        <a:pt x="35" y="11"/>
                        <a:pt x="35" y="13"/>
                        <a:pt x="32" y="15"/>
                      </a:cubicBezTo>
                      <a:cubicBezTo>
                        <a:pt x="32" y="15"/>
                        <a:pt x="31" y="16"/>
                        <a:pt x="31" y="17"/>
                      </a:cubicBezTo>
                      <a:cubicBezTo>
                        <a:pt x="30" y="18"/>
                        <a:pt x="29" y="19"/>
                        <a:pt x="29" y="20"/>
                      </a:cubicBezTo>
                      <a:cubicBezTo>
                        <a:pt x="29" y="21"/>
                        <a:pt x="30" y="30"/>
                        <a:pt x="30" y="29"/>
                      </a:cubicBezTo>
                      <a:cubicBezTo>
                        <a:pt x="29" y="29"/>
                        <a:pt x="28" y="30"/>
                        <a:pt x="29" y="31"/>
                      </a:cubicBezTo>
                      <a:cubicBezTo>
                        <a:pt x="32" y="33"/>
                        <a:pt x="32" y="27"/>
                        <a:pt x="32" y="26"/>
                      </a:cubicBezTo>
                      <a:cubicBezTo>
                        <a:pt x="31" y="21"/>
                        <a:pt x="31" y="18"/>
                        <a:pt x="34" y="15"/>
                      </a:cubicBezTo>
                      <a:cubicBezTo>
                        <a:pt x="36" y="13"/>
                        <a:pt x="37" y="12"/>
                        <a:pt x="36" y="10"/>
                      </a:cubicBezTo>
                      <a:cubicBezTo>
                        <a:pt x="36" y="8"/>
                        <a:pt x="34" y="8"/>
                        <a:pt x="32" y="8"/>
                      </a:cubicBezTo>
                      <a:cubicBezTo>
                        <a:pt x="29" y="8"/>
                        <a:pt x="28" y="10"/>
                        <a:pt x="25" y="9"/>
                      </a:cubicBezTo>
                      <a:cubicBezTo>
                        <a:pt x="23" y="9"/>
                        <a:pt x="21" y="6"/>
                        <a:pt x="19" y="5"/>
                      </a:cubicBezTo>
                      <a:cubicBezTo>
                        <a:pt x="12" y="0"/>
                        <a:pt x="6" y="4"/>
                        <a:pt x="1" y="8"/>
                      </a:cubicBezTo>
                      <a:cubicBezTo>
                        <a:pt x="0" y="9"/>
                        <a:pt x="1" y="10"/>
                        <a:pt x="2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84" name="Freeform 173"/>
                <p:cNvSpPr/>
                <p:nvPr/>
              </p:nvSpPr>
              <p:spPr bwMode="auto">
                <a:xfrm>
                  <a:off x="1508125" y="2286001"/>
                  <a:ext cx="4763" cy="14288"/>
                </a:xfrm>
                <a:custGeom>
                  <a:avLst/>
                  <a:gdLst>
                    <a:gd name="T0" fmla="*/ 2 w 5"/>
                    <a:gd name="T1" fmla="*/ 12 h 13"/>
                    <a:gd name="T2" fmla="*/ 3 w 5"/>
                    <a:gd name="T3" fmla="*/ 8 h 13"/>
                    <a:gd name="T4" fmla="*/ 5 w 5"/>
                    <a:gd name="T5" fmla="*/ 3 h 13"/>
                    <a:gd name="T6" fmla="*/ 3 w 5"/>
                    <a:gd name="T7" fmla="*/ 3 h 13"/>
                    <a:gd name="T8" fmla="*/ 0 w 5"/>
                    <a:gd name="T9" fmla="*/ 9 h 13"/>
                    <a:gd name="T10" fmla="*/ 1 w 5"/>
                    <a:gd name="T11" fmla="*/ 10 h 13"/>
                    <a:gd name="T12" fmla="*/ 3 w 5"/>
                    <a:gd name="T13" fmla="*/ 2 h 13"/>
                    <a:gd name="T14" fmla="*/ 2 w 5"/>
                    <a:gd name="T15" fmla="*/ 1 h 13"/>
                    <a:gd name="T16" fmla="*/ 0 w 5"/>
                    <a:gd name="T17" fmla="*/ 8 h 13"/>
                    <a:gd name="T18" fmla="*/ 2 w 5"/>
                    <a:gd name="T19" fmla="*/ 8 h 13"/>
                    <a:gd name="T20" fmla="*/ 3 w 5"/>
                    <a:gd name="T21" fmla="*/ 1 h 13"/>
                    <a:gd name="T22" fmla="*/ 2 w 5"/>
                    <a:gd name="T23" fmla="*/ 1 h 13"/>
                    <a:gd name="T24" fmla="*/ 0 w 5"/>
                    <a:gd name="T25" fmla="*/ 8 h 13"/>
                    <a:gd name="T26" fmla="*/ 2 w 5"/>
                    <a:gd name="T27" fmla="*/ 8 h 13"/>
                    <a:gd name="T28" fmla="*/ 3 w 5"/>
                    <a:gd name="T29" fmla="*/ 2 h 13"/>
                    <a:gd name="T30" fmla="*/ 2 w 5"/>
                    <a:gd name="T31" fmla="*/ 1 h 13"/>
                    <a:gd name="T32" fmla="*/ 0 w 5"/>
                    <a:gd name="T33" fmla="*/ 10 h 13"/>
                    <a:gd name="T34" fmla="*/ 1 w 5"/>
                    <a:gd name="T35" fmla="*/ 10 h 13"/>
                    <a:gd name="T36" fmla="*/ 5 w 5"/>
                    <a:gd name="T37" fmla="*/ 3 h 13"/>
                    <a:gd name="T38" fmla="*/ 3 w 5"/>
                    <a:gd name="T39" fmla="*/ 3 h 13"/>
                    <a:gd name="T40" fmla="*/ 1 w 5"/>
                    <a:gd name="T41" fmla="*/ 8 h 13"/>
                    <a:gd name="T42" fmla="*/ 1 w 5"/>
                    <a:gd name="T43" fmla="*/ 12 h 13"/>
                    <a:gd name="T44" fmla="*/ 2 w 5"/>
                    <a:gd name="T45" fmla="*/ 1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5" h="13">
                      <a:moveTo>
                        <a:pt x="2" y="12"/>
                      </a:moveTo>
                      <a:cubicBezTo>
                        <a:pt x="2" y="10"/>
                        <a:pt x="3" y="9"/>
                        <a:pt x="3" y="8"/>
                      </a:cubicBezTo>
                      <a:cubicBezTo>
                        <a:pt x="3" y="6"/>
                        <a:pt x="4" y="4"/>
                        <a:pt x="5" y="3"/>
                      </a:cubicBezTo>
                      <a:cubicBezTo>
                        <a:pt x="4" y="3"/>
                        <a:pt x="4" y="3"/>
                        <a:pt x="3" y="3"/>
                      </a:cubicBezTo>
                      <a:cubicBezTo>
                        <a:pt x="2" y="5"/>
                        <a:pt x="1" y="7"/>
                        <a:pt x="0" y="9"/>
                      </a:cubicBezTo>
                      <a:cubicBezTo>
                        <a:pt x="0" y="10"/>
                        <a:pt x="1" y="10"/>
                        <a:pt x="1" y="10"/>
                      </a:cubicBezTo>
                      <a:cubicBezTo>
                        <a:pt x="1" y="7"/>
                        <a:pt x="2" y="4"/>
                        <a:pt x="3" y="2"/>
                      </a:cubicBezTo>
                      <a:cubicBezTo>
                        <a:pt x="3" y="2"/>
                        <a:pt x="2" y="1"/>
                        <a:pt x="2" y="1"/>
                      </a:cubicBezTo>
                      <a:cubicBezTo>
                        <a:pt x="1" y="3"/>
                        <a:pt x="1" y="5"/>
                        <a:pt x="0" y="8"/>
                      </a:cubicBezTo>
                      <a:cubicBezTo>
                        <a:pt x="1" y="8"/>
                        <a:pt x="1" y="8"/>
                        <a:pt x="2" y="8"/>
                      </a:cubicBezTo>
                      <a:cubicBezTo>
                        <a:pt x="2" y="6"/>
                        <a:pt x="2" y="3"/>
                        <a:pt x="3" y="1"/>
                      </a:cubicBezTo>
                      <a:cubicBezTo>
                        <a:pt x="3" y="1"/>
                        <a:pt x="2" y="0"/>
                        <a:pt x="2" y="1"/>
                      </a:cubicBezTo>
                      <a:cubicBezTo>
                        <a:pt x="1" y="3"/>
                        <a:pt x="0" y="6"/>
                        <a:pt x="0" y="8"/>
                      </a:cubicBezTo>
                      <a:cubicBezTo>
                        <a:pt x="0" y="8"/>
                        <a:pt x="1" y="9"/>
                        <a:pt x="2" y="8"/>
                      </a:cubicBezTo>
                      <a:cubicBezTo>
                        <a:pt x="2" y="6"/>
                        <a:pt x="3" y="4"/>
                        <a:pt x="3" y="2"/>
                      </a:cubicBezTo>
                      <a:cubicBezTo>
                        <a:pt x="3" y="1"/>
                        <a:pt x="2" y="0"/>
                        <a:pt x="2" y="1"/>
                      </a:cubicBezTo>
                      <a:cubicBezTo>
                        <a:pt x="1" y="4"/>
                        <a:pt x="0" y="7"/>
                        <a:pt x="0" y="10"/>
                      </a:cubicBezTo>
                      <a:cubicBezTo>
                        <a:pt x="0" y="10"/>
                        <a:pt x="1" y="11"/>
                        <a:pt x="1" y="10"/>
                      </a:cubicBezTo>
                      <a:cubicBezTo>
                        <a:pt x="2" y="8"/>
                        <a:pt x="4" y="5"/>
                        <a:pt x="5" y="3"/>
                      </a:cubicBezTo>
                      <a:cubicBezTo>
                        <a:pt x="5" y="2"/>
                        <a:pt x="4" y="2"/>
                        <a:pt x="3" y="3"/>
                      </a:cubicBezTo>
                      <a:cubicBezTo>
                        <a:pt x="3" y="4"/>
                        <a:pt x="2" y="6"/>
                        <a:pt x="1" y="8"/>
                      </a:cubicBezTo>
                      <a:cubicBezTo>
                        <a:pt x="1" y="9"/>
                        <a:pt x="1" y="11"/>
                        <a:pt x="1" y="12"/>
                      </a:cubicBezTo>
                      <a:cubicBezTo>
                        <a:pt x="1" y="13"/>
                        <a:pt x="3" y="13"/>
                        <a:pt x="2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85" name="Freeform 174"/>
                <p:cNvSpPr/>
                <p:nvPr/>
              </p:nvSpPr>
              <p:spPr bwMode="auto">
                <a:xfrm>
                  <a:off x="1481138" y="2273301"/>
                  <a:ext cx="31750" cy="25400"/>
                </a:xfrm>
                <a:custGeom>
                  <a:avLst/>
                  <a:gdLst>
                    <a:gd name="T0" fmla="*/ 23 w 30"/>
                    <a:gd name="T1" fmla="*/ 23 h 24"/>
                    <a:gd name="T2" fmla="*/ 27 w 30"/>
                    <a:gd name="T3" fmla="*/ 16 h 24"/>
                    <a:gd name="T4" fmla="*/ 22 w 30"/>
                    <a:gd name="T5" fmla="*/ 17 h 24"/>
                    <a:gd name="T6" fmla="*/ 21 w 30"/>
                    <a:gd name="T7" fmla="*/ 12 h 24"/>
                    <a:gd name="T8" fmla="*/ 22 w 30"/>
                    <a:gd name="T9" fmla="*/ 19 h 24"/>
                    <a:gd name="T10" fmla="*/ 23 w 30"/>
                    <a:gd name="T11" fmla="*/ 18 h 24"/>
                    <a:gd name="T12" fmla="*/ 25 w 30"/>
                    <a:gd name="T13" fmla="*/ 9 h 24"/>
                    <a:gd name="T14" fmla="*/ 24 w 30"/>
                    <a:gd name="T15" fmla="*/ 10 h 24"/>
                    <a:gd name="T16" fmla="*/ 22 w 30"/>
                    <a:gd name="T17" fmla="*/ 13 h 24"/>
                    <a:gd name="T18" fmla="*/ 17 w 30"/>
                    <a:gd name="T19" fmla="*/ 12 h 24"/>
                    <a:gd name="T20" fmla="*/ 14 w 30"/>
                    <a:gd name="T21" fmla="*/ 9 h 24"/>
                    <a:gd name="T22" fmla="*/ 1 w 30"/>
                    <a:gd name="T23" fmla="*/ 5 h 24"/>
                    <a:gd name="T24" fmla="*/ 7 w 30"/>
                    <a:gd name="T25" fmla="*/ 5 h 24"/>
                    <a:gd name="T26" fmla="*/ 6 w 30"/>
                    <a:gd name="T27" fmla="*/ 4 h 24"/>
                    <a:gd name="T28" fmla="*/ 12 w 30"/>
                    <a:gd name="T29" fmla="*/ 3 h 24"/>
                    <a:gd name="T30" fmla="*/ 11 w 30"/>
                    <a:gd name="T31" fmla="*/ 9 h 24"/>
                    <a:gd name="T32" fmla="*/ 18 w 30"/>
                    <a:gd name="T33" fmla="*/ 10 h 24"/>
                    <a:gd name="T34" fmla="*/ 26 w 30"/>
                    <a:gd name="T35" fmla="*/ 11 h 24"/>
                    <a:gd name="T36" fmla="*/ 24 w 30"/>
                    <a:gd name="T37" fmla="*/ 8 h 24"/>
                    <a:gd name="T38" fmla="*/ 23 w 30"/>
                    <a:gd name="T39" fmla="*/ 13 h 24"/>
                    <a:gd name="T40" fmla="*/ 22 w 30"/>
                    <a:gd name="T41" fmla="*/ 15 h 24"/>
                    <a:gd name="T42" fmla="*/ 24 w 30"/>
                    <a:gd name="T43" fmla="*/ 8 h 24"/>
                    <a:gd name="T44" fmla="*/ 27 w 30"/>
                    <a:gd name="T45" fmla="*/ 11 h 24"/>
                    <a:gd name="T46" fmla="*/ 17 w 30"/>
                    <a:gd name="T47" fmla="*/ 9 h 24"/>
                    <a:gd name="T48" fmla="*/ 20 w 30"/>
                    <a:gd name="T49" fmla="*/ 14 h 24"/>
                    <a:gd name="T50" fmla="*/ 12 w 30"/>
                    <a:gd name="T51" fmla="*/ 8 h 24"/>
                    <a:gd name="T52" fmla="*/ 18 w 30"/>
                    <a:gd name="T53" fmla="*/ 13 h 24"/>
                    <a:gd name="T54" fmla="*/ 11 w 30"/>
                    <a:gd name="T55" fmla="*/ 11 h 24"/>
                    <a:gd name="T56" fmla="*/ 18 w 30"/>
                    <a:gd name="T57" fmla="*/ 13 h 24"/>
                    <a:gd name="T58" fmla="*/ 11 w 30"/>
                    <a:gd name="T59" fmla="*/ 9 h 24"/>
                    <a:gd name="T60" fmla="*/ 11 w 30"/>
                    <a:gd name="T61" fmla="*/ 4 h 24"/>
                    <a:gd name="T62" fmla="*/ 4 w 30"/>
                    <a:gd name="T63" fmla="*/ 4 h 24"/>
                    <a:gd name="T64" fmla="*/ 13 w 30"/>
                    <a:gd name="T65" fmla="*/ 6 h 24"/>
                    <a:gd name="T66" fmla="*/ 1 w 30"/>
                    <a:gd name="T67" fmla="*/ 5 h 24"/>
                    <a:gd name="T68" fmla="*/ 11 w 30"/>
                    <a:gd name="T69" fmla="*/ 4 h 24"/>
                    <a:gd name="T70" fmla="*/ 3 w 30"/>
                    <a:gd name="T71" fmla="*/ 4 h 24"/>
                    <a:gd name="T72" fmla="*/ 12 w 30"/>
                    <a:gd name="T73" fmla="*/ 5 h 24"/>
                    <a:gd name="T74" fmla="*/ 6 w 30"/>
                    <a:gd name="T75" fmla="*/ 3 h 24"/>
                    <a:gd name="T76" fmla="*/ 12 w 30"/>
                    <a:gd name="T77" fmla="*/ 7 h 24"/>
                    <a:gd name="T78" fmla="*/ 7 w 30"/>
                    <a:gd name="T79" fmla="*/ 5 h 24"/>
                    <a:gd name="T80" fmla="*/ 14 w 30"/>
                    <a:gd name="T81" fmla="*/ 10 h 24"/>
                    <a:gd name="T82" fmla="*/ 11 w 30"/>
                    <a:gd name="T83" fmla="*/ 9 h 24"/>
                    <a:gd name="T84" fmla="*/ 21 w 30"/>
                    <a:gd name="T85" fmla="*/ 10 h 24"/>
                    <a:gd name="T86" fmla="*/ 15 w 30"/>
                    <a:gd name="T87" fmla="*/ 13 h 24"/>
                    <a:gd name="T88" fmla="*/ 27 w 30"/>
                    <a:gd name="T89" fmla="*/ 8 h 24"/>
                    <a:gd name="T90" fmla="*/ 22 w 30"/>
                    <a:gd name="T91" fmla="*/ 15 h 24"/>
                    <a:gd name="T92" fmla="*/ 27 w 30"/>
                    <a:gd name="T93" fmla="*/ 8 h 24"/>
                    <a:gd name="T94" fmla="*/ 21 w 30"/>
                    <a:gd name="T95" fmla="*/ 16 h 24"/>
                    <a:gd name="T96" fmla="*/ 27 w 30"/>
                    <a:gd name="T97" fmla="*/ 10 h 24"/>
                    <a:gd name="T98" fmla="*/ 21 w 30"/>
                    <a:gd name="T99" fmla="*/ 19 h 24"/>
                    <a:gd name="T100" fmla="*/ 24 w 30"/>
                    <a:gd name="T101" fmla="*/ 11 h 24"/>
                    <a:gd name="T102" fmla="*/ 22 w 30"/>
                    <a:gd name="T103" fmla="*/ 22 h 24"/>
                    <a:gd name="T104" fmla="*/ 23 w 30"/>
                    <a:gd name="T105" fmla="*/ 11 h 24"/>
                    <a:gd name="T106" fmla="*/ 23 w 30"/>
                    <a:gd name="T107" fmla="*/ 21 h 24"/>
                    <a:gd name="T108" fmla="*/ 23 w 30"/>
                    <a:gd name="T109" fmla="*/ 13 h 24"/>
                    <a:gd name="T110" fmla="*/ 27 w 30"/>
                    <a:gd name="T111" fmla="*/ 16 h 24"/>
                    <a:gd name="T112" fmla="*/ 23 w 30"/>
                    <a:gd name="T113" fmla="*/ 23 h 24"/>
                    <a:gd name="T114" fmla="*/ 29 w 30"/>
                    <a:gd name="T115" fmla="*/ 13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30" h="24">
                      <a:moveTo>
                        <a:pt x="28" y="12"/>
                      </a:moveTo>
                      <a:cubicBezTo>
                        <a:pt x="26" y="16"/>
                        <a:pt x="25" y="19"/>
                        <a:pt x="23" y="23"/>
                      </a:cubicBezTo>
                      <a:cubicBezTo>
                        <a:pt x="24" y="23"/>
                        <a:pt x="24" y="23"/>
                        <a:pt x="25" y="23"/>
                      </a:cubicBezTo>
                      <a:cubicBezTo>
                        <a:pt x="25" y="21"/>
                        <a:pt x="26" y="18"/>
                        <a:pt x="27" y="16"/>
                      </a:cubicBezTo>
                      <a:cubicBezTo>
                        <a:pt x="27" y="15"/>
                        <a:pt x="26" y="15"/>
                        <a:pt x="25" y="15"/>
                      </a:cubicBezTo>
                      <a:cubicBezTo>
                        <a:pt x="24" y="16"/>
                        <a:pt x="23" y="16"/>
                        <a:pt x="22" y="17"/>
                      </a:cubicBezTo>
                      <a:cubicBezTo>
                        <a:pt x="22" y="15"/>
                        <a:pt x="22" y="13"/>
                        <a:pt x="23" y="12"/>
                      </a:cubicBezTo>
                      <a:cubicBezTo>
                        <a:pt x="22" y="12"/>
                        <a:pt x="22" y="12"/>
                        <a:pt x="21" y="12"/>
                      </a:cubicBezTo>
                      <a:cubicBezTo>
                        <a:pt x="22" y="13"/>
                        <a:pt x="22" y="14"/>
                        <a:pt x="23" y="14"/>
                      </a:cubicBezTo>
                      <a:cubicBezTo>
                        <a:pt x="23" y="16"/>
                        <a:pt x="23" y="18"/>
                        <a:pt x="22" y="19"/>
                      </a:cubicBezTo>
                      <a:cubicBezTo>
                        <a:pt x="20" y="15"/>
                        <a:pt x="26" y="12"/>
                        <a:pt x="21" y="18"/>
                      </a:cubicBezTo>
                      <a:cubicBezTo>
                        <a:pt x="22" y="18"/>
                        <a:pt x="22" y="18"/>
                        <a:pt x="23" y="18"/>
                      </a:cubicBezTo>
                      <a:cubicBezTo>
                        <a:pt x="22" y="15"/>
                        <a:pt x="23" y="12"/>
                        <a:pt x="26" y="10"/>
                      </a:cubicBezTo>
                      <a:cubicBezTo>
                        <a:pt x="26" y="10"/>
                        <a:pt x="26" y="10"/>
                        <a:pt x="25" y="9"/>
                      </a:cubicBezTo>
                      <a:cubicBezTo>
                        <a:pt x="25" y="10"/>
                        <a:pt x="25" y="10"/>
                        <a:pt x="25" y="11"/>
                      </a:cubicBezTo>
                      <a:cubicBezTo>
                        <a:pt x="23" y="15"/>
                        <a:pt x="23" y="15"/>
                        <a:pt x="24" y="10"/>
                      </a:cubicBezTo>
                      <a:cubicBezTo>
                        <a:pt x="24" y="11"/>
                        <a:pt x="25" y="12"/>
                        <a:pt x="25" y="12"/>
                      </a:cubicBezTo>
                      <a:cubicBezTo>
                        <a:pt x="24" y="11"/>
                        <a:pt x="23" y="11"/>
                        <a:pt x="22" y="13"/>
                      </a:cubicBezTo>
                      <a:cubicBezTo>
                        <a:pt x="21" y="13"/>
                        <a:pt x="20" y="13"/>
                        <a:pt x="19" y="14"/>
                      </a:cubicBezTo>
                      <a:cubicBezTo>
                        <a:pt x="20" y="11"/>
                        <a:pt x="19" y="10"/>
                        <a:pt x="17" y="12"/>
                      </a:cubicBezTo>
                      <a:cubicBezTo>
                        <a:pt x="16" y="12"/>
                        <a:pt x="10" y="11"/>
                        <a:pt x="14" y="10"/>
                      </a:cubicBezTo>
                      <a:cubicBezTo>
                        <a:pt x="15" y="10"/>
                        <a:pt x="14" y="9"/>
                        <a:pt x="14" y="9"/>
                      </a:cubicBezTo>
                      <a:cubicBezTo>
                        <a:pt x="10" y="9"/>
                        <a:pt x="9" y="7"/>
                        <a:pt x="10" y="5"/>
                      </a:cubicBezTo>
                      <a:cubicBezTo>
                        <a:pt x="7" y="7"/>
                        <a:pt x="4" y="7"/>
                        <a:pt x="1" y="5"/>
                      </a:cubicBezTo>
                      <a:cubicBezTo>
                        <a:pt x="1" y="6"/>
                        <a:pt x="1" y="6"/>
                        <a:pt x="1" y="6"/>
                      </a:cubicBezTo>
                      <a:cubicBezTo>
                        <a:pt x="3" y="6"/>
                        <a:pt x="5" y="5"/>
                        <a:pt x="7" y="5"/>
                      </a:cubicBezTo>
                      <a:cubicBezTo>
                        <a:pt x="7" y="5"/>
                        <a:pt x="8" y="5"/>
                        <a:pt x="8" y="5"/>
                      </a:cubicBezTo>
                      <a:cubicBezTo>
                        <a:pt x="13" y="6"/>
                        <a:pt x="12" y="5"/>
                        <a:pt x="6" y="4"/>
                      </a:cubicBezTo>
                      <a:cubicBezTo>
                        <a:pt x="7" y="3"/>
                        <a:pt x="8" y="2"/>
                        <a:pt x="9" y="2"/>
                      </a:cubicBezTo>
                      <a:cubicBezTo>
                        <a:pt x="10" y="2"/>
                        <a:pt x="11" y="2"/>
                        <a:pt x="12" y="3"/>
                      </a:cubicBezTo>
                      <a:cubicBezTo>
                        <a:pt x="13" y="4"/>
                        <a:pt x="15" y="8"/>
                        <a:pt x="11" y="8"/>
                      </a:cubicBezTo>
                      <a:cubicBezTo>
                        <a:pt x="11" y="8"/>
                        <a:pt x="11" y="9"/>
                        <a:pt x="11" y="9"/>
                      </a:cubicBezTo>
                      <a:cubicBezTo>
                        <a:pt x="13" y="8"/>
                        <a:pt x="14" y="9"/>
                        <a:pt x="13" y="11"/>
                      </a:cubicBezTo>
                      <a:cubicBezTo>
                        <a:pt x="15" y="9"/>
                        <a:pt x="17" y="8"/>
                        <a:pt x="18" y="10"/>
                      </a:cubicBezTo>
                      <a:cubicBezTo>
                        <a:pt x="19" y="10"/>
                        <a:pt x="20" y="10"/>
                        <a:pt x="20" y="10"/>
                      </a:cubicBezTo>
                      <a:cubicBezTo>
                        <a:pt x="23" y="9"/>
                        <a:pt x="25" y="9"/>
                        <a:pt x="26" y="11"/>
                      </a:cubicBezTo>
                      <a:cubicBezTo>
                        <a:pt x="27" y="10"/>
                        <a:pt x="27" y="10"/>
                        <a:pt x="27" y="10"/>
                      </a:cubicBezTo>
                      <a:cubicBezTo>
                        <a:pt x="26" y="9"/>
                        <a:pt x="25" y="9"/>
                        <a:pt x="24" y="8"/>
                      </a:cubicBezTo>
                      <a:cubicBezTo>
                        <a:pt x="23" y="8"/>
                        <a:pt x="23" y="9"/>
                        <a:pt x="23" y="9"/>
                      </a:cubicBezTo>
                      <a:cubicBezTo>
                        <a:pt x="23" y="10"/>
                        <a:pt x="23" y="12"/>
                        <a:pt x="23" y="13"/>
                      </a:cubicBezTo>
                      <a:cubicBezTo>
                        <a:pt x="23" y="12"/>
                        <a:pt x="21" y="12"/>
                        <a:pt x="21" y="13"/>
                      </a:cubicBezTo>
                      <a:cubicBezTo>
                        <a:pt x="22" y="14"/>
                        <a:pt x="22" y="14"/>
                        <a:pt x="22" y="15"/>
                      </a:cubicBezTo>
                      <a:cubicBezTo>
                        <a:pt x="22" y="15"/>
                        <a:pt x="23" y="15"/>
                        <a:pt x="23" y="15"/>
                      </a:cubicBezTo>
                      <a:cubicBezTo>
                        <a:pt x="26" y="13"/>
                        <a:pt x="27" y="10"/>
                        <a:pt x="24" y="8"/>
                      </a:cubicBezTo>
                      <a:cubicBezTo>
                        <a:pt x="24" y="9"/>
                        <a:pt x="23" y="9"/>
                        <a:pt x="23" y="9"/>
                      </a:cubicBezTo>
                      <a:cubicBezTo>
                        <a:pt x="24" y="10"/>
                        <a:pt x="25" y="10"/>
                        <a:pt x="27" y="11"/>
                      </a:cubicBezTo>
                      <a:cubicBezTo>
                        <a:pt x="27" y="11"/>
                        <a:pt x="28" y="10"/>
                        <a:pt x="27" y="10"/>
                      </a:cubicBezTo>
                      <a:cubicBezTo>
                        <a:pt x="24" y="7"/>
                        <a:pt x="20" y="8"/>
                        <a:pt x="17" y="9"/>
                      </a:cubicBezTo>
                      <a:cubicBezTo>
                        <a:pt x="17" y="9"/>
                        <a:pt x="16" y="10"/>
                        <a:pt x="16" y="10"/>
                      </a:cubicBezTo>
                      <a:cubicBezTo>
                        <a:pt x="17" y="13"/>
                        <a:pt x="17" y="13"/>
                        <a:pt x="20" y="14"/>
                      </a:cubicBezTo>
                      <a:cubicBezTo>
                        <a:pt x="20" y="14"/>
                        <a:pt x="21" y="14"/>
                        <a:pt x="21" y="13"/>
                      </a:cubicBezTo>
                      <a:cubicBezTo>
                        <a:pt x="21" y="10"/>
                        <a:pt x="15" y="5"/>
                        <a:pt x="12" y="8"/>
                      </a:cubicBezTo>
                      <a:cubicBezTo>
                        <a:pt x="8" y="12"/>
                        <a:pt x="14" y="16"/>
                        <a:pt x="18" y="14"/>
                      </a:cubicBezTo>
                      <a:cubicBezTo>
                        <a:pt x="18" y="14"/>
                        <a:pt x="18" y="14"/>
                        <a:pt x="18" y="13"/>
                      </a:cubicBezTo>
                      <a:cubicBezTo>
                        <a:pt x="18" y="10"/>
                        <a:pt x="15" y="9"/>
                        <a:pt x="11" y="10"/>
                      </a:cubicBezTo>
                      <a:cubicBezTo>
                        <a:pt x="11" y="10"/>
                        <a:pt x="10" y="11"/>
                        <a:pt x="11" y="11"/>
                      </a:cubicBezTo>
                      <a:cubicBezTo>
                        <a:pt x="12" y="14"/>
                        <a:pt x="15" y="14"/>
                        <a:pt x="18" y="13"/>
                      </a:cubicBezTo>
                      <a:cubicBezTo>
                        <a:pt x="18" y="13"/>
                        <a:pt x="18" y="13"/>
                        <a:pt x="18" y="13"/>
                      </a:cubicBezTo>
                      <a:cubicBezTo>
                        <a:pt x="18" y="8"/>
                        <a:pt x="14" y="7"/>
                        <a:pt x="10" y="8"/>
                      </a:cubicBezTo>
                      <a:cubicBezTo>
                        <a:pt x="10" y="8"/>
                        <a:pt x="10" y="9"/>
                        <a:pt x="11" y="9"/>
                      </a:cubicBezTo>
                      <a:cubicBezTo>
                        <a:pt x="19" y="10"/>
                        <a:pt x="13" y="0"/>
                        <a:pt x="8" y="0"/>
                      </a:cubicBezTo>
                      <a:cubicBezTo>
                        <a:pt x="1" y="1"/>
                        <a:pt x="6" y="9"/>
                        <a:pt x="11" y="4"/>
                      </a:cubicBezTo>
                      <a:cubicBezTo>
                        <a:pt x="11" y="4"/>
                        <a:pt x="11" y="4"/>
                        <a:pt x="10" y="3"/>
                      </a:cubicBezTo>
                      <a:cubicBezTo>
                        <a:pt x="8" y="1"/>
                        <a:pt x="6" y="2"/>
                        <a:pt x="4" y="4"/>
                      </a:cubicBezTo>
                      <a:cubicBezTo>
                        <a:pt x="3" y="4"/>
                        <a:pt x="4" y="5"/>
                        <a:pt x="4" y="5"/>
                      </a:cubicBezTo>
                      <a:cubicBezTo>
                        <a:pt x="6" y="8"/>
                        <a:pt x="10" y="8"/>
                        <a:pt x="13" y="6"/>
                      </a:cubicBezTo>
                      <a:cubicBezTo>
                        <a:pt x="13" y="5"/>
                        <a:pt x="13" y="5"/>
                        <a:pt x="13" y="4"/>
                      </a:cubicBezTo>
                      <a:cubicBezTo>
                        <a:pt x="9" y="3"/>
                        <a:pt x="5" y="4"/>
                        <a:pt x="1" y="5"/>
                      </a:cubicBezTo>
                      <a:cubicBezTo>
                        <a:pt x="0" y="5"/>
                        <a:pt x="0" y="6"/>
                        <a:pt x="1" y="6"/>
                      </a:cubicBezTo>
                      <a:cubicBezTo>
                        <a:pt x="5" y="9"/>
                        <a:pt x="9" y="8"/>
                        <a:pt x="11" y="4"/>
                      </a:cubicBezTo>
                      <a:cubicBezTo>
                        <a:pt x="11" y="4"/>
                        <a:pt x="11" y="4"/>
                        <a:pt x="11" y="3"/>
                      </a:cubicBezTo>
                      <a:cubicBezTo>
                        <a:pt x="8" y="1"/>
                        <a:pt x="6" y="1"/>
                        <a:pt x="3" y="4"/>
                      </a:cubicBezTo>
                      <a:cubicBezTo>
                        <a:pt x="3" y="4"/>
                        <a:pt x="3" y="5"/>
                        <a:pt x="3" y="5"/>
                      </a:cubicBezTo>
                      <a:cubicBezTo>
                        <a:pt x="6" y="8"/>
                        <a:pt x="9" y="8"/>
                        <a:pt x="12" y="5"/>
                      </a:cubicBezTo>
                      <a:cubicBezTo>
                        <a:pt x="12" y="5"/>
                        <a:pt x="12" y="4"/>
                        <a:pt x="11" y="4"/>
                      </a:cubicBezTo>
                      <a:cubicBezTo>
                        <a:pt x="10" y="3"/>
                        <a:pt x="8" y="3"/>
                        <a:pt x="6" y="3"/>
                      </a:cubicBezTo>
                      <a:cubicBezTo>
                        <a:pt x="6" y="3"/>
                        <a:pt x="6" y="4"/>
                        <a:pt x="6" y="4"/>
                      </a:cubicBezTo>
                      <a:cubicBezTo>
                        <a:pt x="7" y="7"/>
                        <a:pt x="10" y="11"/>
                        <a:pt x="12" y="7"/>
                      </a:cubicBezTo>
                      <a:cubicBezTo>
                        <a:pt x="13" y="7"/>
                        <a:pt x="13" y="7"/>
                        <a:pt x="12" y="7"/>
                      </a:cubicBezTo>
                      <a:cubicBezTo>
                        <a:pt x="10" y="5"/>
                        <a:pt x="9" y="4"/>
                        <a:pt x="7" y="5"/>
                      </a:cubicBezTo>
                      <a:cubicBezTo>
                        <a:pt x="6" y="5"/>
                        <a:pt x="6" y="6"/>
                        <a:pt x="6" y="6"/>
                      </a:cubicBezTo>
                      <a:cubicBezTo>
                        <a:pt x="8" y="9"/>
                        <a:pt x="10" y="11"/>
                        <a:pt x="14" y="10"/>
                      </a:cubicBezTo>
                      <a:cubicBezTo>
                        <a:pt x="14" y="10"/>
                        <a:pt x="14" y="9"/>
                        <a:pt x="14" y="9"/>
                      </a:cubicBezTo>
                      <a:cubicBezTo>
                        <a:pt x="12" y="9"/>
                        <a:pt x="11" y="9"/>
                        <a:pt x="11" y="9"/>
                      </a:cubicBezTo>
                      <a:cubicBezTo>
                        <a:pt x="10" y="10"/>
                        <a:pt x="10" y="10"/>
                        <a:pt x="10" y="11"/>
                      </a:cubicBezTo>
                      <a:cubicBezTo>
                        <a:pt x="13" y="13"/>
                        <a:pt x="19" y="15"/>
                        <a:pt x="21" y="10"/>
                      </a:cubicBezTo>
                      <a:cubicBezTo>
                        <a:pt x="21" y="10"/>
                        <a:pt x="20" y="9"/>
                        <a:pt x="20" y="9"/>
                      </a:cubicBezTo>
                      <a:cubicBezTo>
                        <a:pt x="17" y="10"/>
                        <a:pt x="16" y="11"/>
                        <a:pt x="15" y="13"/>
                      </a:cubicBezTo>
                      <a:cubicBezTo>
                        <a:pt x="15" y="13"/>
                        <a:pt x="15" y="14"/>
                        <a:pt x="15" y="14"/>
                      </a:cubicBezTo>
                      <a:cubicBezTo>
                        <a:pt x="20" y="17"/>
                        <a:pt x="27" y="13"/>
                        <a:pt x="27" y="8"/>
                      </a:cubicBezTo>
                      <a:cubicBezTo>
                        <a:pt x="27" y="7"/>
                        <a:pt x="27" y="7"/>
                        <a:pt x="27" y="7"/>
                      </a:cubicBezTo>
                      <a:cubicBezTo>
                        <a:pt x="22" y="7"/>
                        <a:pt x="18" y="11"/>
                        <a:pt x="22" y="15"/>
                      </a:cubicBezTo>
                      <a:cubicBezTo>
                        <a:pt x="22" y="15"/>
                        <a:pt x="23" y="15"/>
                        <a:pt x="23" y="15"/>
                      </a:cubicBezTo>
                      <a:cubicBezTo>
                        <a:pt x="26" y="14"/>
                        <a:pt x="28" y="12"/>
                        <a:pt x="27" y="8"/>
                      </a:cubicBezTo>
                      <a:cubicBezTo>
                        <a:pt x="27" y="8"/>
                        <a:pt x="27" y="8"/>
                        <a:pt x="26" y="8"/>
                      </a:cubicBezTo>
                      <a:cubicBezTo>
                        <a:pt x="22" y="8"/>
                        <a:pt x="19" y="12"/>
                        <a:pt x="21" y="16"/>
                      </a:cubicBezTo>
                      <a:cubicBezTo>
                        <a:pt x="21" y="16"/>
                        <a:pt x="21" y="17"/>
                        <a:pt x="22" y="16"/>
                      </a:cubicBezTo>
                      <a:cubicBezTo>
                        <a:pt x="25" y="15"/>
                        <a:pt x="26" y="13"/>
                        <a:pt x="27" y="10"/>
                      </a:cubicBezTo>
                      <a:cubicBezTo>
                        <a:pt x="27" y="9"/>
                        <a:pt x="26" y="9"/>
                        <a:pt x="26" y="9"/>
                      </a:cubicBezTo>
                      <a:cubicBezTo>
                        <a:pt x="22" y="11"/>
                        <a:pt x="20" y="15"/>
                        <a:pt x="21" y="19"/>
                      </a:cubicBezTo>
                      <a:cubicBezTo>
                        <a:pt x="22" y="19"/>
                        <a:pt x="22" y="19"/>
                        <a:pt x="23" y="19"/>
                      </a:cubicBezTo>
                      <a:cubicBezTo>
                        <a:pt x="24" y="16"/>
                        <a:pt x="25" y="14"/>
                        <a:pt x="24" y="11"/>
                      </a:cubicBezTo>
                      <a:cubicBezTo>
                        <a:pt x="23" y="11"/>
                        <a:pt x="23" y="11"/>
                        <a:pt x="22" y="11"/>
                      </a:cubicBezTo>
                      <a:cubicBezTo>
                        <a:pt x="19" y="14"/>
                        <a:pt x="20" y="18"/>
                        <a:pt x="22" y="22"/>
                      </a:cubicBezTo>
                      <a:cubicBezTo>
                        <a:pt x="22" y="22"/>
                        <a:pt x="23" y="22"/>
                        <a:pt x="23" y="22"/>
                      </a:cubicBezTo>
                      <a:cubicBezTo>
                        <a:pt x="25" y="18"/>
                        <a:pt x="24" y="15"/>
                        <a:pt x="23" y="11"/>
                      </a:cubicBezTo>
                      <a:cubicBezTo>
                        <a:pt x="22" y="11"/>
                        <a:pt x="22" y="11"/>
                        <a:pt x="21" y="11"/>
                      </a:cubicBezTo>
                      <a:cubicBezTo>
                        <a:pt x="20" y="15"/>
                        <a:pt x="21" y="18"/>
                        <a:pt x="23" y="21"/>
                      </a:cubicBezTo>
                      <a:cubicBezTo>
                        <a:pt x="24" y="21"/>
                        <a:pt x="24" y="21"/>
                        <a:pt x="25" y="20"/>
                      </a:cubicBezTo>
                      <a:cubicBezTo>
                        <a:pt x="26" y="18"/>
                        <a:pt x="26" y="15"/>
                        <a:pt x="23" y="13"/>
                      </a:cubicBezTo>
                      <a:cubicBezTo>
                        <a:pt x="23" y="13"/>
                        <a:pt x="23" y="13"/>
                        <a:pt x="22" y="13"/>
                      </a:cubicBezTo>
                      <a:cubicBezTo>
                        <a:pt x="17" y="18"/>
                        <a:pt x="23" y="22"/>
                        <a:pt x="27" y="16"/>
                      </a:cubicBezTo>
                      <a:cubicBezTo>
                        <a:pt x="26" y="16"/>
                        <a:pt x="26" y="16"/>
                        <a:pt x="25" y="16"/>
                      </a:cubicBezTo>
                      <a:cubicBezTo>
                        <a:pt x="25" y="18"/>
                        <a:pt x="24" y="20"/>
                        <a:pt x="23" y="23"/>
                      </a:cubicBezTo>
                      <a:cubicBezTo>
                        <a:pt x="23" y="24"/>
                        <a:pt x="24" y="24"/>
                        <a:pt x="25" y="23"/>
                      </a:cubicBezTo>
                      <a:cubicBezTo>
                        <a:pt x="26" y="20"/>
                        <a:pt x="27" y="16"/>
                        <a:pt x="29" y="13"/>
                      </a:cubicBezTo>
                      <a:cubicBezTo>
                        <a:pt x="30" y="12"/>
                        <a:pt x="28" y="11"/>
                        <a:pt x="28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86" name="Freeform 175"/>
                <p:cNvSpPr/>
                <p:nvPr/>
              </p:nvSpPr>
              <p:spPr bwMode="auto">
                <a:xfrm>
                  <a:off x="1501775" y="2225676"/>
                  <a:ext cx="42863" cy="52388"/>
                </a:xfrm>
                <a:custGeom>
                  <a:avLst/>
                  <a:gdLst>
                    <a:gd name="T0" fmla="*/ 13 w 41"/>
                    <a:gd name="T1" fmla="*/ 6 h 49"/>
                    <a:gd name="T2" fmla="*/ 8 w 41"/>
                    <a:gd name="T3" fmla="*/ 12 h 49"/>
                    <a:gd name="T4" fmla="*/ 9 w 41"/>
                    <a:gd name="T5" fmla="*/ 19 h 49"/>
                    <a:gd name="T6" fmla="*/ 13 w 41"/>
                    <a:gd name="T7" fmla="*/ 6 h 49"/>
                    <a:gd name="T8" fmla="*/ 18 w 41"/>
                    <a:gd name="T9" fmla="*/ 6 h 49"/>
                    <a:gd name="T10" fmla="*/ 10 w 41"/>
                    <a:gd name="T11" fmla="*/ 17 h 49"/>
                    <a:gd name="T12" fmla="*/ 20 w 41"/>
                    <a:gd name="T13" fmla="*/ 8 h 49"/>
                    <a:gd name="T14" fmla="*/ 26 w 41"/>
                    <a:gd name="T15" fmla="*/ 27 h 49"/>
                    <a:gd name="T16" fmla="*/ 17 w 41"/>
                    <a:gd name="T17" fmla="*/ 24 h 49"/>
                    <a:gd name="T18" fmla="*/ 22 w 41"/>
                    <a:gd name="T19" fmla="*/ 26 h 49"/>
                    <a:gd name="T20" fmla="*/ 27 w 41"/>
                    <a:gd name="T21" fmla="*/ 18 h 49"/>
                    <a:gd name="T22" fmla="*/ 23 w 41"/>
                    <a:gd name="T23" fmla="*/ 30 h 49"/>
                    <a:gd name="T24" fmla="*/ 22 w 41"/>
                    <a:gd name="T25" fmla="*/ 34 h 49"/>
                    <a:gd name="T26" fmla="*/ 26 w 41"/>
                    <a:gd name="T27" fmla="*/ 32 h 49"/>
                    <a:gd name="T28" fmla="*/ 30 w 41"/>
                    <a:gd name="T29" fmla="*/ 28 h 49"/>
                    <a:gd name="T30" fmla="*/ 30 w 41"/>
                    <a:gd name="T31" fmla="*/ 31 h 49"/>
                    <a:gd name="T32" fmla="*/ 34 w 41"/>
                    <a:gd name="T33" fmla="*/ 24 h 49"/>
                    <a:gd name="T34" fmla="*/ 30 w 41"/>
                    <a:gd name="T35" fmla="*/ 18 h 49"/>
                    <a:gd name="T36" fmla="*/ 36 w 41"/>
                    <a:gd name="T37" fmla="*/ 47 h 49"/>
                    <a:gd name="T38" fmla="*/ 36 w 41"/>
                    <a:gd name="T39" fmla="*/ 44 h 49"/>
                    <a:gd name="T40" fmla="*/ 33 w 41"/>
                    <a:gd name="T41" fmla="*/ 23 h 49"/>
                    <a:gd name="T42" fmla="*/ 33 w 41"/>
                    <a:gd name="T43" fmla="*/ 21 h 49"/>
                    <a:gd name="T44" fmla="*/ 36 w 41"/>
                    <a:gd name="T45" fmla="*/ 31 h 49"/>
                    <a:gd name="T46" fmla="*/ 32 w 41"/>
                    <a:gd name="T47" fmla="*/ 31 h 49"/>
                    <a:gd name="T48" fmla="*/ 33 w 41"/>
                    <a:gd name="T49" fmla="*/ 35 h 49"/>
                    <a:gd name="T50" fmla="*/ 31 w 41"/>
                    <a:gd name="T51" fmla="*/ 33 h 49"/>
                    <a:gd name="T52" fmla="*/ 26 w 41"/>
                    <a:gd name="T53" fmla="*/ 29 h 49"/>
                    <a:gd name="T54" fmla="*/ 25 w 41"/>
                    <a:gd name="T55" fmla="*/ 33 h 49"/>
                    <a:gd name="T56" fmla="*/ 28 w 41"/>
                    <a:gd name="T57" fmla="*/ 30 h 49"/>
                    <a:gd name="T58" fmla="*/ 29 w 41"/>
                    <a:gd name="T59" fmla="*/ 19 h 49"/>
                    <a:gd name="T60" fmla="*/ 25 w 41"/>
                    <a:gd name="T61" fmla="*/ 16 h 49"/>
                    <a:gd name="T62" fmla="*/ 28 w 41"/>
                    <a:gd name="T63" fmla="*/ 13 h 49"/>
                    <a:gd name="T64" fmla="*/ 26 w 41"/>
                    <a:gd name="T65" fmla="*/ 16 h 49"/>
                    <a:gd name="T66" fmla="*/ 24 w 41"/>
                    <a:gd name="T67" fmla="*/ 18 h 49"/>
                    <a:gd name="T68" fmla="*/ 24 w 41"/>
                    <a:gd name="T69" fmla="*/ 20 h 49"/>
                    <a:gd name="T70" fmla="*/ 22 w 41"/>
                    <a:gd name="T71" fmla="*/ 20 h 49"/>
                    <a:gd name="T72" fmla="*/ 18 w 41"/>
                    <a:gd name="T73" fmla="*/ 20 h 49"/>
                    <a:gd name="T74" fmla="*/ 18 w 41"/>
                    <a:gd name="T75" fmla="*/ 30 h 49"/>
                    <a:gd name="T76" fmla="*/ 28 w 41"/>
                    <a:gd name="T77" fmla="*/ 26 h 49"/>
                    <a:gd name="T78" fmla="*/ 24 w 41"/>
                    <a:gd name="T79" fmla="*/ 21 h 49"/>
                    <a:gd name="T80" fmla="*/ 19 w 41"/>
                    <a:gd name="T81" fmla="*/ 25 h 49"/>
                    <a:gd name="T82" fmla="*/ 19 w 41"/>
                    <a:gd name="T83" fmla="*/ 21 h 49"/>
                    <a:gd name="T84" fmla="*/ 9 w 41"/>
                    <a:gd name="T85" fmla="*/ 16 h 49"/>
                    <a:gd name="T86" fmla="*/ 10 w 41"/>
                    <a:gd name="T87" fmla="*/ 13 h 49"/>
                    <a:gd name="T88" fmla="*/ 6 w 41"/>
                    <a:gd name="T89" fmla="*/ 2 h 49"/>
                    <a:gd name="T90" fmla="*/ 17 w 41"/>
                    <a:gd name="T91" fmla="*/ 9 h 49"/>
                    <a:gd name="T92" fmla="*/ 15 w 41"/>
                    <a:gd name="T93" fmla="*/ 4 h 49"/>
                    <a:gd name="T94" fmla="*/ 14 w 41"/>
                    <a:gd name="T95" fmla="*/ 3 h 49"/>
                    <a:gd name="T96" fmla="*/ 10 w 41"/>
                    <a:gd name="T97" fmla="*/ 14 h 49"/>
                    <a:gd name="T98" fmla="*/ 13 w 41"/>
                    <a:gd name="T99" fmla="*/ 11 h 49"/>
                    <a:gd name="T100" fmla="*/ 8 w 41"/>
                    <a:gd name="T101" fmla="*/ 16 h 49"/>
                    <a:gd name="T102" fmla="*/ 9 w 41"/>
                    <a:gd name="T103" fmla="*/ 17 h 49"/>
                    <a:gd name="T104" fmla="*/ 12 w 41"/>
                    <a:gd name="T105" fmla="*/ 12 h 49"/>
                    <a:gd name="T106" fmla="*/ 5 w 41"/>
                    <a:gd name="T107" fmla="*/ 10 h 49"/>
                    <a:gd name="T108" fmla="*/ 6 w 41"/>
                    <a:gd name="T109" fmla="*/ 5 h 49"/>
                    <a:gd name="T110" fmla="*/ 11 w 41"/>
                    <a:gd name="T111" fmla="*/ 4 h 49"/>
                    <a:gd name="T112" fmla="*/ 11 w 41"/>
                    <a:gd name="T113" fmla="*/ 6 h 49"/>
                    <a:gd name="T114" fmla="*/ 9 w 41"/>
                    <a:gd name="T115" fmla="*/ 7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41" h="49">
                      <a:moveTo>
                        <a:pt x="10" y="6"/>
                      </a:moveTo>
                      <a:cubicBezTo>
                        <a:pt x="10" y="6"/>
                        <a:pt x="9" y="6"/>
                        <a:pt x="9" y="6"/>
                      </a:cubicBezTo>
                      <a:cubicBezTo>
                        <a:pt x="9" y="6"/>
                        <a:pt x="10" y="6"/>
                        <a:pt x="12" y="6"/>
                      </a:cubicBezTo>
                      <a:cubicBezTo>
                        <a:pt x="11" y="6"/>
                        <a:pt x="11" y="6"/>
                        <a:pt x="13" y="6"/>
                      </a:cubicBezTo>
                      <a:cubicBezTo>
                        <a:pt x="16" y="7"/>
                        <a:pt x="14" y="13"/>
                        <a:pt x="11" y="9"/>
                      </a:cubicBezTo>
                      <a:cubicBezTo>
                        <a:pt x="10" y="8"/>
                        <a:pt x="10" y="8"/>
                        <a:pt x="9" y="9"/>
                      </a:cubicBezTo>
                      <a:cubicBezTo>
                        <a:pt x="9" y="12"/>
                        <a:pt x="10" y="11"/>
                        <a:pt x="8" y="11"/>
                      </a:cubicBezTo>
                      <a:cubicBezTo>
                        <a:pt x="8" y="11"/>
                        <a:pt x="8" y="12"/>
                        <a:pt x="8" y="12"/>
                      </a:cubicBezTo>
                      <a:cubicBezTo>
                        <a:pt x="8" y="14"/>
                        <a:pt x="8" y="15"/>
                        <a:pt x="9" y="14"/>
                      </a:cubicBezTo>
                      <a:cubicBezTo>
                        <a:pt x="9" y="13"/>
                        <a:pt x="8" y="13"/>
                        <a:pt x="7" y="14"/>
                      </a:cubicBezTo>
                      <a:cubicBezTo>
                        <a:pt x="8" y="16"/>
                        <a:pt x="8" y="18"/>
                        <a:pt x="8" y="20"/>
                      </a:cubicBezTo>
                      <a:cubicBezTo>
                        <a:pt x="8" y="20"/>
                        <a:pt x="9" y="20"/>
                        <a:pt x="9" y="19"/>
                      </a:cubicBezTo>
                      <a:cubicBezTo>
                        <a:pt x="9" y="14"/>
                        <a:pt x="12" y="10"/>
                        <a:pt x="14" y="5"/>
                      </a:cubicBezTo>
                      <a:cubicBezTo>
                        <a:pt x="14" y="5"/>
                        <a:pt x="14" y="5"/>
                        <a:pt x="13" y="5"/>
                      </a:cubicBezTo>
                      <a:cubicBezTo>
                        <a:pt x="8" y="4"/>
                        <a:pt x="16" y="3"/>
                        <a:pt x="13" y="5"/>
                      </a:cubicBezTo>
                      <a:cubicBezTo>
                        <a:pt x="12" y="5"/>
                        <a:pt x="12" y="6"/>
                        <a:pt x="13" y="6"/>
                      </a:cubicBezTo>
                      <a:cubicBezTo>
                        <a:pt x="14" y="6"/>
                        <a:pt x="18" y="9"/>
                        <a:pt x="19" y="9"/>
                      </a:cubicBezTo>
                      <a:cubicBezTo>
                        <a:pt x="20" y="9"/>
                        <a:pt x="20" y="8"/>
                        <a:pt x="19" y="8"/>
                      </a:cubicBezTo>
                      <a:cubicBezTo>
                        <a:pt x="17" y="7"/>
                        <a:pt x="16" y="7"/>
                        <a:pt x="18" y="8"/>
                      </a:cubicBezTo>
                      <a:cubicBezTo>
                        <a:pt x="18" y="8"/>
                        <a:pt x="19" y="7"/>
                        <a:pt x="18" y="6"/>
                      </a:cubicBezTo>
                      <a:cubicBezTo>
                        <a:pt x="15" y="5"/>
                        <a:pt x="12" y="3"/>
                        <a:pt x="9" y="2"/>
                      </a:cubicBezTo>
                      <a:cubicBezTo>
                        <a:pt x="12" y="3"/>
                        <a:pt x="9" y="12"/>
                        <a:pt x="8" y="14"/>
                      </a:cubicBezTo>
                      <a:cubicBezTo>
                        <a:pt x="8" y="15"/>
                        <a:pt x="9" y="16"/>
                        <a:pt x="9" y="15"/>
                      </a:cubicBezTo>
                      <a:cubicBezTo>
                        <a:pt x="11" y="14"/>
                        <a:pt x="10" y="16"/>
                        <a:pt x="10" y="17"/>
                      </a:cubicBezTo>
                      <a:cubicBezTo>
                        <a:pt x="10" y="18"/>
                        <a:pt x="11" y="18"/>
                        <a:pt x="12" y="18"/>
                      </a:cubicBezTo>
                      <a:cubicBezTo>
                        <a:pt x="12" y="16"/>
                        <a:pt x="12" y="15"/>
                        <a:pt x="12" y="14"/>
                      </a:cubicBezTo>
                      <a:cubicBezTo>
                        <a:pt x="12" y="13"/>
                        <a:pt x="11" y="13"/>
                        <a:pt x="11" y="14"/>
                      </a:cubicBezTo>
                      <a:cubicBezTo>
                        <a:pt x="13" y="10"/>
                        <a:pt x="16" y="8"/>
                        <a:pt x="20" y="8"/>
                      </a:cubicBezTo>
                      <a:cubicBezTo>
                        <a:pt x="29" y="8"/>
                        <a:pt x="29" y="13"/>
                        <a:pt x="20" y="23"/>
                      </a:cubicBezTo>
                      <a:cubicBezTo>
                        <a:pt x="22" y="22"/>
                        <a:pt x="24" y="22"/>
                        <a:pt x="24" y="25"/>
                      </a:cubicBezTo>
                      <a:cubicBezTo>
                        <a:pt x="24" y="25"/>
                        <a:pt x="14" y="29"/>
                        <a:pt x="21" y="23"/>
                      </a:cubicBezTo>
                      <a:cubicBezTo>
                        <a:pt x="24" y="21"/>
                        <a:pt x="26" y="23"/>
                        <a:pt x="26" y="27"/>
                      </a:cubicBezTo>
                      <a:cubicBezTo>
                        <a:pt x="22" y="32"/>
                        <a:pt x="20" y="32"/>
                        <a:pt x="19" y="27"/>
                      </a:cubicBezTo>
                      <a:cubicBezTo>
                        <a:pt x="22" y="20"/>
                        <a:pt x="23" y="19"/>
                        <a:pt x="20" y="24"/>
                      </a:cubicBezTo>
                      <a:cubicBezTo>
                        <a:pt x="18" y="28"/>
                        <a:pt x="18" y="28"/>
                        <a:pt x="19" y="25"/>
                      </a:cubicBezTo>
                      <a:cubicBezTo>
                        <a:pt x="19" y="24"/>
                        <a:pt x="18" y="24"/>
                        <a:pt x="17" y="24"/>
                      </a:cubicBezTo>
                      <a:cubicBezTo>
                        <a:pt x="16" y="27"/>
                        <a:pt x="16" y="26"/>
                        <a:pt x="19" y="23"/>
                      </a:cubicBezTo>
                      <a:cubicBezTo>
                        <a:pt x="19" y="26"/>
                        <a:pt x="20" y="28"/>
                        <a:pt x="20" y="31"/>
                      </a:cubicBezTo>
                      <a:cubicBezTo>
                        <a:pt x="20" y="32"/>
                        <a:pt x="21" y="32"/>
                        <a:pt x="21" y="31"/>
                      </a:cubicBezTo>
                      <a:cubicBezTo>
                        <a:pt x="22" y="24"/>
                        <a:pt x="22" y="22"/>
                        <a:pt x="22" y="26"/>
                      </a:cubicBezTo>
                      <a:cubicBezTo>
                        <a:pt x="23" y="30"/>
                        <a:pt x="24" y="29"/>
                        <a:pt x="24" y="23"/>
                      </a:cubicBezTo>
                      <a:cubicBezTo>
                        <a:pt x="24" y="25"/>
                        <a:pt x="24" y="26"/>
                        <a:pt x="24" y="28"/>
                      </a:cubicBezTo>
                      <a:cubicBezTo>
                        <a:pt x="24" y="28"/>
                        <a:pt x="26" y="25"/>
                        <a:pt x="26" y="24"/>
                      </a:cubicBezTo>
                      <a:cubicBezTo>
                        <a:pt x="26" y="22"/>
                        <a:pt x="27" y="20"/>
                        <a:pt x="27" y="18"/>
                      </a:cubicBezTo>
                      <a:cubicBezTo>
                        <a:pt x="29" y="22"/>
                        <a:pt x="29" y="29"/>
                        <a:pt x="28" y="18"/>
                      </a:cubicBezTo>
                      <a:cubicBezTo>
                        <a:pt x="29" y="20"/>
                        <a:pt x="30" y="22"/>
                        <a:pt x="31" y="24"/>
                      </a:cubicBezTo>
                      <a:cubicBezTo>
                        <a:pt x="33" y="33"/>
                        <a:pt x="26" y="29"/>
                        <a:pt x="23" y="28"/>
                      </a:cubicBezTo>
                      <a:cubicBezTo>
                        <a:pt x="23" y="28"/>
                        <a:pt x="22" y="30"/>
                        <a:pt x="23" y="30"/>
                      </a:cubicBezTo>
                      <a:cubicBezTo>
                        <a:pt x="26" y="31"/>
                        <a:pt x="25" y="31"/>
                        <a:pt x="29" y="31"/>
                      </a:cubicBezTo>
                      <a:cubicBezTo>
                        <a:pt x="29" y="31"/>
                        <a:pt x="29" y="29"/>
                        <a:pt x="28" y="29"/>
                      </a:cubicBezTo>
                      <a:cubicBezTo>
                        <a:pt x="25" y="30"/>
                        <a:pt x="24" y="30"/>
                        <a:pt x="22" y="33"/>
                      </a:cubicBezTo>
                      <a:cubicBezTo>
                        <a:pt x="21" y="33"/>
                        <a:pt x="22" y="33"/>
                        <a:pt x="22" y="34"/>
                      </a:cubicBezTo>
                      <a:cubicBezTo>
                        <a:pt x="22" y="33"/>
                        <a:pt x="21" y="32"/>
                        <a:pt x="19" y="33"/>
                      </a:cubicBezTo>
                      <a:cubicBezTo>
                        <a:pt x="18" y="33"/>
                        <a:pt x="18" y="35"/>
                        <a:pt x="19" y="35"/>
                      </a:cubicBezTo>
                      <a:cubicBezTo>
                        <a:pt x="22" y="35"/>
                        <a:pt x="24" y="34"/>
                        <a:pt x="27" y="33"/>
                      </a:cubicBezTo>
                      <a:cubicBezTo>
                        <a:pt x="27" y="33"/>
                        <a:pt x="27" y="32"/>
                        <a:pt x="26" y="32"/>
                      </a:cubicBezTo>
                      <a:cubicBezTo>
                        <a:pt x="25" y="32"/>
                        <a:pt x="25" y="32"/>
                        <a:pt x="24" y="33"/>
                      </a:cubicBezTo>
                      <a:cubicBezTo>
                        <a:pt x="23" y="33"/>
                        <a:pt x="23" y="34"/>
                        <a:pt x="24" y="34"/>
                      </a:cubicBezTo>
                      <a:cubicBezTo>
                        <a:pt x="28" y="34"/>
                        <a:pt x="30" y="32"/>
                        <a:pt x="31" y="28"/>
                      </a:cubicBezTo>
                      <a:cubicBezTo>
                        <a:pt x="31" y="28"/>
                        <a:pt x="30" y="27"/>
                        <a:pt x="30" y="28"/>
                      </a:cubicBezTo>
                      <a:cubicBezTo>
                        <a:pt x="25" y="29"/>
                        <a:pt x="31" y="27"/>
                        <a:pt x="31" y="30"/>
                      </a:cubicBezTo>
                      <a:cubicBezTo>
                        <a:pt x="33" y="30"/>
                        <a:pt x="33" y="29"/>
                        <a:pt x="32" y="27"/>
                      </a:cubicBezTo>
                      <a:cubicBezTo>
                        <a:pt x="34" y="32"/>
                        <a:pt x="33" y="33"/>
                        <a:pt x="30" y="30"/>
                      </a:cubicBezTo>
                      <a:cubicBezTo>
                        <a:pt x="30" y="31"/>
                        <a:pt x="30" y="31"/>
                        <a:pt x="30" y="31"/>
                      </a:cubicBezTo>
                      <a:cubicBezTo>
                        <a:pt x="31" y="33"/>
                        <a:pt x="33" y="35"/>
                        <a:pt x="34" y="36"/>
                      </a:cubicBezTo>
                      <a:cubicBezTo>
                        <a:pt x="37" y="35"/>
                        <a:pt x="38" y="36"/>
                        <a:pt x="38" y="39"/>
                      </a:cubicBezTo>
                      <a:cubicBezTo>
                        <a:pt x="37" y="38"/>
                        <a:pt x="37" y="34"/>
                        <a:pt x="37" y="32"/>
                      </a:cubicBezTo>
                      <a:cubicBezTo>
                        <a:pt x="36" y="29"/>
                        <a:pt x="36" y="26"/>
                        <a:pt x="34" y="24"/>
                      </a:cubicBezTo>
                      <a:cubicBezTo>
                        <a:pt x="39" y="30"/>
                        <a:pt x="39" y="32"/>
                        <a:pt x="34" y="28"/>
                      </a:cubicBezTo>
                      <a:cubicBezTo>
                        <a:pt x="32" y="22"/>
                        <a:pt x="35" y="30"/>
                        <a:pt x="35" y="30"/>
                      </a:cubicBezTo>
                      <a:cubicBezTo>
                        <a:pt x="35" y="31"/>
                        <a:pt x="37" y="30"/>
                        <a:pt x="36" y="30"/>
                      </a:cubicBezTo>
                      <a:cubicBezTo>
                        <a:pt x="35" y="25"/>
                        <a:pt x="33" y="21"/>
                        <a:pt x="30" y="18"/>
                      </a:cubicBezTo>
                      <a:cubicBezTo>
                        <a:pt x="29" y="17"/>
                        <a:pt x="28" y="17"/>
                        <a:pt x="29" y="18"/>
                      </a:cubicBezTo>
                      <a:cubicBezTo>
                        <a:pt x="29" y="21"/>
                        <a:pt x="31" y="22"/>
                        <a:pt x="33" y="24"/>
                      </a:cubicBezTo>
                      <a:cubicBezTo>
                        <a:pt x="36" y="28"/>
                        <a:pt x="38" y="29"/>
                        <a:pt x="38" y="35"/>
                      </a:cubicBezTo>
                      <a:cubicBezTo>
                        <a:pt x="39" y="37"/>
                        <a:pt x="36" y="45"/>
                        <a:pt x="36" y="47"/>
                      </a:cubicBezTo>
                      <a:cubicBezTo>
                        <a:pt x="36" y="48"/>
                        <a:pt x="37" y="49"/>
                        <a:pt x="37" y="48"/>
                      </a:cubicBezTo>
                      <a:cubicBezTo>
                        <a:pt x="38" y="45"/>
                        <a:pt x="38" y="43"/>
                        <a:pt x="37" y="39"/>
                      </a:cubicBezTo>
                      <a:cubicBezTo>
                        <a:pt x="37" y="39"/>
                        <a:pt x="36" y="39"/>
                        <a:pt x="36" y="40"/>
                      </a:cubicBezTo>
                      <a:cubicBezTo>
                        <a:pt x="36" y="41"/>
                        <a:pt x="36" y="42"/>
                        <a:pt x="36" y="44"/>
                      </a:cubicBezTo>
                      <a:cubicBezTo>
                        <a:pt x="37" y="45"/>
                        <a:pt x="38" y="44"/>
                        <a:pt x="38" y="44"/>
                      </a:cubicBezTo>
                      <a:cubicBezTo>
                        <a:pt x="40" y="38"/>
                        <a:pt x="41" y="33"/>
                        <a:pt x="38" y="28"/>
                      </a:cubicBezTo>
                      <a:cubicBezTo>
                        <a:pt x="36" y="26"/>
                        <a:pt x="34" y="24"/>
                        <a:pt x="32" y="22"/>
                      </a:cubicBezTo>
                      <a:cubicBezTo>
                        <a:pt x="27" y="16"/>
                        <a:pt x="39" y="35"/>
                        <a:pt x="33" y="23"/>
                      </a:cubicBezTo>
                      <a:cubicBezTo>
                        <a:pt x="33" y="23"/>
                        <a:pt x="32" y="23"/>
                        <a:pt x="32" y="24"/>
                      </a:cubicBezTo>
                      <a:cubicBezTo>
                        <a:pt x="33" y="28"/>
                        <a:pt x="33" y="33"/>
                        <a:pt x="37" y="35"/>
                      </a:cubicBezTo>
                      <a:cubicBezTo>
                        <a:pt x="38" y="35"/>
                        <a:pt x="38" y="35"/>
                        <a:pt x="39" y="34"/>
                      </a:cubicBezTo>
                      <a:cubicBezTo>
                        <a:pt x="39" y="29"/>
                        <a:pt x="37" y="25"/>
                        <a:pt x="33" y="21"/>
                      </a:cubicBezTo>
                      <a:cubicBezTo>
                        <a:pt x="32" y="21"/>
                        <a:pt x="31" y="22"/>
                        <a:pt x="32" y="22"/>
                      </a:cubicBezTo>
                      <a:cubicBezTo>
                        <a:pt x="36" y="28"/>
                        <a:pt x="36" y="35"/>
                        <a:pt x="38" y="41"/>
                      </a:cubicBezTo>
                      <a:cubicBezTo>
                        <a:pt x="38" y="42"/>
                        <a:pt x="40" y="41"/>
                        <a:pt x="39" y="41"/>
                      </a:cubicBezTo>
                      <a:cubicBezTo>
                        <a:pt x="39" y="37"/>
                        <a:pt x="38" y="34"/>
                        <a:pt x="36" y="31"/>
                      </a:cubicBezTo>
                      <a:cubicBezTo>
                        <a:pt x="36" y="30"/>
                        <a:pt x="35" y="31"/>
                        <a:pt x="35" y="31"/>
                      </a:cubicBezTo>
                      <a:cubicBezTo>
                        <a:pt x="34" y="35"/>
                        <a:pt x="34" y="37"/>
                        <a:pt x="37" y="40"/>
                      </a:cubicBezTo>
                      <a:cubicBezTo>
                        <a:pt x="37" y="41"/>
                        <a:pt x="38" y="40"/>
                        <a:pt x="38" y="39"/>
                      </a:cubicBezTo>
                      <a:cubicBezTo>
                        <a:pt x="37" y="38"/>
                        <a:pt x="32" y="31"/>
                        <a:pt x="32" y="31"/>
                      </a:cubicBezTo>
                      <a:cubicBezTo>
                        <a:pt x="33" y="30"/>
                        <a:pt x="33" y="30"/>
                        <a:pt x="32" y="30"/>
                      </a:cubicBezTo>
                      <a:cubicBezTo>
                        <a:pt x="31" y="28"/>
                        <a:pt x="32" y="28"/>
                        <a:pt x="30" y="28"/>
                      </a:cubicBezTo>
                      <a:cubicBezTo>
                        <a:pt x="29" y="27"/>
                        <a:pt x="29" y="28"/>
                        <a:pt x="29" y="28"/>
                      </a:cubicBezTo>
                      <a:cubicBezTo>
                        <a:pt x="30" y="31"/>
                        <a:pt x="30" y="33"/>
                        <a:pt x="33" y="35"/>
                      </a:cubicBezTo>
                      <a:cubicBezTo>
                        <a:pt x="33" y="35"/>
                        <a:pt x="34" y="35"/>
                        <a:pt x="34" y="34"/>
                      </a:cubicBezTo>
                      <a:cubicBezTo>
                        <a:pt x="34" y="30"/>
                        <a:pt x="34" y="26"/>
                        <a:pt x="32" y="22"/>
                      </a:cubicBezTo>
                      <a:cubicBezTo>
                        <a:pt x="32" y="22"/>
                        <a:pt x="31" y="22"/>
                        <a:pt x="31" y="22"/>
                      </a:cubicBezTo>
                      <a:cubicBezTo>
                        <a:pt x="30" y="26"/>
                        <a:pt x="30" y="29"/>
                        <a:pt x="31" y="33"/>
                      </a:cubicBezTo>
                      <a:cubicBezTo>
                        <a:pt x="31" y="33"/>
                        <a:pt x="33" y="33"/>
                        <a:pt x="33" y="32"/>
                      </a:cubicBezTo>
                      <a:cubicBezTo>
                        <a:pt x="33" y="29"/>
                        <a:pt x="33" y="27"/>
                        <a:pt x="31" y="24"/>
                      </a:cubicBezTo>
                      <a:cubicBezTo>
                        <a:pt x="31" y="23"/>
                        <a:pt x="31" y="23"/>
                        <a:pt x="30" y="24"/>
                      </a:cubicBezTo>
                      <a:cubicBezTo>
                        <a:pt x="29" y="25"/>
                        <a:pt x="27" y="27"/>
                        <a:pt x="26" y="29"/>
                      </a:cubicBezTo>
                      <a:cubicBezTo>
                        <a:pt x="25" y="30"/>
                        <a:pt x="26" y="31"/>
                        <a:pt x="27" y="30"/>
                      </a:cubicBezTo>
                      <a:cubicBezTo>
                        <a:pt x="27" y="34"/>
                        <a:pt x="26" y="35"/>
                        <a:pt x="24" y="33"/>
                      </a:cubicBezTo>
                      <a:cubicBezTo>
                        <a:pt x="21" y="35"/>
                        <a:pt x="21" y="35"/>
                        <a:pt x="25" y="35"/>
                      </a:cubicBezTo>
                      <a:cubicBezTo>
                        <a:pt x="26" y="35"/>
                        <a:pt x="26" y="34"/>
                        <a:pt x="25" y="33"/>
                      </a:cubicBezTo>
                      <a:cubicBezTo>
                        <a:pt x="24" y="32"/>
                        <a:pt x="23" y="31"/>
                        <a:pt x="23" y="30"/>
                      </a:cubicBezTo>
                      <a:cubicBezTo>
                        <a:pt x="22" y="30"/>
                        <a:pt x="22" y="31"/>
                        <a:pt x="23" y="31"/>
                      </a:cubicBezTo>
                      <a:cubicBezTo>
                        <a:pt x="24" y="32"/>
                        <a:pt x="26" y="31"/>
                        <a:pt x="27" y="31"/>
                      </a:cubicBezTo>
                      <a:cubicBezTo>
                        <a:pt x="28" y="31"/>
                        <a:pt x="28" y="30"/>
                        <a:pt x="28" y="30"/>
                      </a:cubicBezTo>
                      <a:cubicBezTo>
                        <a:pt x="23" y="28"/>
                        <a:pt x="26" y="32"/>
                        <a:pt x="29" y="32"/>
                      </a:cubicBezTo>
                      <a:cubicBezTo>
                        <a:pt x="31" y="32"/>
                        <a:pt x="33" y="32"/>
                        <a:pt x="34" y="31"/>
                      </a:cubicBezTo>
                      <a:cubicBezTo>
                        <a:pt x="36" y="26"/>
                        <a:pt x="34" y="22"/>
                        <a:pt x="30" y="19"/>
                      </a:cubicBezTo>
                      <a:cubicBezTo>
                        <a:pt x="30" y="19"/>
                        <a:pt x="30" y="19"/>
                        <a:pt x="29" y="19"/>
                      </a:cubicBezTo>
                      <a:cubicBezTo>
                        <a:pt x="28" y="23"/>
                        <a:pt x="28" y="25"/>
                        <a:pt x="31" y="28"/>
                      </a:cubicBezTo>
                      <a:cubicBezTo>
                        <a:pt x="32" y="28"/>
                        <a:pt x="32" y="28"/>
                        <a:pt x="32" y="28"/>
                      </a:cubicBezTo>
                      <a:cubicBezTo>
                        <a:pt x="32" y="22"/>
                        <a:pt x="31" y="18"/>
                        <a:pt x="26" y="15"/>
                      </a:cubicBezTo>
                      <a:cubicBezTo>
                        <a:pt x="25" y="15"/>
                        <a:pt x="24" y="16"/>
                        <a:pt x="25" y="16"/>
                      </a:cubicBezTo>
                      <a:cubicBezTo>
                        <a:pt x="26" y="18"/>
                        <a:pt x="27" y="19"/>
                        <a:pt x="29" y="19"/>
                      </a:cubicBezTo>
                      <a:cubicBezTo>
                        <a:pt x="30" y="19"/>
                        <a:pt x="30" y="19"/>
                        <a:pt x="30" y="18"/>
                      </a:cubicBezTo>
                      <a:cubicBezTo>
                        <a:pt x="30" y="15"/>
                        <a:pt x="30" y="16"/>
                        <a:pt x="29" y="13"/>
                      </a:cubicBezTo>
                      <a:cubicBezTo>
                        <a:pt x="29" y="12"/>
                        <a:pt x="28" y="12"/>
                        <a:pt x="28" y="13"/>
                      </a:cubicBezTo>
                      <a:cubicBezTo>
                        <a:pt x="26" y="18"/>
                        <a:pt x="27" y="22"/>
                        <a:pt x="28" y="26"/>
                      </a:cubicBezTo>
                      <a:cubicBezTo>
                        <a:pt x="28" y="27"/>
                        <a:pt x="30" y="27"/>
                        <a:pt x="30" y="26"/>
                      </a:cubicBezTo>
                      <a:cubicBezTo>
                        <a:pt x="29" y="22"/>
                        <a:pt x="29" y="19"/>
                        <a:pt x="28" y="16"/>
                      </a:cubicBezTo>
                      <a:cubicBezTo>
                        <a:pt x="27" y="15"/>
                        <a:pt x="26" y="15"/>
                        <a:pt x="26" y="16"/>
                      </a:cubicBezTo>
                      <a:cubicBezTo>
                        <a:pt x="25" y="20"/>
                        <a:pt x="25" y="23"/>
                        <a:pt x="26" y="28"/>
                      </a:cubicBezTo>
                      <a:cubicBezTo>
                        <a:pt x="26" y="28"/>
                        <a:pt x="27" y="28"/>
                        <a:pt x="27" y="28"/>
                      </a:cubicBezTo>
                      <a:cubicBezTo>
                        <a:pt x="27" y="24"/>
                        <a:pt x="27" y="21"/>
                        <a:pt x="26" y="18"/>
                      </a:cubicBezTo>
                      <a:cubicBezTo>
                        <a:pt x="26" y="17"/>
                        <a:pt x="24" y="17"/>
                        <a:pt x="24" y="18"/>
                      </a:cubicBezTo>
                      <a:cubicBezTo>
                        <a:pt x="24" y="22"/>
                        <a:pt x="24" y="27"/>
                        <a:pt x="24" y="31"/>
                      </a:cubicBezTo>
                      <a:cubicBezTo>
                        <a:pt x="24" y="32"/>
                        <a:pt x="25" y="32"/>
                        <a:pt x="25" y="31"/>
                      </a:cubicBezTo>
                      <a:cubicBezTo>
                        <a:pt x="25" y="27"/>
                        <a:pt x="26" y="23"/>
                        <a:pt x="25" y="20"/>
                      </a:cubicBezTo>
                      <a:cubicBezTo>
                        <a:pt x="25" y="19"/>
                        <a:pt x="24" y="19"/>
                        <a:pt x="24" y="20"/>
                      </a:cubicBezTo>
                      <a:cubicBezTo>
                        <a:pt x="22" y="24"/>
                        <a:pt x="22" y="27"/>
                        <a:pt x="22" y="31"/>
                      </a:cubicBezTo>
                      <a:cubicBezTo>
                        <a:pt x="22" y="32"/>
                        <a:pt x="23" y="32"/>
                        <a:pt x="23" y="31"/>
                      </a:cubicBezTo>
                      <a:cubicBezTo>
                        <a:pt x="24" y="28"/>
                        <a:pt x="24" y="24"/>
                        <a:pt x="23" y="20"/>
                      </a:cubicBezTo>
                      <a:cubicBezTo>
                        <a:pt x="23" y="20"/>
                        <a:pt x="22" y="20"/>
                        <a:pt x="22" y="20"/>
                      </a:cubicBezTo>
                      <a:cubicBezTo>
                        <a:pt x="21" y="23"/>
                        <a:pt x="20" y="25"/>
                        <a:pt x="20" y="27"/>
                      </a:cubicBezTo>
                      <a:cubicBezTo>
                        <a:pt x="20" y="28"/>
                        <a:pt x="20" y="28"/>
                        <a:pt x="21" y="28"/>
                      </a:cubicBezTo>
                      <a:cubicBezTo>
                        <a:pt x="21" y="26"/>
                        <a:pt x="20" y="23"/>
                        <a:pt x="19" y="21"/>
                      </a:cubicBezTo>
                      <a:cubicBezTo>
                        <a:pt x="19" y="20"/>
                        <a:pt x="18" y="20"/>
                        <a:pt x="18" y="20"/>
                      </a:cubicBezTo>
                      <a:cubicBezTo>
                        <a:pt x="15" y="23"/>
                        <a:pt x="15" y="24"/>
                        <a:pt x="15" y="27"/>
                      </a:cubicBezTo>
                      <a:cubicBezTo>
                        <a:pt x="15" y="28"/>
                        <a:pt x="16" y="28"/>
                        <a:pt x="17" y="28"/>
                      </a:cubicBezTo>
                      <a:cubicBezTo>
                        <a:pt x="18" y="25"/>
                        <a:pt x="17" y="28"/>
                        <a:pt x="17" y="29"/>
                      </a:cubicBezTo>
                      <a:cubicBezTo>
                        <a:pt x="17" y="30"/>
                        <a:pt x="18" y="30"/>
                        <a:pt x="18" y="30"/>
                      </a:cubicBezTo>
                      <a:cubicBezTo>
                        <a:pt x="21" y="26"/>
                        <a:pt x="23" y="23"/>
                        <a:pt x="24" y="19"/>
                      </a:cubicBezTo>
                      <a:cubicBezTo>
                        <a:pt x="24" y="19"/>
                        <a:pt x="24" y="18"/>
                        <a:pt x="23" y="19"/>
                      </a:cubicBezTo>
                      <a:cubicBezTo>
                        <a:pt x="17" y="21"/>
                        <a:pt x="15" y="26"/>
                        <a:pt x="19" y="31"/>
                      </a:cubicBezTo>
                      <a:cubicBezTo>
                        <a:pt x="23" y="36"/>
                        <a:pt x="28" y="30"/>
                        <a:pt x="28" y="26"/>
                      </a:cubicBezTo>
                      <a:cubicBezTo>
                        <a:pt x="28" y="15"/>
                        <a:pt x="8" y="27"/>
                        <a:pt x="20" y="34"/>
                      </a:cubicBezTo>
                      <a:cubicBezTo>
                        <a:pt x="20" y="34"/>
                        <a:pt x="20" y="34"/>
                        <a:pt x="20" y="34"/>
                      </a:cubicBezTo>
                      <a:cubicBezTo>
                        <a:pt x="24" y="31"/>
                        <a:pt x="27" y="27"/>
                        <a:pt x="25" y="22"/>
                      </a:cubicBezTo>
                      <a:cubicBezTo>
                        <a:pt x="25" y="22"/>
                        <a:pt x="24" y="21"/>
                        <a:pt x="24" y="21"/>
                      </a:cubicBezTo>
                      <a:cubicBezTo>
                        <a:pt x="20" y="22"/>
                        <a:pt x="18" y="24"/>
                        <a:pt x="18" y="28"/>
                      </a:cubicBezTo>
                      <a:cubicBezTo>
                        <a:pt x="18" y="28"/>
                        <a:pt x="18" y="28"/>
                        <a:pt x="18" y="28"/>
                      </a:cubicBezTo>
                      <a:cubicBezTo>
                        <a:pt x="32" y="32"/>
                        <a:pt x="20" y="12"/>
                        <a:pt x="18" y="24"/>
                      </a:cubicBezTo>
                      <a:cubicBezTo>
                        <a:pt x="18" y="25"/>
                        <a:pt x="18" y="25"/>
                        <a:pt x="19" y="25"/>
                      </a:cubicBezTo>
                      <a:cubicBezTo>
                        <a:pt x="23" y="24"/>
                        <a:pt x="25" y="22"/>
                        <a:pt x="24" y="17"/>
                      </a:cubicBezTo>
                      <a:cubicBezTo>
                        <a:pt x="24" y="17"/>
                        <a:pt x="23" y="17"/>
                        <a:pt x="23" y="17"/>
                      </a:cubicBezTo>
                      <a:cubicBezTo>
                        <a:pt x="20" y="18"/>
                        <a:pt x="20" y="18"/>
                        <a:pt x="19" y="20"/>
                      </a:cubicBezTo>
                      <a:cubicBezTo>
                        <a:pt x="18" y="21"/>
                        <a:pt x="19" y="21"/>
                        <a:pt x="19" y="21"/>
                      </a:cubicBezTo>
                      <a:cubicBezTo>
                        <a:pt x="24" y="20"/>
                        <a:pt x="26" y="18"/>
                        <a:pt x="25" y="13"/>
                      </a:cubicBezTo>
                      <a:cubicBezTo>
                        <a:pt x="25" y="12"/>
                        <a:pt x="24" y="13"/>
                        <a:pt x="24" y="13"/>
                      </a:cubicBezTo>
                      <a:cubicBezTo>
                        <a:pt x="23" y="20"/>
                        <a:pt x="32" y="17"/>
                        <a:pt x="30" y="12"/>
                      </a:cubicBezTo>
                      <a:cubicBezTo>
                        <a:pt x="26" y="3"/>
                        <a:pt x="9" y="5"/>
                        <a:pt x="9" y="16"/>
                      </a:cubicBezTo>
                      <a:cubicBezTo>
                        <a:pt x="9" y="16"/>
                        <a:pt x="10" y="17"/>
                        <a:pt x="11" y="16"/>
                      </a:cubicBezTo>
                      <a:cubicBezTo>
                        <a:pt x="11" y="16"/>
                        <a:pt x="11" y="16"/>
                        <a:pt x="12" y="15"/>
                      </a:cubicBezTo>
                      <a:cubicBezTo>
                        <a:pt x="10" y="17"/>
                        <a:pt x="12" y="15"/>
                        <a:pt x="11" y="13"/>
                      </a:cubicBezTo>
                      <a:cubicBezTo>
                        <a:pt x="11" y="13"/>
                        <a:pt x="11" y="12"/>
                        <a:pt x="10" y="13"/>
                      </a:cubicBezTo>
                      <a:cubicBezTo>
                        <a:pt x="8" y="14"/>
                        <a:pt x="11" y="12"/>
                        <a:pt x="11" y="10"/>
                      </a:cubicBezTo>
                      <a:cubicBezTo>
                        <a:pt x="11" y="9"/>
                        <a:pt x="11" y="7"/>
                        <a:pt x="11" y="6"/>
                      </a:cubicBezTo>
                      <a:cubicBezTo>
                        <a:pt x="10" y="3"/>
                        <a:pt x="9" y="2"/>
                        <a:pt x="6" y="1"/>
                      </a:cubicBezTo>
                      <a:cubicBezTo>
                        <a:pt x="5" y="1"/>
                        <a:pt x="5" y="2"/>
                        <a:pt x="6" y="2"/>
                      </a:cubicBezTo>
                      <a:cubicBezTo>
                        <a:pt x="3" y="1"/>
                        <a:pt x="17" y="6"/>
                        <a:pt x="15" y="7"/>
                      </a:cubicBezTo>
                      <a:cubicBezTo>
                        <a:pt x="14" y="8"/>
                        <a:pt x="14" y="9"/>
                        <a:pt x="15" y="9"/>
                      </a:cubicBezTo>
                      <a:cubicBezTo>
                        <a:pt x="16" y="9"/>
                        <a:pt x="17" y="9"/>
                        <a:pt x="18" y="8"/>
                      </a:cubicBezTo>
                      <a:cubicBezTo>
                        <a:pt x="17" y="8"/>
                        <a:pt x="17" y="9"/>
                        <a:pt x="17" y="9"/>
                      </a:cubicBezTo>
                      <a:cubicBezTo>
                        <a:pt x="19" y="9"/>
                        <a:pt x="20" y="9"/>
                        <a:pt x="22" y="10"/>
                      </a:cubicBezTo>
                      <a:cubicBezTo>
                        <a:pt x="22" y="10"/>
                        <a:pt x="22" y="8"/>
                        <a:pt x="22" y="8"/>
                      </a:cubicBezTo>
                      <a:cubicBezTo>
                        <a:pt x="21" y="8"/>
                        <a:pt x="12" y="6"/>
                        <a:pt x="16" y="5"/>
                      </a:cubicBezTo>
                      <a:cubicBezTo>
                        <a:pt x="16" y="4"/>
                        <a:pt x="16" y="4"/>
                        <a:pt x="15" y="4"/>
                      </a:cubicBezTo>
                      <a:cubicBezTo>
                        <a:pt x="14" y="3"/>
                        <a:pt x="12" y="3"/>
                        <a:pt x="10" y="4"/>
                      </a:cubicBezTo>
                      <a:cubicBezTo>
                        <a:pt x="9" y="4"/>
                        <a:pt x="9" y="5"/>
                        <a:pt x="10" y="5"/>
                      </a:cubicBezTo>
                      <a:cubicBezTo>
                        <a:pt x="11" y="5"/>
                        <a:pt x="13" y="5"/>
                        <a:pt x="14" y="5"/>
                      </a:cubicBezTo>
                      <a:cubicBezTo>
                        <a:pt x="15" y="5"/>
                        <a:pt x="15" y="3"/>
                        <a:pt x="14" y="3"/>
                      </a:cubicBezTo>
                      <a:cubicBezTo>
                        <a:pt x="11" y="4"/>
                        <a:pt x="12" y="3"/>
                        <a:pt x="9" y="4"/>
                      </a:cubicBezTo>
                      <a:cubicBezTo>
                        <a:pt x="8" y="5"/>
                        <a:pt x="8" y="6"/>
                        <a:pt x="9" y="6"/>
                      </a:cubicBezTo>
                      <a:cubicBezTo>
                        <a:pt x="14" y="6"/>
                        <a:pt x="10" y="10"/>
                        <a:pt x="10" y="13"/>
                      </a:cubicBezTo>
                      <a:cubicBezTo>
                        <a:pt x="9" y="13"/>
                        <a:pt x="10" y="14"/>
                        <a:pt x="10" y="14"/>
                      </a:cubicBezTo>
                      <a:cubicBezTo>
                        <a:pt x="14" y="13"/>
                        <a:pt x="16" y="12"/>
                        <a:pt x="18" y="9"/>
                      </a:cubicBezTo>
                      <a:cubicBezTo>
                        <a:pt x="18" y="8"/>
                        <a:pt x="18" y="7"/>
                        <a:pt x="17" y="7"/>
                      </a:cubicBezTo>
                      <a:cubicBezTo>
                        <a:pt x="14" y="8"/>
                        <a:pt x="12" y="8"/>
                        <a:pt x="11" y="11"/>
                      </a:cubicBezTo>
                      <a:cubicBezTo>
                        <a:pt x="11" y="12"/>
                        <a:pt x="13" y="12"/>
                        <a:pt x="13" y="11"/>
                      </a:cubicBezTo>
                      <a:cubicBezTo>
                        <a:pt x="13" y="9"/>
                        <a:pt x="13" y="10"/>
                        <a:pt x="13" y="8"/>
                      </a:cubicBezTo>
                      <a:cubicBezTo>
                        <a:pt x="13" y="7"/>
                        <a:pt x="13" y="7"/>
                        <a:pt x="12" y="7"/>
                      </a:cubicBezTo>
                      <a:cubicBezTo>
                        <a:pt x="10" y="9"/>
                        <a:pt x="9" y="11"/>
                        <a:pt x="8" y="14"/>
                      </a:cubicBezTo>
                      <a:cubicBezTo>
                        <a:pt x="7" y="16"/>
                        <a:pt x="9" y="19"/>
                        <a:pt x="8" y="16"/>
                      </a:cubicBezTo>
                      <a:cubicBezTo>
                        <a:pt x="7" y="15"/>
                        <a:pt x="6" y="16"/>
                        <a:pt x="6" y="16"/>
                      </a:cubicBezTo>
                      <a:cubicBezTo>
                        <a:pt x="6" y="18"/>
                        <a:pt x="6" y="18"/>
                        <a:pt x="7" y="20"/>
                      </a:cubicBezTo>
                      <a:cubicBezTo>
                        <a:pt x="7" y="21"/>
                        <a:pt x="8" y="20"/>
                        <a:pt x="8" y="20"/>
                      </a:cubicBezTo>
                      <a:cubicBezTo>
                        <a:pt x="7" y="22"/>
                        <a:pt x="9" y="17"/>
                        <a:pt x="9" y="17"/>
                      </a:cubicBezTo>
                      <a:cubicBezTo>
                        <a:pt x="9" y="17"/>
                        <a:pt x="10" y="17"/>
                        <a:pt x="10" y="16"/>
                      </a:cubicBezTo>
                      <a:cubicBezTo>
                        <a:pt x="10" y="16"/>
                        <a:pt x="9" y="13"/>
                        <a:pt x="10" y="13"/>
                      </a:cubicBezTo>
                      <a:cubicBezTo>
                        <a:pt x="10" y="13"/>
                        <a:pt x="11" y="12"/>
                        <a:pt x="11" y="12"/>
                      </a:cubicBezTo>
                      <a:cubicBezTo>
                        <a:pt x="11" y="10"/>
                        <a:pt x="10" y="11"/>
                        <a:pt x="12" y="12"/>
                      </a:cubicBezTo>
                      <a:cubicBezTo>
                        <a:pt x="12" y="12"/>
                        <a:pt x="12" y="12"/>
                        <a:pt x="13" y="12"/>
                      </a:cubicBezTo>
                      <a:cubicBezTo>
                        <a:pt x="26" y="5"/>
                        <a:pt x="1" y="2"/>
                        <a:pt x="10" y="11"/>
                      </a:cubicBezTo>
                      <a:cubicBezTo>
                        <a:pt x="11" y="11"/>
                        <a:pt x="11" y="11"/>
                        <a:pt x="11" y="11"/>
                      </a:cubicBezTo>
                      <a:cubicBezTo>
                        <a:pt x="22" y="5"/>
                        <a:pt x="0" y="0"/>
                        <a:pt x="5" y="10"/>
                      </a:cubicBezTo>
                      <a:cubicBezTo>
                        <a:pt x="5" y="11"/>
                        <a:pt x="6" y="11"/>
                        <a:pt x="6" y="11"/>
                      </a:cubicBezTo>
                      <a:cubicBezTo>
                        <a:pt x="9" y="9"/>
                        <a:pt x="10" y="9"/>
                        <a:pt x="10" y="5"/>
                      </a:cubicBezTo>
                      <a:cubicBezTo>
                        <a:pt x="10" y="5"/>
                        <a:pt x="10" y="5"/>
                        <a:pt x="10" y="5"/>
                      </a:cubicBezTo>
                      <a:cubicBezTo>
                        <a:pt x="7" y="4"/>
                        <a:pt x="8" y="4"/>
                        <a:pt x="6" y="5"/>
                      </a:cubicBezTo>
                      <a:cubicBezTo>
                        <a:pt x="5" y="5"/>
                        <a:pt x="5" y="6"/>
                        <a:pt x="5" y="6"/>
                      </a:cubicBezTo>
                      <a:cubicBezTo>
                        <a:pt x="5" y="7"/>
                        <a:pt x="5" y="7"/>
                        <a:pt x="6" y="8"/>
                      </a:cubicBezTo>
                      <a:cubicBezTo>
                        <a:pt x="6" y="8"/>
                        <a:pt x="6" y="8"/>
                        <a:pt x="6" y="8"/>
                      </a:cubicBezTo>
                      <a:cubicBezTo>
                        <a:pt x="9" y="7"/>
                        <a:pt x="10" y="7"/>
                        <a:pt x="11" y="4"/>
                      </a:cubicBezTo>
                      <a:cubicBezTo>
                        <a:pt x="11" y="4"/>
                        <a:pt x="10" y="3"/>
                        <a:pt x="10" y="4"/>
                      </a:cubicBezTo>
                      <a:cubicBezTo>
                        <a:pt x="8" y="5"/>
                        <a:pt x="8" y="5"/>
                        <a:pt x="7" y="7"/>
                      </a:cubicBezTo>
                      <a:cubicBezTo>
                        <a:pt x="7" y="8"/>
                        <a:pt x="8" y="8"/>
                        <a:pt x="9" y="8"/>
                      </a:cubicBezTo>
                      <a:cubicBezTo>
                        <a:pt x="9" y="7"/>
                        <a:pt x="10" y="7"/>
                        <a:pt x="11" y="6"/>
                      </a:cubicBezTo>
                      <a:cubicBezTo>
                        <a:pt x="11" y="6"/>
                        <a:pt x="11" y="5"/>
                        <a:pt x="10" y="5"/>
                      </a:cubicBezTo>
                      <a:cubicBezTo>
                        <a:pt x="10" y="5"/>
                        <a:pt x="9" y="5"/>
                        <a:pt x="9" y="5"/>
                      </a:cubicBezTo>
                      <a:cubicBezTo>
                        <a:pt x="9" y="5"/>
                        <a:pt x="8" y="6"/>
                        <a:pt x="9" y="6"/>
                      </a:cubicBezTo>
                      <a:cubicBezTo>
                        <a:pt x="9" y="6"/>
                        <a:pt x="9" y="7"/>
                        <a:pt x="9" y="7"/>
                      </a:cubicBezTo>
                      <a:cubicBezTo>
                        <a:pt x="9" y="8"/>
                        <a:pt x="11" y="7"/>
                        <a:pt x="10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95" name="Freeform 184"/>
                <p:cNvSpPr>
                  <a:spLocks noEditPoints="1"/>
                </p:cNvSpPr>
                <p:nvPr/>
              </p:nvSpPr>
              <p:spPr bwMode="auto">
                <a:xfrm>
                  <a:off x="1401763" y="2203451"/>
                  <a:ext cx="58738" cy="28575"/>
                </a:xfrm>
                <a:custGeom>
                  <a:avLst/>
                  <a:gdLst>
                    <a:gd name="T0" fmla="*/ 54 w 55"/>
                    <a:gd name="T1" fmla="*/ 21 h 26"/>
                    <a:gd name="T2" fmla="*/ 49 w 55"/>
                    <a:gd name="T3" fmla="*/ 17 h 26"/>
                    <a:gd name="T4" fmla="*/ 49 w 55"/>
                    <a:gd name="T5" fmla="*/ 16 h 26"/>
                    <a:gd name="T6" fmla="*/ 49 w 55"/>
                    <a:gd name="T7" fmla="*/ 16 h 26"/>
                    <a:gd name="T8" fmla="*/ 50 w 55"/>
                    <a:gd name="T9" fmla="*/ 15 h 26"/>
                    <a:gd name="T10" fmla="*/ 50 w 55"/>
                    <a:gd name="T11" fmla="*/ 14 h 26"/>
                    <a:gd name="T12" fmla="*/ 50 w 55"/>
                    <a:gd name="T13" fmla="*/ 12 h 26"/>
                    <a:gd name="T14" fmla="*/ 49 w 55"/>
                    <a:gd name="T15" fmla="*/ 11 h 26"/>
                    <a:gd name="T16" fmla="*/ 49 w 55"/>
                    <a:gd name="T17" fmla="*/ 12 h 26"/>
                    <a:gd name="T18" fmla="*/ 49 w 55"/>
                    <a:gd name="T19" fmla="*/ 12 h 26"/>
                    <a:gd name="T20" fmla="*/ 42 w 55"/>
                    <a:gd name="T21" fmla="*/ 15 h 26"/>
                    <a:gd name="T22" fmla="*/ 42 w 55"/>
                    <a:gd name="T23" fmla="*/ 16 h 26"/>
                    <a:gd name="T24" fmla="*/ 40 w 55"/>
                    <a:gd name="T25" fmla="*/ 19 h 26"/>
                    <a:gd name="T26" fmla="*/ 36 w 55"/>
                    <a:gd name="T27" fmla="*/ 16 h 26"/>
                    <a:gd name="T28" fmla="*/ 36 w 55"/>
                    <a:gd name="T29" fmla="*/ 13 h 26"/>
                    <a:gd name="T30" fmla="*/ 35 w 55"/>
                    <a:gd name="T31" fmla="*/ 12 h 26"/>
                    <a:gd name="T32" fmla="*/ 32 w 55"/>
                    <a:gd name="T33" fmla="*/ 21 h 26"/>
                    <a:gd name="T34" fmla="*/ 27 w 55"/>
                    <a:gd name="T35" fmla="*/ 18 h 26"/>
                    <a:gd name="T36" fmla="*/ 34 w 55"/>
                    <a:gd name="T37" fmla="*/ 1 h 26"/>
                    <a:gd name="T38" fmla="*/ 33 w 55"/>
                    <a:gd name="T39" fmla="*/ 1 h 26"/>
                    <a:gd name="T40" fmla="*/ 27 w 55"/>
                    <a:gd name="T41" fmla="*/ 11 h 26"/>
                    <a:gd name="T42" fmla="*/ 26 w 55"/>
                    <a:gd name="T43" fmla="*/ 12 h 26"/>
                    <a:gd name="T44" fmla="*/ 25 w 55"/>
                    <a:gd name="T45" fmla="*/ 12 h 26"/>
                    <a:gd name="T46" fmla="*/ 23 w 55"/>
                    <a:gd name="T47" fmla="*/ 13 h 26"/>
                    <a:gd name="T48" fmla="*/ 18 w 55"/>
                    <a:gd name="T49" fmla="*/ 18 h 26"/>
                    <a:gd name="T50" fmla="*/ 18 w 55"/>
                    <a:gd name="T51" fmla="*/ 20 h 26"/>
                    <a:gd name="T52" fmla="*/ 12 w 55"/>
                    <a:gd name="T53" fmla="*/ 19 h 26"/>
                    <a:gd name="T54" fmla="*/ 15 w 55"/>
                    <a:gd name="T55" fmla="*/ 11 h 26"/>
                    <a:gd name="T56" fmla="*/ 14 w 55"/>
                    <a:gd name="T57" fmla="*/ 10 h 26"/>
                    <a:gd name="T58" fmla="*/ 10 w 55"/>
                    <a:gd name="T59" fmla="*/ 20 h 26"/>
                    <a:gd name="T60" fmla="*/ 0 w 55"/>
                    <a:gd name="T61" fmla="*/ 23 h 26"/>
                    <a:gd name="T62" fmla="*/ 0 w 55"/>
                    <a:gd name="T63" fmla="*/ 25 h 26"/>
                    <a:gd name="T64" fmla="*/ 10 w 55"/>
                    <a:gd name="T65" fmla="*/ 21 h 26"/>
                    <a:gd name="T66" fmla="*/ 11 w 55"/>
                    <a:gd name="T67" fmla="*/ 25 h 26"/>
                    <a:gd name="T68" fmla="*/ 18 w 55"/>
                    <a:gd name="T69" fmla="*/ 24 h 26"/>
                    <a:gd name="T70" fmla="*/ 19 w 55"/>
                    <a:gd name="T71" fmla="*/ 23 h 26"/>
                    <a:gd name="T72" fmla="*/ 20 w 55"/>
                    <a:gd name="T73" fmla="*/ 24 h 26"/>
                    <a:gd name="T74" fmla="*/ 25 w 55"/>
                    <a:gd name="T75" fmla="*/ 21 h 26"/>
                    <a:gd name="T76" fmla="*/ 26 w 55"/>
                    <a:gd name="T77" fmla="*/ 24 h 26"/>
                    <a:gd name="T78" fmla="*/ 33 w 55"/>
                    <a:gd name="T79" fmla="*/ 22 h 26"/>
                    <a:gd name="T80" fmla="*/ 37 w 55"/>
                    <a:gd name="T81" fmla="*/ 23 h 26"/>
                    <a:gd name="T82" fmla="*/ 39 w 55"/>
                    <a:gd name="T83" fmla="*/ 22 h 26"/>
                    <a:gd name="T84" fmla="*/ 39 w 55"/>
                    <a:gd name="T85" fmla="*/ 22 h 26"/>
                    <a:gd name="T86" fmla="*/ 43 w 55"/>
                    <a:gd name="T87" fmla="*/ 25 h 26"/>
                    <a:gd name="T88" fmla="*/ 47 w 55"/>
                    <a:gd name="T89" fmla="*/ 21 h 26"/>
                    <a:gd name="T90" fmla="*/ 47 w 55"/>
                    <a:gd name="T91" fmla="*/ 22 h 26"/>
                    <a:gd name="T92" fmla="*/ 55 w 55"/>
                    <a:gd name="T93" fmla="*/ 22 h 26"/>
                    <a:gd name="T94" fmla="*/ 54 w 55"/>
                    <a:gd name="T95" fmla="*/ 21 h 26"/>
                    <a:gd name="T96" fmla="*/ 24 w 55"/>
                    <a:gd name="T97" fmla="*/ 19 h 26"/>
                    <a:gd name="T98" fmla="*/ 21 w 55"/>
                    <a:gd name="T99" fmla="*/ 18 h 26"/>
                    <a:gd name="T100" fmla="*/ 23 w 55"/>
                    <a:gd name="T101" fmla="*/ 15 h 26"/>
                    <a:gd name="T102" fmla="*/ 25 w 55"/>
                    <a:gd name="T103" fmla="*/ 14 h 26"/>
                    <a:gd name="T104" fmla="*/ 26 w 55"/>
                    <a:gd name="T105" fmla="*/ 13 h 26"/>
                    <a:gd name="T106" fmla="*/ 25 w 55"/>
                    <a:gd name="T107" fmla="*/ 18 h 26"/>
                    <a:gd name="T108" fmla="*/ 24 w 55"/>
                    <a:gd name="T109" fmla="*/ 19 h 26"/>
                    <a:gd name="T110" fmla="*/ 45 w 55"/>
                    <a:gd name="T111" fmla="*/ 21 h 26"/>
                    <a:gd name="T112" fmla="*/ 43 w 55"/>
                    <a:gd name="T113" fmla="*/ 17 h 26"/>
                    <a:gd name="T114" fmla="*/ 44 w 55"/>
                    <a:gd name="T115" fmla="*/ 17 h 26"/>
                    <a:gd name="T116" fmla="*/ 48 w 55"/>
                    <a:gd name="T117" fmla="*/ 14 h 26"/>
                    <a:gd name="T118" fmla="*/ 47 w 55"/>
                    <a:gd name="T119" fmla="*/ 16 h 26"/>
                    <a:gd name="T120" fmla="*/ 45 w 55"/>
                    <a:gd name="T121" fmla="*/ 21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55" h="26">
                      <a:moveTo>
                        <a:pt x="54" y="21"/>
                      </a:moveTo>
                      <a:cubicBezTo>
                        <a:pt x="50" y="20"/>
                        <a:pt x="48" y="19"/>
                        <a:pt x="49" y="17"/>
                      </a:cubicBezTo>
                      <a:cubicBezTo>
                        <a:pt x="49" y="17"/>
                        <a:pt x="49" y="16"/>
                        <a:pt x="49" y="16"/>
                      </a:cubicBezTo>
                      <a:cubicBezTo>
                        <a:pt x="49" y="16"/>
                        <a:pt x="49" y="16"/>
                        <a:pt x="49" y="16"/>
                      </a:cubicBezTo>
                      <a:cubicBezTo>
                        <a:pt x="49" y="15"/>
                        <a:pt x="49" y="15"/>
                        <a:pt x="50" y="15"/>
                      </a:cubicBezTo>
                      <a:cubicBezTo>
                        <a:pt x="50" y="14"/>
                        <a:pt x="50" y="14"/>
                        <a:pt x="50" y="14"/>
                      </a:cubicBezTo>
                      <a:cubicBezTo>
                        <a:pt x="50" y="13"/>
                        <a:pt x="50" y="12"/>
                        <a:pt x="50" y="12"/>
                      </a:cubicBezTo>
                      <a:cubicBezTo>
                        <a:pt x="51" y="11"/>
                        <a:pt x="49" y="11"/>
                        <a:pt x="49" y="11"/>
                      </a:cubicBezTo>
                      <a:cubicBezTo>
                        <a:pt x="49" y="12"/>
                        <a:pt x="49" y="12"/>
                        <a:pt x="49" y="12"/>
                      </a:cubicBezTo>
                      <a:cubicBezTo>
                        <a:pt x="49" y="12"/>
                        <a:pt x="49" y="12"/>
                        <a:pt x="49" y="12"/>
                      </a:cubicBezTo>
                      <a:cubicBezTo>
                        <a:pt x="46" y="12"/>
                        <a:pt x="44" y="13"/>
                        <a:pt x="42" y="15"/>
                      </a:cubicBezTo>
                      <a:cubicBezTo>
                        <a:pt x="42" y="15"/>
                        <a:pt x="42" y="16"/>
                        <a:pt x="42" y="16"/>
                      </a:cubicBezTo>
                      <a:cubicBezTo>
                        <a:pt x="41" y="17"/>
                        <a:pt x="40" y="18"/>
                        <a:pt x="40" y="19"/>
                      </a:cubicBezTo>
                      <a:cubicBezTo>
                        <a:pt x="38" y="19"/>
                        <a:pt x="37" y="18"/>
                        <a:pt x="36" y="16"/>
                      </a:cubicBezTo>
                      <a:cubicBezTo>
                        <a:pt x="36" y="15"/>
                        <a:pt x="36" y="14"/>
                        <a:pt x="36" y="13"/>
                      </a:cubicBezTo>
                      <a:cubicBezTo>
                        <a:pt x="36" y="12"/>
                        <a:pt x="36" y="12"/>
                        <a:pt x="35" y="12"/>
                      </a:cubicBezTo>
                      <a:cubicBezTo>
                        <a:pt x="31" y="14"/>
                        <a:pt x="30" y="19"/>
                        <a:pt x="32" y="21"/>
                      </a:cubicBezTo>
                      <a:cubicBezTo>
                        <a:pt x="31" y="22"/>
                        <a:pt x="29" y="21"/>
                        <a:pt x="27" y="18"/>
                      </a:cubicBezTo>
                      <a:cubicBezTo>
                        <a:pt x="31" y="13"/>
                        <a:pt x="33" y="5"/>
                        <a:pt x="34" y="1"/>
                      </a:cubicBezTo>
                      <a:cubicBezTo>
                        <a:pt x="34" y="0"/>
                        <a:pt x="33" y="0"/>
                        <a:pt x="33" y="1"/>
                      </a:cubicBezTo>
                      <a:cubicBezTo>
                        <a:pt x="32" y="3"/>
                        <a:pt x="29" y="7"/>
                        <a:pt x="27" y="11"/>
                      </a:cubicBezTo>
                      <a:cubicBezTo>
                        <a:pt x="27" y="12"/>
                        <a:pt x="26" y="12"/>
                        <a:pt x="26" y="12"/>
                      </a:cubicBezTo>
                      <a:cubicBezTo>
                        <a:pt x="26" y="12"/>
                        <a:pt x="25" y="12"/>
                        <a:pt x="25" y="12"/>
                      </a:cubicBezTo>
                      <a:cubicBezTo>
                        <a:pt x="24" y="12"/>
                        <a:pt x="23" y="13"/>
                        <a:pt x="23" y="13"/>
                      </a:cubicBezTo>
                      <a:cubicBezTo>
                        <a:pt x="21" y="14"/>
                        <a:pt x="19" y="16"/>
                        <a:pt x="18" y="18"/>
                      </a:cubicBezTo>
                      <a:cubicBezTo>
                        <a:pt x="18" y="19"/>
                        <a:pt x="18" y="20"/>
                        <a:pt x="18" y="20"/>
                      </a:cubicBezTo>
                      <a:cubicBezTo>
                        <a:pt x="17" y="21"/>
                        <a:pt x="15" y="21"/>
                        <a:pt x="12" y="19"/>
                      </a:cubicBezTo>
                      <a:cubicBezTo>
                        <a:pt x="13" y="17"/>
                        <a:pt x="15" y="14"/>
                        <a:pt x="15" y="11"/>
                      </a:cubicBezTo>
                      <a:cubicBezTo>
                        <a:pt x="15" y="10"/>
                        <a:pt x="14" y="9"/>
                        <a:pt x="14" y="10"/>
                      </a:cubicBezTo>
                      <a:cubicBezTo>
                        <a:pt x="13" y="12"/>
                        <a:pt x="10" y="16"/>
                        <a:pt x="10" y="20"/>
                      </a:cubicBezTo>
                      <a:cubicBezTo>
                        <a:pt x="7" y="22"/>
                        <a:pt x="4" y="23"/>
                        <a:pt x="0" y="23"/>
                      </a:cubicBezTo>
                      <a:cubicBezTo>
                        <a:pt x="0" y="23"/>
                        <a:pt x="0" y="25"/>
                        <a:pt x="0" y="25"/>
                      </a:cubicBezTo>
                      <a:cubicBezTo>
                        <a:pt x="4" y="24"/>
                        <a:pt x="7" y="23"/>
                        <a:pt x="10" y="21"/>
                      </a:cubicBezTo>
                      <a:cubicBezTo>
                        <a:pt x="10" y="23"/>
                        <a:pt x="10" y="24"/>
                        <a:pt x="11" y="25"/>
                      </a:cubicBezTo>
                      <a:cubicBezTo>
                        <a:pt x="14" y="26"/>
                        <a:pt x="16" y="25"/>
                        <a:pt x="18" y="24"/>
                      </a:cubicBezTo>
                      <a:cubicBezTo>
                        <a:pt x="18" y="23"/>
                        <a:pt x="18" y="23"/>
                        <a:pt x="19" y="23"/>
                      </a:cubicBezTo>
                      <a:cubicBezTo>
                        <a:pt x="19" y="23"/>
                        <a:pt x="20" y="24"/>
                        <a:pt x="20" y="24"/>
                      </a:cubicBezTo>
                      <a:cubicBezTo>
                        <a:pt x="22" y="24"/>
                        <a:pt x="24" y="23"/>
                        <a:pt x="25" y="21"/>
                      </a:cubicBezTo>
                      <a:cubicBezTo>
                        <a:pt x="25" y="22"/>
                        <a:pt x="26" y="23"/>
                        <a:pt x="26" y="24"/>
                      </a:cubicBezTo>
                      <a:cubicBezTo>
                        <a:pt x="29" y="26"/>
                        <a:pt x="31" y="25"/>
                        <a:pt x="33" y="22"/>
                      </a:cubicBezTo>
                      <a:cubicBezTo>
                        <a:pt x="34" y="23"/>
                        <a:pt x="35" y="23"/>
                        <a:pt x="37" y="23"/>
                      </a:cubicBezTo>
                      <a:cubicBezTo>
                        <a:pt x="38" y="23"/>
                        <a:pt x="38" y="22"/>
                        <a:pt x="39" y="22"/>
                      </a:cubicBezTo>
                      <a:cubicBezTo>
                        <a:pt x="39" y="22"/>
                        <a:pt x="39" y="22"/>
                        <a:pt x="39" y="22"/>
                      </a:cubicBezTo>
                      <a:cubicBezTo>
                        <a:pt x="39" y="24"/>
                        <a:pt x="42" y="25"/>
                        <a:pt x="43" y="25"/>
                      </a:cubicBezTo>
                      <a:cubicBezTo>
                        <a:pt x="45" y="24"/>
                        <a:pt x="46" y="23"/>
                        <a:pt x="47" y="21"/>
                      </a:cubicBezTo>
                      <a:cubicBezTo>
                        <a:pt x="47" y="21"/>
                        <a:pt x="47" y="22"/>
                        <a:pt x="47" y="22"/>
                      </a:cubicBezTo>
                      <a:cubicBezTo>
                        <a:pt x="50" y="25"/>
                        <a:pt x="52" y="25"/>
                        <a:pt x="55" y="22"/>
                      </a:cubicBezTo>
                      <a:cubicBezTo>
                        <a:pt x="55" y="21"/>
                        <a:pt x="54" y="20"/>
                        <a:pt x="54" y="21"/>
                      </a:cubicBezTo>
                      <a:close/>
                      <a:moveTo>
                        <a:pt x="24" y="19"/>
                      </a:moveTo>
                      <a:cubicBezTo>
                        <a:pt x="22" y="23"/>
                        <a:pt x="21" y="22"/>
                        <a:pt x="21" y="18"/>
                      </a:cubicBezTo>
                      <a:cubicBezTo>
                        <a:pt x="22" y="17"/>
                        <a:pt x="22" y="16"/>
                        <a:pt x="23" y="15"/>
                      </a:cubicBezTo>
                      <a:cubicBezTo>
                        <a:pt x="24" y="15"/>
                        <a:pt x="24" y="14"/>
                        <a:pt x="25" y="14"/>
                      </a:cubicBezTo>
                      <a:cubicBezTo>
                        <a:pt x="25" y="14"/>
                        <a:pt x="26" y="13"/>
                        <a:pt x="26" y="13"/>
                      </a:cubicBezTo>
                      <a:cubicBezTo>
                        <a:pt x="25" y="15"/>
                        <a:pt x="25" y="17"/>
                        <a:pt x="25" y="18"/>
                      </a:cubicBezTo>
                      <a:cubicBezTo>
                        <a:pt x="25" y="19"/>
                        <a:pt x="24" y="19"/>
                        <a:pt x="24" y="19"/>
                      </a:cubicBezTo>
                      <a:close/>
                      <a:moveTo>
                        <a:pt x="45" y="21"/>
                      </a:moveTo>
                      <a:cubicBezTo>
                        <a:pt x="45" y="20"/>
                        <a:pt x="44" y="18"/>
                        <a:pt x="43" y="17"/>
                      </a:cubicBezTo>
                      <a:cubicBezTo>
                        <a:pt x="43" y="17"/>
                        <a:pt x="43" y="17"/>
                        <a:pt x="44" y="17"/>
                      </a:cubicBezTo>
                      <a:cubicBezTo>
                        <a:pt x="45" y="15"/>
                        <a:pt x="47" y="14"/>
                        <a:pt x="48" y="14"/>
                      </a:cubicBezTo>
                      <a:cubicBezTo>
                        <a:pt x="48" y="15"/>
                        <a:pt x="48" y="15"/>
                        <a:pt x="47" y="16"/>
                      </a:cubicBezTo>
                      <a:cubicBezTo>
                        <a:pt x="47" y="18"/>
                        <a:pt x="46" y="20"/>
                        <a:pt x="45" y="2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96" name="Freeform 185"/>
                <p:cNvSpPr/>
                <p:nvPr/>
              </p:nvSpPr>
              <p:spPr bwMode="auto">
                <a:xfrm>
                  <a:off x="1417638" y="2205038"/>
                  <a:ext cx="3175" cy="3175"/>
                </a:xfrm>
                <a:custGeom>
                  <a:avLst/>
                  <a:gdLst>
                    <a:gd name="T0" fmla="*/ 2 w 3"/>
                    <a:gd name="T1" fmla="*/ 1 h 3"/>
                    <a:gd name="T2" fmla="*/ 1 w 3"/>
                    <a:gd name="T3" fmla="*/ 1 h 3"/>
                    <a:gd name="T4" fmla="*/ 0 w 3"/>
                    <a:gd name="T5" fmla="*/ 2 h 3"/>
                    <a:gd name="T6" fmla="*/ 1 w 3"/>
                    <a:gd name="T7" fmla="*/ 2 h 3"/>
                    <a:gd name="T8" fmla="*/ 2 w 3"/>
                    <a:gd name="T9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3">
                      <a:moveTo>
                        <a:pt x="2" y="1"/>
                      </a:moveTo>
                      <a:cubicBezTo>
                        <a:pt x="2" y="1"/>
                        <a:pt x="2" y="1"/>
                        <a:pt x="1" y="1"/>
                      </a:cubicBezTo>
                      <a:cubicBezTo>
                        <a:pt x="1" y="0"/>
                        <a:pt x="0" y="1"/>
                        <a:pt x="0" y="2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2" y="3"/>
                        <a:pt x="3" y="2"/>
                        <a:pt x="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97" name="Freeform 186"/>
                <p:cNvSpPr/>
                <p:nvPr/>
              </p:nvSpPr>
              <p:spPr bwMode="auto">
                <a:xfrm>
                  <a:off x="1401763" y="2225676"/>
                  <a:ext cx="31750" cy="53975"/>
                </a:xfrm>
                <a:custGeom>
                  <a:avLst/>
                  <a:gdLst>
                    <a:gd name="T0" fmla="*/ 1 w 31"/>
                    <a:gd name="T1" fmla="*/ 5 h 50"/>
                    <a:gd name="T2" fmla="*/ 21 w 31"/>
                    <a:gd name="T3" fmla="*/ 19 h 50"/>
                    <a:gd name="T4" fmla="*/ 27 w 31"/>
                    <a:gd name="T5" fmla="*/ 49 h 50"/>
                    <a:gd name="T6" fmla="*/ 29 w 31"/>
                    <a:gd name="T7" fmla="*/ 49 h 50"/>
                    <a:gd name="T8" fmla="*/ 29 w 31"/>
                    <a:gd name="T9" fmla="*/ 47 h 50"/>
                    <a:gd name="T10" fmla="*/ 28 w 31"/>
                    <a:gd name="T11" fmla="*/ 46 h 50"/>
                    <a:gd name="T12" fmla="*/ 1 w 31"/>
                    <a:gd name="T13" fmla="*/ 3 h 50"/>
                    <a:gd name="T14" fmla="*/ 1 w 31"/>
                    <a:gd name="T15" fmla="*/ 5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1" h="50">
                      <a:moveTo>
                        <a:pt x="1" y="5"/>
                      </a:moveTo>
                      <a:cubicBezTo>
                        <a:pt x="10" y="3"/>
                        <a:pt x="17" y="13"/>
                        <a:pt x="21" y="19"/>
                      </a:cubicBezTo>
                      <a:cubicBezTo>
                        <a:pt x="26" y="28"/>
                        <a:pt x="27" y="39"/>
                        <a:pt x="27" y="49"/>
                      </a:cubicBezTo>
                      <a:cubicBezTo>
                        <a:pt x="27" y="49"/>
                        <a:pt x="28" y="50"/>
                        <a:pt x="29" y="49"/>
                      </a:cubicBezTo>
                      <a:cubicBezTo>
                        <a:pt x="29" y="48"/>
                        <a:pt x="29" y="47"/>
                        <a:pt x="29" y="47"/>
                      </a:cubicBezTo>
                      <a:cubicBezTo>
                        <a:pt x="29" y="46"/>
                        <a:pt x="28" y="46"/>
                        <a:pt x="28" y="46"/>
                      </a:cubicBezTo>
                      <a:cubicBezTo>
                        <a:pt x="31" y="33"/>
                        <a:pt x="20" y="0"/>
                        <a:pt x="1" y="3"/>
                      </a:cubicBezTo>
                      <a:cubicBezTo>
                        <a:pt x="0" y="4"/>
                        <a:pt x="0" y="5"/>
                        <a:pt x="1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98" name="Freeform 187"/>
                <p:cNvSpPr/>
                <p:nvPr/>
              </p:nvSpPr>
              <p:spPr bwMode="auto">
                <a:xfrm>
                  <a:off x="1433513" y="2225676"/>
                  <a:ext cx="25400" cy="50800"/>
                </a:xfrm>
                <a:custGeom>
                  <a:avLst/>
                  <a:gdLst>
                    <a:gd name="T0" fmla="*/ 23 w 24"/>
                    <a:gd name="T1" fmla="*/ 0 h 48"/>
                    <a:gd name="T2" fmla="*/ 0 w 24"/>
                    <a:gd name="T3" fmla="*/ 47 h 48"/>
                    <a:gd name="T4" fmla="*/ 1 w 24"/>
                    <a:gd name="T5" fmla="*/ 47 h 48"/>
                    <a:gd name="T6" fmla="*/ 23 w 24"/>
                    <a:gd name="T7" fmla="*/ 2 h 48"/>
                    <a:gd name="T8" fmla="*/ 23 w 24"/>
                    <a:gd name="T9" fmla="*/ 0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8">
                      <a:moveTo>
                        <a:pt x="23" y="0"/>
                      </a:moveTo>
                      <a:cubicBezTo>
                        <a:pt x="5" y="11"/>
                        <a:pt x="0" y="28"/>
                        <a:pt x="0" y="47"/>
                      </a:cubicBezTo>
                      <a:cubicBezTo>
                        <a:pt x="0" y="48"/>
                        <a:pt x="1" y="48"/>
                        <a:pt x="1" y="47"/>
                      </a:cubicBezTo>
                      <a:cubicBezTo>
                        <a:pt x="1" y="29"/>
                        <a:pt x="6" y="12"/>
                        <a:pt x="23" y="2"/>
                      </a:cubicBezTo>
                      <a:cubicBezTo>
                        <a:pt x="24" y="1"/>
                        <a:pt x="23" y="0"/>
                        <a:pt x="2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99" name="Freeform 188"/>
                <p:cNvSpPr/>
                <p:nvPr/>
              </p:nvSpPr>
              <p:spPr bwMode="auto">
                <a:xfrm>
                  <a:off x="1395413" y="2182813"/>
                  <a:ext cx="76200" cy="98425"/>
                </a:xfrm>
                <a:custGeom>
                  <a:avLst/>
                  <a:gdLst>
                    <a:gd name="T0" fmla="*/ 21 w 73"/>
                    <a:gd name="T1" fmla="*/ 90 h 93"/>
                    <a:gd name="T2" fmla="*/ 18 w 73"/>
                    <a:gd name="T3" fmla="*/ 69 h 93"/>
                    <a:gd name="T4" fmla="*/ 7 w 73"/>
                    <a:gd name="T5" fmla="*/ 46 h 93"/>
                    <a:gd name="T6" fmla="*/ 39 w 73"/>
                    <a:gd name="T7" fmla="*/ 4 h 93"/>
                    <a:gd name="T8" fmla="*/ 65 w 73"/>
                    <a:gd name="T9" fmla="*/ 23 h 93"/>
                    <a:gd name="T10" fmla="*/ 61 w 73"/>
                    <a:gd name="T11" fmla="*/ 50 h 93"/>
                    <a:gd name="T12" fmla="*/ 50 w 73"/>
                    <a:gd name="T13" fmla="*/ 66 h 93"/>
                    <a:gd name="T14" fmla="*/ 44 w 73"/>
                    <a:gd name="T15" fmla="*/ 92 h 93"/>
                    <a:gd name="T16" fmla="*/ 45 w 73"/>
                    <a:gd name="T17" fmla="*/ 93 h 93"/>
                    <a:gd name="T18" fmla="*/ 53 w 73"/>
                    <a:gd name="T19" fmla="*/ 64 h 93"/>
                    <a:gd name="T20" fmla="*/ 67 w 73"/>
                    <a:gd name="T21" fmla="*/ 40 h 93"/>
                    <a:gd name="T22" fmla="*/ 42 w 73"/>
                    <a:gd name="T23" fmla="*/ 3 h 93"/>
                    <a:gd name="T24" fmla="*/ 5 w 73"/>
                    <a:gd name="T25" fmla="*/ 32 h 93"/>
                    <a:gd name="T26" fmla="*/ 10 w 73"/>
                    <a:gd name="T27" fmla="*/ 57 h 93"/>
                    <a:gd name="T28" fmla="*/ 17 w 73"/>
                    <a:gd name="T29" fmla="*/ 79 h 93"/>
                    <a:gd name="T30" fmla="*/ 20 w 73"/>
                    <a:gd name="T31" fmla="*/ 91 h 93"/>
                    <a:gd name="T32" fmla="*/ 21 w 73"/>
                    <a:gd name="T33" fmla="*/ 90 h 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73" h="93">
                      <a:moveTo>
                        <a:pt x="21" y="90"/>
                      </a:moveTo>
                      <a:cubicBezTo>
                        <a:pt x="16" y="84"/>
                        <a:pt x="19" y="76"/>
                        <a:pt x="18" y="69"/>
                      </a:cubicBezTo>
                      <a:cubicBezTo>
                        <a:pt x="16" y="61"/>
                        <a:pt x="9" y="54"/>
                        <a:pt x="7" y="46"/>
                      </a:cubicBezTo>
                      <a:cubicBezTo>
                        <a:pt x="0" y="26"/>
                        <a:pt x="19" y="4"/>
                        <a:pt x="39" y="4"/>
                      </a:cubicBezTo>
                      <a:cubicBezTo>
                        <a:pt x="51" y="4"/>
                        <a:pt x="61" y="13"/>
                        <a:pt x="65" y="23"/>
                      </a:cubicBezTo>
                      <a:cubicBezTo>
                        <a:pt x="69" y="33"/>
                        <a:pt x="66" y="42"/>
                        <a:pt x="61" y="50"/>
                      </a:cubicBezTo>
                      <a:cubicBezTo>
                        <a:pt x="57" y="55"/>
                        <a:pt x="53" y="60"/>
                        <a:pt x="50" y="66"/>
                      </a:cubicBezTo>
                      <a:cubicBezTo>
                        <a:pt x="47" y="74"/>
                        <a:pt x="50" y="85"/>
                        <a:pt x="44" y="92"/>
                      </a:cubicBezTo>
                      <a:cubicBezTo>
                        <a:pt x="43" y="92"/>
                        <a:pt x="44" y="93"/>
                        <a:pt x="45" y="93"/>
                      </a:cubicBezTo>
                      <a:cubicBezTo>
                        <a:pt x="52" y="85"/>
                        <a:pt x="48" y="74"/>
                        <a:pt x="53" y="64"/>
                      </a:cubicBezTo>
                      <a:cubicBezTo>
                        <a:pt x="57" y="56"/>
                        <a:pt x="64" y="50"/>
                        <a:pt x="67" y="40"/>
                      </a:cubicBezTo>
                      <a:cubicBezTo>
                        <a:pt x="73" y="23"/>
                        <a:pt x="59" y="5"/>
                        <a:pt x="42" y="3"/>
                      </a:cubicBezTo>
                      <a:cubicBezTo>
                        <a:pt x="24" y="0"/>
                        <a:pt x="9" y="16"/>
                        <a:pt x="5" y="32"/>
                      </a:cubicBezTo>
                      <a:cubicBezTo>
                        <a:pt x="3" y="41"/>
                        <a:pt x="6" y="49"/>
                        <a:pt x="10" y="57"/>
                      </a:cubicBezTo>
                      <a:cubicBezTo>
                        <a:pt x="15" y="64"/>
                        <a:pt x="17" y="70"/>
                        <a:pt x="17" y="79"/>
                      </a:cubicBezTo>
                      <a:cubicBezTo>
                        <a:pt x="16" y="84"/>
                        <a:pt x="17" y="87"/>
                        <a:pt x="20" y="91"/>
                      </a:cubicBezTo>
                      <a:cubicBezTo>
                        <a:pt x="20" y="92"/>
                        <a:pt x="21" y="91"/>
                        <a:pt x="21" y="9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600" name="Freeform 189"/>
                <p:cNvSpPr/>
                <p:nvPr/>
              </p:nvSpPr>
              <p:spPr bwMode="auto">
                <a:xfrm>
                  <a:off x="1411288" y="2281238"/>
                  <a:ext cx="34925" cy="4763"/>
                </a:xfrm>
                <a:custGeom>
                  <a:avLst/>
                  <a:gdLst>
                    <a:gd name="T0" fmla="*/ 3 w 33"/>
                    <a:gd name="T1" fmla="*/ 4 h 4"/>
                    <a:gd name="T2" fmla="*/ 30 w 33"/>
                    <a:gd name="T3" fmla="*/ 4 h 4"/>
                    <a:gd name="T4" fmla="*/ 30 w 33"/>
                    <a:gd name="T5" fmla="*/ 0 h 4"/>
                    <a:gd name="T6" fmla="*/ 3 w 33"/>
                    <a:gd name="T7" fmla="*/ 0 h 4"/>
                    <a:gd name="T8" fmla="*/ 3 w 33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4">
                      <a:moveTo>
                        <a:pt x="3" y="4"/>
                      </a:moveTo>
                      <a:cubicBezTo>
                        <a:pt x="12" y="4"/>
                        <a:pt x="21" y="4"/>
                        <a:pt x="30" y="4"/>
                      </a:cubicBezTo>
                      <a:cubicBezTo>
                        <a:pt x="33" y="4"/>
                        <a:pt x="33" y="0"/>
                        <a:pt x="30" y="0"/>
                      </a:cubicBezTo>
                      <a:cubicBezTo>
                        <a:pt x="21" y="0"/>
                        <a:pt x="12" y="0"/>
                        <a:pt x="3" y="0"/>
                      </a:cubicBezTo>
                      <a:cubicBezTo>
                        <a:pt x="0" y="0"/>
                        <a:pt x="0" y="4"/>
                        <a:pt x="3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601" name="Freeform 190"/>
                <p:cNvSpPr/>
                <p:nvPr/>
              </p:nvSpPr>
              <p:spPr bwMode="auto">
                <a:xfrm>
                  <a:off x="1411288" y="2287588"/>
                  <a:ext cx="34925" cy="4763"/>
                </a:xfrm>
                <a:custGeom>
                  <a:avLst/>
                  <a:gdLst>
                    <a:gd name="T0" fmla="*/ 3 w 33"/>
                    <a:gd name="T1" fmla="*/ 4 h 4"/>
                    <a:gd name="T2" fmla="*/ 30 w 33"/>
                    <a:gd name="T3" fmla="*/ 4 h 4"/>
                    <a:gd name="T4" fmla="*/ 30 w 33"/>
                    <a:gd name="T5" fmla="*/ 0 h 4"/>
                    <a:gd name="T6" fmla="*/ 3 w 33"/>
                    <a:gd name="T7" fmla="*/ 0 h 4"/>
                    <a:gd name="T8" fmla="*/ 3 w 33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4">
                      <a:moveTo>
                        <a:pt x="3" y="4"/>
                      </a:moveTo>
                      <a:cubicBezTo>
                        <a:pt x="12" y="4"/>
                        <a:pt x="21" y="4"/>
                        <a:pt x="30" y="4"/>
                      </a:cubicBezTo>
                      <a:cubicBezTo>
                        <a:pt x="33" y="4"/>
                        <a:pt x="33" y="0"/>
                        <a:pt x="30" y="0"/>
                      </a:cubicBezTo>
                      <a:cubicBezTo>
                        <a:pt x="21" y="0"/>
                        <a:pt x="12" y="0"/>
                        <a:pt x="3" y="0"/>
                      </a:cubicBezTo>
                      <a:cubicBezTo>
                        <a:pt x="0" y="0"/>
                        <a:pt x="0" y="4"/>
                        <a:pt x="3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602" name="Freeform 191"/>
                <p:cNvSpPr/>
                <p:nvPr/>
              </p:nvSpPr>
              <p:spPr bwMode="auto">
                <a:xfrm>
                  <a:off x="1412875" y="2293938"/>
                  <a:ext cx="33338" cy="4763"/>
                </a:xfrm>
                <a:custGeom>
                  <a:avLst/>
                  <a:gdLst>
                    <a:gd name="T0" fmla="*/ 3 w 31"/>
                    <a:gd name="T1" fmla="*/ 5 h 5"/>
                    <a:gd name="T2" fmla="*/ 28 w 31"/>
                    <a:gd name="T3" fmla="*/ 5 h 5"/>
                    <a:gd name="T4" fmla="*/ 28 w 31"/>
                    <a:gd name="T5" fmla="*/ 0 h 5"/>
                    <a:gd name="T6" fmla="*/ 3 w 31"/>
                    <a:gd name="T7" fmla="*/ 0 h 5"/>
                    <a:gd name="T8" fmla="*/ 3 w 31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5">
                      <a:moveTo>
                        <a:pt x="3" y="5"/>
                      </a:moveTo>
                      <a:cubicBezTo>
                        <a:pt x="11" y="5"/>
                        <a:pt x="20" y="5"/>
                        <a:pt x="28" y="5"/>
                      </a:cubicBezTo>
                      <a:cubicBezTo>
                        <a:pt x="31" y="5"/>
                        <a:pt x="31" y="0"/>
                        <a:pt x="28" y="0"/>
                      </a:cubicBezTo>
                      <a:cubicBezTo>
                        <a:pt x="20" y="0"/>
                        <a:pt x="11" y="0"/>
                        <a:pt x="3" y="0"/>
                      </a:cubicBezTo>
                      <a:cubicBezTo>
                        <a:pt x="0" y="0"/>
                        <a:pt x="0" y="5"/>
                        <a:pt x="3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603" name="Freeform 192"/>
                <p:cNvSpPr/>
                <p:nvPr/>
              </p:nvSpPr>
              <p:spPr bwMode="auto">
                <a:xfrm>
                  <a:off x="1417638" y="2301876"/>
                  <a:ext cx="25400" cy="4763"/>
                </a:xfrm>
                <a:custGeom>
                  <a:avLst/>
                  <a:gdLst>
                    <a:gd name="T0" fmla="*/ 4 w 25"/>
                    <a:gd name="T1" fmla="*/ 5 h 5"/>
                    <a:gd name="T2" fmla="*/ 21 w 25"/>
                    <a:gd name="T3" fmla="*/ 5 h 5"/>
                    <a:gd name="T4" fmla="*/ 21 w 25"/>
                    <a:gd name="T5" fmla="*/ 0 h 5"/>
                    <a:gd name="T6" fmla="*/ 4 w 25"/>
                    <a:gd name="T7" fmla="*/ 0 h 5"/>
                    <a:gd name="T8" fmla="*/ 4 w 25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5">
                      <a:moveTo>
                        <a:pt x="4" y="5"/>
                      </a:moveTo>
                      <a:cubicBezTo>
                        <a:pt x="10" y="5"/>
                        <a:pt x="15" y="5"/>
                        <a:pt x="21" y="5"/>
                      </a:cubicBezTo>
                      <a:cubicBezTo>
                        <a:pt x="25" y="5"/>
                        <a:pt x="25" y="0"/>
                        <a:pt x="21" y="0"/>
                      </a:cubicBezTo>
                      <a:cubicBezTo>
                        <a:pt x="15" y="0"/>
                        <a:pt x="10" y="0"/>
                        <a:pt x="4" y="0"/>
                      </a:cubicBezTo>
                      <a:cubicBezTo>
                        <a:pt x="0" y="0"/>
                        <a:pt x="0" y="5"/>
                        <a:pt x="4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608" name="Freeform 197"/>
                <p:cNvSpPr/>
                <p:nvPr/>
              </p:nvSpPr>
              <p:spPr bwMode="auto">
                <a:xfrm>
                  <a:off x="1052513" y="2039938"/>
                  <a:ext cx="76200" cy="85725"/>
                </a:xfrm>
                <a:custGeom>
                  <a:avLst/>
                  <a:gdLst>
                    <a:gd name="T0" fmla="*/ 24 w 72"/>
                    <a:gd name="T1" fmla="*/ 63 h 80"/>
                    <a:gd name="T2" fmla="*/ 2 w 72"/>
                    <a:gd name="T3" fmla="*/ 65 h 80"/>
                    <a:gd name="T4" fmla="*/ 14 w 72"/>
                    <a:gd name="T5" fmla="*/ 78 h 80"/>
                    <a:gd name="T6" fmla="*/ 26 w 72"/>
                    <a:gd name="T7" fmla="*/ 43 h 80"/>
                    <a:gd name="T8" fmla="*/ 28 w 72"/>
                    <a:gd name="T9" fmla="*/ 16 h 80"/>
                    <a:gd name="T10" fmla="*/ 58 w 72"/>
                    <a:gd name="T11" fmla="*/ 9 h 80"/>
                    <a:gd name="T12" fmla="*/ 69 w 72"/>
                    <a:gd name="T13" fmla="*/ 6 h 80"/>
                    <a:gd name="T14" fmla="*/ 66 w 72"/>
                    <a:gd name="T15" fmla="*/ 25 h 80"/>
                    <a:gd name="T16" fmla="*/ 65 w 72"/>
                    <a:gd name="T17" fmla="*/ 59 h 80"/>
                    <a:gd name="T18" fmla="*/ 65 w 72"/>
                    <a:gd name="T19" fmla="*/ 67 h 80"/>
                    <a:gd name="T20" fmla="*/ 65 w 72"/>
                    <a:gd name="T21" fmla="*/ 65 h 80"/>
                    <a:gd name="T22" fmla="*/ 53 w 72"/>
                    <a:gd name="T23" fmla="*/ 62 h 80"/>
                    <a:gd name="T24" fmla="*/ 48 w 72"/>
                    <a:gd name="T25" fmla="*/ 75 h 80"/>
                    <a:gd name="T26" fmla="*/ 69 w 72"/>
                    <a:gd name="T27" fmla="*/ 70 h 80"/>
                    <a:gd name="T28" fmla="*/ 67 w 72"/>
                    <a:gd name="T29" fmla="*/ 68 h 80"/>
                    <a:gd name="T30" fmla="*/ 60 w 72"/>
                    <a:gd name="T31" fmla="*/ 72 h 80"/>
                    <a:gd name="T32" fmla="*/ 66 w 72"/>
                    <a:gd name="T33" fmla="*/ 70 h 80"/>
                    <a:gd name="T34" fmla="*/ 69 w 72"/>
                    <a:gd name="T35" fmla="*/ 69 h 80"/>
                    <a:gd name="T36" fmla="*/ 71 w 72"/>
                    <a:gd name="T37" fmla="*/ 2 h 80"/>
                    <a:gd name="T38" fmla="*/ 69 w 72"/>
                    <a:gd name="T39" fmla="*/ 0 h 80"/>
                    <a:gd name="T40" fmla="*/ 24 w 72"/>
                    <a:gd name="T41" fmla="*/ 12 h 80"/>
                    <a:gd name="T42" fmla="*/ 22 w 72"/>
                    <a:gd name="T43" fmla="*/ 14 h 80"/>
                    <a:gd name="T44" fmla="*/ 23 w 72"/>
                    <a:gd name="T45" fmla="*/ 48 h 80"/>
                    <a:gd name="T46" fmla="*/ 22 w 72"/>
                    <a:gd name="T47" fmla="*/ 61 h 80"/>
                    <a:gd name="T48" fmla="*/ 18 w 72"/>
                    <a:gd name="T49" fmla="*/ 65 h 80"/>
                    <a:gd name="T50" fmla="*/ 23 w 72"/>
                    <a:gd name="T51" fmla="*/ 66 h 80"/>
                    <a:gd name="T52" fmla="*/ 24 w 72"/>
                    <a:gd name="T53" fmla="*/ 63 h 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72" h="80">
                      <a:moveTo>
                        <a:pt x="24" y="63"/>
                      </a:moveTo>
                      <a:cubicBezTo>
                        <a:pt x="18" y="62"/>
                        <a:pt x="5" y="58"/>
                        <a:pt x="2" y="65"/>
                      </a:cubicBezTo>
                      <a:cubicBezTo>
                        <a:pt x="0" y="72"/>
                        <a:pt x="6" y="80"/>
                        <a:pt x="14" y="78"/>
                      </a:cubicBezTo>
                      <a:cubicBezTo>
                        <a:pt x="27" y="73"/>
                        <a:pt x="26" y="55"/>
                        <a:pt x="26" y="43"/>
                      </a:cubicBezTo>
                      <a:cubicBezTo>
                        <a:pt x="26" y="39"/>
                        <a:pt x="20" y="15"/>
                        <a:pt x="28" y="16"/>
                      </a:cubicBezTo>
                      <a:cubicBezTo>
                        <a:pt x="39" y="17"/>
                        <a:pt x="48" y="14"/>
                        <a:pt x="58" y="9"/>
                      </a:cubicBezTo>
                      <a:cubicBezTo>
                        <a:pt x="59" y="9"/>
                        <a:pt x="69" y="2"/>
                        <a:pt x="69" y="6"/>
                      </a:cubicBezTo>
                      <a:cubicBezTo>
                        <a:pt x="69" y="12"/>
                        <a:pt x="67" y="18"/>
                        <a:pt x="66" y="25"/>
                      </a:cubicBezTo>
                      <a:cubicBezTo>
                        <a:pt x="65" y="36"/>
                        <a:pt x="66" y="47"/>
                        <a:pt x="65" y="59"/>
                      </a:cubicBezTo>
                      <a:cubicBezTo>
                        <a:pt x="65" y="61"/>
                        <a:pt x="65" y="64"/>
                        <a:pt x="65" y="67"/>
                      </a:cubicBezTo>
                      <a:cubicBezTo>
                        <a:pt x="65" y="66"/>
                        <a:pt x="71" y="68"/>
                        <a:pt x="65" y="65"/>
                      </a:cubicBezTo>
                      <a:cubicBezTo>
                        <a:pt x="61" y="63"/>
                        <a:pt x="57" y="61"/>
                        <a:pt x="53" y="62"/>
                      </a:cubicBezTo>
                      <a:cubicBezTo>
                        <a:pt x="47" y="64"/>
                        <a:pt x="44" y="70"/>
                        <a:pt x="48" y="75"/>
                      </a:cubicBezTo>
                      <a:cubicBezTo>
                        <a:pt x="53" y="80"/>
                        <a:pt x="66" y="74"/>
                        <a:pt x="69" y="70"/>
                      </a:cubicBezTo>
                      <a:cubicBezTo>
                        <a:pt x="70" y="68"/>
                        <a:pt x="68" y="66"/>
                        <a:pt x="67" y="68"/>
                      </a:cubicBezTo>
                      <a:cubicBezTo>
                        <a:pt x="65" y="70"/>
                        <a:pt x="63" y="72"/>
                        <a:pt x="60" y="72"/>
                      </a:cubicBezTo>
                      <a:cubicBezTo>
                        <a:pt x="55" y="74"/>
                        <a:pt x="56" y="55"/>
                        <a:pt x="66" y="70"/>
                      </a:cubicBezTo>
                      <a:cubicBezTo>
                        <a:pt x="67" y="72"/>
                        <a:pt x="69" y="71"/>
                        <a:pt x="69" y="69"/>
                      </a:cubicBezTo>
                      <a:cubicBezTo>
                        <a:pt x="63" y="47"/>
                        <a:pt x="72" y="24"/>
                        <a:pt x="71" y="2"/>
                      </a:cubicBezTo>
                      <a:cubicBezTo>
                        <a:pt x="71" y="0"/>
                        <a:pt x="70" y="0"/>
                        <a:pt x="69" y="0"/>
                      </a:cubicBezTo>
                      <a:cubicBezTo>
                        <a:pt x="54" y="7"/>
                        <a:pt x="42" y="17"/>
                        <a:pt x="24" y="12"/>
                      </a:cubicBezTo>
                      <a:cubicBezTo>
                        <a:pt x="23" y="12"/>
                        <a:pt x="22" y="13"/>
                        <a:pt x="22" y="14"/>
                      </a:cubicBezTo>
                      <a:cubicBezTo>
                        <a:pt x="21" y="25"/>
                        <a:pt x="23" y="36"/>
                        <a:pt x="23" y="48"/>
                      </a:cubicBezTo>
                      <a:cubicBezTo>
                        <a:pt x="23" y="52"/>
                        <a:pt x="23" y="57"/>
                        <a:pt x="22" y="61"/>
                      </a:cubicBezTo>
                      <a:cubicBezTo>
                        <a:pt x="14" y="63"/>
                        <a:pt x="13" y="64"/>
                        <a:pt x="18" y="65"/>
                      </a:cubicBezTo>
                      <a:cubicBezTo>
                        <a:pt x="20" y="65"/>
                        <a:pt x="21" y="66"/>
                        <a:pt x="23" y="66"/>
                      </a:cubicBezTo>
                      <a:cubicBezTo>
                        <a:pt x="25" y="66"/>
                        <a:pt x="25" y="64"/>
                        <a:pt x="24" y="6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609" name="Freeform 198"/>
                <p:cNvSpPr/>
                <p:nvPr/>
              </p:nvSpPr>
              <p:spPr bwMode="auto">
                <a:xfrm>
                  <a:off x="1073150" y="2051051"/>
                  <a:ext cx="57150" cy="20638"/>
                </a:xfrm>
                <a:custGeom>
                  <a:avLst/>
                  <a:gdLst>
                    <a:gd name="T0" fmla="*/ 2 w 53"/>
                    <a:gd name="T1" fmla="*/ 19 h 20"/>
                    <a:gd name="T2" fmla="*/ 21 w 53"/>
                    <a:gd name="T3" fmla="*/ 14 h 20"/>
                    <a:gd name="T4" fmla="*/ 51 w 53"/>
                    <a:gd name="T5" fmla="*/ 3 h 20"/>
                    <a:gd name="T6" fmla="*/ 50 w 53"/>
                    <a:gd name="T7" fmla="*/ 1 h 20"/>
                    <a:gd name="T8" fmla="*/ 28 w 53"/>
                    <a:gd name="T9" fmla="*/ 9 h 20"/>
                    <a:gd name="T10" fmla="*/ 3 w 53"/>
                    <a:gd name="T11" fmla="*/ 16 h 20"/>
                    <a:gd name="T12" fmla="*/ 2 w 53"/>
                    <a:gd name="T13" fmla="*/ 19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3" h="20">
                      <a:moveTo>
                        <a:pt x="2" y="19"/>
                      </a:moveTo>
                      <a:cubicBezTo>
                        <a:pt x="8" y="20"/>
                        <a:pt x="16" y="16"/>
                        <a:pt x="21" y="14"/>
                      </a:cubicBezTo>
                      <a:cubicBezTo>
                        <a:pt x="31" y="11"/>
                        <a:pt x="42" y="8"/>
                        <a:pt x="51" y="3"/>
                      </a:cubicBezTo>
                      <a:cubicBezTo>
                        <a:pt x="53" y="2"/>
                        <a:pt x="51" y="0"/>
                        <a:pt x="50" y="1"/>
                      </a:cubicBezTo>
                      <a:cubicBezTo>
                        <a:pt x="43" y="5"/>
                        <a:pt x="35" y="7"/>
                        <a:pt x="28" y="9"/>
                      </a:cubicBezTo>
                      <a:cubicBezTo>
                        <a:pt x="21" y="11"/>
                        <a:pt x="10" y="18"/>
                        <a:pt x="3" y="16"/>
                      </a:cubicBezTo>
                      <a:cubicBezTo>
                        <a:pt x="1" y="16"/>
                        <a:pt x="0" y="18"/>
                        <a:pt x="2" y="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610" name="Freeform 199"/>
                <p:cNvSpPr/>
                <p:nvPr/>
              </p:nvSpPr>
              <p:spPr bwMode="auto">
                <a:xfrm>
                  <a:off x="1111250" y="2106613"/>
                  <a:ext cx="11113" cy="12700"/>
                </a:xfrm>
                <a:custGeom>
                  <a:avLst/>
                  <a:gdLst>
                    <a:gd name="T0" fmla="*/ 1 w 10"/>
                    <a:gd name="T1" fmla="*/ 4 h 11"/>
                    <a:gd name="T2" fmla="*/ 1 w 10"/>
                    <a:gd name="T3" fmla="*/ 5 h 11"/>
                    <a:gd name="T4" fmla="*/ 3 w 10"/>
                    <a:gd name="T5" fmla="*/ 5 h 11"/>
                    <a:gd name="T6" fmla="*/ 3 w 10"/>
                    <a:gd name="T7" fmla="*/ 1 h 11"/>
                    <a:gd name="T8" fmla="*/ 0 w 10"/>
                    <a:gd name="T9" fmla="*/ 1 h 11"/>
                    <a:gd name="T10" fmla="*/ 2 w 10"/>
                    <a:gd name="T11" fmla="*/ 5 h 11"/>
                    <a:gd name="T12" fmla="*/ 4 w 10"/>
                    <a:gd name="T13" fmla="*/ 5 h 11"/>
                    <a:gd name="T14" fmla="*/ 3 w 10"/>
                    <a:gd name="T15" fmla="*/ 4 h 11"/>
                    <a:gd name="T16" fmla="*/ 4 w 10"/>
                    <a:gd name="T17" fmla="*/ 5 h 11"/>
                    <a:gd name="T18" fmla="*/ 2 w 10"/>
                    <a:gd name="T19" fmla="*/ 5 h 11"/>
                    <a:gd name="T20" fmla="*/ 3 w 10"/>
                    <a:gd name="T21" fmla="*/ 6 h 11"/>
                    <a:gd name="T22" fmla="*/ 6 w 10"/>
                    <a:gd name="T23" fmla="*/ 5 h 11"/>
                    <a:gd name="T24" fmla="*/ 3 w 10"/>
                    <a:gd name="T25" fmla="*/ 7 h 11"/>
                    <a:gd name="T26" fmla="*/ 4 w 10"/>
                    <a:gd name="T27" fmla="*/ 9 h 11"/>
                    <a:gd name="T28" fmla="*/ 8 w 10"/>
                    <a:gd name="T29" fmla="*/ 7 h 11"/>
                    <a:gd name="T30" fmla="*/ 7 w 10"/>
                    <a:gd name="T31" fmla="*/ 6 h 11"/>
                    <a:gd name="T32" fmla="*/ 5 w 10"/>
                    <a:gd name="T33" fmla="*/ 7 h 11"/>
                    <a:gd name="T34" fmla="*/ 3 w 10"/>
                    <a:gd name="T35" fmla="*/ 9 h 11"/>
                    <a:gd name="T36" fmla="*/ 9 w 10"/>
                    <a:gd name="T37" fmla="*/ 5 h 11"/>
                    <a:gd name="T38" fmla="*/ 8 w 10"/>
                    <a:gd name="T39" fmla="*/ 4 h 11"/>
                    <a:gd name="T40" fmla="*/ 1 w 10"/>
                    <a:gd name="T41" fmla="*/ 7 h 11"/>
                    <a:gd name="T42" fmla="*/ 2 w 10"/>
                    <a:gd name="T43" fmla="*/ 9 h 11"/>
                    <a:gd name="T44" fmla="*/ 9 w 10"/>
                    <a:gd name="T45" fmla="*/ 3 h 11"/>
                    <a:gd name="T46" fmla="*/ 3 w 10"/>
                    <a:gd name="T47" fmla="*/ 2 h 11"/>
                    <a:gd name="T48" fmla="*/ 1 w 10"/>
                    <a:gd name="T49" fmla="*/ 7 h 11"/>
                    <a:gd name="T50" fmla="*/ 2 w 10"/>
                    <a:gd name="T51" fmla="*/ 8 h 11"/>
                    <a:gd name="T52" fmla="*/ 6 w 10"/>
                    <a:gd name="T53" fmla="*/ 7 h 11"/>
                    <a:gd name="T54" fmla="*/ 6 w 10"/>
                    <a:gd name="T55" fmla="*/ 3 h 11"/>
                    <a:gd name="T56" fmla="*/ 4 w 10"/>
                    <a:gd name="T57" fmla="*/ 2 h 11"/>
                    <a:gd name="T58" fmla="*/ 1 w 10"/>
                    <a:gd name="T59" fmla="*/ 5 h 11"/>
                    <a:gd name="T60" fmla="*/ 4 w 10"/>
                    <a:gd name="T61" fmla="*/ 4 h 11"/>
                    <a:gd name="T62" fmla="*/ 3 w 10"/>
                    <a:gd name="T63" fmla="*/ 1 h 11"/>
                    <a:gd name="T64" fmla="*/ 0 w 10"/>
                    <a:gd name="T65" fmla="*/ 1 h 11"/>
                    <a:gd name="T66" fmla="*/ 1 w 10"/>
                    <a:gd name="T67" fmla="*/ 6 h 11"/>
                    <a:gd name="T68" fmla="*/ 3 w 10"/>
                    <a:gd name="T69" fmla="*/ 6 h 11"/>
                    <a:gd name="T70" fmla="*/ 4 w 10"/>
                    <a:gd name="T71" fmla="*/ 5 h 11"/>
                    <a:gd name="T72" fmla="*/ 1 w 10"/>
                    <a:gd name="T73" fmla="*/ 4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0" h="11">
                      <a:moveTo>
                        <a:pt x="1" y="4"/>
                      </a:move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2" y="5"/>
                        <a:pt x="2" y="5"/>
                        <a:pt x="3" y="5"/>
                      </a:cubicBezTo>
                      <a:cubicBezTo>
                        <a:pt x="3" y="4"/>
                        <a:pt x="3" y="3"/>
                        <a:pt x="3" y="1"/>
                      </a:cubicBezTo>
                      <a:cubicBezTo>
                        <a:pt x="2" y="1"/>
                        <a:pt x="1" y="1"/>
                        <a:pt x="0" y="1"/>
                      </a:cubicBezTo>
                      <a:cubicBezTo>
                        <a:pt x="0" y="3"/>
                        <a:pt x="1" y="4"/>
                        <a:pt x="2" y="5"/>
                      </a:cubicBezTo>
                      <a:cubicBezTo>
                        <a:pt x="2" y="7"/>
                        <a:pt x="4" y="6"/>
                        <a:pt x="4" y="5"/>
                      </a:cubicBezTo>
                      <a:cubicBezTo>
                        <a:pt x="4" y="3"/>
                        <a:pt x="4" y="5"/>
                        <a:pt x="3" y="4"/>
                      </a:cubicBezTo>
                      <a:cubicBezTo>
                        <a:pt x="3" y="4"/>
                        <a:pt x="4" y="5"/>
                        <a:pt x="4" y="5"/>
                      </a:cubicBezTo>
                      <a:cubicBezTo>
                        <a:pt x="4" y="6"/>
                        <a:pt x="3" y="5"/>
                        <a:pt x="2" y="5"/>
                      </a:cubicBezTo>
                      <a:cubicBezTo>
                        <a:pt x="3" y="6"/>
                        <a:pt x="3" y="6"/>
                        <a:pt x="3" y="6"/>
                      </a:cubicBezTo>
                      <a:cubicBezTo>
                        <a:pt x="3" y="5"/>
                        <a:pt x="6" y="4"/>
                        <a:pt x="6" y="5"/>
                      </a:cubicBezTo>
                      <a:cubicBezTo>
                        <a:pt x="6" y="6"/>
                        <a:pt x="4" y="7"/>
                        <a:pt x="3" y="7"/>
                      </a:cubicBezTo>
                      <a:cubicBezTo>
                        <a:pt x="3" y="8"/>
                        <a:pt x="3" y="8"/>
                        <a:pt x="4" y="9"/>
                      </a:cubicBezTo>
                      <a:cubicBezTo>
                        <a:pt x="4" y="8"/>
                        <a:pt x="6" y="7"/>
                        <a:pt x="8" y="7"/>
                      </a:cubicBezTo>
                      <a:cubicBezTo>
                        <a:pt x="7" y="6"/>
                        <a:pt x="7" y="6"/>
                        <a:pt x="7" y="6"/>
                      </a:cubicBezTo>
                      <a:cubicBezTo>
                        <a:pt x="7" y="7"/>
                        <a:pt x="6" y="7"/>
                        <a:pt x="5" y="7"/>
                      </a:cubicBezTo>
                      <a:cubicBezTo>
                        <a:pt x="3" y="6"/>
                        <a:pt x="2" y="9"/>
                        <a:pt x="3" y="9"/>
                      </a:cubicBezTo>
                      <a:cubicBezTo>
                        <a:pt x="7" y="11"/>
                        <a:pt x="10" y="9"/>
                        <a:pt x="9" y="5"/>
                      </a:cubicBezTo>
                      <a:cubicBezTo>
                        <a:pt x="9" y="5"/>
                        <a:pt x="9" y="4"/>
                        <a:pt x="8" y="4"/>
                      </a:cubicBezTo>
                      <a:cubicBezTo>
                        <a:pt x="5" y="4"/>
                        <a:pt x="3" y="5"/>
                        <a:pt x="1" y="7"/>
                      </a:cubicBezTo>
                      <a:cubicBezTo>
                        <a:pt x="1" y="8"/>
                        <a:pt x="1" y="9"/>
                        <a:pt x="2" y="9"/>
                      </a:cubicBezTo>
                      <a:cubicBezTo>
                        <a:pt x="5" y="11"/>
                        <a:pt x="10" y="7"/>
                        <a:pt x="9" y="3"/>
                      </a:cubicBezTo>
                      <a:cubicBezTo>
                        <a:pt x="8" y="1"/>
                        <a:pt x="5" y="1"/>
                        <a:pt x="3" y="2"/>
                      </a:cubicBezTo>
                      <a:cubicBezTo>
                        <a:pt x="1" y="3"/>
                        <a:pt x="0" y="5"/>
                        <a:pt x="1" y="7"/>
                      </a:cubicBezTo>
                      <a:cubicBezTo>
                        <a:pt x="1" y="8"/>
                        <a:pt x="1" y="8"/>
                        <a:pt x="2" y="8"/>
                      </a:cubicBezTo>
                      <a:cubicBezTo>
                        <a:pt x="3" y="8"/>
                        <a:pt x="5" y="8"/>
                        <a:pt x="6" y="7"/>
                      </a:cubicBezTo>
                      <a:cubicBezTo>
                        <a:pt x="7" y="6"/>
                        <a:pt x="7" y="5"/>
                        <a:pt x="6" y="3"/>
                      </a:cubicBezTo>
                      <a:cubicBezTo>
                        <a:pt x="6" y="2"/>
                        <a:pt x="5" y="2"/>
                        <a:pt x="4" y="2"/>
                      </a:cubicBezTo>
                      <a:cubicBezTo>
                        <a:pt x="2" y="1"/>
                        <a:pt x="2" y="3"/>
                        <a:pt x="1" y="5"/>
                      </a:cubicBezTo>
                      <a:cubicBezTo>
                        <a:pt x="2" y="4"/>
                        <a:pt x="3" y="4"/>
                        <a:pt x="4" y="4"/>
                      </a:cubicBezTo>
                      <a:cubicBezTo>
                        <a:pt x="4" y="3"/>
                        <a:pt x="3" y="2"/>
                        <a:pt x="3" y="1"/>
                      </a:cubicBezTo>
                      <a:cubicBezTo>
                        <a:pt x="3" y="0"/>
                        <a:pt x="0" y="0"/>
                        <a:pt x="0" y="1"/>
                      </a:cubicBezTo>
                      <a:cubicBezTo>
                        <a:pt x="0" y="3"/>
                        <a:pt x="0" y="5"/>
                        <a:pt x="1" y="6"/>
                      </a:cubicBezTo>
                      <a:cubicBezTo>
                        <a:pt x="1" y="7"/>
                        <a:pt x="3" y="7"/>
                        <a:pt x="3" y="6"/>
                      </a:cubicBezTo>
                      <a:cubicBezTo>
                        <a:pt x="4" y="6"/>
                        <a:pt x="4" y="6"/>
                        <a:pt x="4" y="5"/>
                      </a:cubicBezTo>
                      <a:cubicBezTo>
                        <a:pt x="5" y="3"/>
                        <a:pt x="2" y="3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620" name="组合 1619"/>
              <p:cNvGrpSpPr/>
              <p:nvPr/>
            </p:nvGrpSpPr>
            <p:grpSpPr>
              <a:xfrm>
                <a:off x="1341438" y="2374901"/>
                <a:ext cx="174625" cy="404812"/>
                <a:chOff x="1341438" y="2374901"/>
                <a:chExt cx="174625" cy="404812"/>
              </a:xfrm>
              <a:grpFill/>
            </p:grpSpPr>
            <p:sp>
              <p:nvSpPr>
                <p:cNvPr id="1503" name="Freeform 92"/>
                <p:cNvSpPr/>
                <p:nvPr/>
              </p:nvSpPr>
              <p:spPr bwMode="auto">
                <a:xfrm>
                  <a:off x="1470025" y="2381251"/>
                  <a:ext cx="44450" cy="47625"/>
                </a:xfrm>
                <a:custGeom>
                  <a:avLst/>
                  <a:gdLst>
                    <a:gd name="T0" fmla="*/ 36 w 42"/>
                    <a:gd name="T1" fmla="*/ 2 h 46"/>
                    <a:gd name="T2" fmla="*/ 11 w 42"/>
                    <a:gd name="T3" fmla="*/ 7 h 46"/>
                    <a:gd name="T4" fmla="*/ 17 w 42"/>
                    <a:gd name="T5" fmla="*/ 17 h 46"/>
                    <a:gd name="T6" fmla="*/ 29 w 42"/>
                    <a:gd name="T7" fmla="*/ 19 h 46"/>
                    <a:gd name="T8" fmla="*/ 32 w 42"/>
                    <a:gd name="T9" fmla="*/ 34 h 46"/>
                    <a:gd name="T10" fmla="*/ 11 w 42"/>
                    <a:gd name="T11" fmla="*/ 22 h 46"/>
                    <a:gd name="T12" fmla="*/ 8 w 42"/>
                    <a:gd name="T13" fmla="*/ 21 h 46"/>
                    <a:gd name="T14" fmla="*/ 37 w 42"/>
                    <a:gd name="T15" fmla="*/ 33 h 46"/>
                    <a:gd name="T16" fmla="*/ 29 w 42"/>
                    <a:gd name="T17" fmla="*/ 16 h 46"/>
                    <a:gd name="T18" fmla="*/ 17 w 42"/>
                    <a:gd name="T19" fmla="*/ 14 h 46"/>
                    <a:gd name="T20" fmla="*/ 14 w 42"/>
                    <a:gd name="T21" fmla="*/ 8 h 46"/>
                    <a:gd name="T22" fmla="*/ 23 w 42"/>
                    <a:gd name="T23" fmla="*/ 4 h 46"/>
                    <a:gd name="T24" fmla="*/ 36 w 42"/>
                    <a:gd name="T25" fmla="*/ 5 h 46"/>
                    <a:gd name="T26" fmla="*/ 36 w 42"/>
                    <a:gd name="T27" fmla="*/ 2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42" h="46">
                      <a:moveTo>
                        <a:pt x="36" y="2"/>
                      </a:moveTo>
                      <a:cubicBezTo>
                        <a:pt x="27" y="2"/>
                        <a:pt x="18" y="0"/>
                        <a:pt x="11" y="7"/>
                      </a:cubicBezTo>
                      <a:cubicBezTo>
                        <a:pt x="7" y="12"/>
                        <a:pt x="13" y="16"/>
                        <a:pt x="17" y="17"/>
                      </a:cubicBezTo>
                      <a:cubicBezTo>
                        <a:pt x="21" y="18"/>
                        <a:pt x="25" y="17"/>
                        <a:pt x="29" y="19"/>
                      </a:cubicBezTo>
                      <a:cubicBezTo>
                        <a:pt x="35" y="22"/>
                        <a:pt x="39" y="30"/>
                        <a:pt x="32" y="34"/>
                      </a:cubicBezTo>
                      <a:cubicBezTo>
                        <a:pt x="24" y="39"/>
                        <a:pt x="5" y="33"/>
                        <a:pt x="11" y="22"/>
                      </a:cubicBezTo>
                      <a:cubicBezTo>
                        <a:pt x="12" y="20"/>
                        <a:pt x="9" y="19"/>
                        <a:pt x="8" y="21"/>
                      </a:cubicBezTo>
                      <a:cubicBezTo>
                        <a:pt x="0" y="36"/>
                        <a:pt x="29" y="46"/>
                        <a:pt x="37" y="33"/>
                      </a:cubicBezTo>
                      <a:cubicBezTo>
                        <a:pt x="42" y="26"/>
                        <a:pt x="35" y="19"/>
                        <a:pt x="29" y="16"/>
                      </a:cubicBezTo>
                      <a:cubicBezTo>
                        <a:pt x="25" y="14"/>
                        <a:pt x="21" y="15"/>
                        <a:pt x="17" y="14"/>
                      </a:cubicBezTo>
                      <a:cubicBezTo>
                        <a:pt x="14" y="14"/>
                        <a:pt x="13" y="12"/>
                        <a:pt x="14" y="8"/>
                      </a:cubicBezTo>
                      <a:cubicBezTo>
                        <a:pt x="16" y="6"/>
                        <a:pt x="21" y="5"/>
                        <a:pt x="23" y="4"/>
                      </a:cubicBezTo>
                      <a:cubicBezTo>
                        <a:pt x="27" y="4"/>
                        <a:pt x="32" y="5"/>
                        <a:pt x="36" y="5"/>
                      </a:cubicBezTo>
                      <a:cubicBezTo>
                        <a:pt x="38" y="5"/>
                        <a:pt x="38" y="2"/>
                        <a:pt x="36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04" name="Freeform 93"/>
                <p:cNvSpPr/>
                <p:nvPr/>
              </p:nvSpPr>
              <p:spPr bwMode="auto">
                <a:xfrm>
                  <a:off x="1487488" y="2374901"/>
                  <a:ext cx="9525" cy="57150"/>
                </a:xfrm>
                <a:custGeom>
                  <a:avLst/>
                  <a:gdLst>
                    <a:gd name="T0" fmla="*/ 8 w 9"/>
                    <a:gd name="T1" fmla="*/ 2 h 53"/>
                    <a:gd name="T2" fmla="*/ 7 w 9"/>
                    <a:gd name="T3" fmla="*/ 0 h 53"/>
                    <a:gd name="T4" fmla="*/ 4 w 9"/>
                    <a:gd name="T5" fmla="*/ 1 h 53"/>
                    <a:gd name="T6" fmla="*/ 4 w 9"/>
                    <a:gd name="T7" fmla="*/ 51 h 53"/>
                    <a:gd name="T8" fmla="*/ 7 w 9"/>
                    <a:gd name="T9" fmla="*/ 51 h 53"/>
                    <a:gd name="T10" fmla="*/ 7 w 9"/>
                    <a:gd name="T11" fmla="*/ 49 h 53"/>
                    <a:gd name="T12" fmla="*/ 4 w 9"/>
                    <a:gd name="T13" fmla="*/ 49 h 53"/>
                    <a:gd name="T14" fmla="*/ 4 w 9"/>
                    <a:gd name="T15" fmla="*/ 51 h 53"/>
                    <a:gd name="T16" fmla="*/ 7 w 9"/>
                    <a:gd name="T17" fmla="*/ 51 h 53"/>
                    <a:gd name="T18" fmla="*/ 7 w 9"/>
                    <a:gd name="T19" fmla="*/ 2 h 53"/>
                    <a:gd name="T20" fmla="*/ 5 w 9"/>
                    <a:gd name="T21" fmla="*/ 2 h 53"/>
                    <a:gd name="T22" fmla="*/ 6 w 9"/>
                    <a:gd name="T23" fmla="*/ 4 h 53"/>
                    <a:gd name="T24" fmla="*/ 8 w 9"/>
                    <a:gd name="T25" fmla="*/ 2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9" h="53">
                      <a:moveTo>
                        <a:pt x="8" y="2"/>
                      </a:moveTo>
                      <a:cubicBezTo>
                        <a:pt x="8" y="1"/>
                        <a:pt x="7" y="1"/>
                        <a:pt x="7" y="0"/>
                      </a:cubicBezTo>
                      <a:cubicBezTo>
                        <a:pt x="6" y="0"/>
                        <a:pt x="4" y="0"/>
                        <a:pt x="4" y="1"/>
                      </a:cubicBezTo>
                      <a:cubicBezTo>
                        <a:pt x="0" y="17"/>
                        <a:pt x="5" y="34"/>
                        <a:pt x="4" y="51"/>
                      </a:cubicBezTo>
                      <a:cubicBezTo>
                        <a:pt x="5" y="51"/>
                        <a:pt x="6" y="51"/>
                        <a:pt x="7" y="51"/>
                      </a:cubicBezTo>
                      <a:cubicBezTo>
                        <a:pt x="7" y="51"/>
                        <a:pt x="7" y="50"/>
                        <a:pt x="7" y="49"/>
                      </a:cubicBezTo>
                      <a:cubicBezTo>
                        <a:pt x="7" y="48"/>
                        <a:pt x="4" y="48"/>
                        <a:pt x="4" y="49"/>
                      </a:cubicBezTo>
                      <a:cubicBezTo>
                        <a:pt x="4" y="50"/>
                        <a:pt x="4" y="51"/>
                        <a:pt x="4" y="51"/>
                      </a:cubicBezTo>
                      <a:cubicBezTo>
                        <a:pt x="4" y="53"/>
                        <a:pt x="7" y="53"/>
                        <a:pt x="7" y="51"/>
                      </a:cubicBezTo>
                      <a:cubicBezTo>
                        <a:pt x="7" y="35"/>
                        <a:pt x="3" y="18"/>
                        <a:pt x="7" y="2"/>
                      </a:cubicBezTo>
                      <a:cubicBezTo>
                        <a:pt x="6" y="2"/>
                        <a:pt x="5" y="2"/>
                        <a:pt x="5" y="2"/>
                      </a:cubicBezTo>
                      <a:cubicBezTo>
                        <a:pt x="5" y="3"/>
                        <a:pt x="6" y="3"/>
                        <a:pt x="6" y="4"/>
                      </a:cubicBezTo>
                      <a:cubicBezTo>
                        <a:pt x="7" y="5"/>
                        <a:pt x="9" y="3"/>
                        <a:pt x="8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05" name="Freeform 94"/>
                <p:cNvSpPr/>
                <p:nvPr/>
              </p:nvSpPr>
              <p:spPr bwMode="auto">
                <a:xfrm>
                  <a:off x="1493838" y="2376488"/>
                  <a:ext cx="9525" cy="55563"/>
                </a:xfrm>
                <a:custGeom>
                  <a:avLst/>
                  <a:gdLst>
                    <a:gd name="T0" fmla="*/ 4 w 8"/>
                    <a:gd name="T1" fmla="*/ 1 h 53"/>
                    <a:gd name="T2" fmla="*/ 2 w 8"/>
                    <a:gd name="T3" fmla="*/ 22 h 53"/>
                    <a:gd name="T4" fmla="*/ 2 w 8"/>
                    <a:gd name="T5" fmla="*/ 51 h 53"/>
                    <a:gd name="T6" fmla="*/ 5 w 8"/>
                    <a:gd name="T7" fmla="*/ 51 h 53"/>
                    <a:gd name="T8" fmla="*/ 5 w 8"/>
                    <a:gd name="T9" fmla="*/ 29 h 53"/>
                    <a:gd name="T10" fmla="*/ 6 w 8"/>
                    <a:gd name="T11" fmla="*/ 3 h 53"/>
                    <a:gd name="T12" fmla="*/ 4 w 8"/>
                    <a:gd name="T13" fmla="*/ 1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" h="53">
                      <a:moveTo>
                        <a:pt x="4" y="1"/>
                      </a:moveTo>
                      <a:cubicBezTo>
                        <a:pt x="0" y="7"/>
                        <a:pt x="1" y="16"/>
                        <a:pt x="2" y="22"/>
                      </a:cubicBezTo>
                      <a:cubicBezTo>
                        <a:pt x="2" y="32"/>
                        <a:pt x="2" y="42"/>
                        <a:pt x="2" y="51"/>
                      </a:cubicBezTo>
                      <a:cubicBezTo>
                        <a:pt x="2" y="53"/>
                        <a:pt x="5" y="53"/>
                        <a:pt x="5" y="51"/>
                      </a:cubicBezTo>
                      <a:cubicBezTo>
                        <a:pt x="5" y="44"/>
                        <a:pt x="6" y="36"/>
                        <a:pt x="5" y="29"/>
                      </a:cubicBezTo>
                      <a:cubicBezTo>
                        <a:pt x="5" y="21"/>
                        <a:pt x="2" y="9"/>
                        <a:pt x="6" y="3"/>
                      </a:cubicBezTo>
                      <a:cubicBezTo>
                        <a:pt x="8" y="1"/>
                        <a:pt x="5" y="0"/>
                        <a:pt x="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12" name="Freeform 101"/>
                <p:cNvSpPr/>
                <p:nvPr/>
              </p:nvSpPr>
              <p:spPr bwMode="auto">
                <a:xfrm>
                  <a:off x="1341438" y="2697163"/>
                  <a:ext cx="85725" cy="82550"/>
                </a:xfrm>
                <a:custGeom>
                  <a:avLst/>
                  <a:gdLst>
                    <a:gd name="T0" fmla="*/ 54 w 80"/>
                    <a:gd name="T1" fmla="*/ 8 h 77"/>
                    <a:gd name="T2" fmla="*/ 6 w 80"/>
                    <a:gd name="T3" fmla="*/ 25 h 77"/>
                    <a:gd name="T4" fmla="*/ 28 w 80"/>
                    <a:gd name="T5" fmla="*/ 71 h 77"/>
                    <a:gd name="T6" fmla="*/ 75 w 80"/>
                    <a:gd name="T7" fmla="*/ 48 h 77"/>
                    <a:gd name="T8" fmla="*/ 47 w 80"/>
                    <a:gd name="T9" fmla="*/ 7 h 77"/>
                    <a:gd name="T10" fmla="*/ 47 w 80"/>
                    <a:gd name="T11" fmla="*/ 8 h 77"/>
                    <a:gd name="T12" fmla="*/ 75 w 80"/>
                    <a:gd name="T13" fmla="*/ 44 h 77"/>
                    <a:gd name="T14" fmla="*/ 34 w 80"/>
                    <a:gd name="T15" fmla="*/ 71 h 77"/>
                    <a:gd name="T16" fmla="*/ 6 w 80"/>
                    <a:gd name="T17" fmla="*/ 33 h 77"/>
                    <a:gd name="T18" fmla="*/ 53 w 80"/>
                    <a:gd name="T19" fmla="*/ 9 h 77"/>
                    <a:gd name="T20" fmla="*/ 54 w 80"/>
                    <a:gd name="T21" fmla="*/ 8 h 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80" h="77">
                      <a:moveTo>
                        <a:pt x="54" y="8"/>
                      </a:moveTo>
                      <a:cubicBezTo>
                        <a:pt x="37" y="0"/>
                        <a:pt x="12" y="7"/>
                        <a:pt x="6" y="25"/>
                      </a:cubicBezTo>
                      <a:cubicBezTo>
                        <a:pt x="0" y="43"/>
                        <a:pt x="11" y="65"/>
                        <a:pt x="28" y="71"/>
                      </a:cubicBezTo>
                      <a:cubicBezTo>
                        <a:pt x="45" y="77"/>
                        <a:pt x="70" y="64"/>
                        <a:pt x="75" y="48"/>
                      </a:cubicBezTo>
                      <a:cubicBezTo>
                        <a:pt x="80" y="30"/>
                        <a:pt x="65" y="9"/>
                        <a:pt x="47" y="7"/>
                      </a:cubicBezTo>
                      <a:cubicBezTo>
                        <a:pt x="46" y="7"/>
                        <a:pt x="46" y="8"/>
                        <a:pt x="47" y="8"/>
                      </a:cubicBezTo>
                      <a:cubicBezTo>
                        <a:pt x="64" y="11"/>
                        <a:pt x="75" y="27"/>
                        <a:pt x="75" y="44"/>
                      </a:cubicBezTo>
                      <a:cubicBezTo>
                        <a:pt x="73" y="62"/>
                        <a:pt x="50" y="71"/>
                        <a:pt x="34" y="71"/>
                      </a:cubicBezTo>
                      <a:cubicBezTo>
                        <a:pt x="16" y="70"/>
                        <a:pt x="5" y="49"/>
                        <a:pt x="6" y="33"/>
                      </a:cubicBezTo>
                      <a:cubicBezTo>
                        <a:pt x="6" y="12"/>
                        <a:pt x="35" y="1"/>
                        <a:pt x="53" y="9"/>
                      </a:cubicBezTo>
                      <a:cubicBezTo>
                        <a:pt x="54" y="9"/>
                        <a:pt x="55" y="8"/>
                        <a:pt x="54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13" name="Freeform 102"/>
                <p:cNvSpPr/>
                <p:nvPr/>
              </p:nvSpPr>
              <p:spPr bwMode="auto">
                <a:xfrm>
                  <a:off x="1347788" y="2703513"/>
                  <a:ext cx="66675" cy="69850"/>
                </a:xfrm>
                <a:custGeom>
                  <a:avLst/>
                  <a:gdLst>
                    <a:gd name="T0" fmla="*/ 33 w 63"/>
                    <a:gd name="T1" fmla="*/ 0 h 66"/>
                    <a:gd name="T2" fmla="*/ 16 w 63"/>
                    <a:gd name="T3" fmla="*/ 13 h 66"/>
                    <a:gd name="T4" fmla="*/ 6 w 63"/>
                    <a:gd name="T5" fmla="*/ 23 h 66"/>
                    <a:gd name="T6" fmla="*/ 16 w 63"/>
                    <a:gd name="T7" fmla="*/ 29 h 66"/>
                    <a:gd name="T8" fmla="*/ 19 w 63"/>
                    <a:gd name="T9" fmla="*/ 30 h 66"/>
                    <a:gd name="T10" fmla="*/ 12 w 63"/>
                    <a:gd name="T11" fmla="*/ 31 h 66"/>
                    <a:gd name="T12" fmla="*/ 7 w 63"/>
                    <a:gd name="T13" fmla="*/ 32 h 66"/>
                    <a:gd name="T14" fmla="*/ 5 w 63"/>
                    <a:gd name="T15" fmla="*/ 42 h 66"/>
                    <a:gd name="T16" fmla="*/ 17 w 63"/>
                    <a:gd name="T17" fmla="*/ 51 h 66"/>
                    <a:gd name="T18" fmla="*/ 34 w 63"/>
                    <a:gd name="T19" fmla="*/ 64 h 66"/>
                    <a:gd name="T20" fmla="*/ 38 w 63"/>
                    <a:gd name="T21" fmla="*/ 50 h 66"/>
                    <a:gd name="T22" fmla="*/ 38 w 63"/>
                    <a:gd name="T23" fmla="*/ 38 h 66"/>
                    <a:gd name="T24" fmla="*/ 37 w 63"/>
                    <a:gd name="T25" fmla="*/ 34 h 66"/>
                    <a:gd name="T26" fmla="*/ 38 w 63"/>
                    <a:gd name="T27" fmla="*/ 29 h 66"/>
                    <a:gd name="T28" fmla="*/ 45 w 63"/>
                    <a:gd name="T29" fmla="*/ 34 h 66"/>
                    <a:gd name="T30" fmla="*/ 51 w 63"/>
                    <a:gd name="T31" fmla="*/ 35 h 66"/>
                    <a:gd name="T32" fmla="*/ 55 w 63"/>
                    <a:gd name="T33" fmla="*/ 26 h 66"/>
                    <a:gd name="T34" fmla="*/ 54 w 63"/>
                    <a:gd name="T35" fmla="*/ 8 h 66"/>
                    <a:gd name="T36" fmla="*/ 53 w 63"/>
                    <a:gd name="T37" fmla="*/ 9 h 66"/>
                    <a:gd name="T38" fmla="*/ 56 w 63"/>
                    <a:gd name="T39" fmla="*/ 19 h 66"/>
                    <a:gd name="T40" fmla="*/ 51 w 63"/>
                    <a:gd name="T41" fmla="*/ 24 h 66"/>
                    <a:gd name="T42" fmla="*/ 49 w 63"/>
                    <a:gd name="T43" fmla="*/ 25 h 66"/>
                    <a:gd name="T44" fmla="*/ 48 w 63"/>
                    <a:gd name="T45" fmla="*/ 34 h 66"/>
                    <a:gd name="T46" fmla="*/ 33 w 63"/>
                    <a:gd name="T47" fmla="*/ 28 h 66"/>
                    <a:gd name="T48" fmla="*/ 36 w 63"/>
                    <a:gd name="T49" fmla="*/ 40 h 66"/>
                    <a:gd name="T50" fmla="*/ 38 w 63"/>
                    <a:gd name="T51" fmla="*/ 58 h 66"/>
                    <a:gd name="T52" fmla="*/ 30 w 63"/>
                    <a:gd name="T53" fmla="*/ 61 h 66"/>
                    <a:gd name="T54" fmla="*/ 25 w 63"/>
                    <a:gd name="T55" fmla="*/ 55 h 66"/>
                    <a:gd name="T56" fmla="*/ 19 w 63"/>
                    <a:gd name="T57" fmla="*/ 50 h 66"/>
                    <a:gd name="T58" fmla="*/ 15 w 63"/>
                    <a:gd name="T59" fmla="*/ 49 h 66"/>
                    <a:gd name="T60" fmla="*/ 11 w 63"/>
                    <a:gd name="T61" fmla="*/ 47 h 66"/>
                    <a:gd name="T62" fmla="*/ 12 w 63"/>
                    <a:gd name="T63" fmla="*/ 32 h 66"/>
                    <a:gd name="T64" fmla="*/ 21 w 63"/>
                    <a:gd name="T65" fmla="*/ 31 h 66"/>
                    <a:gd name="T66" fmla="*/ 22 w 63"/>
                    <a:gd name="T67" fmla="*/ 30 h 66"/>
                    <a:gd name="T68" fmla="*/ 18 w 63"/>
                    <a:gd name="T69" fmla="*/ 27 h 66"/>
                    <a:gd name="T70" fmla="*/ 11 w 63"/>
                    <a:gd name="T71" fmla="*/ 29 h 66"/>
                    <a:gd name="T72" fmla="*/ 12 w 63"/>
                    <a:gd name="T73" fmla="*/ 17 h 66"/>
                    <a:gd name="T74" fmla="*/ 35 w 63"/>
                    <a:gd name="T75" fmla="*/ 0 h 66"/>
                    <a:gd name="T76" fmla="*/ 33 w 63"/>
                    <a:gd name="T77" fmla="*/ 0 h 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63" h="66">
                      <a:moveTo>
                        <a:pt x="33" y="0"/>
                      </a:moveTo>
                      <a:cubicBezTo>
                        <a:pt x="33" y="9"/>
                        <a:pt x="23" y="11"/>
                        <a:pt x="16" y="13"/>
                      </a:cubicBezTo>
                      <a:cubicBezTo>
                        <a:pt x="12" y="15"/>
                        <a:pt x="9" y="19"/>
                        <a:pt x="6" y="23"/>
                      </a:cubicBezTo>
                      <a:cubicBezTo>
                        <a:pt x="0" y="32"/>
                        <a:pt x="9" y="31"/>
                        <a:pt x="16" y="29"/>
                      </a:cubicBezTo>
                      <a:cubicBezTo>
                        <a:pt x="17" y="28"/>
                        <a:pt x="18" y="29"/>
                        <a:pt x="19" y="30"/>
                      </a:cubicBezTo>
                      <a:cubicBezTo>
                        <a:pt x="17" y="31"/>
                        <a:pt x="14" y="31"/>
                        <a:pt x="12" y="31"/>
                      </a:cubicBezTo>
                      <a:cubicBezTo>
                        <a:pt x="10" y="30"/>
                        <a:pt x="8" y="31"/>
                        <a:pt x="7" y="32"/>
                      </a:cubicBezTo>
                      <a:cubicBezTo>
                        <a:pt x="4" y="34"/>
                        <a:pt x="3" y="40"/>
                        <a:pt x="5" y="42"/>
                      </a:cubicBezTo>
                      <a:cubicBezTo>
                        <a:pt x="7" y="47"/>
                        <a:pt x="12" y="49"/>
                        <a:pt x="17" y="51"/>
                      </a:cubicBezTo>
                      <a:cubicBezTo>
                        <a:pt x="24" y="53"/>
                        <a:pt x="26" y="61"/>
                        <a:pt x="34" y="64"/>
                      </a:cubicBezTo>
                      <a:cubicBezTo>
                        <a:pt x="41" y="66"/>
                        <a:pt x="39" y="54"/>
                        <a:pt x="38" y="50"/>
                      </a:cubicBezTo>
                      <a:cubicBezTo>
                        <a:pt x="37" y="46"/>
                        <a:pt x="37" y="43"/>
                        <a:pt x="38" y="38"/>
                      </a:cubicBezTo>
                      <a:cubicBezTo>
                        <a:pt x="39" y="36"/>
                        <a:pt x="38" y="36"/>
                        <a:pt x="37" y="34"/>
                      </a:cubicBezTo>
                      <a:cubicBezTo>
                        <a:pt x="36" y="33"/>
                        <a:pt x="31" y="25"/>
                        <a:pt x="38" y="29"/>
                      </a:cubicBezTo>
                      <a:cubicBezTo>
                        <a:pt x="40" y="30"/>
                        <a:pt x="43" y="32"/>
                        <a:pt x="45" y="34"/>
                      </a:cubicBezTo>
                      <a:cubicBezTo>
                        <a:pt x="46" y="35"/>
                        <a:pt x="49" y="36"/>
                        <a:pt x="51" y="35"/>
                      </a:cubicBezTo>
                      <a:cubicBezTo>
                        <a:pt x="55" y="33"/>
                        <a:pt x="45" y="24"/>
                        <a:pt x="55" y="26"/>
                      </a:cubicBezTo>
                      <a:cubicBezTo>
                        <a:pt x="63" y="28"/>
                        <a:pt x="55" y="10"/>
                        <a:pt x="54" y="8"/>
                      </a:cubicBezTo>
                      <a:cubicBezTo>
                        <a:pt x="53" y="7"/>
                        <a:pt x="52" y="8"/>
                        <a:pt x="53" y="9"/>
                      </a:cubicBezTo>
                      <a:cubicBezTo>
                        <a:pt x="55" y="12"/>
                        <a:pt x="55" y="15"/>
                        <a:pt x="56" y="19"/>
                      </a:cubicBezTo>
                      <a:cubicBezTo>
                        <a:pt x="58" y="24"/>
                        <a:pt x="54" y="23"/>
                        <a:pt x="51" y="24"/>
                      </a:cubicBezTo>
                      <a:cubicBezTo>
                        <a:pt x="50" y="24"/>
                        <a:pt x="50" y="25"/>
                        <a:pt x="49" y="25"/>
                      </a:cubicBezTo>
                      <a:cubicBezTo>
                        <a:pt x="49" y="27"/>
                        <a:pt x="50" y="35"/>
                        <a:pt x="48" y="34"/>
                      </a:cubicBezTo>
                      <a:cubicBezTo>
                        <a:pt x="45" y="33"/>
                        <a:pt x="35" y="23"/>
                        <a:pt x="33" y="28"/>
                      </a:cubicBezTo>
                      <a:cubicBezTo>
                        <a:pt x="31" y="32"/>
                        <a:pt x="38" y="35"/>
                        <a:pt x="36" y="40"/>
                      </a:cubicBezTo>
                      <a:cubicBezTo>
                        <a:pt x="34" y="45"/>
                        <a:pt x="37" y="53"/>
                        <a:pt x="38" y="58"/>
                      </a:cubicBezTo>
                      <a:cubicBezTo>
                        <a:pt x="38" y="62"/>
                        <a:pt x="36" y="63"/>
                        <a:pt x="30" y="61"/>
                      </a:cubicBezTo>
                      <a:cubicBezTo>
                        <a:pt x="27" y="59"/>
                        <a:pt x="27" y="57"/>
                        <a:pt x="25" y="55"/>
                      </a:cubicBezTo>
                      <a:cubicBezTo>
                        <a:pt x="23" y="53"/>
                        <a:pt x="21" y="51"/>
                        <a:pt x="19" y="50"/>
                      </a:cubicBezTo>
                      <a:cubicBezTo>
                        <a:pt x="17" y="50"/>
                        <a:pt x="16" y="49"/>
                        <a:pt x="15" y="49"/>
                      </a:cubicBezTo>
                      <a:cubicBezTo>
                        <a:pt x="14" y="48"/>
                        <a:pt x="12" y="48"/>
                        <a:pt x="11" y="47"/>
                      </a:cubicBezTo>
                      <a:cubicBezTo>
                        <a:pt x="5" y="44"/>
                        <a:pt x="5" y="39"/>
                        <a:pt x="12" y="32"/>
                      </a:cubicBezTo>
                      <a:cubicBezTo>
                        <a:pt x="15" y="32"/>
                        <a:pt x="18" y="32"/>
                        <a:pt x="21" y="31"/>
                      </a:cubicBezTo>
                      <a:cubicBezTo>
                        <a:pt x="21" y="31"/>
                        <a:pt x="22" y="30"/>
                        <a:pt x="22" y="30"/>
                      </a:cubicBezTo>
                      <a:cubicBezTo>
                        <a:pt x="21" y="28"/>
                        <a:pt x="20" y="27"/>
                        <a:pt x="18" y="27"/>
                      </a:cubicBezTo>
                      <a:cubicBezTo>
                        <a:pt x="15" y="28"/>
                        <a:pt x="13" y="29"/>
                        <a:pt x="11" y="29"/>
                      </a:cubicBezTo>
                      <a:cubicBezTo>
                        <a:pt x="1" y="33"/>
                        <a:pt x="10" y="20"/>
                        <a:pt x="12" y="17"/>
                      </a:cubicBezTo>
                      <a:cubicBezTo>
                        <a:pt x="19" y="11"/>
                        <a:pt x="34" y="12"/>
                        <a:pt x="35" y="0"/>
                      </a:cubicBezTo>
                      <a:cubicBezTo>
                        <a:pt x="35" y="0"/>
                        <a:pt x="33" y="0"/>
                        <a:pt x="3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14" name="Freeform 103"/>
                <p:cNvSpPr/>
                <p:nvPr/>
              </p:nvSpPr>
              <p:spPr bwMode="auto">
                <a:xfrm>
                  <a:off x="1354138" y="2735263"/>
                  <a:ext cx="6350" cy="12700"/>
                </a:xfrm>
                <a:custGeom>
                  <a:avLst/>
                  <a:gdLst>
                    <a:gd name="T0" fmla="*/ 2 w 7"/>
                    <a:gd name="T1" fmla="*/ 9 h 11"/>
                    <a:gd name="T2" fmla="*/ 1 w 7"/>
                    <a:gd name="T3" fmla="*/ 10 h 11"/>
                    <a:gd name="T4" fmla="*/ 2 w 7"/>
                    <a:gd name="T5" fmla="*/ 11 h 11"/>
                    <a:gd name="T6" fmla="*/ 7 w 7"/>
                    <a:gd name="T7" fmla="*/ 2 h 11"/>
                    <a:gd name="T8" fmla="*/ 6 w 7"/>
                    <a:gd name="T9" fmla="*/ 1 h 11"/>
                    <a:gd name="T10" fmla="*/ 0 w 7"/>
                    <a:gd name="T11" fmla="*/ 10 h 11"/>
                    <a:gd name="T12" fmla="*/ 1 w 7"/>
                    <a:gd name="T13" fmla="*/ 11 h 11"/>
                    <a:gd name="T14" fmla="*/ 3 w 7"/>
                    <a:gd name="T15" fmla="*/ 10 h 11"/>
                    <a:gd name="T16" fmla="*/ 2 w 7"/>
                    <a:gd name="T17" fmla="*/ 9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" h="11">
                      <a:moveTo>
                        <a:pt x="2" y="9"/>
                      </a:moveTo>
                      <a:cubicBezTo>
                        <a:pt x="1" y="9"/>
                        <a:pt x="1" y="10"/>
                        <a:pt x="1" y="10"/>
                      </a:cubicBezTo>
                      <a:cubicBezTo>
                        <a:pt x="1" y="10"/>
                        <a:pt x="1" y="10"/>
                        <a:pt x="2" y="11"/>
                      </a:cubicBezTo>
                      <a:cubicBezTo>
                        <a:pt x="3" y="7"/>
                        <a:pt x="4" y="4"/>
                        <a:pt x="7" y="2"/>
                      </a:cubicBezTo>
                      <a:cubicBezTo>
                        <a:pt x="7" y="1"/>
                        <a:pt x="6" y="0"/>
                        <a:pt x="6" y="1"/>
                      </a:cubicBezTo>
                      <a:cubicBezTo>
                        <a:pt x="3" y="3"/>
                        <a:pt x="2" y="7"/>
                        <a:pt x="0" y="10"/>
                      </a:cubicBezTo>
                      <a:cubicBezTo>
                        <a:pt x="0" y="11"/>
                        <a:pt x="1" y="11"/>
                        <a:pt x="1" y="11"/>
                      </a:cubicBezTo>
                      <a:cubicBezTo>
                        <a:pt x="2" y="11"/>
                        <a:pt x="2" y="10"/>
                        <a:pt x="3" y="10"/>
                      </a:cubicBezTo>
                      <a:cubicBezTo>
                        <a:pt x="3" y="9"/>
                        <a:pt x="2" y="8"/>
                        <a:pt x="2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15" name="Freeform 104"/>
                <p:cNvSpPr/>
                <p:nvPr/>
              </p:nvSpPr>
              <p:spPr bwMode="auto">
                <a:xfrm>
                  <a:off x="1355725" y="2735263"/>
                  <a:ext cx="9525" cy="15875"/>
                </a:xfrm>
                <a:custGeom>
                  <a:avLst/>
                  <a:gdLst>
                    <a:gd name="T0" fmla="*/ 1 w 9"/>
                    <a:gd name="T1" fmla="*/ 14 h 15"/>
                    <a:gd name="T2" fmla="*/ 8 w 9"/>
                    <a:gd name="T3" fmla="*/ 1 h 15"/>
                    <a:gd name="T4" fmla="*/ 7 w 9"/>
                    <a:gd name="T5" fmla="*/ 1 h 15"/>
                    <a:gd name="T6" fmla="*/ 0 w 9"/>
                    <a:gd name="T7" fmla="*/ 14 h 15"/>
                    <a:gd name="T8" fmla="*/ 1 w 9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5">
                      <a:moveTo>
                        <a:pt x="1" y="14"/>
                      </a:moveTo>
                      <a:cubicBezTo>
                        <a:pt x="4" y="10"/>
                        <a:pt x="6" y="6"/>
                        <a:pt x="8" y="1"/>
                      </a:cubicBezTo>
                      <a:cubicBezTo>
                        <a:pt x="9" y="1"/>
                        <a:pt x="7" y="0"/>
                        <a:pt x="7" y="1"/>
                      </a:cubicBezTo>
                      <a:cubicBezTo>
                        <a:pt x="5" y="5"/>
                        <a:pt x="3" y="10"/>
                        <a:pt x="0" y="14"/>
                      </a:cubicBezTo>
                      <a:cubicBezTo>
                        <a:pt x="0" y="14"/>
                        <a:pt x="1" y="15"/>
                        <a:pt x="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16" name="Freeform 105"/>
                <p:cNvSpPr/>
                <p:nvPr/>
              </p:nvSpPr>
              <p:spPr bwMode="auto">
                <a:xfrm>
                  <a:off x="1357313" y="2735263"/>
                  <a:ext cx="9525" cy="15875"/>
                </a:xfrm>
                <a:custGeom>
                  <a:avLst/>
                  <a:gdLst>
                    <a:gd name="T0" fmla="*/ 1 w 10"/>
                    <a:gd name="T1" fmla="*/ 14 h 15"/>
                    <a:gd name="T2" fmla="*/ 3 w 10"/>
                    <a:gd name="T3" fmla="*/ 12 h 15"/>
                    <a:gd name="T4" fmla="*/ 6 w 10"/>
                    <a:gd name="T5" fmla="*/ 8 h 15"/>
                    <a:gd name="T6" fmla="*/ 8 w 10"/>
                    <a:gd name="T7" fmla="*/ 4 h 15"/>
                    <a:gd name="T8" fmla="*/ 10 w 10"/>
                    <a:gd name="T9" fmla="*/ 1 h 15"/>
                    <a:gd name="T10" fmla="*/ 9 w 10"/>
                    <a:gd name="T11" fmla="*/ 1 h 15"/>
                    <a:gd name="T12" fmla="*/ 8 w 10"/>
                    <a:gd name="T13" fmla="*/ 1 h 15"/>
                    <a:gd name="T14" fmla="*/ 10 w 10"/>
                    <a:gd name="T15" fmla="*/ 1 h 15"/>
                    <a:gd name="T16" fmla="*/ 10 w 10"/>
                    <a:gd name="T17" fmla="*/ 0 h 15"/>
                    <a:gd name="T18" fmla="*/ 9 w 10"/>
                    <a:gd name="T19" fmla="*/ 0 h 15"/>
                    <a:gd name="T20" fmla="*/ 5 w 10"/>
                    <a:gd name="T21" fmla="*/ 6 h 15"/>
                    <a:gd name="T22" fmla="*/ 3 w 10"/>
                    <a:gd name="T23" fmla="*/ 9 h 15"/>
                    <a:gd name="T24" fmla="*/ 1 w 10"/>
                    <a:gd name="T25" fmla="*/ 13 h 15"/>
                    <a:gd name="T26" fmla="*/ 1 w 10"/>
                    <a:gd name="T27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0" h="15">
                      <a:moveTo>
                        <a:pt x="1" y="14"/>
                      </a:moveTo>
                      <a:cubicBezTo>
                        <a:pt x="2" y="14"/>
                        <a:pt x="3" y="12"/>
                        <a:pt x="3" y="12"/>
                      </a:cubicBezTo>
                      <a:cubicBezTo>
                        <a:pt x="4" y="10"/>
                        <a:pt x="5" y="9"/>
                        <a:pt x="6" y="8"/>
                      </a:cubicBezTo>
                      <a:cubicBezTo>
                        <a:pt x="6" y="6"/>
                        <a:pt x="7" y="5"/>
                        <a:pt x="8" y="4"/>
                      </a:cubicBezTo>
                      <a:cubicBezTo>
                        <a:pt x="8" y="3"/>
                        <a:pt x="9" y="2"/>
                        <a:pt x="10" y="1"/>
                      </a:cubicBezTo>
                      <a:cubicBezTo>
                        <a:pt x="9" y="1"/>
                        <a:pt x="9" y="1"/>
                        <a:pt x="9" y="1"/>
                      </a:cubicBezTo>
                      <a:cubicBezTo>
                        <a:pt x="8" y="1"/>
                        <a:pt x="9" y="1"/>
                        <a:pt x="8" y="1"/>
                      </a:cubicBezTo>
                      <a:cubicBezTo>
                        <a:pt x="8" y="2"/>
                        <a:pt x="9" y="2"/>
                        <a:pt x="10" y="1"/>
                      </a:cubicBezTo>
                      <a:cubicBezTo>
                        <a:pt x="10" y="1"/>
                        <a:pt x="10" y="1"/>
                        <a:pt x="10" y="0"/>
                      </a:cubicBezTo>
                      <a:cubicBezTo>
                        <a:pt x="10" y="0"/>
                        <a:pt x="9" y="0"/>
                        <a:pt x="9" y="0"/>
                      </a:cubicBezTo>
                      <a:cubicBezTo>
                        <a:pt x="7" y="1"/>
                        <a:pt x="6" y="4"/>
                        <a:pt x="5" y="6"/>
                      </a:cubicBezTo>
                      <a:cubicBezTo>
                        <a:pt x="5" y="7"/>
                        <a:pt x="4" y="8"/>
                        <a:pt x="3" y="9"/>
                      </a:cubicBezTo>
                      <a:cubicBezTo>
                        <a:pt x="3" y="10"/>
                        <a:pt x="2" y="13"/>
                        <a:pt x="1" y="13"/>
                      </a:cubicBezTo>
                      <a:cubicBezTo>
                        <a:pt x="0" y="14"/>
                        <a:pt x="0" y="15"/>
                        <a:pt x="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17" name="Freeform 106"/>
                <p:cNvSpPr/>
                <p:nvPr/>
              </p:nvSpPr>
              <p:spPr bwMode="auto">
                <a:xfrm>
                  <a:off x="1358900" y="2735263"/>
                  <a:ext cx="11113" cy="17463"/>
                </a:xfrm>
                <a:custGeom>
                  <a:avLst/>
                  <a:gdLst>
                    <a:gd name="T0" fmla="*/ 2 w 10"/>
                    <a:gd name="T1" fmla="*/ 16 h 17"/>
                    <a:gd name="T2" fmla="*/ 10 w 10"/>
                    <a:gd name="T3" fmla="*/ 1 h 17"/>
                    <a:gd name="T4" fmla="*/ 9 w 10"/>
                    <a:gd name="T5" fmla="*/ 1 h 17"/>
                    <a:gd name="T6" fmla="*/ 1 w 10"/>
                    <a:gd name="T7" fmla="*/ 16 h 17"/>
                    <a:gd name="T8" fmla="*/ 2 w 10"/>
                    <a:gd name="T9" fmla="*/ 16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17">
                      <a:moveTo>
                        <a:pt x="2" y="16"/>
                      </a:moveTo>
                      <a:cubicBezTo>
                        <a:pt x="4" y="11"/>
                        <a:pt x="8" y="7"/>
                        <a:pt x="10" y="1"/>
                      </a:cubicBezTo>
                      <a:cubicBezTo>
                        <a:pt x="10" y="1"/>
                        <a:pt x="9" y="0"/>
                        <a:pt x="9" y="1"/>
                      </a:cubicBezTo>
                      <a:cubicBezTo>
                        <a:pt x="7" y="6"/>
                        <a:pt x="3" y="11"/>
                        <a:pt x="1" y="16"/>
                      </a:cubicBezTo>
                      <a:cubicBezTo>
                        <a:pt x="0" y="16"/>
                        <a:pt x="1" y="17"/>
                        <a:pt x="2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18" name="Freeform 107"/>
                <p:cNvSpPr/>
                <p:nvPr/>
              </p:nvSpPr>
              <p:spPr bwMode="auto">
                <a:xfrm>
                  <a:off x="1362075" y="2735263"/>
                  <a:ext cx="9525" cy="15875"/>
                </a:xfrm>
                <a:custGeom>
                  <a:avLst/>
                  <a:gdLst>
                    <a:gd name="T0" fmla="*/ 1 w 9"/>
                    <a:gd name="T1" fmla="*/ 14 h 15"/>
                    <a:gd name="T2" fmla="*/ 9 w 9"/>
                    <a:gd name="T3" fmla="*/ 2 h 15"/>
                    <a:gd name="T4" fmla="*/ 8 w 9"/>
                    <a:gd name="T5" fmla="*/ 1 h 15"/>
                    <a:gd name="T6" fmla="*/ 0 w 9"/>
                    <a:gd name="T7" fmla="*/ 14 h 15"/>
                    <a:gd name="T8" fmla="*/ 1 w 9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5">
                      <a:moveTo>
                        <a:pt x="1" y="14"/>
                      </a:moveTo>
                      <a:cubicBezTo>
                        <a:pt x="4" y="10"/>
                        <a:pt x="6" y="6"/>
                        <a:pt x="9" y="2"/>
                      </a:cubicBezTo>
                      <a:cubicBezTo>
                        <a:pt x="9" y="1"/>
                        <a:pt x="8" y="0"/>
                        <a:pt x="8" y="1"/>
                      </a:cubicBezTo>
                      <a:cubicBezTo>
                        <a:pt x="5" y="5"/>
                        <a:pt x="3" y="9"/>
                        <a:pt x="0" y="14"/>
                      </a:cubicBezTo>
                      <a:cubicBezTo>
                        <a:pt x="0" y="14"/>
                        <a:pt x="1" y="15"/>
                        <a:pt x="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19" name="Freeform 108"/>
                <p:cNvSpPr/>
                <p:nvPr/>
              </p:nvSpPr>
              <p:spPr bwMode="auto">
                <a:xfrm>
                  <a:off x="1363663" y="2735263"/>
                  <a:ext cx="12700" cy="19050"/>
                </a:xfrm>
                <a:custGeom>
                  <a:avLst/>
                  <a:gdLst>
                    <a:gd name="T0" fmla="*/ 2 w 12"/>
                    <a:gd name="T1" fmla="*/ 18 h 19"/>
                    <a:gd name="T2" fmla="*/ 11 w 12"/>
                    <a:gd name="T3" fmla="*/ 2 h 19"/>
                    <a:gd name="T4" fmla="*/ 10 w 12"/>
                    <a:gd name="T5" fmla="*/ 1 h 19"/>
                    <a:gd name="T6" fmla="*/ 1 w 12"/>
                    <a:gd name="T7" fmla="*/ 18 h 19"/>
                    <a:gd name="T8" fmla="*/ 2 w 12"/>
                    <a:gd name="T9" fmla="*/ 18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19">
                      <a:moveTo>
                        <a:pt x="2" y="18"/>
                      </a:moveTo>
                      <a:cubicBezTo>
                        <a:pt x="4" y="12"/>
                        <a:pt x="7" y="6"/>
                        <a:pt x="11" y="2"/>
                      </a:cubicBezTo>
                      <a:cubicBezTo>
                        <a:pt x="12" y="1"/>
                        <a:pt x="11" y="0"/>
                        <a:pt x="10" y="1"/>
                      </a:cubicBezTo>
                      <a:cubicBezTo>
                        <a:pt x="6" y="6"/>
                        <a:pt x="2" y="11"/>
                        <a:pt x="1" y="18"/>
                      </a:cubicBezTo>
                      <a:cubicBezTo>
                        <a:pt x="0" y="18"/>
                        <a:pt x="2" y="19"/>
                        <a:pt x="2" y="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20" name="Freeform 109"/>
                <p:cNvSpPr/>
                <p:nvPr/>
              </p:nvSpPr>
              <p:spPr bwMode="auto">
                <a:xfrm>
                  <a:off x="1365250" y="2738438"/>
                  <a:ext cx="11113" cy="17463"/>
                </a:xfrm>
                <a:custGeom>
                  <a:avLst/>
                  <a:gdLst>
                    <a:gd name="T0" fmla="*/ 2 w 11"/>
                    <a:gd name="T1" fmla="*/ 16 h 17"/>
                    <a:gd name="T2" fmla="*/ 11 w 11"/>
                    <a:gd name="T3" fmla="*/ 1 h 17"/>
                    <a:gd name="T4" fmla="*/ 10 w 11"/>
                    <a:gd name="T5" fmla="*/ 1 h 17"/>
                    <a:gd name="T6" fmla="*/ 0 w 11"/>
                    <a:gd name="T7" fmla="*/ 16 h 17"/>
                    <a:gd name="T8" fmla="*/ 2 w 11"/>
                    <a:gd name="T9" fmla="*/ 16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7">
                      <a:moveTo>
                        <a:pt x="2" y="16"/>
                      </a:moveTo>
                      <a:cubicBezTo>
                        <a:pt x="5" y="11"/>
                        <a:pt x="7" y="6"/>
                        <a:pt x="11" y="1"/>
                      </a:cubicBezTo>
                      <a:cubicBezTo>
                        <a:pt x="11" y="1"/>
                        <a:pt x="10" y="0"/>
                        <a:pt x="10" y="1"/>
                      </a:cubicBezTo>
                      <a:cubicBezTo>
                        <a:pt x="6" y="5"/>
                        <a:pt x="4" y="11"/>
                        <a:pt x="0" y="16"/>
                      </a:cubicBezTo>
                      <a:cubicBezTo>
                        <a:pt x="0" y="16"/>
                        <a:pt x="1" y="17"/>
                        <a:pt x="2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21" name="Freeform 110"/>
                <p:cNvSpPr/>
                <p:nvPr/>
              </p:nvSpPr>
              <p:spPr bwMode="auto">
                <a:xfrm>
                  <a:off x="1368425" y="2740026"/>
                  <a:ext cx="9525" cy="15875"/>
                </a:xfrm>
                <a:custGeom>
                  <a:avLst/>
                  <a:gdLst>
                    <a:gd name="T0" fmla="*/ 2 w 9"/>
                    <a:gd name="T1" fmla="*/ 14 h 15"/>
                    <a:gd name="T2" fmla="*/ 9 w 9"/>
                    <a:gd name="T3" fmla="*/ 1 h 15"/>
                    <a:gd name="T4" fmla="*/ 7 w 9"/>
                    <a:gd name="T5" fmla="*/ 0 h 15"/>
                    <a:gd name="T6" fmla="*/ 0 w 9"/>
                    <a:gd name="T7" fmla="*/ 14 h 15"/>
                    <a:gd name="T8" fmla="*/ 2 w 9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5">
                      <a:moveTo>
                        <a:pt x="2" y="14"/>
                      </a:moveTo>
                      <a:cubicBezTo>
                        <a:pt x="3" y="9"/>
                        <a:pt x="6" y="5"/>
                        <a:pt x="9" y="1"/>
                      </a:cubicBezTo>
                      <a:cubicBezTo>
                        <a:pt x="9" y="0"/>
                        <a:pt x="8" y="0"/>
                        <a:pt x="7" y="0"/>
                      </a:cubicBezTo>
                      <a:cubicBezTo>
                        <a:pt x="5" y="5"/>
                        <a:pt x="2" y="9"/>
                        <a:pt x="0" y="14"/>
                      </a:cubicBezTo>
                      <a:cubicBezTo>
                        <a:pt x="0" y="14"/>
                        <a:pt x="1" y="15"/>
                        <a:pt x="2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22" name="Freeform 111"/>
                <p:cNvSpPr/>
                <p:nvPr/>
              </p:nvSpPr>
              <p:spPr bwMode="auto">
                <a:xfrm>
                  <a:off x="1370013" y="2743201"/>
                  <a:ext cx="9525" cy="17463"/>
                </a:xfrm>
                <a:custGeom>
                  <a:avLst/>
                  <a:gdLst>
                    <a:gd name="T0" fmla="*/ 1 w 8"/>
                    <a:gd name="T1" fmla="*/ 16 h 16"/>
                    <a:gd name="T2" fmla="*/ 8 w 8"/>
                    <a:gd name="T3" fmla="*/ 1 h 16"/>
                    <a:gd name="T4" fmla="*/ 7 w 8"/>
                    <a:gd name="T5" fmla="*/ 1 h 16"/>
                    <a:gd name="T6" fmla="*/ 0 w 8"/>
                    <a:gd name="T7" fmla="*/ 15 h 16"/>
                    <a:gd name="T8" fmla="*/ 1 w 8"/>
                    <a:gd name="T9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6">
                      <a:moveTo>
                        <a:pt x="1" y="16"/>
                      </a:moveTo>
                      <a:cubicBezTo>
                        <a:pt x="3" y="11"/>
                        <a:pt x="6" y="6"/>
                        <a:pt x="8" y="1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4" y="6"/>
                        <a:pt x="2" y="10"/>
                        <a:pt x="0" y="15"/>
                      </a:cubicBezTo>
                      <a:cubicBezTo>
                        <a:pt x="0" y="16"/>
                        <a:pt x="1" y="16"/>
                        <a:pt x="1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23" name="Freeform 112"/>
                <p:cNvSpPr/>
                <p:nvPr/>
              </p:nvSpPr>
              <p:spPr bwMode="auto">
                <a:xfrm>
                  <a:off x="1373188" y="2743201"/>
                  <a:ext cx="7938" cy="17463"/>
                </a:xfrm>
                <a:custGeom>
                  <a:avLst/>
                  <a:gdLst>
                    <a:gd name="T0" fmla="*/ 2 w 8"/>
                    <a:gd name="T1" fmla="*/ 15 h 16"/>
                    <a:gd name="T2" fmla="*/ 8 w 8"/>
                    <a:gd name="T3" fmla="*/ 1 h 16"/>
                    <a:gd name="T4" fmla="*/ 7 w 8"/>
                    <a:gd name="T5" fmla="*/ 1 h 16"/>
                    <a:gd name="T6" fmla="*/ 1 w 8"/>
                    <a:gd name="T7" fmla="*/ 14 h 16"/>
                    <a:gd name="T8" fmla="*/ 2 w 8"/>
                    <a:gd name="T9" fmla="*/ 15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6">
                      <a:moveTo>
                        <a:pt x="2" y="15"/>
                      </a:moveTo>
                      <a:cubicBezTo>
                        <a:pt x="4" y="11"/>
                        <a:pt x="6" y="6"/>
                        <a:pt x="8" y="1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5" y="5"/>
                        <a:pt x="3" y="10"/>
                        <a:pt x="1" y="14"/>
                      </a:cubicBezTo>
                      <a:cubicBezTo>
                        <a:pt x="0" y="15"/>
                        <a:pt x="1" y="16"/>
                        <a:pt x="2" y="1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24" name="Freeform 113"/>
                <p:cNvSpPr/>
                <p:nvPr/>
              </p:nvSpPr>
              <p:spPr bwMode="auto">
                <a:xfrm>
                  <a:off x="1376363" y="2744788"/>
                  <a:ext cx="6350" cy="20638"/>
                </a:xfrm>
                <a:custGeom>
                  <a:avLst/>
                  <a:gdLst>
                    <a:gd name="T0" fmla="*/ 2 w 6"/>
                    <a:gd name="T1" fmla="*/ 19 h 19"/>
                    <a:gd name="T2" fmla="*/ 6 w 6"/>
                    <a:gd name="T3" fmla="*/ 1 h 19"/>
                    <a:gd name="T4" fmla="*/ 5 w 6"/>
                    <a:gd name="T5" fmla="*/ 1 h 19"/>
                    <a:gd name="T6" fmla="*/ 0 w 6"/>
                    <a:gd name="T7" fmla="*/ 19 h 19"/>
                    <a:gd name="T8" fmla="*/ 2 w 6"/>
                    <a:gd name="T9" fmla="*/ 19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" h="19">
                      <a:moveTo>
                        <a:pt x="2" y="19"/>
                      </a:moveTo>
                      <a:cubicBezTo>
                        <a:pt x="2" y="12"/>
                        <a:pt x="5" y="7"/>
                        <a:pt x="6" y="1"/>
                      </a:cubicBezTo>
                      <a:cubicBezTo>
                        <a:pt x="6" y="0"/>
                        <a:pt x="5" y="0"/>
                        <a:pt x="5" y="1"/>
                      </a:cubicBezTo>
                      <a:cubicBezTo>
                        <a:pt x="4" y="7"/>
                        <a:pt x="1" y="12"/>
                        <a:pt x="0" y="19"/>
                      </a:cubicBezTo>
                      <a:cubicBezTo>
                        <a:pt x="0" y="19"/>
                        <a:pt x="2" y="19"/>
                        <a:pt x="2" y="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25" name="Freeform 114"/>
                <p:cNvSpPr/>
                <p:nvPr/>
              </p:nvSpPr>
              <p:spPr bwMode="auto">
                <a:xfrm>
                  <a:off x="1376363" y="2751138"/>
                  <a:ext cx="6350" cy="15875"/>
                </a:xfrm>
                <a:custGeom>
                  <a:avLst/>
                  <a:gdLst>
                    <a:gd name="T0" fmla="*/ 1 w 6"/>
                    <a:gd name="T1" fmla="*/ 14 h 15"/>
                    <a:gd name="T2" fmla="*/ 5 w 6"/>
                    <a:gd name="T3" fmla="*/ 1 h 15"/>
                    <a:gd name="T4" fmla="*/ 4 w 6"/>
                    <a:gd name="T5" fmla="*/ 1 h 15"/>
                    <a:gd name="T6" fmla="*/ 0 w 6"/>
                    <a:gd name="T7" fmla="*/ 13 h 15"/>
                    <a:gd name="T8" fmla="*/ 1 w 6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" h="15">
                      <a:moveTo>
                        <a:pt x="1" y="14"/>
                      </a:moveTo>
                      <a:cubicBezTo>
                        <a:pt x="2" y="10"/>
                        <a:pt x="4" y="6"/>
                        <a:pt x="5" y="1"/>
                      </a:cubicBezTo>
                      <a:cubicBezTo>
                        <a:pt x="6" y="0"/>
                        <a:pt x="4" y="0"/>
                        <a:pt x="4" y="1"/>
                      </a:cubicBezTo>
                      <a:cubicBezTo>
                        <a:pt x="3" y="5"/>
                        <a:pt x="1" y="9"/>
                        <a:pt x="0" y="13"/>
                      </a:cubicBezTo>
                      <a:cubicBezTo>
                        <a:pt x="0" y="14"/>
                        <a:pt x="1" y="15"/>
                        <a:pt x="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26" name="Freeform 115"/>
                <p:cNvSpPr/>
                <p:nvPr/>
              </p:nvSpPr>
              <p:spPr bwMode="auto">
                <a:xfrm>
                  <a:off x="1379538" y="2754313"/>
                  <a:ext cx="4763" cy="14288"/>
                </a:xfrm>
                <a:custGeom>
                  <a:avLst/>
                  <a:gdLst>
                    <a:gd name="T0" fmla="*/ 2 w 4"/>
                    <a:gd name="T1" fmla="*/ 13 h 14"/>
                    <a:gd name="T2" fmla="*/ 3 w 4"/>
                    <a:gd name="T3" fmla="*/ 2 h 14"/>
                    <a:gd name="T4" fmla="*/ 2 w 4"/>
                    <a:gd name="T5" fmla="*/ 1 h 14"/>
                    <a:gd name="T6" fmla="*/ 0 w 4"/>
                    <a:gd name="T7" fmla="*/ 13 h 14"/>
                    <a:gd name="T8" fmla="*/ 2 w 4"/>
                    <a:gd name="T9" fmla="*/ 1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" h="14">
                      <a:moveTo>
                        <a:pt x="2" y="13"/>
                      </a:moveTo>
                      <a:cubicBezTo>
                        <a:pt x="2" y="9"/>
                        <a:pt x="3" y="5"/>
                        <a:pt x="3" y="2"/>
                      </a:cubicBezTo>
                      <a:cubicBezTo>
                        <a:pt x="4" y="1"/>
                        <a:pt x="2" y="0"/>
                        <a:pt x="2" y="1"/>
                      </a:cubicBezTo>
                      <a:cubicBezTo>
                        <a:pt x="1" y="5"/>
                        <a:pt x="1" y="9"/>
                        <a:pt x="0" y="13"/>
                      </a:cubicBezTo>
                      <a:cubicBezTo>
                        <a:pt x="0" y="14"/>
                        <a:pt x="2" y="14"/>
                        <a:pt x="2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27" name="Freeform 116"/>
                <p:cNvSpPr/>
                <p:nvPr/>
              </p:nvSpPr>
              <p:spPr bwMode="auto">
                <a:xfrm>
                  <a:off x="1382713" y="2754313"/>
                  <a:ext cx="1588" cy="15875"/>
                </a:xfrm>
                <a:custGeom>
                  <a:avLst/>
                  <a:gdLst>
                    <a:gd name="T0" fmla="*/ 2 w 2"/>
                    <a:gd name="T1" fmla="*/ 14 h 14"/>
                    <a:gd name="T2" fmla="*/ 2 w 2"/>
                    <a:gd name="T3" fmla="*/ 1 h 14"/>
                    <a:gd name="T4" fmla="*/ 1 w 2"/>
                    <a:gd name="T5" fmla="*/ 1 h 14"/>
                    <a:gd name="T6" fmla="*/ 0 w 2"/>
                    <a:gd name="T7" fmla="*/ 14 h 14"/>
                    <a:gd name="T8" fmla="*/ 2 w 2"/>
                    <a:gd name="T9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" h="14">
                      <a:moveTo>
                        <a:pt x="2" y="14"/>
                      </a:moveTo>
                      <a:cubicBezTo>
                        <a:pt x="2" y="9"/>
                        <a:pt x="1" y="5"/>
                        <a:pt x="2" y="1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0" y="5"/>
                        <a:pt x="0" y="9"/>
                        <a:pt x="0" y="14"/>
                      </a:cubicBezTo>
                      <a:cubicBezTo>
                        <a:pt x="0" y="14"/>
                        <a:pt x="2" y="14"/>
                        <a:pt x="2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28" name="Freeform 117"/>
                <p:cNvSpPr/>
                <p:nvPr/>
              </p:nvSpPr>
              <p:spPr bwMode="auto">
                <a:xfrm>
                  <a:off x="1384300" y="2755901"/>
                  <a:ext cx="1588" cy="14288"/>
                </a:xfrm>
                <a:custGeom>
                  <a:avLst/>
                  <a:gdLst>
                    <a:gd name="T0" fmla="*/ 1 w 2"/>
                    <a:gd name="T1" fmla="*/ 12 h 13"/>
                    <a:gd name="T2" fmla="*/ 2 w 2"/>
                    <a:gd name="T3" fmla="*/ 1 h 13"/>
                    <a:gd name="T4" fmla="*/ 1 w 2"/>
                    <a:gd name="T5" fmla="*/ 1 h 13"/>
                    <a:gd name="T6" fmla="*/ 0 w 2"/>
                    <a:gd name="T7" fmla="*/ 12 h 13"/>
                    <a:gd name="T8" fmla="*/ 1 w 2"/>
                    <a:gd name="T9" fmla="*/ 1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" h="13">
                      <a:moveTo>
                        <a:pt x="1" y="12"/>
                      </a:moveTo>
                      <a:cubicBezTo>
                        <a:pt x="2" y="8"/>
                        <a:pt x="2" y="4"/>
                        <a:pt x="2" y="1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1" y="4"/>
                        <a:pt x="1" y="8"/>
                        <a:pt x="0" y="12"/>
                      </a:cubicBezTo>
                      <a:cubicBezTo>
                        <a:pt x="0" y="13"/>
                        <a:pt x="1" y="13"/>
                        <a:pt x="1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29" name="Freeform 118"/>
                <p:cNvSpPr/>
                <p:nvPr/>
              </p:nvSpPr>
              <p:spPr bwMode="auto">
                <a:xfrm>
                  <a:off x="1385888" y="2751138"/>
                  <a:ext cx="0" cy="15875"/>
                </a:xfrm>
                <a:custGeom>
                  <a:avLst/>
                  <a:gdLst>
                    <a:gd name="T0" fmla="*/ 1 w 1"/>
                    <a:gd name="T1" fmla="*/ 13 h 14"/>
                    <a:gd name="T2" fmla="*/ 1 w 1"/>
                    <a:gd name="T3" fmla="*/ 1 h 14"/>
                    <a:gd name="T4" fmla="*/ 0 w 1"/>
                    <a:gd name="T5" fmla="*/ 1 h 14"/>
                    <a:gd name="T6" fmla="*/ 0 w 1"/>
                    <a:gd name="T7" fmla="*/ 13 h 14"/>
                    <a:gd name="T8" fmla="*/ 1 w 1"/>
                    <a:gd name="T9" fmla="*/ 1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" h="14">
                      <a:moveTo>
                        <a:pt x="1" y="13"/>
                      </a:moveTo>
                      <a:cubicBezTo>
                        <a:pt x="1" y="9"/>
                        <a:pt x="1" y="5"/>
                        <a:pt x="1" y="1"/>
                      </a:cubicBezTo>
                      <a:cubicBezTo>
                        <a:pt x="1" y="0"/>
                        <a:pt x="0" y="0"/>
                        <a:pt x="0" y="1"/>
                      </a:cubicBezTo>
                      <a:cubicBezTo>
                        <a:pt x="0" y="5"/>
                        <a:pt x="0" y="9"/>
                        <a:pt x="0" y="13"/>
                      </a:cubicBezTo>
                      <a:cubicBezTo>
                        <a:pt x="0" y="14"/>
                        <a:pt x="1" y="14"/>
                        <a:pt x="1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30" name="Freeform 119"/>
                <p:cNvSpPr/>
                <p:nvPr/>
              </p:nvSpPr>
              <p:spPr bwMode="auto">
                <a:xfrm>
                  <a:off x="1354138" y="2720976"/>
                  <a:ext cx="9525" cy="12700"/>
                </a:xfrm>
                <a:custGeom>
                  <a:avLst/>
                  <a:gdLst>
                    <a:gd name="T0" fmla="*/ 1 w 9"/>
                    <a:gd name="T1" fmla="*/ 11 h 12"/>
                    <a:gd name="T2" fmla="*/ 9 w 9"/>
                    <a:gd name="T3" fmla="*/ 1 h 12"/>
                    <a:gd name="T4" fmla="*/ 8 w 9"/>
                    <a:gd name="T5" fmla="*/ 1 h 12"/>
                    <a:gd name="T6" fmla="*/ 0 w 9"/>
                    <a:gd name="T7" fmla="*/ 10 h 12"/>
                    <a:gd name="T8" fmla="*/ 1 w 9"/>
                    <a:gd name="T9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2">
                      <a:moveTo>
                        <a:pt x="1" y="11"/>
                      </a:moveTo>
                      <a:cubicBezTo>
                        <a:pt x="4" y="8"/>
                        <a:pt x="6" y="4"/>
                        <a:pt x="9" y="1"/>
                      </a:cubicBezTo>
                      <a:cubicBezTo>
                        <a:pt x="9" y="1"/>
                        <a:pt x="8" y="0"/>
                        <a:pt x="8" y="1"/>
                      </a:cubicBezTo>
                      <a:cubicBezTo>
                        <a:pt x="5" y="4"/>
                        <a:pt x="3" y="7"/>
                        <a:pt x="0" y="10"/>
                      </a:cubicBezTo>
                      <a:cubicBezTo>
                        <a:pt x="0" y="11"/>
                        <a:pt x="0" y="12"/>
                        <a:pt x="1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31" name="Freeform 120"/>
                <p:cNvSpPr/>
                <p:nvPr/>
              </p:nvSpPr>
              <p:spPr bwMode="auto">
                <a:xfrm>
                  <a:off x="1355725" y="2720976"/>
                  <a:ext cx="11113" cy="12700"/>
                </a:xfrm>
                <a:custGeom>
                  <a:avLst/>
                  <a:gdLst>
                    <a:gd name="T0" fmla="*/ 1 w 10"/>
                    <a:gd name="T1" fmla="*/ 11 h 12"/>
                    <a:gd name="T2" fmla="*/ 9 w 10"/>
                    <a:gd name="T3" fmla="*/ 1 h 12"/>
                    <a:gd name="T4" fmla="*/ 8 w 10"/>
                    <a:gd name="T5" fmla="*/ 1 h 12"/>
                    <a:gd name="T6" fmla="*/ 0 w 10"/>
                    <a:gd name="T7" fmla="*/ 11 h 12"/>
                    <a:gd name="T8" fmla="*/ 1 w 10"/>
                    <a:gd name="T9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12">
                      <a:moveTo>
                        <a:pt x="1" y="11"/>
                      </a:moveTo>
                      <a:cubicBezTo>
                        <a:pt x="3" y="7"/>
                        <a:pt x="6" y="4"/>
                        <a:pt x="9" y="1"/>
                      </a:cubicBezTo>
                      <a:cubicBezTo>
                        <a:pt x="10" y="1"/>
                        <a:pt x="9" y="0"/>
                        <a:pt x="8" y="1"/>
                      </a:cubicBezTo>
                      <a:cubicBezTo>
                        <a:pt x="5" y="3"/>
                        <a:pt x="2" y="7"/>
                        <a:pt x="0" y="11"/>
                      </a:cubicBezTo>
                      <a:cubicBezTo>
                        <a:pt x="0" y="11"/>
                        <a:pt x="1" y="12"/>
                        <a:pt x="1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32" name="Freeform 121"/>
                <p:cNvSpPr/>
                <p:nvPr/>
              </p:nvSpPr>
              <p:spPr bwMode="auto">
                <a:xfrm>
                  <a:off x="1360488" y="2720976"/>
                  <a:ext cx="9525" cy="11113"/>
                </a:xfrm>
                <a:custGeom>
                  <a:avLst/>
                  <a:gdLst>
                    <a:gd name="T0" fmla="*/ 2 w 8"/>
                    <a:gd name="T1" fmla="*/ 9 h 10"/>
                    <a:gd name="T2" fmla="*/ 8 w 8"/>
                    <a:gd name="T3" fmla="*/ 1 h 10"/>
                    <a:gd name="T4" fmla="*/ 7 w 8"/>
                    <a:gd name="T5" fmla="*/ 1 h 10"/>
                    <a:gd name="T6" fmla="*/ 1 w 8"/>
                    <a:gd name="T7" fmla="*/ 9 h 10"/>
                    <a:gd name="T8" fmla="*/ 2 w 8"/>
                    <a:gd name="T9" fmla="*/ 9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0">
                      <a:moveTo>
                        <a:pt x="2" y="9"/>
                      </a:moveTo>
                      <a:cubicBezTo>
                        <a:pt x="4" y="7"/>
                        <a:pt x="6" y="4"/>
                        <a:pt x="8" y="1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5" y="3"/>
                        <a:pt x="3" y="6"/>
                        <a:pt x="1" y="9"/>
                      </a:cubicBezTo>
                      <a:cubicBezTo>
                        <a:pt x="0" y="9"/>
                        <a:pt x="2" y="10"/>
                        <a:pt x="2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33" name="Freeform 122"/>
                <p:cNvSpPr/>
                <p:nvPr/>
              </p:nvSpPr>
              <p:spPr bwMode="auto">
                <a:xfrm>
                  <a:off x="1362075" y="2720976"/>
                  <a:ext cx="7938" cy="11113"/>
                </a:xfrm>
                <a:custGeom>
                  <a:avLst/>
                  <a:gdLst>
                    <a:gd name="T0" fmla="*/ 1 w 8"/>
                    <a:gd name="T1" fmla="*/ 10 h 11"/>
                    <a:gd name="T2" fmla="*/ 7 w 8"/>
                    <a:gd name="T3" fmla="*/ 1 h 11"/>
                    <a:gd name="T4" fmla="*/ 7 w 8"/>
                    <a:gd name="T5" fmla="*/ 1 h 11"/>
                    <a:gd name="T6" fmla="*/ 0 w 8"/>
                    <a:gd name="T7" fmla="*/ 9 h 11"/>
                    <a:gd name="T8" fmla="*/ 1 w 8"/>
                    <a:gd name="T9" fmla="*/ 1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1">
                      <a:moveTo>
                        <a:pt x="1" y="10"/>
                      </a:moveTo>
                      <a:cubicBezTo>
                        <a:pt x="3" y="7"/>
                        <a:pt x="5" y="4"/>
                        <a:pt x="7" y="1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4" y="3"/>
                        <a:pt x="2" y="6"/>
                        <a:pt x="0" y="9"/>
                      </a:cubicBezTo>
                      <a:cubicBezTo>
                        <a:pt x="0" y="10"/>
                        <a:pt x="1" y="11"/>
                        <a:pt x="1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34" name="Freeform 123"/>
                <p:cNvSpPr/>
                <p:nvPr/>
              </p:nvSpPr>
              <p:spPr bwMode="auto">
                <a:xfrm>
                  <a:off x="1363663" y="2719388"/>
                  <a:ext cx="12700" cy="11113"/>
                </a:xfrm>
                <a:custGeom>
                  <a:avLst/>
                  <a:gdLst>
                    <a:gd name="T0" fmla="*/ 1 w 11"/>
                    <a:gd name="T1" fmla="*/ 10 h 11"/>
                    <a:gd name="T2" fmla="*/ 10 w 11"/>
                    <a:gd name="T3" fmla="*/ 2 h 11"/>
                    <a:gd name="T4" fmla="*/ 9 w 11"/>
                    <a:gd name="T5" fmla="*/ 1 h 11"/>
                    <a:gd name="T6" fmla="*/ 1 w 11"/>
                    <a:gd name="T7" fmla="*/ 9 h 11"/>
                    <a:gd name="T8" fmla="*/ 1 w 11"/>
                    <a:gd name="T9" fmla="*/ 1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1">
                      <a:moveTo>
                        <a:pt x="1" y="10"/>
                      </a:moveTo>
                      <a:cubicBezTo>
                        <a:pt x="5" y="8"/>
                        <a:pt x="8" y="5"/>
                        <a:pt x="10" y="2"/>
                      </a:cubicBezTo>
                      <a:cubicBezTo>
                        <a:pt x="11" y="1"/>
                        <a:pt x="10" y="0"/>
                        <a:pt x="9" y="1"/>
                      </a:cubicBezTo>
                      <a:cubicBezTo>
                        <a:pt x="7" y="4"/>
                        <a:pt x="4" y="7"/>
                        <a:pt x="1" y="9"/>
                      </a:cubicBezTo>
                      <a:cubicBezTo>
                        <a:pt x="0" y="10"/>
                        <a:pt x="0" y="11"/>
                        <a:pt x="1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35" name="Freeform 124"/>
                <p:cNvSpPr/>
                <p:nvPr/>
              </p:nvSpPr>
              <p:spPr bwMode="auto">
                <a:xfrm>
                  <a:off x="1368425" y="2722563"/>
                  <a:ext cx="7938" cy="9525"/>
                </a:xfrm>
                <a:custGeom>
                  <a:avLst/>
                  <a:gdLst>
                    <a:gd name="T0" fmla="*/ 1 w 8"/>
                    <a:gd name="T1" fmla="*/ 9 h 9"/>
                    <a:gd name="T2" fmla="*/ 8 w 8"/>
                    <a:gd name="T3" fmla="*/ 2 h 9"/>
                    <a:gd name="T4" fmla="*/ 7 w 8"/>
                    <a:gd name="T5" fmla="*/ 1 h 9"/>
                    <a:gd name="T6" fmla="*/ 1 w 8"/>
                    <a:gd name="T7" fmla="*/ 8 h 9"/>
                    <a:gd name="T8" fmla="*/ 1 w 8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9">
                      <a:moveTo>
                        <a:pt x="1" y="9"/>
                      </a:moveTo>
                      <a:cubicBezTo>
                        <a:pt x="4" y="7"/>
                        <a:pt x="6" y="4"/>
                        <a:pt x="8" y="2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5" y="4"/>
                        <a:pt x="3" y="6"/>
                        <a:pt x="1" y="8"/>
                      </a:cubicBezTo>
                      <a:cubicBezTo>
                        <a:pt x="0" y="8"/>
                        <a:pt x="1" y="9"/>
                        <a:pt x="1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36" name="Freeform 125"/>
                <p:cNvSpPr/>
                <p:nvPr/>
              </p:nvSpPr>
              <p:spPr bwMode="auto">
                <a:xfrm>
                  <a:off x="1370013" y="2724151"/>
                  <a:ext cx="9525" cy="11113"/>
                </a:xfrm>
                <a:custGeom>
                  <a:avLst/>
                  <a:gdLst>
                    <a:gd name="T0" fmla="*/ 1 w 9"/>
                    <a:gd name="T1" fmla="*/ 10 h 11"/>
                    <a:gd name="T2" fmla="*/ 9 w 9"/>
                    <a:gd name="T3" fmla="*/ 1 h 11"/>
                    <a:gd name="T4" fmla="*/ 8 w 9"/>
                    <a:gd name="T5" fmla="*/ 0 h 11"/>
                    <a:gd name="T6" fmla="*/ 0 w 9"/>
                    <a:gd name="T7" fmla="*/ 9 h 11"/>
                    <a:gd name="T8" fmla="*/ 1 w 9"/>
                    <a:gd name="T9" fmla="*/ 1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1">
                      <a:moveTo>
                        <a:pt x="1" y="10"/>
                      </a:moveTo>
                      <a:cubicBezTo>
                        <a:pt x="4" y="7"/>
                        <a:pt x="6" y="4"/>
                        <a:pt x="9" y="1"/>
                      </a:cubicBezTo>
                      <a:cubicBezTo>
                        <a:pt x="9" y="1"/>
                        <a:pt x="9" y="0"/>
                        <a:pt x="8" y="0"/>
                      </a:cubicBezTo>
                      <a:cubicBezTo>
                        <a:pt x="5" y="3"/>
                        <a:pt x="3" y="6"/>
                        <a:pt x="0" y="9"/>
                      </a:cubicBezTo>
                      <a:cubicBezTo>
                        <a:pt x="0" y="10"/>
                        <a:pt x="1" y="11"/>
                        <a:pt x="1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37" name="Freeform 126"/>
                <p:cNvSpPr/>
                <p:nvPr/>
              </p:nvSpPr>
              <p:spPr bwMode="auto">
                <a:xfrm>
                  <a:off x="1370013" y="2727326"/>
                  <a:ext cx="12700" cy="15875"/>
                </a:xfrm>
                <a:custGeom>
                  <a:avLst/>
                  <a:gdLst>
                    <a:gd name="T0" fmla="*/ 2 w 11"/>
                    <a:gd name="T1" fmla="*/ 14 h 15"/>
                    <a:gd name="T2" fmla="*/ 10 w 11"/>
                    <a:gd name="T3" fmla="*/ 2 h 15"/>
                    <a:gd name="T4" fmla="*/ 9 w 11"/>
                    <a:gd name="T5" fmla="*/ 1 h 15"/>
                    <a:gd name="T6" fmla="*/ 1 w 11"/>
                    <a:gd name="T7" fmla="*/ 14 h 15"/>
                    <a:gd name="T8" fmla="*/ 2 w 11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5">
                      <a:moveTo>
                        <a:pt x="2" y="14"/>
                      </a:moveTo>
                      <a:cubicBezTo>
                        <a:pt x="4" y="10"/>
                        <a:pt x="7" y="6"/>
                        <a:pt x="10" y="2"/>
                      </a:cubicBezTo>
                      <a:cubicBezTo>
                        <a:pt x="11" y="1"/>
                        <a:pt x="9" y="0"/>
                        <a:pt x="9" y="1"/>
                      </a:cubicBezTo>
                      <a:cubicBezTo>
                        <a:pt x="6" y="5"/>
                        <a:pt x="3" y="9"/>
                        <a:pt x="1" y="14"/>
                      </a:cubicBezTo>
                      <a:cubicBezTo>
                        <a:pt x="0" y="14"/>
                        <a:pt x="2" y="15"/>
                        <a:pt x="2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38" name="Freeform 127"/>
                <p:cNvSpPr/>
                <p:nvPr/>
              </p:nvSpPr>
              <p:spPr bwMode="auto">
                <a:xfrm>
                  <a:off x="1374775" y="2725738"/>
                  <a:ext cx="9525" cy="17463"/>
                </a:xfrm>
                <a:custGeom>
                  <a:avLst/>
                  <a:gdLst>
                    <a:gd name="T0" fmla="*/ 1 w 9"/>
                    <a:gd name="T1" fmla="*/ 17 h 17"/>
                    <a:gd name="T2" fmla="*/ 9 w 9"/>
                    <a:gd name="T3" fmla="*/ 1 h 17"/>
                    <a:gd name="T4" fmla="*/ 8 w 9"/>
                    <a:gd name="T5" fmla="*/ 1 h 17"/>
                    <a:gd name="T6" fmla="*/ 0 w 9"/>
                    <a:gd name="T7" fmla="*/ 16 h 17"/>
                    <a:gd name="T8" fmla="*/ 1 w 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7">
                      <a:moveTo>
                        <a:pt x="1" y="17"/>
                      </a:moveTo>
                      <a:cubicBezTo>
                        <a:pt x="4" y="12"/>
                        <a:pt x="6" y="6"/>
                        <a:pt x="9" y="1"/>
                      </a:cubicBezTo>
                      <a:cubicBezTo>
                        <a:pt x="9" y="1"/>
                        <a:pt x="8" y="0"/>
                        <a:pt x="8" y="1"/>
                      </a:cubicBezTo>
                      <a:cubicBezTo>
                        <a:pt x="5" y="6"/>
                        <a:pt x="3" y="11"/>
                        <a:pt x="0" y="16"/>
                      </a:cubicBezTo>
                      <a:cubicBezTo>
                        <a:pt x="0" y="17"/>
                        <a:pt x="1" y="17"/>
                        <a:pt x="1" y="1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39" name="Freeform 128"/>
                <p:cNvSpPr/>
                <p:nvPr/>
              </p:nvSpPr>
              <p:spPr bwMode="auto">
                <a:xfrm>
                  <a:off x="1373188" y="2713038"/>
                  <a:ext cx="9525" cy="12700"/>
                </a:xfrm>
                <a:custGeom>
                  <a:avLst/>
                  <a:gdLst>
                    <a:gd name="T0" fmla="*/ 1 w 10"/>
                    <a:gd name="T1" fmla="*/ 13 h 13"/>
                    <a:gd name="T2" fmla="*/ 9 w 10"/>
                    <a:gd name="T3" fmla="*/ 2 h 13"/>
                    <a:gd name="T4" fmla="*/ 8 w 10"/>
                    <a:gd name="T5" fmla="*/ 1 h 13"/>
                    <a:gd name="T6" fmla="*/ 0 w 10"/>
                    <a:gd name="T7" fmla="*/ 12 h 13"/>
                    <a:gd name="T8" fmla="*/ 1 w 10"/>
                    <a:gd name="T9" fmla="*/ 13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13">
                      <a:moveTo>
                        <a:pt x="1" y="13"/>
                      </a:moveTo>
                      <a:cubicBezTo>
                        <a:pt x="3" y="8"/>
                        <a:pt x="6" y="5"/>
                        <a:pt x="9" y="2"/>
                      </a:cubicBezTo>
                      <a:cubicBezTo>
                        <a:pt x="10" y="1"/>
                        <a:pt x="9" y="0"/>
                        <a:pt x="8" y="1"/>
                      </a:cubicBezTo>
                      <a:cubicBezTo>
                        <a:pt x="5" y="4"/>
                        <a:pt x="1" y="8"/>
                        <a:pt x="0" y="12"/>
                      </a:cubicBezTo>
                      <a:cubicBezTo>
                        <a:pt x="0" y="13"/>
                        <a:pt x="1" y="13"/>
                        <a:pt x="1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40" name="Freeform 129"/>
                <p:cNvSpPr/>
                <p:nvPr/>
              </p:nvSpPr>
              <p:spPr bwMode="auto">
                <a:xfrm>
                  <a:off x="1370013" y="2709863"/>
                  <a:ext cx="12700" cy="14288"/>
                </a:xfrm>
                <a:custGeom>
                  <a:avLst/>
                  <a:gdLst>
                    <a:gd name="T0" fmla="*/ 2 w 12"/>
                    <a:gd name="T1" fmla="*/ 12 h 13"/>
                    <a:gd name="T2" fmla="*/ 11 w 12"/>
                    <a:gd name="T3" fmla="*/ 2 h 13"/>
                    <a:gd name="T4" fmla="*/ 10 w 12"/>
                    <a:gd name="T5" fmla="*/ 1 h 13"/>
                    <a:gd name="T6" fmla="*/ 1 w 12"/>
                    <a:gd name="T7" fmla="*/ 11 h 13"/>
                    <a:gd name="T8" fmla="*/ 2 w 12"/>
                    <a:gd name="T9" fmla="*/ 1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13">
                      <a:moveTo>
                        <a:pt x="2" y="12"/>
                      </a:moveTo>
                      <a:cubicBezTo>
                        <a:pt x="4" y="8"/>
                        <a:pt x="8" y="5"/>
                        <a:pt x="11" y="2"/>
                      </a:cubicBezTo>
                      <a:cubicBezTo>
                        <a:pt x="12" y="1"/>
                        <a:pt x="11" y="0"/>
                        <a:pt x="10" y="1"/>
                      </a:cubicBezTo>
                      <a:cubicBezTo>
                        <a:pt x="7" y="5"/>
                        <a:pt x="3" y="7"/>
                        <a:pt x="1" y="11"/>
                      </a:cubicBezTo>
                      <a:cubicBezTo>
                        <a:pt x="0" y="12"/>
                        <a:pt x="1" y="13"/>
                        <a:pt x="2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41" name="Freeform 130"/>
                <p:cNvSpPr/>
                <p:nvPr/>
              </p:nvSpPr>
              <p:spPr bwMode="auto">
                <a:xfrm>
                  <a:off x="1363663" y="2714626"/>
                  <a:ext cx="9525" cy="11113"/>
                </a:xfrm>
                <a:custGeom>
                  <a:avLst/>
                  <a:gdLst>
                    <a:gd name="T0" fmla="*/ 1 w 9"/>
                    <a:gd name="T1" fmla="*/ 9 h 10"/>
                    <a:gd name="T2" fmla="*/ 9 w 9"/>
                    <a:gd name="T3" fmla="*/ 2 h 10"/>
                    <a:gd name="T4" fmla="*/ 8 w 9"/>
                    <a:gd name="T5" fmla="*/ 1 h 10"/>
                    <a:gd name="T6" fmla="*/ 0 w 9"/>
                    <a:gd name="T7" fmla="*/ 8 h 10"/>
                    <a:gd name="T8" fmla="*/ 1 w 9"/>
                    <a:gd name="T9" fmla="*/ 9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0">
                      <a:moveTo>
                        <a:pt x="1" y="9"/>
                      </a:moveTo>
                      <a:cubicBezTo>
                        <a:pt x="3" y="6"/>
                        <a:pt x="6" y="4"/>
                        <a:pt x="9" y="2"/>
                      </a:cubicBezTo>
                      <a:cubicBezTo>
                        <a:pt x="9" y="1"/>
                        <a:pt x="8" y="0"/>
                        <a:pt x="8" y="1"/>
                      </a:cubicBezTo>
                      <a:cubicBezTo>
                        <a:pt x="5" y="3"/>
                        <a:pt x="2" y="6"/>
                        <a:pt x="0" y="8"/>
                      </a:cubicBezTo>
                      <a:cubicBezTo>
                        <a:pt x="0" y="9"/>
                        <a:pt x="1" y="10"/>
                        <a:pt x="1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42" name="Freeform 131"/>
                <p:cNvSpPr/>
                <p:nvPr/>
              </p:nvSpPr>
              <p:spPr bwMode="auto">
                <a:xfrm>
                  <a:off x="1370013" y="2708276"/>
                  <a:ext cx="15875" cy="11113"/>
                </a:xfrm>
                <a:custGeom>
                  <a:avLst/>
                  <a:gdLst>
                    <a:gd name="T0" fmla="*/ 1 w 15"/>
                    <a:gd name="T1" fmla="*/ 11 h 11"/>
                    <a:gd name="T2" fmla="*/ 15 w 15"/>
                    <a:gd name="T3" fmla="*/ 2 h 11"/>
                    <a:gd name="T4" fmla="*/ 14 w 15"/>
                    <a:gd name="T5" fmla="*/ 1 h 11"/>
                    <a:gd name="T6" fmla="*/ 0 w 15"/>
                    <a:gd name="T7" fmla="*/ 10 h 11"/>
                    <a:gd name="T8" fmla="*/ 1 w 15"/>
                    <a:gd name="T9" fmla="*/ 11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" h="11">
                      <a:moveTo>
                        <a:pt x="1" y="11"/>
                      </a:moveTo>
                      <a:cubicBezTo>
                        <a:pt x="6" y="8"/>
                        <a:pt x="10" y="5"/>
                        <a:pt x="15" y="2"/>
                      </a:cubicBezTo>
                      <a:cubicBezTo>
                        <a:pt x="15" y="1"/>
                        <a:pt x="15" y="0"/>
                        <a:pt x="14" y="1"/>
                      </a:cubicBezTo>
                      <a:cubicBezTo>
                        <a:pt x="10" y="4"/>
                        <a:pt x="5" y="7"/>
                        <a:pt x="0" y="10"/>
                      </a:cubicBezTo>
                      <a:cubicBezTo>
                        <a:pt x="0" y="10"/>
                        <a:pt x="0" y="11"/>
                        <a:pt x="1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43" name="Freeform 132"/>
                <p:cNvSpPr/>
                <p:nvPr/>
              </p:nvSpPr>
              <p:spPr bwMode="auto">
                <a:xfrm>
                  <a:off x="1376363" y="2701926"/>
                  <a:ext cx="9525" cy="14288"/>
                </a:xfrm>
                <a:custGeom>
                  <a:avLst/>
                  <a:gdLst>
                    <a:gd name="T0" fmla="*/ 2 w 9"/>
                    <a:gd name="T1" fmla="*/ 13 h 14"/>
                    <a:gd name="T2" fmla="*/ 9 w 9"/>
                    <a:gd name="T3" fmla="*/ 1 h 14"/>
                    <a:gd name="T4" fmla="*/ 8 w 9"/>
                    <a:gd name="T5" fmla="*/ 1 h 14"/>
                    <a:gd name="T6" fmla="*/ 1 w 9"/>
                    <a:gd name="T7" fmla="*/ 12 h 14"/>
                    <a:gd name="T8" fmla="*/ 2 w 9"/>
                    <a:gd name="T9" fmla="*/ 1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4">
                      <a:moveTo>
                        <a:pt x="2" y="13"/>
                      </a:moveTo>
                      <a:cubicBezTo>
                        <a:pt x="4" y="9"/>
                        <a:pt x="7" y="5"/>
                        <a:pt x="9" y="1"/>
                      </a:cubicBezTo>
                      <a:cubicBezTo>
                        <a:pt x="9" y="0"/>
                        <a:pt x="8" y="0"/>
                        <a:pt x="8" y="1"/>
                      </a:cubicBezTo>
                      <a:cubicBezTo>
                        <a:pt x="6" y="5"/>
                        <a:pt x="3" y="8"/>
                        <a:pt x="1" y="12"/>
                      </a:cubicBezTo>
                      <a:cubicBezTo>
                        <a:pt x="0" y="13"/>
                        <a:pt x="1" y="14"/>
                        <a:pt x="2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44" name="Freeform 133"/>
                <p:cNvSpPr/>
                <p:nvPr/>
              </p:nvSpPr>
              <p:spPr bwMode="auto">
                <a:xfrm>
                  <a:off x="1377950" y="2703513"/>
                  <a:ext cx="7938" cy="20638"/>
                </a:xfrm>
                <a:custGeom>
                  <a:avLst/>
                  <a:gdLst>
                    <a:gd name="T0" fmla="*/ 7 w 8"/>
                    <a:gd name="T1" fmla="*/ 1 h 19"/>
                    <a:gd name="T2" fmla="*/ 0 w 8"/>
                    <a:gd name="T3" fmla="*/ 17 h 19"/>
                    <a:gd name="T4" fmla="*/ 1 w 8"/>
                    <a:gd name="T5" fmla="*/ 18 h 19"/>
                    <a:gd name="T6" fmla="*/ 8 w 8"/>
                    <a:gd name="T7" fmla="*/ 1 h 19"/>
                    <a:gd name="T8" fmla="*/ 7 w 8"/>
                    <a:gd name="T9" fmla="*/ 1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9">
                      <a:moveTo>
                        <a:pt x="7" y="1"/>
                      </a:moveTo>
                      <a:cubicBezTo>
                        <a:pt x="7" y="7"/>
                        <a:pt x="3" y="12"/>
                        <a:pt x="0" y="17"/>
                      </a:cubicBezTo>
                      <a:cubicBezTo>
                        <a:pt x="0" y="18"/>
                        <a:pt x="1" y="19"/>
                        <a:pt x="1" y="18"/>
                      </a:cubicBezTo>
                      <a:cubicBezTo>
                        <a:pt x="5" y="13"/>
                        <a:pt x="8" y="7"/>
                        <a:pt x="8" y="1"/>
                      </a:cubicBezTo>
                      <a:cubicBezTo>
                        <a:pt x="8" y="0"/>
                        <a:pt x="7" y="0"/>
                        <a:pt x="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45" name="Freeform 134"/>
                <p:cNvSpPr/>
                <p:nvPr/>
              </p:nvSpPr>
              <p:spPr bwMode="auto">
                <a:xfrm>
                  <a:off x="1379538" y="2703513"/>
                  <a:ext cx="9525" cy="22225"/>
                </a:xfrm>
                <a:custGeom>
                  <a:avLst/>
                  <a:gdLst>
                    <a:gd name="T0" fmla="*/ 7 w 9"/>
                    <a:gd name="T1" fmla="*/ 1 h 20"/>
                    <a:gd name="T2" fmla="*/ 0 w 9"/>
                    <a:gd name="T3" fmla="*/ 19 h 20"/>
                    <a:gd name="T4" fmla="*/ 2 w 9"/>
                    <a:gd name="T5" fmla="*/ 20 h 20"/>
                    <a:gd name="T6" fmla="*/ 9 w 9"/>
                    <a:gd name="T7" fmla="*/ 1 h 20"/>
                    <a:gd name="T8" fmla="*/ 7 w 9"/>
                    <a:gd name="T9" fmla="*/ 1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20">
                      <a:moveTo>
                        <a:pt x="7" y="1"/>
                      </a:moveTo>
                      <a:cubicBezTo>
                        <a:pt x="7" y="7"/>
                        <a:pt x="3" y="13"/>
                        <a:pt x="0" y="19"/>
                      </a:cubicBezTo>
                      <a:cubicBezTo>
                        <a:pt x="0" y="20"/>
                        <a:pt x="1" y="20"/>
                        <a:pt x="2" y="20"/>
                      </a:cubicBezTo>
                      <a:cubicBezTo>
                        <a:pt x="5" y="14"/>
                        <a:pt x="8" y="7"/>
                        <a:pt x="9" y="1"/>
                      </a:cubicBezTo>
                      <a:cubicBezTo>
                        <a:pt x="9" y="0"/>
                        <a:pt x="7" y="0"/>
                        <a:pt x="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46" name="Freeform 135"/>
                <p:cNvSpPr/>
                <p:nvPr/>
              </p:nvSpPr>
              <p:spPr bwMode="auto">
                <a:xfrm>
                  <a:off x="1384300" y="2703513"/>
                  <a:ext cx="7938" cy="19050"/>
                </a:xfrm>
                <a:custGeom>
                  <a:avLst/>
                  <a:gdLst>
                    <a:gd name="T0" fmla="*/ 5 w 7"/>
                    <a:gd name="T1" fmla="*/ 2 h 19"/>
                    <a:gd name="T2" fmla="*/ 6 w 7"/>
                    <a:gd name="T3" fmla="*/ 1 h 19"/>
                    <a:gd name="T4" fmla="*/ 5 w 7"/>
                    <a:gd name="T5" fmla="*/ 2 h 19"/>
                    <a:gd name="T6" fmla="*/ 4 w 7"/>
                    <a:gd name="T7" fmla="*/ 9 h 19"/>
                    <a:gd name="T8" fmla="*/ 2 w 7"/>
                    <a:gd name="T9" fmla="*/ 14 h 19"/>
                    <a:gd name="T10" fmla="*/ 1 w 7"/>
                    <a:gd name="T11" fmla="*/ 16 h 19"/>
                    <a:gd name="T12" fmla="*/ 0 w 7"/>
                    <a:gd name="T13" fmla="*/ 18 h 19"/>
                    <a:gd name="T14" fmla="*/ 1 w 7"/>
                    <a:gd name="T15" fmla="*/ 18 h 19"/>
                    <a:gd name="T16" fmla="*/ 0 w 7"/>
                    <a:gd name="T17" fmla="*/ 17 h 19"/>
                    <a:gd name="T18" fmla="*/ 0 w 7"/>
                    <a:gd name="T19" fmla="*/ 18 h 19"/>
                    <a:gd name="T20" fmla="*/ 0 w 7"/>
                    <a:gd name="T21" fmla="*/ 19 h 19"/>
                    <a:gd name="T22" fmla="*/ 1 w 7"/>
                    <a:gd name="T23" fmla="*/ 19 h 19"/>
                    <a:gd name="T24" fmla="*/ 1 w 7"/>
                    <a:gd name="T25" fmla="*/ 19 h 19"/>
                    <a:gd name="T26" fmla="*/ 3 w 7"/>
                    <a:gd name="T27" fmla="*/ 13 h 19"/>
                    <a:gd name="T28" fmla="*/ 6 w 7"/>
                    <a:gd name="T29" fmla="*/ 5 h 19"/>
                    <a:gd name="T30" fmla="*/ 5 w 7"/>
                    <a:gd name="T31" fmla="*/ 1 h 19"/>
                    <a:gd name="T32" fmla="*/ 4 w 7"/>
                    <a:gd name="T33" fmla="*/ 1 h 19"/>
                    <a:gd name="T34" fmla="*/ 4 w 7"/>
                    <a:gd name="T35" fmla="*/ 2 h 19"/>
                    <a:gd name="T36" fmla="*/ 5 w 7"/>
                    <a:gd name="T37" fmla="*/ 2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7" h="19">
                      <a:moveTo>
                        <a:pt x="5" y="2"/>
                      </a:moveTo>
                      <a:cubicBezTo>
                        <a:pt x="6" y="2"/>
                        <a:pt x="5" y="2"/>
                        <a:pt x="6" y="1"/>
                      </a:cubicBezTo>
                      <a:cubicBezTo>
                        <a:pt x="5" y="1"/>
                        <a:pt x="5" y="1"/>
                        <a:pt x="5" y="2"/>
                      </a:cubicBezTo>
                      <a:cubicBezTo>
                        <a:pt x="6" y="3"/>
                        <a:pt x="4" y="7"/>
                        <a:pt x="4" y="9"/>
                      </a:cubicBezTo>
                      <a:cubicBezTo>
                        <a:pt x="3" y="11"/>
                        <a:pt x="2" y="12"/>
                        <a:pt x="2" y="14"/>
                      </a:cubicBezTo>
                      <a:cubicBezTo>
                        <a:pt x="1" y="15"/>
                        <a:pt x="1" y="16"/>
                        <a:pt x="1" y="16"/>
                      </a:cubicBezTo>
                      <a:cubicBezTo>
                        <a:pt x="1" y="17"/>
                        <a:pt x="0" y="17"/>
                        <a:pt x="0" y="18"/>
                      </a:cubicBezTo>
                      <a:cubicBezTo>
                        <a:pt x="0" y="18"/>
                        <a:pt x="1" y="19"/>
                        <a:pt x="1" y="18"/>
                      </a:cubicBezTo>
                      <a:cubicBezTo>
                        <a:pt x="1" y="17"/>
                        <a:pt x="0" y="16"/>
                        <a:pt x="0" y="17"/>
                      </a:cubicBezTo>
                      <a:cubicBezTo>
                        <a:pt x="0" y="18"/>
                        <a:pt x="0" y="18"/>
                        <a:pt x="0" y="18"/>
                      </a:cubicBezTo>
                      <a:cubicBezTo>
                        <a:pt x="0" y="19"/>
                        <a:pt x="0" y="19"/>
                        <a:pt x="0" y="19"/>
                      </a:cubicBezTo>
                      <a:cubicBezTo>
                        <a:pt x="1" y="19"/>
                        <a:pt x="1" y="19"/>
                        <a:pt x="1" y="19"/>
                      </a:cubicBezTo>
                      <a:cubicBezTo>
                        <a:pt x="1" y="19"/>
                        <a:pt x="1" y="19"/>
                        <a:pt x="1" y="19"/>
                      </a:cubicBezTo>
                      <a:cubicBezTo>
                        <a:pt x="2" y="17"/>
                        <a:pt x="3" y="15"/>
                        <a:pt x="3" y="13"/>
                      </a:cubicBezTo>
                      <a:cubicBezTo>
                        <a:pt x="5" y="11"/>
                        <a:pt x="5" y="8"/>
                        <a:pt x="6" y="5"/>
                      </a:cubicBezTo>
                      <a:cubicBezTo>
                        <a:pt x="6" y="4"/>
                        <a:pt x="7" y="2"/>
                        <a:pt x="5" y="1"/>
                      </a:cubicBezTo>
                      <a:cubicBezTo>
                        <a:pt x="5" y="0"/>
                        <a:pt x="5" y="0"/>
                        <a:pt x="4" y="1"/>
                      </a:cubicBezTo>
                      <a:cubicBezTo>
                        <a:pt x="4" y="1"/>
                        <a:pt x="4" y="2"/>
                        <a:pt x="4" y="2"/>
                      </a:cubicBezTo>
                      <a:cubicBezTo>
                        <a:pt x="4" y="2"/>
                        <a:pt x="5" y="3"/>
                        <a:pt x="5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47" name="Freeform 136"/>
                <p:cNvSpPr/>
                <p:nvPr/>
              </p:nvSpPr>
              <p:spPr bwMode="auto">
                <a:xfrm>
                  <a:off x="1385888" y="2705101"/>
                  <a:ext cx="7938" cy="19050"/>
                </a:xfrm>
                <a:custGeom>
                  <a:avLst/>
                  <a:gdLst>
                    <a:gd name="T0" fmla="*/ 5 w 7"/>
                    <a:gd name="T1" fmla="*/ 1 h 18"/>
                    <a:gd name="T2" fmla="*/ 0 w 7"/>
                    <a:gd name="T3" fmla="*/ 17 h 18"/>
                    <a:gd name="T4" fmla="*/ 2 w 7"/>
                    <a:gd name="T5" fmla="*/ 17 h 18"/>
                    <a:gd name="T6" fmla="*/ 6 w 7"/>
                    <a:gd name="T7" fmla="*/ 1 h 18"/>
                    <a:gd name="T8" fmla="*/ 5 w 7"/>
                    <a:gd name="T9" fmla="*/ 1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18">
                      <a:moveTo>
                        <a:pt x="5" y="1"/>
                      </a:moveTo>
                      <a:cubicBezTo>
                        <a:pt x="5" y="6"/>
                        <a:pt x="2" y="12"/>
                        <a:pt x="0" y="17"/>
                      </a:cubicBezTo>
                      <a:cubicBezTo>
                        <a:pt x="0" y="18"/>
                        <a:pt x="1" y="18"/>
                        <a:pt x="2" y="17"/>
                      </a:cubicBezTo>
                      <a:cubicBezTo>
                        <a:pt x="3" y="12"/>
                        <a:pt x="7" y="7"/>
                        <a:pt x="6" y="1"/>
                      </a:cubicBezTo>
                      <a:cubicBezTo>
                        <a:pt x="6" y="0"/>
                        <a:pt x="5" y="0"/>
                        <a:pt x="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48" name="Freeform 137"/>
                <p:cNvSpPr/>
                <p:nvPr/>
              </p:nvSpPr>
              <p:spPr bwMode="auto">
                <a:xfrm>
                  <a:off x="1389063" y="2705101"/>
                  <a:ext cx="6350" cy="20638"/>
                </a:xfrm>
                <a:custGeom>
                  <a:avLst/>
                  <a:gdLst>
                    <a:gd name="T0" fmla="*/ 5 w 7"/>
                    <a:gd name="T1" fmla="*/ 1 h 19"/>
                    <a:gd name="T2" fmla="*/ 1 w 7"/>
                    <a:gd name="T3" fmla="*/ 17 h 19"/>
                    <a:gd name="T4" fmla="*/ 2 w 7"/>
                    <a:gd name="T5" fmla="*/ 18 h 19"/>
                    <a:gd name="T6" fmla="*/ 5 w 7"/>
                    <a:gd name="T7" fmla="*/ 11 h 19"/>
                    <a:gd name="T8" fmla="*/ 7 w 7"/>
                    <a:gd name="T9" fmla="*/ 1 h 19"/>
                    <a:gd name="T10" fmla="*/ 5 w 7"/>
                    <a:gd name="T11" fmla="*/ 1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" h="19">
                      <a:moveTo>
                        <a:pt x="5" y="1"/>
                      </a:moveTo>
                      <a:cubicBezTo>
                        <a:pt x="5" y="6"/>
                        <a:pt x="4" y="13"/>
                        <a:pt x="1" y="17"/>
                      </a:cubicBezTo>
                      <a:cubicBezTo>
                        <a:pt x="0" y="18"/>
                        <a:pt x="1" y="19"/>
                        <a:pt x="2" y="18"/>
                      </a:cubicBezTo>
                      <a:cubicBezTo>
                        <a:pt x="3" y="16"/>
                        <a:pt x="4" y="13"/>
                        <a:pt x="5" y="11"/>
                      </a:cubicBezTo>
                      <a:cubicBezTo>
                        <a:pt x="6" y="8"/>
                        <a:pt x="7" y="4"/>
                        <a:pt x="7" y="1"/>
                      </a:cubicBezTo>
                      <a:cubicBezTo>
                        <a:pt x="7" y="0"/>
                        <a:pt x="5" y="0"/>
                        <a:pt x="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49" name="Freeform 138"/>
                <p:cNvSpPr/>
                <p:nvPr/>
              </p:nvSpPr>
              <p:spPr bwMode="auto">
                <a:xfrm>
                  <a:off x="1389063" y="2706688"/>
                  <a:ext cx="7938" cy="19050"/>
                </a:xfrm>
                <a:custGeom>
                  <a:avLst/>
                  <a:gdLst>
                    <a:gd name="T0" fmla="*/ 5 w 7"/>
                    <a:gd name="T1" fmla="*/ 1 h 17"/>
                    <a:gd name="T2" fmla="*/ 1 w 7"/>
                    <a:gd name="T3" fmla="*/ 15 h 17"/>
                    <a:gd name="T4" fmla="*/ 2 w 7"/>
                    <a:gd name="T5" fmla="*/ 16 h 17"/>
                    <a:gd name="T6" fmla="*/ 7 w 7"/>
                    <a:gd name="T7" fmla="*/ 1 h 17"/>
                    <a:gd name="T8" fmla="*/ 5 w 7"/>
                    <a:gd name="T9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17">
                      <a:moveTo>
                        <a:pt x="5" y="1"/>
                      </a:moveTo>
                      <a:cubicBezTo>
                        <a:pt x="6" y="6"/>
                        <a:pt x="3" y="11"/>
                        <a:pt x="1" y="15"/>
                      </a:cubicBezTo>
                      <a:cubicBezTo>
                        <a:pt x="0" y="16"/>
                        <a:pt x="2" y="17"/>
                        <a:pt x="2" y="16"/>
                      </a:cubicBezTo>
                      <a:cubicBezTo>
                        <a:pt x="5" y="12"/>
                        <a:pt x="7" y="6"/>
                        <a:pt x="7" y="1"/>
                      </a:cubicBezTo>
                      <a:cubicBezTo>
                        <a:pt x="7" y="0"/>
                        <a:pt x="5" y="0"/>
                        <a:pt x="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50" name="Freeform 139"/>
                <p:cNvSpPr/>
                <p:nvPr/>
              </p:nvSpPr>
              <p:spPr bwMode="auto">
                <a:xfrm>
                  <a:off x="1389063" y="2708276"/>
                  <a:ext cx="11113" cy="20638"/>
                </a:xfrm>
                <a:custGeom>
                  <a:avLst/>
                  <a:gdLst>
                    <a:gd name="T0" fmla="*/ 9 w 11"/>
                    <a:gd name="T1" fmla="*/ 1 h 19"/>
                    <a:gd name="T2" fmla="*/ 0 w 11"/>
                    <a:gd name="T3" fmla="*/ 17 h 19"/>
                    <a:gd name="T4" fmla="*/ 1 w 11"/>
                    <a:gd name="T5" fmla="*/ 18 h 19"/>
                    <a:gd name="T6" fmla="*/ 11 w 11"/>
                    <a:gd name="T7" fmla="*/ 1 h 19"/>
                    <a:gd name="T8" fmla="*/ 9 w 11"/>
                    <a:gd name="T9" fmla="*/ 1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9">
                      <a:moveTo>
                        <a:pt x="9" y="1"/>
                      </a:moveTo>
                      <a:cubicBezTo>
                        <a:pt x="9" y="7"/>
                        <a:pt x="5" y="13"/>
                        <a:pt x="0" y="17"/>
                      </a:cubicBezTo>
                      <a:cubicBezTo>
                        <a:pt x="0" y="18"/>
                        <a:pt x="1" y="19"/>
                        <a:pt x="1" y="18"/>
                      </a:cubicBezTo>
                      <a:cubicBezTo>
                        <a:pt x="6" y="14"/>
                        <a:pt x="10" y="8"/>
                        <a:pt x="11" y="1"/>
                      </a:cubicBezTo>
                      <a:cubicBezTo>
                        <a:pt x="11" y="0"/>
                        <a:pt x="9" y="0"/>
                        <a:pt x="9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51" name="Freeform 140"/>
                <p:cNvSpPr/>
                <p:nvPr/>
              </p:nvSpPr>
              <p:spPr bwMode="auto">
                <a:xfrm>
                  <a:off x="1373188" y="2714626"/>
                  <a:ext cx="17463" cy="33338"/>
                </a:xfrm>
                <a:custGeom>
                  <a:avLst/>
                  <a:gdLst>
                    <a:gd name="T0" fmla="*/ 16 w 17"/>
                    <a:gd name="T1" fmla="*/ 3 h 31"/>
                    <a:gd name="T2" fmla="*/ 6 w 17"/>
                    <a:gd name="T3" fmla="*/ 11 h 31"/>
                    <a:gd name="T4" fmla="*/ 12 w 17"/>
                    <a:gd name="T5" fmla="*/ 3 h 31"/>
                    <a:gd name="T6" fmla="*/ 3 w 17"/>
                    <a:gd name="T7" fmla="*/ 11 h 31"/>
                    <a:gd name="T8" fmla="*/ 9 w 17"/>
                    <a:gd name="T9" fmla="*/ 3 h 31"/>
                    <a:gd name="T10" fmla="*/ 6 w 17"/>
                    <a:gd name="T11" fmla="*/ 5 h 31"/>
                    <a:gd name="T12" fmla="*/ 11 w 17"/>
                    <a:gd name="T13" fmla="*/ 3 h 31"/>
                    <a:gd name="T14" fmla="*/ 4 w 17"/>
                    <a:gd name="T15" fmla="*/ 15 h 31"/>
                    <a:gd name="T16" fmla="*/ 11 w 17"/>
                    <a:gd name="T17" fmla="*/ 12 h 31"/>
                    <a:gd name="T18" fmla="*/ 1 w 17"/>
                    <a:gd name="T19" fmla="*/ 22 h 31"/>
                    <a:gd name="T20" fmla="*/ 12 w 17"/>
                    <a:gd name="T21" fmla="*/ 12 h 31"/>
                    <a:gd name="T22" fmla="*/ 5 w 17"/>
                    <a:gd name="T23" fmla="*/ 22 h 31"/>
                    <a:gd name="T24" fmla="*/ 7 w 17"/>
                    <a:gd name="T25" fmla="*/ 21 h 31"/>
                    <a:gd name="T26" fmla="*/ 4 w 17"/>
                    <a:gd name="T27" fmla="*/ 27 h 31"/>
                    <a:gd name="T28" fmla="*/ 9 w 17"/>
                    <a:gd name="T29" fmla="*/ 21 h 31"/>
                    <a:gd name="T30" fmla="*/ 4 w 17"/>
                    <a:gd name="T31" fmla="*/ 29 h 31"/>
                    <a:gd name="T32" fmla="*/ 6 w 17"/>
                    <a:gd name="T33" fmla="*/ 30 h 31"/>
                    <a:gd name="T34" fmla="*/ 9 w 17"/>
                    <a:gd name="T35" fmla="*/ 26 h 31"/>
                    <a:gd name="T36" fmla="*/ 6 w 17"/>
                    <a:gd name="T37" fmla="*/ 30 h 31"/>
                    <a:gd name="T38" fmla="*/ 9 w 17"/>
                    <a:gd name="T39" fmla="*/ 23 h 31"/>
                    <a:gd name="T40" fmla="*/ 5 w 17"/>
                    <a:gd name="T41" fmla="*/ 28 h 31"/>
                    <a:gd name="T42" fmla="*/ 9 w 17"/>
                    <a:gd name="T43" fmla="*/ 21 h 31"/>
                    <a:gd name="T44" fmla="*/ 5 w 17"/>
                    <a:gd name="T45" fmla="*/ 27 h 31"/>
                    <a:gd name="T46" fmla="*/ 7 w 17"/>
                    <a:gd name="T47" fmla="*/ 21 h 31"/>
                    <a:gd name="T48" fmla="*/ 5 w 17"/>
                    <a:gd name="T49" fmla="*/ 22 h 31"/>
                    <a:gd name="T50" fmla="*/ 12 w 17"/>
                    <a:gd name="T51" fmla="*/ 11 h 31"/>
                    <a:gd name="T52" fmla="*/ 1 w 17"/>
                    <a:gd name="T53" fmla="*/ 21 h 31"/>
                    <a:gd name="T54" fmla="*/ 11 w 17"/>
                    <a:gd name="T55" fmla="*/ 11 h 31"/>
                    <a:gd name="T56" fmla="*/ 4 w 17"/>
                    <a:gd name="T57" fmla="*/ 15 h 31"/>
                    <a:gd name="T58" fmla="*/ 14 w 17"/>
                    <a:gd name="T59" fmla="*/ 1 h 31"/>
                    <a:gd name="T60" fmla="*/ 6 w 17"/>
                    <a:gd name="T61" fmla="*/ 5 h 31"/>
                    <a:gd name="T62" fmla="*/ 9 w 17"/>
                    <a:gd name="T63" fmla="*/ 4 h 31"/>
                    <a:gd name="T64" fmla="*/ 3 w 17"/>
                    <a:gd name="T65" fmla="*/ 11 h 31"/>
                    <a:gd name="T66" fmla="*/ 12 w 17"/>
                    <a:gd name="T67" fmla="*/ 4 h 31"/>
                    <a:gd name="T68" fmla="*/ 6 w 17"/>
                    <a:gd name="T69" fmla="*/ 11 h 31"/>
                    <a:gd name="T70" fmla="*/ 16 w 17"/>
                    <a:gd name="T71" fmla="*/ 3 h 31"/>
                    <a:gd name="T72" fmla="*/ 9 w 17"/>
                    <a:gd name="T73" fmla="*/ 11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7" h="31">
                      <a:moveTo>
                        <a:pt x="10" y="12"/>
                      </a:moveTo>
                      <a:cubicBezTo>
                        <a:pt x="13" y="9"/>
                        <a:pt x="15" y="6"/>
                        <a:pt x="16" y="3"/>
                      </a:cubicBezTo>
                      <a:cubicBezTo>
                        <a:pt x="17" y="2"/>
                        <a:pt x="16" y="2"/>
                        <a:pt x="15" y="2"/>
                      </a:cubicBezTo>
                      <a:cubicBezTo>
                        <a:pt x="12" y="5"/>
                        <a:pt x="9" y="8"/>
                        <a:pt x="6" y="11"/>
                      </a:cubicBezTo>
                      <a:cubicBezTo>
                        <a:pt x="7" y="11"/>
                        <a:pt x="7" y="11"/>
                        <a:pt x="7" y="12"/>
                      </a:cubicBezTo>
                      <a:cubicBezTo>
                        <a:pt x="9" y="9"/>
                        <a:pt x="11" y="6"/>
                        <a:pt x="12" y="3"/>
                      </a:cubicBezTo>
                      <a:cubicBezTo>
                        <a:pt x="12" y="3"/>
                        <a:pt x="12" y="2"/>
                        <a:pt x="11" y="3"/>
                      </a:cubicBezTo>
                      <a:cubicBezTo>
                        <a:pt x="8" y="5"/>
                        <a:pt x="6" y="8"/>
                        <a:pt x="3" y="11"/>
                      </a:cubicBezTo>
                      <a:cubicBezTo>
                        <a:pt x="4" y="11"/>
                        <a:pt x="4" y="12"/>
                        <a:pt x="4" y="12"/>
                      </a:cubicBezTo>
                      <a:cubicBezTo>
                        <a:pt x="6" y="9"/>
                        <a:pt x="8" y="6"/>
                        <a:pt x="9" y="3"/>
                      </a:cubicBezTo>
                      <a:cubicBezTo>
                        <a:pt x="10" y="3"/>
                        <a:pt x="9" y="2"/>
                        <a:pt x="8" y="3"/>
                      </a:cubicBezTo>
                      <a:cubicBezTo>
                        <a:pt x="7" y="4"/>
                        <a:pt x="6" y="4"/>
                        <a:pt x="6" y="5"/>
                      </a:cubicBezTo>
                      <a:cubicBezTo>
                        <a:pt x="5" y="6"/>
                        <a:pt x="6" y="7"/>
                        <a:pt x="6" y="6"/>
                      </a:cubicBezTo>
                      <a:cubicBezTo>
                        <a:pt x="8" y="5"/>
                        <a:pt x="10" y="4"/>
                        <a:pt x="11" y="3"/>
                      </a:cubicBezTo>
                      <a:cubicBezTo>
                        <a:pt x="15" y="1"/>
                        <a:pt x="11" y="5"/>
                        <a:pt x="11" y="6"/>
                      </a:cubicBezTo>
                      <a:cubicBezTo>
                        <a:pt x="9" y="9"/>
                        <a:pt x="6" y="12"/>
                        <a:pt x="4" y="15"/>
                      </a:cubicBezTo>
                      <a:cubicBezTo>
                        <a:pt x="4" y="15"/>
                        <a:pt x="4" y="16"/>
                        <a:pt x="5" y="16"/>
                      </a:cubicBezTo>
                      <a:cubicBezTo>
                        <a:pt x="7" y="14"/>
                        <a:pt x="9" y="13"/>
                        <a:pt x="11" y="12"/>
                      </a:cubicBezTo>
                      <a:cubicBezTo>
                        <a:pt x="10" y="11"/>
                        <a:pt x="10" y="11"/>
                        <a:pt x="10" y="11"/>
                      </a:cubicBezTo>
                      <a:cubicBezTo>
                        <a:pt x="7" y="15"/>
                        <a:pt x="3" y="18"/>
                        <a:pt x="1" y="22"/>
                      </a:cubicBezTo>
                      <a:cubicBezTo>
                        <a:pt x="0" y="22"/>
                        <a:pt x="1" y="23"/>
                        <a:pt x="2" y="22"/>
                      </a:cubicBezTo>
                      <a:cubicBezTo>
                        <a:pt x="6" y="19"/>
                        <a:pt x="8" y="15"/>
                        <a:pt x="12" y="12"/>
                      </a:cubicBezTo>
                      <a:cubicBezTo>
                        <a:pt x="12" y="11"/>
                        <a:pt x="11" y="11"/>
                        <a:pt x="11" y="11"/>
                      </a:cubicBezTo>
                      <a:cubicBezTo>
                        <a:pt x="8" y="14"/>
                        <a:pt x="6" y="18"/>
                        <a:pt x="5" y="22"/>
                      </a:cubicBezTo>
                      <a:cubicBezTo>
                        <a:pt x="4" y="23"/>
                        <a:pt x="5" y="23"/>
                        <a:pt x="6" y="23"/>
                      </a:cubicBezTo>
                      <a:cubicBezTo>
                        <a:pt x="6" y="22"/>
                        <a:pt x="6" y="22"/>
                        <a:pt x="7" y="21"/>
                      </a:cubicBezTo>
                      <a:cubicBezTo>
                        <a:pt x="6" y="21"/>
                        <a:pt x="6" y="21"/>
                        <a:pt x="6" y="21"/>
                      </a:cubicBezTo>
                      <a:cubicBezTo>
                        <a:pt x="5" y="23"/>
                        <a:pt x="5" y="25"/>
                        <a:pt x="4" y="27"/>
                      </a:cubicBezTo>
                      <a:cubicBezTo>
                        <a:pt x="4" y="27"/>
                        <a:pt x="5" y="28"/>
                        <a:pt x="6" y="27"/>
                      </a:cubicBezTo>
                      <a:cubicBezTo>
                        <a:pt x="7" y="25"/>
                        <a:pt x="8" y="23"/>
                        <a:pt x="9" y="21"/>
                      </a:cubicBezTo>
                      <a:cubicBezTo>
                        <a:pt x="8" y="21"/>
                        <a:pt x="8" y="21"/>
                        <a:pt x="7" y="21"/>
                      </a:cubicBezTo>
                      <a:cubicBezTo>
                        <a:pt x="6" y="23"/>
                        <a:pt x="5" y="26"/>
                        <a:pt x="4" y="29"/>
                      </a:cubicBezTo>
                      <a:cubicBezTo>
                        <a:pt x="4" y="29"/>
                        <a:pt x="5" y="30"/>
                        <a:pt x="6" y="29"/>
                      </a:cubicBezTo>
                      <a:cubicBezTo>
                        <a:pt x="7" y="26"/>
                        <a:pt x="9" y="25"/>
                        <a:pt x="6" y="30"/>
                      </a:cubicBezTo>
                      <a:cubicBezTo>
                        <a:pt x="6" y="30"/>
                        <a:pt x="7" y="30"/>
                        <a:pt x="7" y="30"/>
                      </a:cubicBezTo>
                      <a:cubicBezTo>
                        <a:pt x="8" y="29"/>
                        <a:pt x="8" y="27"/>
                        <a:pt x="9" y="26"/>
                      </a:cubicBezTo>
                      <a:cubicBezTo>
                        <a:pt x="10" y="25"/>
                        <a:pt x="8" y="24"/>
                        <a:pt x="8" y="25"/>
                      </a:cubicBezTo>
                      <a:cubicBezTo>
                        <a:pt x="7" y="27"/>
                        <a:pt x="7" y="28"/>
                        <a:pt x="6" y="30"/>
                      </a:cubicBezTo>
                      <a:cubicBezTo>
                        <a:pt x="6" y="31"/>
                        <a:pt x="7" y="31"/>
                        <a:pt x="7" y="30"/>
                      </a:cubicBezTo>
                      <a:cubicBezTo>
                        <a:pt x="8" y="28"/>
                        <a:pt x="9" y="26"/>
                        <a:pt x="9" y="23"/>
                      </a:cubicBezTo>
                      <a:cubicBezTo>
                        <a:pt x="9" y="23"/>
                        <a:pt x="9" y="23"/>
                        <a:pt x="8" y="23"/>
                      </a:cubicBezTo>
                      <a:cubicBezTo>
                        <a:pt x="6" y="25"/>
                        <a:pt x="5" y="26"/>
                        <a:pt x="5" y="28"/>
                      </a:cubicBezTo>
                      <a:cubicBezTo>
                        <a:pt x="5" y="29"/>
                        <a:pt x="5" y="29"/>
                        <a:pt x="6" y="29"/>
                      </a:cubicBezTo>
                      <a:cubicBezTo>
                        <a:pt x="7" y="26"/>
                        <a:pt x="8" y="24"/>
                        <a:pt x="9" y="21"/>
                      </a:cubicBezTo>
                      <a:cubicBezTo>
                        <a:pt x="9" y="20"/>
                        <a:pt x="8" y="20"/>
                        <a:pt x="8" y="21"/>
                      </a:cubicBezTo>
                      <a:cubicBezTo>
                        <a:pt x="7" y="23"/>
                        <a:pt x="6" y="25"/>
                        <a:pt x="5" y="27"/>
                      </a:cubicBezTo>
                      <a:cubicBezTo>
                        <a:pt x="5" y="27"/>
                        <a:pt x="5" y="27"/>
                        <a:pt x="6" y="27"/>
                      </a:cubicBezTo>
                      <a:cubicBezTo>
                        <a:pt x="6" y="25"/>
                        <a:pt x="7" y="23"/>
                        <a:pt x="7" y="21"/>
                      </a:cubicBezTo>
                      <a:cubicBezTo>
                        <a:pt x="7" y="20"/>
                        <a:pt x="6" y="20"/>
                        <a:pt x="6" y="20"/>
                      </a:cubicBezTo>
                      <a:cubicBezTo>
                        <a:pt x="5" y="21"/>
                        <a:pt x="5" y="21"/>
                        <a:pt x="5" y="22"/>
                      </a:cubicBezTo>
                      <a:cubicBezTo>
                        <a:pt x="5" y="22"/>
                        <a:pt x="6" y="22"/>
                        <a:pt x="6" y="23"/>
                      </a:cubicBezTo>
                      <a:cubicBezTo>
                        <a:pt x="7" y="18"/>
                        <a:pt x="9" y="15"/>
                        <a:pt x="12" y="11"/>
                      </a:cubicBezTo>
                      <a:cubicBezTo>
                        <a:pt x="12" y="11"/>
                        <a:pt x="11" y="10"/>
                        <a:pt x="11" y="11"/>
                      </a:cubicBezTo>
                      <a:cubicBezTo>
                        <a:pt x="8" y="14"/>
                        <a:pt x="5" y="18"/>
                        <a:pt x="1" y="21"/>
                      </a:cubicBezTo>
                      <a:cubicBezTo>
                        <a:pt x="1" y="22"/>
                        <a:pt x="2" y="22"/>
                        <a:pt x="2" y="22"/>
                      </a:cubicBezTo>
                      <a:cubicBezTo>
                        <a:pt x="5" y="18"/>
                        <a:pt x="8" y="15"/>
                        <a:pt x="11" y="11"/>
                      </a:cubicBezTo>
                      <a:cubicBezTo>
                        <a:pt x="11" y="11"/>
                        <a:pt x="10" y="10"/>
                        <a:pt x="10" y="10"/>
                      </a:cubicBezTo>
                      <a:cubicBezTo>
                        <a:pt x="8" y="12"/>
                        <a:pt x="6" y="13"/>
                        <a:pt x="4" y="15"/>
                      </a:cubicBezTo>
                      <a:cubicBezTo>
                        <a:pt x="4" y="15"/>
                        <a:pt x="5" y="15"/>
                        <a:pt x="5" y="15"/>
                      </a:cubicBezTo>
                      <a:cubicBezTo>
                        <a:pt x="8" y="11"/>
                        <a:pt x="12" y="6"/>
                        <a:pt x="14" y="1"/>
                      </a:cubicBezTo>
                      <a:cubicBezTo>
                        <a:pt x="15" y="0"/>
                        <a:pt x="14" y="0"/>
                        <a:pt x="13" y="0"/>
                      </a:cubicBezTo>
                      <a:cubicBezTo>
                        <a:pt x="11" y="2"/>
                        <a:pt x="8" y="4"/>
                        <a:pt x="6" y="5"/>
                      </a:cubicBezTo>
                      <a:cubicBezTo>
                        <a:pt x="6" y="5"/>
                        <a:pt x="6" y="6"/>
                        <a:pt x="7" y="6"/>
                      </a:cubicBezTo>
                      <a:cubicBezTo>
                        <a:pt x="7" y="5"/>
                        <a:pt x="8" y="4"/>
                        <a:pt x="9" y="4"/>
                      </a:cubicBezTo>
                      <a:cubicBezTo>
                        <a:pt x="9" y="3"/>
                        <a:pt x="8" y="3"/>
                        <a:pt x="8" y="3"/>
                      </a:cubicBezTo>
                      <a:cubicBezTo>
                        <a:pt x="7" y="6"/>
                        <a:pt x="5" y="9"/>
                        <a:pt x="3" y="11"/>
                      </a:cubicBezTo>
                      <a:cubicBezTo>
                        <a:pt x="3" y="12"/>
                        <a:pt x="4" y="13"/>
                        <a:pt x="4" y="12"/>
                      </a:cubicBezTo>
                      <a:cubicBezTo>
                        <a:pt x="7" y="9"/>
                        <a:pt x="9" y="6"/>
                        <a:pt x="12" y="4"/>
                      </a:cubicBezTo>
                      <a:cubicBezTo>
                        <a:pt x="12" y="3"/>
                        <a:pt x="11" y="3"/>
                        <a:pt x="11" y="3"/>
                      </a:cubicBezTo>
                      <a:cubicBezTo>
                        <a:pt x="9" y="6"/>
                        <a:pt x="8" y="8"/>
                        <a:pt x="6" y="11"/>
                      </a:cubicBezTo>
                      <a:cubicBezTo>
                        <a:pt x="6" y="12"/>
                        <a:pt x="7" y="12"/>
                        <a:pt x="7" y="12"/>
                      </a:cubicBezTo>
                      <a:cubicBezTo>
                        <a:pt x="10" y="9"/>
                        <a:pt x="13" y="6"/>
                        <a:pt x="16" y="3"/>
                      </a:cubicBezTo>
                      <a:cubicBezTo>
                        <a:pt x="16" y="3"/>
                        <a:pt x="15" y="3"/>
                        <a:pt x="15" y="2"/>
                      </a:cubicBezTo>
                      <a:cubicBezTo>
                        <a:pt x="14" y="6"/>
                        <a:pt x="12" y="8"/>
                        <a:pt x="9" y="11"/>
                      </a:cubicBezTo>
                      <a:cubicBezTo>
                        <a:pt x="9" y="12"/>
                        <a:pt x="10" y="13"/>
                        <a:pt x="10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52" name="Freeform 141"/>
                <p:cNvSpPr/>
                <p:nvPr/>
              </p:nvSpPr>
              <p:spPr bwMode="auto">
                <a:xfrm>
                  <a:off x="1376363" y="2722563"/>
                  <a:ext cx="12700" cy="31750"/>
                </a:xfrm>
                <a:custGeom>
                  <a:avLst/>
                  <a:gdLst>
                    <a:gd name="T0" fmla="*/ 7 w 12"/>
                    <a:gd name="T1" fmla="*/ 15 h 31"/>
                    <a:gd name="T2" fmla="*/ 6 w 12"/>
                    <a:gd name="T3" fmla="*/ 25 h 31"/>
                    <a:gd name="T4" fmla="*/ 7 w 12"/>
                    <a:gd name="T5" fmla="*/ 25 h 31"/>
                    <a:gd name="T6" fmla="*/ 8 w 12"/>
                    <a:gd name="T7" fmla="*/ 24 h 31"/>
                    <a:gd name="T8" fmla="*/ 5 w 12"/>
                    <a:gd name="T9" fmla="*/ 30 h 31"/>
                    <a:gd name="T10" fmla="*/ 7 w 12"/>
                    <a:gd name="T11" fmla="*/ 30 h 31"/>
                    <a:gd name="T12" fmla="*/ 7 w 12"/>
                    <a:gd name="T13" fmla="*/ 18 h 31"/>
                    <a:gd name="T14" fmla="*/ 6 w 12"/>
                    <a:gd name="T15" fmla="*/ 8 h 31"/>
                    <a:gd name="T16" fmla="*/ 9 w 12"/>
                    <a:gd name="T17" fmla="*/ 3 h 31"/>
                    <a:gd name="T18" fmla="*/ 10 w 12"/>
                    <a:gd name="T19" fmla="*/ 5 h 31"/>
                    <a:gd name="T20" fmla="*/ 11 w 12"/>
                    <a:gd name="T21" fmla="*/ 5 h 31"/>
                    <a:gd name="T22" fmla="*/ 9 w 12"/>
                    <a:gd name="T23" fmla="*/ 6 h 31"/>
                    <a:gd name="T24" fmla="*/ 10 w 12"/>
                    <a:gd name="T25" fmla="*/ 7 h 31"/>
                    <a:gd name="T26" fmla="*/ 12 w 12"/>
                    <a:gd name="T27" fmla="*/ 4 h 31"/>
                    <a:gd name="T28" fmla="*/ 11 w 12"/>
                    <a:gd name="T29" fmla="*/ 3 h 31"/>
                    <a:gd name="T30" fmla="*/ 10 w 12"/>
                    <a:gd name="T31" fmla="*/ 4 h 31"/>
                    <a:gd name="T32" fmla="*/ 11 w 12"/>
                    <a:gd name="T33" fmla="*/ 5 h 31"/>
                    <a:gd name="T34" fmla="*/ 12 w 12"/>
                    <a:gd name="T35" fmla="*/ 1 h 31"/>
                    <a:gd name="T36" fmla="*/ 11 w 12"/>
                    <a:gd name="T37" fmla="*/ 0 h 31"/>
                    <a:gd name="T38" fmla="*/ 5 w 12"/>
                    <a:gd name="T39" fmla="*/ 30 h 31"/>
                    <a:gd name="T40" fmla="*/ 7 w 12"/>
                    <a:gd name="T41" fmla="*/ 31 h 31"/>
                    <a:gd name="T42" fmla="*/ 9 w 12"/>
                    <a:gd name="T43" fmla="*/ 20 h 31"/>
                    <a:gd name="T44" fmla="*/ 8 w 12"/>
                    <a:gd name="T45" fmla="*/ 20 h 31"/>
                    <a:gd name="T46" fmla="*/ 6 w 12"/>
                    <a:gd name="T47" fmla="*/ 25 h 31"/>
                    <a:gd name="T48" fmla="*/ 7 w 12"/>
                    <a:gd name="T49" fmla="*/ 25 h 31"/>
                    <a:gd name="T50" fmla="*/ 9 w 12"/>
                    <a:gd name="T51" fmla="*/ 15 h 31"/>
                    <a:gd name="T52" fmla="*/ 7 w 12"/>
                    <a:gd name="T53" fmla="*/ 15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12" h="31">
                      <a:moveTo>
                        <a:pt x="7" y="15"/>
                      </a:moveTo>
                      <a:cubicBezTo>
                        <a:pt x="8" y="18"/>
                        <a:pt x="7" y="22"/>
                        <a:pt x="6" y="25"/>
                      </a:cubicBezTo>
                      <a:cubicBezTo>
                        <a:pt x="6" y="25"/>
                        <a:pt x="7" y="25"/>
                        <a:pt x="7" y="25"/>
                      </a:cubicBezTo>
                      <a:cubicBezTo>
                        <a:pt x="7" y="25"/>
                        <a:pt x="7" y="25"/>
                        <a:pt x="8" y="24"/>
                      </a:cubicBezTo>
                      <a:cubicBezTo>
                        <a:pt x="7" y="26"/>
                        <a:pt x="6" y="28"/>
                        <a:pt x="5" y="30"/>
                      </a:cubicBezTo>
                      <a:cubicBezTo>
                        <a:pt x="6" y="30"/>
                        <a:pt x="6" y="30"/>
                        <a:pt x="7" y="30"/>
                      </a:cubicBezTo>
                      <a:cubicBezTo>
                        <a:pt x="8" y="26"/>
                        <a:pt x="8" y="22"/>
                        <a:pt x="7" y="18"/>
                      </a:cubicBezTo>
                      <a:cubicBezTo>
                        <a:pt x="7" y="15"/>
                        <a:pt x="6" y="11"/>
                        <a:pt x="6" y="8"/>
                      </a:cubicBezTo>
                      <a:cubicBezTo>
                        <a:pt x="7" y="6"/>
                        <a:pt x="8" y="5"/>
                        <a:pt x="9" y="3"/>
                      </a:cubicBezTo>
                      <a:cubicBezTo>
                        <a:pt x="12" y="1"/>
                        <a:pt x="10" y="3"/>
                        <a:pt x="10" y="5"/>
                      </a:cubicBezTo>
                      <a:cubicBezTo>
                        <a:pt x="10" y="5"/>
                        <a:pt x="11" y="6"/>
                        <a:pt x="11" y="5"/>
                      </a:cubicBezTo>
                      <a:cubicBezTo>
                        <a:pt x="11" y="6"/>
                        <a:pt x="10" y="6"/>
                        <a:pt x="9" y="6"/>
                      </a:cubicBezTo>
                      <a:cubicBezTo>
                        <a:pt x="9" y="7"/>
                        <a:pt x="9" y="8"/>
                        <a:pt x="10" y="7"/>
                      </a:cubicBezTo>
                      <a:cubicBezTo>
                        <a:pt x="12" y="6"/>
                        <a:pt x="12" y="6"/>
                        <a:pt x="12" y="4"/>
                      </a:cubicBezTo>
                      <a:cubicBezTo>
                        <a:pt x="12" y="3"/>
                        <a:pt x="12" y="3"/>
                        <a:pt x="11" y="3"/>
                      </a:cubicBezTo>
                      <a:cubicBezTo>
                        <a:pt x="11" y="4"/>
                        <a:pt x="10" y="4"/>
                        <a:pt x="10" y="4"/>
                      </a:cubicBezTo>
                      <a:cubicBezTo>
                        <a:pt x="10" y="5"/>
                        <a:pt x="11" y="5"/>
                        <a:pt x="11" y="5"/>
                      </a:cubicBezTo>
                      <a:cubicBezTo>
                        <a:pt x="12" y="4"/>
                        <a:pt x="12" y="2"/>
                        <a:pt x="12" y="1"/>
                      </a:cubicBezTo>
                      <a:cubicBezTo>
                        <a:pt x="12" y="1"/>
                        <a:pt x="12" y="0"/>
                        <a:pt x="11" y="0"/>
                      </a:cubicBezTo>
                      <a:cubicBezTo>
                        <a:pt x="0" y="7"/>
                        <a:pt x="8" y="20"/>
                        <a:pt x="5" y="30"/>
                      </a:cubicBezTo>
                      <a:cubicBezTo>
                        <a:pt x="5" y="31"/>
                        <a:pt x="6" y="31"/>
                        <a:pt x="7" y="31"/>
                      </a:cubicBezTo>
                      <a:cubicBezTo>
                        <a:pt x="8" y="27"/>
                        <a:pt x="9" y="24"/>
                        <a:pt x="9" y="20"/>
                      </a:cubicBezTo>
                      <a:cubicBezTo>
                        <a:pt x="9" y="20"/>
                        <a:pt x="8" y="20"/>
                        <a:pt x="8" y="20"/>
                      </a:cubicBezTo>
                      <a:cubicBezTo>
                        <a:pt x="7" y="22"/>
                        <a:pt x="6" y="23"/>
                        <a:pt x="6" y="25"/>
                      </a:cubicBezTo>
                      <a:cubicBezTo>
                        <a:pt x="6" y="26"/>
                        <a:pt x="7" y="26"/>
                        <a:pt x="7" y="25"/>
                      </a:cubicBezTo>
                      <a:cubicBezTo>
                        <a:pt x="8" y="22"/>
                        <a:pt x="9" y="19"/>
                        <a:pt x="9" y="15"/>
                      </a:cubicBezTo>
                      <a:cubicBezTo>
                        <a:pt x="9" y="14"/>
                        <a:pt x="7" y="14"/>
                        <a:pt x="7" y="1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53" name="Freeform 142"/>
                <p:cNvSpPr/>
                <p:nvPr/>
              </p:nvSpPr>
              <p:spPr bwMode="auto">
                <a:xfrm>
                  <a:off x="1382713" y="2724151"/>
                  <a:ext cx="9525" cy="7938"/>
                </a:xfrm>
                <a:custGeom>
                  <a:avLst/>
                  <a:gdLst>
                    <a:gd name="T0" fmla="*/ 1 w 10"/>
                    <a:gd name="T1" fmla="*/ 4 h 8"/>
                    <a:gd name="T2" fmla="*/ 0 w 10"/>
                    <a:gd name="T3" fmla="*/ 6 h 8"/>
                    <a:gd name="T4" fmla="*/ 1 w 10"/>
                    <a:gd name="T5" fmla="*/ 7 h 8"/>
                    <a:gd name="T6" fmla="*/ 6 w 10"/>
                    <a:gd name="T7" fmla="*/ 3 h 8"/>
                    <a:gd name="T8" fmla="*/ 4 w 10"/>
                    <a:gd name="T9" fmla="*/ 3 h 8"/>
                    <a:gd name="T10" fmla="*/ 4 w 10"/>
                    <a:gd name="T11" fmla="*/ 7 h 8"/>
                    <a:gd name="T12" fmla="*/ 5 w 10"/>
                    <a:gd name="T13" fmla="*/ 7 h 8"/>
                    <a:gd name="T14" fmla="*/ 9 w 10"/>
                    <a:gd name="T15" fmla="*/ 1 h 8"/>
                    <a:gd name="T16" fmla="*/ 7 w 10"/>
                    <a:gd name="T17" fmla="*/ 1 h 8"/>
                    <a:gd name="T18" fmla="*/ 7 w 10"/>
                    <a:gd name="T19" fmla="*/ 6 h 8"/>
                    <a:gd name="T20" fmla="*/ 9 w 10"/>
                    <a:gd name="T21" fmla="*/ 7 h 8"/>
                    <a:gd name="T22" fmla="*/ 10 w 10"/>
                    <a:gd name="T23" fmla="*/ 3 h 8"/>
                    <a:gd name="T24" fmla="*/ 8 w 10"/>
                    <a:gd name="T25" fmla="*/ 2 h 8"/>
                    <a:gd name="T26" fmla="*/ 7 w 10"/>
                    <a:gd name="T27" fmla="*/ 6 h 8"/>
                    <a:gd name="T28" fmla="*/ 9 w 10"/>
                    <a:gd name="T29" fmla="*/ 7 h 8"/>
                    <a:gd name="T30" fmla="*/ 9 w 10"/>
                    <a:gd name="T31" fmla="*/ 1 h 8"/>
                    <a:gd name="T32" fmla="*/ 7 w 10"/>
                    <a:gd name="T33" fmla="*/ 1 h 8"/>
                    <a:gd name="T34" fmla="*/ 4 w 10"/>
                    <a:gd name="T35" fmla="*/ 7 h 8"/>
                    <a:gd name="T36" fmla="*/ 6 w 10"/>
                    <a:gd name="T37" fmla="*/ 7 h 8"/>
                    <a:gd name="T38" fmla="*/ 6 w 10"/>
                    <a:gd name="T39" fmla="*/ 3 h 8"/>
                    <a:gd name="T40" fmla="*/ 4 w 10"/>
                    <a:gd name="T41" fmla="*/ 3 h 8"/>
                    <a:gd name="T42" fmla="*/ 0 w 10"/>
                    <a:gd name="T43" fmla="*/ 5 h 8"/>
                    <a:gd name="T44" fmla="*/ 1 w 10"/>
                    <a:gd name="T45" fmla="*/ 6 h 8"/>
                    <a:gd name="T46" fmla="*/ 2 w 10"/>
                    <a:gd name="T47" fmla="*/ 5 h 8"/>
                    <a:gd name="T48" fmla="*/ 1 w 10"/>
                    <a:gd name="T49" fmla="*/ 4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0" h="8">
                      <a:moveTo>
                        <a:pt x="1" y="4"/>
                      </a:moveTo>
                      <a:cubicBezTo>
                        <a:pt x="1" y="5"/>
                        <a:pt x="0" y="5"/>
                        <a:pt x="0" y="6"/>
                      </a:cubicBezTo>
                      <a:cubicBezTo>
                        <a:pt x="0" y="6"/>
                        <a:pt x="0" y="7"/>
                        <a:pt x="1" y="7"/>
                      </a:cubicBezTo>
                      <a:cubicBezTo>
                        <a:pt x="3" y="6"/>
                        <a:pt x="4" y="5"/>
                        <a:pt x="6" y="3"/>
                      </a:cubicBezTo>
                      <a:cubicBezTo>
                        <a:pt x="5" y="3"/>
                        <a:pt x="5" y="3"/>
                        <a:pt x="4" y="3"/>
                      </a:cubicBezTo>
                      <a:cubicBezTo>
                        <a:pt x="4" y="4"/>
                        <a:pt x="4" y="6"/>
                        <a:pt x="4" y="7"/>
                      </a:cubicBezTo>
                      <a:cubicBezTo>
                        <a:pt x="4" y="8"/>
                        <a:pt x="5" y="8"/>
                        <a:pt x="5" y="7"/>
                      </a:cubicBezTo>
                      <a:cubicBezTo>
                        <a:pt x="7" y="5"/>
                        <a:pt x="8" y="3"/>
                        <a:pt x="9" y="1"/>
                      </a:cubicBezTo>
                      <a:cubicBezTo>
                        <a:pt x="8" y="1"/>
                        <a:pt x="8" y="1"/>
                        <a:pt x="7" y="1"/>
                      </a:cubicBezTo>
                      <a:cubicBezTo>
                        <a:pt x="8" y="3"/>
                        <a:pt x="8" y="5"/>
                        <a:pt x="7" y="6"/>
                      </a:cubicBezTo>
                      <a:cubicBezTo>
                        <a:pt x="7" y="7"/>
                        <a:pt x="8" y="8"/>
                        <a:pt x="9" y="7"/>
                      </a:cubicBezTo>
                      <a:cubicBezTo>
                        <a:pt x="9" y="6"/>
                        <a:pt x="9" y="4"/>
                        <a:pt x="10" y="3"/>
                      </a:cubicBezTo>
                      <a:cubicBezTo>
                        <a:pt x="10" y="2"/>
                        <a:pt x="9" y="2"/>
                        <a:pt x="8" y="2"/>
                      </a:cubicBezTo>
                      <a:cubicBezTo>
                        <a:pt x="8" y="4"/>
                        <a:pt x="8" y="5"/>
                        <a:pt x="7" y="6"/>
                      </a:cubicBezTo>
                      <a:cubicBezTo>
                        <a:pt x="8" y="6"/>
                        <a:pt x="8" y="7"/>
                        <a:pt x="9" y="7"/>
                      </a:cubicBezTo>
                      <a:cubicBezTo>
                        <a:pt x="9" y="5"/>
                        <a:pt x="9" y="3"/>
                        <a:pt x="9" y="1"/>
                      </a:cubicBezTo>
                      <a:cubicBezTo>
                        <a:pt x="9" y="0"/>
                        <a:pt x="8" y="0"/>
                        <a:pt x="7" y="1"/>
                      </a:cubicBezTo>
                      <a:cubicBezTo>
                        <a:pt x="6" y="3"/>
                        <a:pt x="5" y="5"/>
                        <a:pt x="4" y="7"/>
                      </a:cubicBezTo>
                      <a:cubicBezTo>
                        <a:pt x="5" y="7"/>
                        <a:pt x="5" y="7"/>
                        <a:pt x="6" y="7"/>
                      </a:cubicBezTo>
                      <a:cubicBezTo>
                        <a:pt x="6" y="6"/>
                        <a:pt x="6" y="4"/>
                        <a:pt x="6" y="3"/>
                      </a:cubicBezTo>
                      <a:cubicBezTo>
                        <a:pt x="6" y="2"/>
                        <a:pt x="5" y="2"/>
                        <a:pt x="4" y="3"/>
                      </a:cubicBezTo>
                      <a:cubicBezTo>
                        <a:pt x="3" y="4"/>
                        <a:pt x="2" y="5"/>
                        <a:pt x="0" y="5"/>
                      </a:cubicBezTo>
                      <a:cubicBezTo>
                        <a:pt x="1" y="6"/>
                        <a:pt x="1" y="6"/>
                        <a:pt x="1" y="6"/>
                      </a:cubicBezTo>
                      <a:cubicBezTo>
                        <a:pt x="1" y="6"/>
                        <a:pt x="2" y="6"/>
                        <a:pt x="2" y="5"/>
                      </a:cubicBezTo>
                      <a:cubicBezTo>
                        <a:pt x="3" y="5"/>
                        <a:pt x="2" y="4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54" name="Freeform 143"/>
                <p:cNvSpPr/>
                <p:nvPr/>
              </p:nvSpPr>
              <p:spPr bwMode="auto">
                <a:xfrm>
                  <a:off x="1392238" y="2722563"/>
                  <a:ext cx="3175" cy="9525"/>
                </a:xfrm>
                <a:custGeom>
                  <a:avLst/>
                  <a:gdLst>
                    <a:gd name="T0" fmla="*/ 2 w 3"/>
                    <a:gd name="T1" fmla="*/ 1 h 10"/>
                    <a:gd name="T2" fmla="*/ 0 w 3"/>
                    <a:gd name="T3" fmla="*/ 9 h 10"/>
                    <a:gd name="T4" fmla="*/ 1 w 3"/>
                    <a:gd name="T5" fmla="*/ 9 h 10"/>
                    <a:gd name="T6" fmla="*/ 2 w 3"/>
                    <a:gd name="T7" fmla="*/ 6 h 10"/>
                    <a:gd name="T8" fmla="*/ 1 w 3"/>
                    <a:gd name="T9" fmla="*/ 6 h 10"/>
                    <a:gd name="T10" fmla="*/ 0 w 3"/>
                    <a:gd name="T11" fmla="*/ 9 h 10"/>
                    <a:gd name="T12" fmla="*/ 1 w 3"/>
                    <a:gd name="T13" fmla="*/ 10 h 10"/>
                    <a:gd name="T14" fmla="*/ 3 w 3"/>
                    <a:gd name="T15" fmla="*/ 1 h 10"/>
                    <a:gd name="T16" fmla="*/ 2 w 3"/>
                    <a:gd name="T17" fmla="*/ 1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" h="10">
                      <a:moveTo>
                        <a:pt x="2" y="1"/>
                      </a:moveTo>
                      <a:cubicBezTo>
                        <a:pt x="2" y="4"/>
                        <a:pt x="1" y="7"/>
                        <a:pt x="0" y="9"/>
                      </a:cubicBezTo>
                      <a:cubicBezTo>
                        <a:pt x="1" y="9"/>
                        <a:pt x="1" y="9"/>
                        <a:pt x="1" y="9"/>
                      </a:cubicBezTo>
                      <a:cubicBezTo>
                        <a:pt x="1" y="8"/>
                        <a:pt x="2" y="7"/>
                        <a:pt x="2" y="6"/>
                      </a:cubicBezTo>
                      <a:cubicBezTo>
                        <a:pt x="3" y="5"/>
                        <a:pt x="1" y="5"/>
                        <a:pt x="1" y="6"/>
                      </a:cubicBezTo>
                      <a:cubicBezTo>
                        <a:pt x="1" y="7"/>
                        <a:pt x="0" y="8"/>
                        <a:pt x="0" y="9"/>
                      </a:cubicBezTo>
                      <a:cubicBezTo>
                        <a:pt x="0" y="10"/>
                        <a:pt x="1" y="10"/>
                        <a:pt x="1" y="10"/>
                      </a:cubicBezTo>
                      <a:cubicBezTo>
                        <a:pt x="2" y="7"/>
                        <a:pt x="3" y="4"/>
                        <a:pt x="3" y="1"/>
                      </a:cubicBezTo>
                      <a:cubicBezTo>
                        <a:pt x="3" y="0"/>
                        <a:pt x="2" y="0"/>
                        <a:pt x="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55" name="Freeform 144"/>
                <p:cNvSpPr/>
                <p:nvPr/>
              </p:nvSpPr>
              <p:spPr bwMode="auto">
                <a:xfrm>
                  <a:off x="1392238" y="2722563"/>
                  <a:ext cx="3175" cy="12700"/>
                </a:xfrm>
                <a:custGeom>
                  <a:avLst/>
                  <a:gdLst>
                    <a:gd name="T0" fmla="*/ 2 w 4"/>
                    <a:gd name="T1" fmla="*/ 0 h 12"/>
                    <a:gd name="T2" fmla="*/ 0 w 4"/>
                    <a:gd name="T3" fmla="*/ 11 h 12"/>
                    <a:gd name="T4" fmla="*/ 1 w 4"/>
                    <a:gd name="T5" fmla="*/ 11 h 12"/>
                    <a:gd name="T6" fmla="*/ 4 w 4"/>
                    <a:gd name="T7" fmla="*/ 5 h 12"/>
                    <a:gd name="T8" fmla="*/ 2 w 4"/>
                    <a:gd name="T9" fmla="*/ 4 h 12"/>
                    <a:gd name="T10" fmla="*/ 0 w 4"/>
                    <a:gd name="T11" fmla="*/ 11 h 12"/>
                    <a:gd name="T12" fmla="*/ 1 w 4"/>
                    <a:gd name="T13" fmla="*/ 11 h 12"/>
                    <a:gd name="T14" fmla="*/ 3 w 4"/>
                    <a:gd name="T15" fmla="*/ 1 h 12"/>
                    <a:gd name="T16" fmla="*/ 2 w 4"/>
                    <a:gd name="T17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" h="12">
                      <a:moveTo>
                        <a:pt x="2" y="0"/>
                      </a:moveTo>
                      <a:cubicBezTo>
                        <a:pt x="1" y="4"/>
                        <a:pt x="0" y="7"/>
                        <a:pt x="0" y="11"/>
                      </a:cubicBezTo>
                      <a:cubicBezTo>
                        <a:pt x="0" y="11"/>
                        <a:pt x="1" y="12"/>
                        <a:pt x="1" y="11"/>
                      </a:cubicBezTo>
                      <a:cubicBezTo>
                        <a:pt x="2" y="9"/>
                        <a:pt x="3" y="7"/>
                        <a:pt x="4" y="5"/>
                      </a:cubicBezTo>
                      <a:cubicBezTo>
                        <a:pt x="4" y="4"/>
                        <a:pt x="3" y="4"/>
                        <a:pt x="2" y="4"/>
                      </a:cubicBezTo>
                      <a:cubicBezTo>
                        <a:pt x="2" y="7"/>
                        <a:pt x="1" y="9"/>
                        <a:pt x="0" y="11"/>
                      </a:cubicBezTo>
                      <a:cubicBezTo>
                        <a:pt x="0" y="11"/>
                        <a:pt x="1" y="11"/>
                        <a:pt x="1" y="11"/>
                      </a:cubicBezTo>
                      <a:cubicBezTo>
                        <a:pt x="1" y="7"/>
                        <a:pt x="2" y="4"/>
                        <a:pt x="3" y="1"/>
                      </a:cubicBezTo>
                      <a:cubicBezTo>
                        <a:pt x="3" y="0"/>
                        <a:pt x="2" y="0"/>
                        <a:pt x="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56" name="Freeform 145"/>
                <p:cNvSpPr/>
                <p:nvPr/>
              </p:nvSpPr>
              <p:spPr bwMode="auto">
                <a:xfrm>
                  <a:off x="1393825" y="2722563"/>
                  <a:ext cx="1588" cy="9525"/>
                </a:xfrm>
                <a:custGeom>
                  <a:avLst/>
                  <a:gdLst>
                    <a:gd name="T0" fmla="*/ 0 w 2"/>
                    <a:gd name="T1" fmla="*/ 1 h 9"/>
                    <a:gd name="T2" fmla="*/ 0 w 2"/>
                    <a:gd name="T3" fmla="*/ 8 h 9"/>
                    <a:gd name="T4" fmla="*/ 2 w 2"/>
                    <a:gd name="T5" fmla="*/ 8 h 9"/>
                    <a:gd name="T6" fmla="*/ 2 w 2"/>
                    <a:gd name="T7" fmla="*/ 7 h 9"/>
                    <a:gd name="T8" fmla="*/ 0 w 2"/>
                    <a:gd name="T9" fmla="*/ 7 h 9"/>
                    <a:gd name="T10" fmla="*/ 0 w 2"/>
                    <a:gd name="T11" fmla="*/ 8 h 9"/>
                    <a:gd name="T12" fmla="*/ 2 w 2"/>
                    <a:gd name="T13" fmla="*/ 8 h 9"/>
                    <a:gd name="T14" fmla="*/ 1 w 2"/>
                    <a:gd name="T15" fmla="*/ 0 h 9"/>
                    <a:gd name="T16" fmla="*/ 0 w 2"/>
                    <a:gd name="T17" fmla="*/ 1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" h="9">
                      <a:moveTo>
                        <a:pt x="0" y="1"/>
                      </a:moveTo>
                      <a:cubicBezTo>
                        <a:pt x="0" y="3"/>
                        <a:pt x="0" y="6"/>
                        <a:pt x="0" y="8"/>
                      </a:cubicBezTo>
                      <a:cubicBezTo>
                        <a:pt x="1" y="8"/>
                        <a:pt x="1" y="8"/>
                        <a:pt x="2" y="8"/>
                      </a:cubicBezTo>
                      <a:cubicBezTo>
                        <a:pt x="2" y="8"/>
                        <a:pt x="2" y="7"/>
                        <a:pt x="2" y="7"/>
                      </a:cubicBezTo>
                      <a:cubicBezTo>
                        <a:pt x="2" y="6"/>
                        <a:pt x="0" y="6"/>
                        <a:pt x="0" y="7"/>
                      </a:cubicBezTo>
                      <a:cubicBezTo>
                        <a:pt x="0" y="7"/>
                        <a:pt x="0" y="8"/>
                        <a:pt x="0" y="8"/>
                      </a:cubicBezTo>
                      <a:cubicBezTo>
                        <a:pt x="0" y="9"/>
                        <a:pt x="2" y="9"/>
                        <a:pt x="2" y="8"/>
                      </a:cubicBezTo>
                      <a:cubicBezTo>
                        <a:pt x="2" y="6"/>
                        <a:pt x="2" y="3"/>
                        <a:pt x="1" y="0"/>
                      </a:cubicBezTo>
                      <a:cubicBezTo>
                        <a:pt x="1" y="0"/>
                        <a:pt x="0" y="0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57" name="Freeform 146"/>
                <p:cNvSpPr/>
                <p:nvPr/>
              </p:nvSpPr>
              <p:spPr bwMode="auto">
                <a:xfrm>
                  <a:off x="1392238" y="2724151"/>
                  <a:ext cx="7938" cy="14288"/>
                </a:xfrm>
                <a:custGeom>
                  <a:avLst/>
                  <a:gdLst>
                    <a:gd name="T0" fmla="*/ 3 w 8"/>
                    <a:gd name="T1" fmla="*/ 3 h 14"/>
                    <a:gd name="T2" fmla="*/ 3 w 8"/>
                    <a:gd name="T3" fmla="*/ 10 h 14"/>
                    <a:gd name="T4" fmla="*/ 5 w 8"/>
                    <a:gd name="T5" fmla="*/ 9 h 14"/>
                    <a:gd name="T6" fmla="*/ 3 w 8"/>
                    <a:gd name="T7" fmla="*/ 9 h 14"/>
                    <a:gd name="T8" fmla="*/ 2 w 8"/>
                    <a:gd name="T9" fmla="*/ 9 h 14"/>
                    <a:gd name="T10" fmla="*/ 3 w 8"/>
                    <a:gd name="T11" fmla="*/ 12 h 14"/>
                    <a:gd name="T12" fmla="*/ 4 w 8"/>
                    <a:gd name="T13" fmla="*/ 11 h 14"/>
                    <a:gd name="T14" fmla="*/ 1 w 8"/>
                    <a:gd name="T15" fmla="*/ 8 h 14"/>
                    <a:gd name="T16" fmla="*/ 1 w 8"/>
                    <a:gd name="T17" fmla="*/ 9 h 14"/>
                    <a:gd name="T18" fmla="*/ 6 w 8"/>
                    <a:gd name="T19" fmla="*/ 13 h 14"/>
                    <a:gd name="T20" fmla="*/ 7 w 8"/>
                    <a:gd name="T21" fmla="*/ 13 h 14"/>
                    <a:gd name="T22" fmla="*/ 6 w 8"/>
                    <a:gd name="T23" fmla="*/ 6 h 14"/>
                    <a:gd name="T24" fmla="*/ 5 w 8"/>
                    <a:gd name="T25" fmla="*/ 7 h 14"/>
                    <a:gd name="T26" fmla="*/ 6 w 8"/>
                    <a:gd name="T27" fmla="*/ 12 h 14"/>
                    <a:gd name="T28" fmla="*/ 7 w 8"/>
                    <a:gd name="T29" fmla="*/ 12 h 14"/>
                    <a:gd name="T30" fmla="*/ 7 w 8"/>
                    <a:gd name="T31" fmla="*/ 1 h 14"/>
                    <a:gd name="T32" fmla="*/ 6 w 8"/>
                    <a:gd name="T33" fmla="*/ 1 h 14"/>
                    <a:gd name="T34" fmla="*/ 5 w 8"/>
                    <a:gd name="T35" fmla="*/ 10 h 14"/>
                    <a:gd name="T36" fmla="*/ 7 w 8"/>
                    <a:gd name="T37" fmla="*/ 10 h 14"/>
                    <a:gd name="T38" fmla="*/ 7 w 8"/>
                    <a:gd name="T39" fmla="*/ 5 h 14"/>
                    <a:gd name="T40" fmla="*/ 6 w 8"/>
                    <a:gd name="T41" fmla="*/ 5 h 14"/>
                    <a:gd name="T42" fmla="*/ 5 w 8"/>
                    <a:gd name="T43" fmla="*/ 10 h 14"/>
                    <a:gd name="T44" fmla="*/ 7 w 8"/>
                    <a:gd name="T45" fmla="*/ 10 h 14"/>
                    <a:gd name="T46" fmla="*/ 7 w 8"/>
                    <a:gd name="T47" fmla="*/ 1 h 14"/>
                    <a:gd name="T48" fmla="*/ 6 w 8"/>
                    <a:gd name="T49" fmla="*/ 1 h 14"/>
                    <a:gd name="T50" fmla="*/ 6 w 8"/>
                    <a:gd name="T51" fmla="*/ 12 h 14"/>
                    <a:gd name="T52" fmla="*/ 7 w 8"/>
                    <a:gd name="T53" fmla="*/ 12 h 14"/>
                    <a:gd name="T54" fmla="*/ 6 w 8"/>
                    <a:gd name="T55" fmla="*/ 7 h 14"/>
                    <a:gd name="T56" fmla="*/ 5 w 8"/>
                    <a:gd name="T57" fmla="*/ 7 h 14"/>
                    <a:gd name="T58" fmla="*/ 6 w 8"/>
                    <a:gd name="T59" fmla="*/ 13 h 14"/>
                    <a:gd name="T60" fmla="*/ 7 w 8"/>
                    <a:gd name="T61" fmla="*/ 12 h 14"/>
                    <a:gd name="T62" fmla="*/ 1 w 8"/>
                    <a:gd name="T63" fmla="*/ 8 h 14"/>
                    <a:gd name="T64" fmla="*/ 0 w 8"/>
                    <a:gd name="T65" fmla="*/ 9 h 14"/>
                    <a:gd name="T66" fmla="*/ 4 w 8"/>
                    <a:gd name="T67" fmla="*/ 12 h 14"/>
                    <a:gd name="T68" fmla="*/ 5 w 8"/>
                    <a:gd name="T69" fmla="*/ 12 h 14"/>
                    <a:gd name="T70" fmla="*/ 4 w 8"/>
                    <a:gd name="T71" fmla="*/ 9 h 14"/>
                    <a:gd name="T72" fmla="*/ 3 w 8"/>
                    <a:gd name="T73" fmla="*/ 10 h 14"/>
                    <a:gd name="T74" fmla="*/ 4 w 8"/>
                    <a:gd name="T75" fmla="*/ 10 h 14"/>
                    <a:gd name="T76" fmla="*/ 5 w 8"/>
                    <a:gd name="T77" fmla="*/ 10 h 14"/>
                    <a:gd name="T78" fmla="*/ 4 w 8"/>
                    <a:gd name="T79" fmla="*/ 3 h 14"/>
                    <a:gd name="T80" fmla="*/ 3 w 8"/>
                    <a:gd name="T81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" h="14">
                      <a:moveTo>
                        <a:pt x="3" y="3"/>
                      </a:moveTo>
                      <a:cubicBezTo>
                        <a:pt x="4" y="6"/>
                        <a:pt x="4" y="8"/>
                        <a:pt x="3" y="10"/>
                      </a:cubicBezTo>
                      <a:cubicBezTo>
                        <a:pt x="4" y="10"/>
                        <a:pt x="4" y="10"/>
                        <a:pt x="5" y="9"/>
                      </a:cubicBezTo>
                      <a:cubicBezTo>
                        <a:pt x="4" y="9"/>
                        <a:pt x="4" y="9"/>
                        <a:pt x="3" y="9"/>
                      </a:cubicBezTo>
                      <a:cubicBezTo>
                        <a:pt x="3" y="8"/>
                        <a:pt x="2" y="9"/>
                        <a:pt x="2" y="9"/>
                      </a:cubicBezTo>
                      <a:cubicBezTo>
                        <a:pt x="3" y="10"/>
                        <a:pt x="3" y="11"/>
                        <a:pt x="3" y="12"/>
                      </a:cubicBezTo>
                      <a:cubicBezTo>
                        <a:pt x="4" y="12"/>
                        <a:pt x="4" y="12"/>
                        <a:pt x="4" y="11"/>
                      </a:cubicBezTo>
                      <a:cubicBezTo>
                        <a:pt x="3" y="10"/>
                        <a:pt x="2" y="9"/>
                        <a:pt x="1" y="8"/>
                      </a:cubicBezTo>
                      <a:cubicBezTo>
                        <a:pt x="1" y="8"/>
                        <a:pt x="1" y="9"/>
                        <a:pt x="1" y="9"/>
                      </a:cubicBezTo>
                      <a:cubicBezTo>
                        <a:pt x="2" y="10"/>
                        <a:pt x="4" y="12"/>
                        <a:pt x="6" y="13"/>
                      </a:cubicBezTo>
                      <a:cubicBezTo>
                        <a:pt x="6" y="14"/>
                        <a:pt x="7" y="14"/>
                        <a:pt x="7" y="13"/>
                      </a:cubicBezTo>
                      <a:cubicBezTo>
                        <a:pt x="8" y="11"/>
                        <a:pt x="7" y="9"/>
                        <a:pt x="6" y="6"/>
                      </a:cubicBezTo>
                      <a:cubicBezTo>
                        <a:pt x="6" y="6"/>
                        <a:pt x="5" y="6"/>
                        <a:pt x="5" y="7"/>
                      </a:cubicBezTo>
                      <a:cubicBezTo>
                        <a:pt x="5" y="9"/>
                        <a:pt x="6" y="10"/>
                        <a:pt x="6" y="12"/>
                      </a:cubicBezTo>
                      <a:cubicBezTo>
                        <a:pt x="6" y="13"/>
                        <a:pt x="7" y="13"/>
                        <a:pt x="7" y="12"/>
                      </a:cubicBezTo>
                      <a:cubicBezTo>
                        <a:pt x="7" y="8"/>
                        <a:pt x="7" y="5"/>
                        <a:pt x="7" y="1"/>
                      </a:cubicBezTo>
                      <a:cubicBezTo>
                        <a:pt x="7" y="1"/>
                        <a:pt x="6" y="1"/>
                        <a:pt x="6" y="1"/>
                      </a:cubicBezTo>
                      <a:cubicBezTo>
                        <a:pt x="6" y="4"/>
                        <a:pt x="6" y="7"/>
                        <a:pt x="5" y="10"/>
                      </a:cubicBezTo>
                      <a:cubicBezTo>
                        <a:pt x="6" y="10"/>
                        <a:pt x="6" y="10"/>
                        <a:pt x="7" y="10"/>
                      </a:cubicBezTo>
                      <a:cubicBezTo>
                        <a:pt x="6" y="8"/>
                        <a:pt x="7" y="7"/>
                        <a:pt x="7" y="5"/>
                      </a:cubicBezTo>
                      <a:cubicBezTo>
                        <a:pt x="7" y="4"/>
                        <a:pt x="6" y="4"/>
                        <a:pt x="6" y="5"/>
                      </a:cubicBezTo>
                      <a:cubicBezTo>
                        <a:pt x="5" y="6"/>
                        <a:pt x="5" y="8"/>
                        <a:pt x="5" y="10"/>
                      </a:cubicBezTo>
                      <a:cubicBezTo>
                        <a:pt x="5" y="10"/>
                        <a:pt x="6" y="11"/>
                        <a:pt x="7" y="10"/>
                      </a:cubicBezTo>
                      <a:cubicBezTo>
                        <a:pt x="7" y="7"/>
                        <a:pt x="7" y="4"/>
                        <a:pt x="7" y="1"/>
                      </a:cubicBezTo>
                      <a:cubicBezTo>
                        <a:pt x="7" y="0"/>
                        <a:pt x="6" y="0"/>
                        <a:pt x="6" y="1"/>
                      </a:cubicBezTo>
                      <a:cubicBezTo>
                        <a:pt x="6" y="5"/>
                        <a:pt x="6" y="8"/>
                        <a:pt x="6" y="12"/>
                      </a:cubicBezTo>
                      <a:cubicBezTo>
                        <a:pt x="6" y="12"/>
                        <a:pt x="7" y="12"/>
                        <a:pt x="7" y="12"/>
                      </a:cubicBezTo>
                      <a:cubicBezTo>
                        <a:pt x="7" y="10"/>
                        <a:pt x="7" y="9"/>
                        <a:pt x="6" y="7"/>
                      </a:cubicBezTo>
                      <a:cubicBezTo>
                        <a:pt x="6" y="7"/>
                        <a:pt x="5" y="7"/>
                        <a:pt x="5" y="7"/>
                      </a:cubicBezTo>
                      <a:cubicBezTo>
                        <a:pt x="6" y="9"/>
                        <a:pt x="6" y="11"/>
                        <a:pt x="6" y="13"/>
                      </a:cubicBezTo>
                      <a:cubicBezTo>
                        <a:pt x="6" y="13"/>
                        <a:pt x="6" y="13"/>
                        <a:pt x="7" y="12"/>
                      </a:cubicBezTo>
                      <a:cubicBezTo>
                        <a:pt x="5" y="11"/>
                        <a:pt x="3" y="9"/>
                        <a:pt x="1" y="8"/>
                      </a:cubicBezTo>
                      <a:cubicBezTo>
                        <a:pt x="1" y="7"/>
                        <a:pt x="0" y="8"/>
                        <a:pt x="0" y="9"/>
                      </a:cubicBezTo>
                      <a:cubicBezTo>
                        <a:pt x="1" y="10"/>
                        <a:pt x="2" y="11"/>
                        <a:pt x="4" y="12"/>
                      </a:cubicBezTo>
                      <a:cubicBezTo>
                        <a:pt x="4" y="13"/>
                        <a:pt x="5" y="12"/>
                        <a:pt x="5" y="12"/>
                      </a:cubicBezTo>
                      <a:cubicBezTo>
                        <a:pt x="4" y="11"/>
                        <a:pt x="4" y="10"/>
                        <a:pt x="4" y="9"/>
                      </a:cubicBezTo>
                      <a:cubicBezTo>
                        <a:pt x="3" y="9"/>
                        <a:pt x="3" y="10"/>
                        <a:pt x="3" y="10"/>
                      </a:cubicBezTo>
                      <a:cubicBezTo>
                        <a:pt x="3" y="10"/>
                        <a:pt x="3" y="10"/>
                        <a:pt x="4" y="10"/>
                      </a:cubicBezTo>
                      <a:cubicBezTo>
                        <a:pt x="4" y="11"/>
                        <a:pt x="5" y="10"/>
                        <a:pt x="5" y="10"/>
                      </a:cubicBezTo>
                      <a:cubicBezTo>
                        <a:pt x="5" y="8"/>
                        <a:pt x="5" y="5"/>
                        <a:pt x="4" y="3"/>
                      </a:cubicBezTo>
                      <a:cubicBezTo>
                        <a:pt x="4" y="2"/>
                        <a:pt x="3" y="3"/>
                        <a:pt x="3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58" name="Freeform 147"/>
                <p:cNvSpPr/>
                <p:nvPr/>
              </p:nvSpPr>
              <p:spPr bwMode="auto">
                <a:xfrm>
                  <a:off x="1393825" y="2714626"/>
                  <a:ext cx="6350" cy="14288"/>
                </a:xfrm>
                <a:custGeom>
                  <a:avLst/>
                  <a:gdLst>
                    <a:gd name="T0" fmla="*/ 2 w 6"/>
                    <a:gd name="T1" fmla="*/ 13 h 14"/>
                    <a:gd name="T2" fmla="*/ 6 w 6"/>
                    <a:gd name="T3" fmla="*/ 2 h 14"/>
                    <a:gd name="T4" fmla="*/ 5 w 6"/>
                    <a:gd name="T5" fmla="*/ 1 h 14"/>
                    <a:gd name="T6" fmla="*/ 1 w 6"/>
                    <a:gd name="T7" fmla="*/ 11 h 14"/>
                    <a:gd name="T8" fmla="*/ 2 w 6"/>
                    <a:gd name="T9" fmla="*/ 11 h 14"/>
                    <a:gd name="T10" fmla="*/ 3 w 6"/>
                    <a:gd name="T11" fmla="*/ 6 h 14"/>
                    <a:gd name="T12" fmla="*/ 2 w 6"/>
                    <a:gd name="T13" fmla="*/ 6 h 14"/>
                    <a:gd name="T14" fmla="*/ 1 w 6"/>
                    <a:gd name="T15" fmla="*/ 11 h 14"/>
                    <a:gd name="T16" fmla="*/ 2 w 6"/>
                    <a:gd name="T17" fmla="*/ 11 h 14"/>
                    <a:gd name="T18" fmla="*/ 6 w 6"/>
                    <a:gd name="T19" fmla="*/ 2 h 14"/>
                    <a:gd name="T20" fmla="*/ 5 w 6"/>
                    <a:gd name="T21" fmla="*/ 1 h 14"/>
                    <a:gd name="T22" fmla="*/ 0 w 6"/>
                    <a:gd name="T23" fmla="*/ 13 h 14"/>
                    <a:gd name="T24" fmla="*/ 2 w 6"/>
                    <a:gd name="T25" fmla="*/ 1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6" h="14">
                      <a:moveTo>
                        <a:pt x="2" y="13"/>
                      </a:moveTo>
                      <a:cubicBezTo>
                        <a:pt x="2" y="9"/>
                        <a:pt x="4" y="5"/>
                        <a:pt x="6" y="2"/>
                      </a:cubicBezTo>
                      <a:cubicBezTo>
                        <a:pt x="6" y="2"/>
                        <a:pt x="5" y="1"/>
                        <a:pt x="5" y="1"/>
                      </a:cubicBezTo>
                      <a:cubicBezTo>
                        <a:pt x="4" y="5"/>
                        <a:pt x="3" y="8"/>
                        <a:pt x="1" y="11"/>
                      </a:cubicBezTo>
                      <a:cubicBezTo>
                        <a:pt x="1" y="11"/>
                        <a:pt x="2" y="11"/>
                        <a:pt x="2" y="11"/>
                      </a:cubicBezTo>
                      <a:cubicBezTo>
                        <a:pt x="2" y="9"/>
                        <a:pt x="3" y="8"/>
                        <a:pt x="3" y="6"/>
                      </a:cubicBezTo>
                      <a:cubicBezTo>
                        <a:pt x="4" y="5"/>
                        <a:pt x="2" y="5"/>
                        <a:pt x="2" y="6"/>
                      </a:cubicBezTo>
                      <a:cubicBezTo>
                        <a:pt x="2" y="7"/>
                        <a:pt x="1" y="9"/>
                        <a:pt x="1" y="11"/>
                      </a:cubicBezTo>
                      <a:cubicBezTo>
                        <a:pt x="1" y="11"/>
                        <a:pt x="2" y="12"/>
                        <a:pt x="2" y="11"/>
                      </a:cubicBezTo>
                      <a:cubicBezTo>
                        <a:pt x="4" y="8"/>
                        <a:pt x="6" y="5"/>
                        <a:pt x="6" y="2"/>
                      </a:cubicBezTo>
                      <a:cubicBezTo>
                        <a:pt x="6" y="1"/>
                        <a:pt x="6" y="0"/>
                        <a:pt x="5" y="1"/>
                      </a:cubicBezTo>
                      <a:cubicBezTo>
                        <a:pt x="2" y="4"/>
                        <a:pt x="0" y="9"/>
                        <a:pt x="0" y="13"/>
                      </a:cubicBezTo>
                      <a:cubicBezTo>
                        <a:pt x="0" y="14"/>
                        <a:pt x="2" y="14"/>
                        <a:pt x="2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59" name="Freeform 148"/>
                <p:cNvSpPr/>
                <p:nvPr/>
              </p:nvSpPr>
              <p:spPr bwMode="auto">
                <a:xfrm>
                  <a:off x="1392238" y="2713038"/>
                  <a:ext cx="9525" cy="9525"/>
                </a:xfrm>
                <a:custGeom>
                  <a:avLst/>
                  <a:gdLst>
                    <a:gd name="T0" fmla="*/ 7 w 9"/>
                    <a:gd name="T1" fmla="*/ 0 h 9"/>
                    <a:gd name="T2" fmla="*/ 1 w 9"/>
                    <a:gd name="T3" fmla="*/ 8 h 9"/>
                    <a:gd name="T4" fmla="*/ 2 w 9"/>
                    <a:gd name="T5" fmla="*/ 9 h 9"/>
                    <a:gd name="T6" fmla="*/ 3 w 9"/>
                    <a:gd name="T7" fmla="*/ 4 h 9"/>
                    <a:gd name="T8" fmla="*/ 2 w 9"/>
                    <a:gd name="T9" fmla="*/ 3 h 9"/>
                    <a:gd name="T10" fmla="*/ 1 w 9"/>
                    <a:gd name="T11" fmla="*/ 9 h 9"/>
                    <a:gd name="T12" fmla="*/ 2 w 9"/>
                    <a:gd name="T13" fmla="*/ 9 h 9"/>
                    <a:gd name="T14" fmla="*/ 8 w 9"/>
                    <a:gd name="T15" fmla="*/ 1 h 9"/>
                    <a:gd name="T16" fmla="*/ 7 w 9"/>
                    <a:gd name="T1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9" h="9">
                      <a:moveTo>
                        <a:pt x="7" y="0"/>
                      </a:moveTo>
                      <a:cubicBezTo>
                        <a:pt x="5" y="3"/>
                        <a:pt x="4" y="6"/>
                        <a:pt x="1" y="8"/>
                      </a:cubicBezTo>
                      <a:cubicBezTo>
                        <a:pt x="2" y="8"/>
                        <a:pt x="2" y="8"/>
                        <a:pt x="2" y="9"/>
                      </a:cubicBezTo>
                      <a:cubicBezTo>
                        <a:pt x="2" y="7"/>
                        <a:pt x="2" y="5"/>
                        <a:pt x="3" y="4"/>
                      </a:cubicBezTo>
                      <a:cubicBezTo>
                        <a:pt x="3" y="3"/>
                        <a:pt x="2" y="2"/>
                        <a:pt x="2" y="3"/>
                      </a:cubicBezTo>
                      <a:cubicBezTo>
                        <a:pt x="1" y="5"/>
                        <a:pt x="0" y="7"/>
                        <a:pt x="1" y="9"/>
                      </a:cubicBezTo>
                      <a:cubicBezTo>
                        <a:pt x="1" y="9"/>
                        <a:pt x="2" y="9"/>
                        <a:pt x="2" y="9"/>
                      </a:cubicBezTo>
                      <a:cubicBezTo>
                        <a:pt x="5" y="7"/>
                        <a:pt x="6" y="4"/>
                        <a:pt x="8" y="1"/>
                      </a:cubicBezTo>
                      <a:cubicBezTo>
                        <a:pt x="9" y="0"/>
                        <a:pt x="8" y="0"/>
                        <a:pt x="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60" name="Freeform 149"/>
                <p:cNvSpPr/>
                <p:nvPr/>
              </p:nvSpPr>
              <p:spPr bwMode="auto">
                <a:xfrm>
                  <a:off x="1354138" y="2705101"/>
                  <a:ext cx="55563" cy="65088"/>
                </a:xfrm>
                <a:custGeom>
                  <a:avLst/>
                  <a:gdLst>
                    <a:gd name="T0" fmla="*/ 33 w 53"/>
                    <a:gd name="T1" fmla="*/ 14 h 62"/>
                    <a:gd name="T2" fmla="*/ 42 w 53"/>
                    <a:gd name="T3" fmla="*/ 18 h 62"/>
                    <a:gd name="T4" fmla="*/ 45 w 53"/>
                    <a:gd name="T5" fmla="*/ 19 h 62"/>
                    <a:gd name="T6" fmla="*/ 49 w 53"/>
                    <a:gd name="T7" fmla="*/ 22 h 62"/>
                    <a:gd name="T8" fmla="*/ 44 w 53"/>
                    <a:gd name="T9" fmla="*/ 7 h 62"/>
                    <a:gd name="T10" fmla="*/ 35 w 53"/>
                    <a:gd name="T11" fmla="*/ 5 h 62"/>
                    <a:gd name="T12" fmla="*/ 24 w 53"/>
                    <a:gd name="T13" fmla="*/ 17 h 62"/>
                    <a:gd name="T14" fmla="*/ 12 w 53"/>
                    <a:gd name="T15" fmla="*/ 22 h 62"/>
                    <a:gd name="T16" fmla="*/ 11 w 53"/>
                    <a:gd name="T17" fmla="*/ 18 h 62"/>
                    <a:gd name="T18" fmla="*/ 10 w 53"/>
                    <a:gd name="T19" fmla="*/ 15 h 62"/>
                    <a:gd name="T20" fmla="*/ 16 w 53"/>
                    <a:gd name="T21" fmla="*/ 17 h 62"/>
                    <a:gd name="T22" fmla="*/ 23 w 53"/>
                    <a:gd name="T23" fmla="*/ 11 h 62"/>
                    <a:gd name="T24" fmla="*/ 24 w 53"/>
                    <a:gd name="T25" fmla="*/ 22 h 62"/>
                    <a:gd name="T26" fmla="*/ 6 w 53"/>
                    <a:gd name="T27" fmla="*/ 35 h 62"/>
                    <a:gd name="T28" fmla="*/ 10 w 53"/>
                    <a:gd name="T29" fmla="*/ 35 h 62"/>
                    <a:gd name="T30" fmla="*/ 14 w 53"/>
                    <a:gd name="T31" fmla="*/ 44 h 62"/>
                    <a:gd name="T32" fmla="*/ 18 w 53"/>
                    <a:gd name="T33" fmla="*/ 39 h 62"/>
                    <a:gd name="T34" fmla="*/ 23 w 53"/>
                    <a:gd name="T35" fmla="*/ 43 h 62"/>
                    <a:gd name="T36" fmla="*/ 21 w 53"/>
                    <a:gd name="T37" fmla="*/ 51 h 62"/>
                    <a:gd name="T38" fmla="*/ 18 w 53"/>
                    <a:gd name="T39" fmla="*/ 53 h 62"/>
                    <a:gd name="T40" fmla="*/ 12 w 53"/>
                    <a:gd name="T41" fmla="*/ 45 h 62"/>
                    <a:gd name="T42" fmla="*/ 23 w 53"/>
                    <a:gd name="T43" fmla="*/ 53 h 62"/>
                    <a:gd name="T44" fmla="*/ 24 w 53"/>
                    <a:gd name="T45" fmla="*/ 53 h 62"/>
                    <a:gd name="T46" fmla="*/ 28 w 53"/>
                    <a:gd name="T47" fmla="*/ 57 h 62"/>
                    <a:gd name="T48" fmla="*/ 31 w 53"/>
                    <a:gd name="T49" fmla="*/ 57 h 62"/>
                    <a:gd name="T50" fmla="*/ 29 w 53"/>
                    <a:gd name="T51" fmla="*/ 35 h 62"/>
                    <a:gd name="T52" fmla="*/ 29 w 53"/>
                    <a:gd name="T53" fmla="*/ 46 h 62"/>
                    <a:gd name="T54" fmla="*/ 30 w 53"/>
                    <a:gd name="T55" fmla="*/ 49 h 62"/>
                    <a:gd name="T56" fmla="*/ 28 w 53"/>
                    <a:gd name="T57" fmla="*/ 48 h 62"/>
                    <a:gd name="T58" fmla="*/ 25 w 53"/>
                    <a:gd name="T59" fmla="*/ 56 h 62"/>
                    <a:gd name="T60" fmla="*/ 24 w 53"/>
                    <a:gd name="T61" fmla="*/ 49 h 62"/>
                    <a:gd name="T62" fmla="*/ 16 w 53"/>
                    <a:gd name="T63" fmla="*/ 48 h 62"/>
                    <a:gd name="T64" fmla="*/ 23 w 53"/>
                    <a:gd name="T65" fmla="*/ 56 h 62"/>
                    <a:gd name="T66" fmla="*/ 22 w 53"/>
                    <a:gd name="T67" fmla="*/ 52 h 62"/>
                    <a:gd name="T68" fmla="*/ 23 w 53"/>
                    <a:gd name="T69" fmla="*/ 48 h 62"/>
                    <a:gd name="T70" fmla="*/ 22 w 53"/>
                    <a:gd name="T71" fmla="*/ 38 h 62"/>
                    <a:gd name="T72" fmla="*/ 20 w 53"/>
                    <a:gd name="T73" fmla="*/ 36 h 62"/>
                    <a:gd name="T74" fmla="*/ 16 w 53"/>
                    <a:gd name="T75" fmla="*/ 42 h 62"/>
                    <a:gd name="T76" fmla="*/ 11 w 53"/>
                    <a:gd name="T77" fmla="*/ 39 h 62"/>
                    <a:gd name="T78" fmla="*/ 12 w 53"/>
                    <a:gd name="T79" fmla="*/ 32 h 62"/>
                    <a:gd name="T80" fmla="*/ 9 w 53"/>
                    <a:gd name="T81" fmla="*/ 32 h 62"/>
                    <a:gd name="T82" fmla="*/ 16 w 53"/>
                    <a:gd name="T83" fmla="*/ 29 h 62"/>
                    <a:gd name="T84" fmla="*/ 31 w 53"/>
                    <a:gd name="T85" fmla="*/ 10 h 62"/>
                    <a:gd name="T86" fmla="*/ 18 w 53"/>
                    <a:gd name="T87" fmla="*/ 14 h 62"/>
                    <a:gd name="T88" fmla="*/ 13 w 53"/>
                    <a:gd name="T89" fmla="*/ 15 h 62"/>
                    <a:gd name="T90" fmla="*/ 6 w 53"/>
                    <a:gd name="T91" fmla="*/ 24 h 62"/>
                    <a:gd name="T92" fmla="*/ 15 w 53"/>
                    <a:gd name="T93" fmla="*/ 21 h 62"/>
                    <a:gd name="T94" fmla="*/ 28 w 53"/>
                    <a:gd name="T95" fmla="*/ 10 h 62"/>
                    <a:gd name="T96" fmla="*/ 35 w 53"/>
                    <a:gd name="T97" fmla="*/ 8 h 62"/>
                    <a:gd name="T98" fmla="*/ 45 w 53"/>
                    <a:gd name="T99" fmla="*/ 12 h 62"/>
                    <a:gd name="T100" fmla="*/ 47 w 53"/>
                    <a:gd name="T101" fmla="*/ 7 h 62"/>
                    <a:gd name="T102" fmla="*/ 52 w 53"/>
                    <a:gd name="T103" fmla="*/ 19 h 62"/>
                    <a:gd name="T104" fmla="*/ 49 w 53"/>
                    <a:gd name="T105" fmla="*/ 18 h 62"/>
                    <a:gd name="T106" fmla="*/ 48 w 53"/>
                    <a:gd name="T107" fmla="*/ 14 h 62"/>
                    <a:gd name="T108" fmla="*/ 44 w 53"/>
                    <a:gd name="T109" fmla="*/ 21 h 62"/>
                    <a:gd name="T110" fmla="*/ 43 w 53"/>
                    <a:gd name="T111" fmla="*/ 10 h 62"/>
                    <a:gd name="T112" fmla="*/ 33 w 53"/>
                    <a:gd name="T113" fmla="*/ 9 h 62"/>
                    <a:gd name="T114" fmla="*/ 36 w 53"/>
                    <a:gd name="T115" fmla="*/ 13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53" h="62">
                      <a:moveTo>
                        <a:pt x="43" y="8"/>
                      </a:moveTo>
                      <a:cubicBezTo>
                        <a:pt x="41" y="8"/>
                        <a:pt x="39" y="10"/>
                        <a:pt x="38" y="11"/>
                      </a:cubicBezTo>
                      <a:cubicBezTo>
                        <a:pt x="39" y="10"/>
                        <a:pt x="40" y="6"/>
                        <a:pt x="41" y="4"/>
                      </a:cubicBezTo>
                      <a:cubicBezTo>
                        <a:pt x="41" y="3"/>
                        <a:pt x="40" y="3"/>
                        <a:pt x="40" y="3"/>
                      </a:cubicBezTo>
                      <a:cubicBezTo>
                        <a:pt x="37" y="6"/>
                        <a:pt x="36" y="9"/>
                        <a:pt x="34" y="12"/>
                      </a:cubicBezTo>
                      <a:cubicBezTo>
                        <a:pt x="34" y="13"/>
                        <a:pt x="31" y="21"/>
                        <a:pt x="33" y="14"/>
                      </a:cubicBezTo>
                      <a:cubicBezTo>
                        <a:pt x="34" y="11"/>
                        <a:pt x="36" y="8"/>
                        <a:pt x="38" y="5"/>
                      </a:cubicBezTo>
                      <a:cubicBezTo>
                        <a:pt x="38" y="4"/>
                        <a:pt x="37" y="3"/>
                        <a:pt x="37" y="4"/>
                      </a:cubicBezTo>
                      <a:cubicBezTo>
                        <a:pt x="31" y="6"/>
                        <a:pt x="33" y="6"/>
                        <a:pt x="43" y="6"/>
                      </a:cubicBezTo>
                      <a:cubicBezTo>
                        <a:pt x="42" y="8"/>
                        <a:pt x="42" y="9"/>
                        <a:pt x="42" y="11"/>
                      </a:cubicBezTo>
                      <a:cubicBezTo>
                        <a:pt x="41" y="13"/>
                        <a:pt x="41" y="15"/>
                        <a:pt x="41" y="17"/>
                      </a:cubicBezTo>
                      <a:cubicBezTo>
                        <a:pt x="41" y="18"/>
                        <a:pt x="42" y="18"/>
                        <a:pt x="42" y="18"/>
                      </a:cubicBezTo>
                      <a:cubicBezTo>
                        <a:pt x="43" y="11"/>
                        <a:pt x="41" y="19"/>
                        <a:pt x="41" y="19"/>
                      </a:cubicBezTo>
                      <a:cubicBezTo>
                        <a:pt x="42" y="20"/>
                        <a:pt x="42" y="20"/>
                        <a:pt x="43" y="18"/>
                      </a:cubicBezTo>
                      <a:cubicBezTo>
                        <a:pt x="43" y="20"/>
                        <a:pt x="43" y="22"/>
                        <a:pt x="42" y="24"/>
                      </a:cubicBezTo>
                      <a:cubicBezTo>
                        <a:pt x="42" y="25"/>
                        <a:pt x="44" y="25"/>
                        <a:pt x="44" y="24"/>
                      </a:cubicBezTo>
                      <a:cubicBezTo>
                        <a:pt x="44" y="27"/>
                        <a:pt x="44" y="27"/>
                        <a:pt x="44" y="25"/>
                      </a:cubicBezTo>
                      <a:cubicBezTo>
                        <a:pt x="44" y="23"/>
                        <a:pt x="44" y="20"/>
                        <a:pt x="45" y="19"/>
                      </a:cubicBezTo>
                      <a:cubicBezTo>
                        <a:pt x="46" y="16"/>
                        <a:pt x="46" y="16"/>
                        <a:pt x="47" y="18"/>
                      </a:cubicBezTo>
                      <a:cubicBezTo>
                        <a:pt x="46" y="18"/>
                        <a:pt x="46" y="18"/>
                        <a:pt x="46" y="18"/>
                      </a:cubicBezTo>
                      <a:cubicBezTo>
                        <a:pt x="46" y="19"/>
                        <a:pt x="46" y="20"/>
                        <a:pt x="45" y="21"/>
                      </a:cubicBezTo>
                      <a:cubicBezTo>
                        <a:pt x="45" y="22"/>
                        <a:pt x="46" y="22"/>
                        <a:pt x="47" y="21"/>
                      </a:cubicBezTo>
                      <a:cubicBezTo>
                        <a:pt x="48" y="20"/>
                        <a:pt x="48" y="18"/>
                        <a:pt x="48" y="21"/>
                      </a:cubicBezTo>
                      <a:cubicBezTo>
                        <a:pt x="48" y="22"/>
                        <a:pt x="49" y="22"/>
                        <a:pt x="49" y="22"/>
                      </a:cubicBezTo>
                      <a:cubicBezTo>
                        <a:pt x="53" y="17"/>
                        <a:pt x="48" y="10"/>
                        <a:pt x="44" y="7"/>
                      </a:cubicBezTo>
                      <a:cubicBezTo>
                        <a:pt x="44" y="7"/>
                        <a:pt x="43" y="7"/>
                        <a:pt x="43" y="8"/>
                      </a:cubicBezTo>
                      <a:cubicBezTo>
                        <a:pt x="45" y="10"/>
                        <a:pt x="46" y="12"/>
                        <a:pt x="46" y="14"/>
                      </a:cubicBezTo>
                      <a:cubicBezTo>
                        <a:pt x="46" y="15"/>
                        <a:pt x="47" y="15"/>
                        <a:pt x="47" y="14"/>
                      </a:cubicBezTo>
                      <a:cubicBezTo>
                        <a:pt x="45" y="1"/>
                        <a:pt x="48" y="20"/>
                        <a:pt x="46" y="14"/>
                      </a:cubicBezTo>
                      <a:cubicBezTo>
                        <a:pt x="45" y="10"/>
                        <a:pt x="45" y="10"/>
                        <a:pt x="44" y="7"/>
                      </a:cubicBezTo>
                      <a:cubicBezTo>
                        <a:pt x="44" y="6"/>
                        <a:pt x="43" y="6"/>
                        <a:pt x="43" y="7"/>
                      </a:cubicBezTo>
                      <a:cubicBezTo>
                        <a:pt x="43" y="8"/>
                        <a:pt x="44" y="18"/>
                        <a:pt x="43" y="14"/>
                      </a:cubicBezTo>
                      <a:cubicBezTo>
                        <a:pt x="43" y="13"/>
                        <a:pt x="42" y="11"/>
                        <a:pt x="42" y="10"/>
                      </a:cubicBezTo>
                      <a:cubicBezTo>
                        <a:pt x="41" y="8"/>
                        <a:pt x="41" y="7"/>
                        <a:pt x="39" y="5"/>
                      </a:cubicBezTo>
                      <a:cubicBezTo>
                        <a:pt x="37" y="3"/>
                        <a:pt x="35" y="9"/>
                        <a:pt x="36" y="5"/>
                      </a:cubicBezTo>
                      <a:cubicBezTo>
                        <a:pt x="36" y="5"/>
                        <a:pt x="35" y="4"/>
                        <a:pt x="35" y="5"/>
                      </a:cubicBezTo>
                      <a:cubicBezTo>
                        <a:pt x="33" y="9"/>
                        <a:pt x="32" y="10"/>
                        <a:pt x="34" y="5"/>
                      </a:cubicBezTo>
                      <a:cubicBezTo>
                        <a:pt x="35" y="4"/>
                        <a:pt x="34" y="4"/>
                        <a:pt x="33" y="5"/>
                      </a:cubicBezTo>
                      <a:cubicBezTo>
                        <a:pt x="31" y="8"/>
                        <a:pt x="25" y="20"/>
                        <a:pt x="31" y="8"/>
                      </a:cubicBezTo>
                      <a:cubicBezTo>
                        <a:pt x="31" y="7"/>
                        <a:pt x="30" y="7"/>
                        <a:pt x="30" y="7"/>
                      </a:cubicBezTo>
                      <a:cubicBezTo>
                        <a:pt x="28" y="10"/>
                        <a:pt x="25" y="13"/>
                        <a:pt x="23" y="16"/>
                      </a:cubicBezTo>
                      <a:cubicBezTo>
                        <a:pt x="22" y="17"/>
                        <a:pt x="23" y="17"/>
                        <a:pt x="24" y="17"/>
                      </a:cubicBezTo>
                      <a:cubicBezTo>
                        <a:pt x="25" y="16"/>
                        <a:pt x="26" y="15"/>
                        <a:pt x="28" y="14"/>
                      </a:cubicBezTo>
                      <a:cubicBezTo>
                        <a:pt x="28" y="13"/>
                        <a:pt x="27" y="12"/>
                        <a:pt x="27" y="13"/>
                      </a:cubicBezTo>
                      <a:cubicBezTo>
                        <a:pt x="24" y="14"/>
                        <a:pt x="21" y="16"/>
                        <a:pt x="19" y="17"/>
                      </a:cubicBezTo>
                      <a:cubicBezTo>
                        <a:pt x="16" y="19"/>
                        <a:pt x="17" y="20"/>
                        <a:pt x="19" y="17"/>
                      </a:cubicBezTo>
                      <a:cubicBezTo>
                        <a:pt x="19" y="16"/>
                        <a:pt x="18" y="15"/>
                        <a:pt x="18" y="16"/>
                      </a:cubicBezTo>
                      <a:cubicBezTo>
                        <a:pt x="16" y="18"/>
                        <a:pt x="14" y="20"/>
                        <a:pt x="12" y="22"/>
                      </a:cubicBezTo>
                      <a:cubicBezTo>
                        <a:pt x="12" y="23"/>
                        <a:pt x="13" y="24"/>
                        <a:pt x="13" y="23"/>
                      </a:cubicBezTo>
                      <a:cubicBezTo>
                        <a:pt x="14" y="23"/>
                        <a:pt x="14" y="23"/>
                        <a:pt x="14" y="22"/>
                      </a:cubicBezTo>
                      <a:cubicBezTo>
                        <a:pt x="15" y="22"/>
                        <a:pt x="14" y="21"/>
                        <a:pt x="14" y="21"/>
                      </a:cubicBezTo>
                      <a:cubicBezTo>
                        <a:pt x="11" y="22"/>
                        <a:pt x="7" y="23"/>
                        <a:pt x="5" y="25"/>
                      </a:cubicBezTo>
                      <a:cubicBezTo>
                        <a:pt x="7" y="23"/>
                        <a:pt x="10" y="21"/>
                        <a:pt x="12" y="19"/>
                      </a:cubicBezTo>
                      <a:cubicBezTo>
                        <a:pt x="12" y="18"/>
                        <a:pt x="11" y="17"/>
                        <a:pt x="11" y="18"/>
                      </a:cubicBezTo>
                      <a:cubicBezTo>
                        <a:pt x="10" y="18"/>
                        <a:pt x="10" y="19"/>
                        <a:pt x="9" y="20"/>
                      </a:cubicBezTo>
                      <a:cubicBezTo>
                        <a:pt x="7" y="21"/>
                        <a:pt x="6" y="22"/>
                        <a:pt x="8" y="22"/>
                      </a:cubicBezTo>
                      <a:cubicBezTo>
                        <a:pt x="10" y="20"/>
                        <a:pt x="12" y="18"/>
                        <a:pt x="14" y="16"/>
                      </a:cubicBezTo>
                      <a:cubicBezTo>
                        <a:pt x="15" y="16"/>
                        <a:pt x="14" y="15"/>
                        <a:pt x="13" y="15"/>
                      </a:cubicBezTo>
                      <a:cubicBezTo>
                        <a:pt x="12" y="16"/>
                        <a:pt x="12" y="17"/>
                        <a:pt x="11" y="17"/>
                      </a:cubicBezTo>
                      <a:cubicBezTo>
                        <a:pt x="10" y="18"/>
                        <a:pt x="10" y="17"/>
                        <a:pt x="10" y="15"/>
                      </a:cubicBezTo>
                      <a:cubicBezTo>
                        <a:pt x="7" y="17"/>
                        <a:pt x="7" y="19"/>
                        <a:pt x="5" y="20"/>
                      </a:cubicBezTo>
                      <a:cubicBezTo>
                        <a:pt x="7" y="18"/>
                        <a:pt x="9" y="15"/>
                        <a:pt x="12" y="13"/>
                      </a:cubicBezTo>
                      <a:cubicBezTo>
                        <a:pt x="9" y="15"/>
                        <a:pt x="8" y="17"/>
                        <a:pt x="7" y="20"/>
                      </a:cubicBezTo>
                      <a:cubicBezTo>
                        <a:pt x="6" y="20"/>
                        <a:pt x="7" y="21"/>
                        <a:pt x="7" y="20"/>
                      </a:cubicBezTo>
                      <a:cubicBezTo>
                        <a:pt x="10" y="19"/>
                        <a:pt x="10" y="19"/>
                        <a:pt x="13" y="16"/>
                      </a:cubicBezTo>
                      <a:cubicBezTo>
                        <a:pt x="14" y="17"/>
                        <a:pt x="15" y="17"/>
                        <a:pt x="16" y="17"/>
                      </a:cubicBezTo>
                      <a:cubicBezTo>
                        <a:pt x="17" y="16"/>
                        <a:pt x="18" y="14"/>
                        <a:pt x="19" y="12"/>
                      </a:cubicBezTo>
                      <a:cubicBezTo>
                        <a:pt x="19" y="12"/>
                        <a:pt x="19" y="11"/>
                        <a:pt x="18" y="12"/>
                      </a:cubicBezTo>
                      <a:cubicBezTo>
                        <a:pt x="16" y="13"/>
                        <a:pt x="15" y="15"/>
                        <a:pt x="14" y="16"/>
                      </a:cubicBezTo>
                      <a:cubicBezTo>
                        <a:pt x="13" y="17"/>
                        <a:pt x="14" y="17"/>
                        <a:pt x="14" y="17"/>
                      </a:cubicBezTo>
                      <a:cubicBezTo>
                        <a:pt x="17" y="16"/>
                        <a:pt x="19" y="15"/>
                        <a:pt x="22" y="13"/>
                      </a:cubicBezTo>
                      <a:cubicBezTo>
                        <a:pt x="24" y="13"/>
                        <a:pt x="25" y="12"/>
                        <a:pt x="23" y="11"/>
                      </a:cubicBezTo>
                      <a:cubicBezTo>
                        <a:pt x="22" y="12"/>
                        <a:pt x="21" y="14"/>
                        <a:pt x="20" y="15"/>
                      </a:cubicBezTo>
                      <a:cubicBezTo>
                        <a:pt x="20" y="16"/>
                        <a:pt x="20" y="16"/>
                        <a:pt x="21" y="16"/>
                      </a:cubicBezTo>
                      <a:cubicBezTo>
                        <a:pt x="24" y="15"/>
                        <a:pt x="27" y="14"/>
                        <a:pt x="29" y="13"/>
                      </a:cubicBezTo>
                      <a:cubicBezTo>
                        <a:pt x="33" y="11"/>
                        <a:pt x="28" y="20"/>
                        <a:pt x="29" y="19"/>
                      </a:cubicBezTo>
                      <a:cubicBezTo>
                        <a:pt x="27" y="23"/>
                        <a:pt x="23" y="26"/>
                        <a:pt x="19" y="29"/>
                      </a:cubicBezTo>
                      <a:cubicBezTo>
                        <a:pt x="21" y="27"/>
                        <a:pt x="23" y="24"/>
                        <a:pt x="24" y="22"/>
                      </a:cubicBezTo>
                      <a:cubicBezTo>
                        <a:pt x="24" y="22"/>
                        <a:pt x="24" y="21"/>
                        <a:pt x="23" y="22"/>
                      </a:cubicBezTo>
                      <a:cubicBezTo>
                        <a:pt x="18" y="26"/>
                        <a:pt x="15" y="30"/>
                        <a:pt x="8" y="32"/>
                      </a:cubicBezTo>
                      <a:cubicBezTo>
                        <a:pt x="7" y="32"/>
                        <a:pt x="6" y="32"/>
                        <a:pt x="5" y="33"/>
                      </a:cubicBezTo>
                      <a:cubicBezTo>
                        <a:pt x="4" y="34"/>
                        <a:pt x="3" y="36"/>
                        <a:pt x="3" y="37"/>
                      </a:cubicBezTo>
                      <a:cubicBezTo>
                        <a:pt x="2" y="38"/>
                        <a:pt x="3" y="39"/>
                        <a:pt x="4" y="38"/>
                      </a:cubicBezTo>
                      <a:cubicBezTo>
                        <a:pt x="5" y="36"/>
                        <a:pt x="5" y="37"/>
                        <a:pt x="6" y="35"/>
                      </a:cubicBezTo>
                      <a:cubicBezTo>
                        <a:pt x="7" y="34"/>
                        <a:pt x="6" y="33"/>
                        <a:pt x="5" y="34"/>
                      </a:cubicBezTo>
                      <a:cubicBezTo>
                        <a:pt x="4" y="36"/>
                        <a:pt x="3" y="37"/>
                        <a:pt x="3" y="39"/>
                      </a:cubicBezTo>
                      <a:cubicBezTo>
                        <a:pt x="2" y="40"/>
                        <a:pt x="3" y="40"/>
                        <a:pt x="4" y="40"/>
                      </a:cubicBezTo>
                      <a:cubicBezTo>
                        <a:pt x="6" y="34"/>
                        <a:pt x="6" y="34"/>
                        <a:pt x="5" y="40"/>
                      </a:cubicBezTo>
                      <a:cubicBezTo>
                        <a:pt x="5" y="40"/>
                        <a:pt x="6" y="41"/>
                        <a:pt x="6" y="40"/>
                      </a:cubicBezTo>
                      <a:cubicBezTo>
                        <a:pt x="8" y="39"/>
                        <a:pt x="9" y="37"/>
                        <a:pt x="10" y="35"/>
                      </a:cubicBezTo>
                      <a:cubicBezTo>
                        <a:pt x="9" y="36"/>
                        <a:pt x="10" y="40"/>
                        <a:pt x="10" y="42"/>
                      </a:cubicBezTo>
                      <a:cubicBezTo>
                        <a:pt x="10" y="43"/>
                        <a:pt x="11" y="43"/>
                        <a:pt x="11" y="42"/>
                      </a:cubicBezTo>
                      <a:cubicBezTo>
                        <a:pt x="15" y="31"/>
                        <a:pt x="12" y="41"/>
                        <a:pt x="11" y="43"/>
                      </a:cubicBezTo>
                      <a:cubicBezTo>
                        <a:pt x="11" y="44"/>
                        <a:pt x="12" y="44"/>
                        <a:pt x="12" y="44"/>
                      </a:cubicBezTo>
                      <a:cubicBezTo>
                        <a:pt x="13" y="42"/>
                        <a:pt x="14" y="41"/>
                        <a:pt x="15" y="39"/>
                      </a:cubicBezTo>
                      <a:cubicBezTo>
                        <a:pt x="14" y="41"/>
                        <a:pt x="14" y="42"/>
                        <a:pt x="14" y="44"/>
                      </a:cubicBezTo>
                      <a:cubicBezTo>
                        <a:pt x="14" y="45"/>
                        <a:pt x="15" y="45"/>
                        <a:pt x="15" y="45"/>
                      </a:cubicBezTo>
                      <a:cubicBezTo>
                        <a:pt x="16" y="42"/>
                        <a:pt x="16" y="42"/>
                        <a:pt x="17" y="39"/>
                      </a:cubicBezTo>
                      <a:cubicBezTo>
                        <a:pt x="17" y="37"/>
                        <a:pt x="16" y="38"/>
                        <a:pt x="16" y="41"/>
                      </a:cubicBezTo>
                      <a:cubicBezTo>
                        <a:pt x="16" y="42"/>
                        <a:pt x="15" y="44"/>
                        <a:pt x="15" y="45"/>
                      </a:cubicBezTo>
                      <a:cubicBezTo>
                        <a:pt x="15" y="46"/>
                        <a:pt x="16" y="47"/>
                        <a:pt x="16" y="46"/>
                      </a:cubicBezTo>
                      <a:cubicBezTo>
                        <a:pt x="17" y="43"/>
                        <a:pt x="18" y="41"/>
                        <a:pt x="18" y="39"/>
                      </a:cubicBezTo>
                      <a:cubicBezTo>
                        <a:pt x="18" y="41"/>
                        <a:pt x="18" y="44"/>
                        <a:pt x="17" y="47"/>
                      </a:cubicBezTo>
                      <a:cubicBezTo>
                        <a:pt x="17" y="47"/>
                        <a:pt x="19" y="47"/>
                        <a:pt x="19" y="47"/>
                      </a:cubicBezTo>
                      <a:cubicBezTo>
                        <a:pt x="19" y="45"/>
                        <a:pt x="20" y="43"/>
                        <a:pt x="21" y="42"/>
                      </a:cubicBezTo>
                      <a:cubicBezTo>
                        <a:pt x="22" y="37"/>
                        <a:pt x="21" y="39"/>
                        <a:pt x="20" y="42"/>
                      </a:cubicBezTo>
                      <a:cubicBezTo>
                        <a:pt x="18" y="54"/>
                        <a:pt x="24" y="30"/>
                        <a:pt x="22" y="45"/>
                      </a:cubicBezTo>
                      <a:cubicBezTo>
                        <a:pt x="22" y="46"/>
                        <a:pt x="22" y="45"/>
                        <a:pt x="23" y="43"/>
                      </a:cubicBezTo>
                      <a:cubicBezTo>
                        <a:pt x="24" y="34"/>
                        <a:pt x="21" y="54"/>
                        <a:pt x="24" y="43"/>
                      </a:cubicBezTo>
                      <a:cubicBezTo>
                        <a:pt x="23" y="48"/>
                        <a:pt x="25" y="51"/>
                        <a:pt x="22" y="45"/>
                      </a:cubicBezTo>
                      <a:cubicBezTo>
                        <a:pt x="22" y="45"/>
                        <a:pt x="21" y="45"/>
                        <a:pt x="21" y="45"/>
                      </a:cubicBezTo>
                      <a:cubicBezTo>
                        <a:pt x="19" y="47"/>
                        <a:pt x="19" y="49"/>
                        <a:pt x="20" y="51"/>
                      </a:cubicBezTo>
                      <a:cubicBezTo>
                        <a:pt x="19" y="48"/>
                        <a:pt x="24" y="55"/>
                        <a:pt x="20" y="49"/>
                      </a:cubicBezTo>
                      <a:cubicBezTo>
                        <a:pt x="18" y="50"/>
                        <a:pt x="19" y="50"/>
                        <a:pt x="21" y="51"/>
                      </a:cubicBezTo>
                      <a:cubicBezTo>
                        <a:pt x="22" y="52"/>
                        <a:pt x="22" y="52"/>
                        <a:pt x="23" y="53"/>
                      </a:cubicBezTo>
                      <a:cubicBezTo>
                        <a:pt x="24" y="53"/>
                        <a:pt x="24" y="52"/>
                        <a:pt x="24" y="52"/>
                      </a:cubicBezTo>
                      <a:cubicBezTo>
                        <a:pt x="23" y="50"/>
                        <a:pt x="22" y="49"/>
                        <a:pt x="21" y="48"/>
                      </a:cubicBezTo>
                      <a:cubicBezTo>
                        <a:pt x="20" y="48"/>
                        <a:pt x="19" y="48"/>
                        <a:pt x="20" y="49"/>
                      </a:cubicBezTo>
                      <a:cubicBezTo>
                        <a:pt x="21" y="52"/>
                        <a:pt x="24" y="55"/>
                        <a:pt x="19" y="52"/>
                      </a:cubicBezTo>
                      <a:cubicBezTo>
                        <a:pt x="18" y="52"/>
                        <a:pt x="18" y="52"/>
                        <a:pt x="18" y="53"/>
                      </a:cubicBezTo>
                      <a:cubicBezTo>
                        <a:pt x="19" y="54"/>
                        <a:pt x="19" y="54"/>
                        <a:pt x="20" y="55"/>
                      </a:cubicBezTo>
                      <a:cubicBezTo>
                        <a:pt x="20" y="56"/>
                        <a:pt x="21" y="55"/>
                        <a:pt x="21" y="55"/>
                      </a:cubicBezTo>
                      <a:cubicBezTo>
                        <a:pt x="19" y="51"/>
                        <a:pt x="17" y="48"/>
                        <a:pt x="14" y="46"/>
                      </a:cubicBezTo>
                      <a:cubicBezTo>
                        <a:pt x="12" y="44"/>
                        <a:pt x="10" y="44"/>
                        <a:pt x="8" y="43"/>
                      </a:cubicBezTo>
                      <a:cubicBezTo>
                        <a:pt x="6" y="42"/>
                        <a:pt x="5" y="42"/>
                        <a:pt x="5" y="44"/>
                      </a:cubicBezTo>
                      <a:cubicBezTo>
                        <a:pt x="8" y="44"/>
                        <a:pt x="10" y="45"/>
                        <a:pt x="12" y="45"/>
                      </a:cubicBezTo>
                      <a:cubicBezTo>
                        <a:pt x="11" y="45"/>
                        <a:pt x="11" y="46"/>
                        <a:pt x="11" y="46"/>
                      </a:cubicBezTo>
                      <a:cubicBezTo>
                        <a:pt x="16" y="50"/>
                        <a:pt x="12" y="46"/>
                        <a:pt x="12" y="46"/>
                      </a:cubicBezTo>
                      <a:cubicBezTo>
                        <a:pt x="10" y="42"/>
                        <a:pt x="11" y="42"/>
                        <a:pt x="15" y="45"/>
                      </a:cubicBezTo>
                      <a:cubicBezTo>
                        <a:pt x="16" y="46"/>
                        <a:pt x="18" y="47"/>
                        <a:pt x="19" y="47"/>
                      </a:cubicBezTo>
                      <a:cubicBezTo>
                        <a:pt x="20" y="47"/>
                        <a:pt x="20" y="47"/>
                        <a:pt x="20" y="47"/>
                      </a:cubicBezTo>
                      <a:cubicBezTo>
                        <a:pt x="22" y="49"/>
                        <a:pt x="23" y="51"/>
                        <a:pt x="23" y="53"/>
                      </a:cubicBezTo>
                      <a:cubicBezTo>
                        <a:pt x="24" y="54"/>
                        <a:pt x="25" y="54"/>
                        <a:pt x="25" y="53"/>
                      </a:cubicBezTo>
                      <a:cubicBezTo>
                        <a:pt x="25" y="51"/>
                        <a:pt x="25" y="50"/>
                        <a:pt x="24" y="48"/>
                      </a:cubicBezTo>
                      <a:cubicBezTo>
                        <a:pt x="24" y="48"/>
                        <a:pt x="23" y="48"/>
                        <a:pt x="23" y="48"/>
                      </a:cubicBezTo>
                      <a:cubicBezTo>
                        <a:pt x="23" y="51"/>
                        <a:pt x="23" y="53"/>
                        <a:pt x="23" y="55"/>
                      </a:cubicBezTo>
                      <a:cubicBezTo>
                        <a:pt x="23" y="56"/>
                        <a:pt x="24" y="56"/>
                        <a:pt x="24" y="55"/>
                      </a:cubicBezTo>
                      <a:cubicBezTo>
                        <a:pt x="26" y="53"/>
                        <a:pt x="26" y="53"/>
                        <a:pt x="24" y="53"/>
                      </a:cubicBezTo>
                      <a:cubicBezTo>
                        <a:pt x="24" y="55"/>
                        <a:pt x="24" y="57"/>
                        <a:pt x="24" y="59"/>
                      </a:cubicBezTo>
                      <a:cubicBezTo>
                        <a:pt x="24" y="60"/>
                        <a:pt x="25" y="60"/>
                        <a:pt x="26" y="59"/>
                      </a:cubicBezTo>
                      <a:cubicBezTo>
                        <a:pt x="27" y="55"/>
                        <a:pt x="27" y="52"/>
                        <a:pt x="27" y="48"/>
                      </a:cubicBezTo>
                      <a:cubicBezTo>
                        <a:pt x="27" y="47"/>
                        <a:pt x="26" y="47"/>
                        <a:pt x="26" y="48"/>
                      </a:cubicBezTo>
                      <a:cubicBezTo>
                        <a:pt x="26" y="53"/>
                        <a:pt x="26" y="53"/>
                        <a:pt x="27" y="57"/>
                      </a:cubicBezTo>
                      <a:cubicBezTo>
                        <a:pt x="27" y="58"/>
                        <a:pt x="28" y="58"/>
                        <a:pt x="28" y="57"/>
                      </a:cubicBezTo>
                      <a:cubicBezTo>
                        <a:pt x="29" y="50"/>
                        <a:pt x="27" y="51"/>
                        <a:pt x="29" y="57"/>
                      </a:cubicBezTo>
                      <a:cubicBezTo>
                        <a:pt x="29" y="58"/>
                        <a:pt x="30" y="58"/>
                        <a:pt x="30" y="57"/>
                      </a:cubicBezTo>
                      <a:cubicBezTo>
                        <a:pt x="31" y="54"/>
                        <a:pt x="31" y="54"/>
                        <a:pt x="31" y="51"/>
                      </a:cubicBezTo>
                      <a:cubicBezTo>
                        <a:pt x="30" y="51"/>
                        <a:pt x="30" y="51"/>
                        <a:pt x="30" y="51"/>
                      </a:cubicBezTo>
                      <a:cubicBezTo>
                        <a:pt x="30" y="53"/>
                        <a:pt x="30" y="55"/>
                        <a:pt x="30" y="57"/>
                      </a:cubicBezTo>
                      <a:cubicBezTo>
                        <a:pt x="30" y="58"/>
                        <a:pt x="31" y="58"/>
                        <a:pt x="31" y="57"/>
                      </a:cubicBezTo>
                      <a:cubicBezTo>
                        <a:pt x="31" y="55"/>
                        <a:pt x="30" y="49"/>
                        <a:pt x="31" y="54"/>
                      </a:cubicBezTo>
                      <a:cubicBezTo>
                        <a:pt x="33" y="55"/>
                        <a:pt x="33" y="54"/>
                        <a:pt x="30" y="51"/>
                      </a:cubicBezTo>
                      <a:cubicBezTo>
                        <a:pt x="30" y="49"/>
                        <a:pt x="29" y="48"/>
                        <a:pt x="29" y="46"/>
                      </a:cubicBezTo>
                      <a:cubicBezTo>
                        <a:pt x="27" y="42"/>
                        <a:pt x="29" y="46"/>
                        <a:pt x="30" y="41"/>
                      </a:cubicBezTo>
                      <a:cubicBezTo>
                        <a:pt x="29" y="43"/>
                        <a:pt x="30" y="37"/>
                        <a:pt x="30" y="35"/>
                      </a:cubicBezTo>
                      <a:cubicBezTo>
                        <a:pt x="30" y="35"/>
                        <a:pt x="29" y="35"/>
                        <a:pt x="29" y="35"/>
                      </a:cubicBezTo>
                      <a:cubicBezTo>
                        <a:pt x="29" y="38"/>
                        <a:pt x="29" y="41"/>
                        <a:pt x="28" y="44"/>
                      </a:cubicBezTo>
                      <a:cubicBezTo>
                        <a:pt x="28" y="45"/>
                        <a:pt x="30" y="45"/>
                        <a:pt x="30" y="45"/>
                      </a:cubicBezTo>
                      <a:cubicBezTo>
                        <a:pt x="30" y="43"/>
                        <a:pt x="30" y="41"/>
                        <a:pt x="30" y="39"/>
                      </a:cubicBezTo>
                      <a:cubicBezTo>
                        <a:pt x="31" y="38"/>
                        <a:pt x="29" y="38"/>
                        <a:pt x="29" y="39"/>
                      </a:cubicBezTo>
                      <a:cubicBezTo>
                        <a:pt x="28" y="41"/>
                        <a:pt x="28" y="43"/>
                        <a:pt x="27" y="46"/>
                      </a:cubicBezTo>
                      <a:cubicBezTo>
                        <a:pt x="27" y="47"/>
                        <a:pt x="28" y="47"/>
                        <a:pt x="29" y="46"/>
                      </a:cubicBezTo>
                      <a:cubicBezTo>
                        <a:pt x="29" y="43"/>
                        <a:pt x="30" y="40"/>
                        <a:pt x="29" y="37"/>
                      </a:cubicBezTo>
                      <a:cubicBezTo>
                        <a:pt x="29" y="36"/>
                        <a:pt x="28" y="36"/>
                        <a:pt x="28" y="36"/>
                      </a:cubicBezTo>
                      <a:cubicBezTo>
                        <a:pt x="24" y="43"/>
                        <a:pt x="29" y="51"/>
                        <a:pt x="31" y="57"/>
                      </a:cubicBezTo>
                      <a:cubicBezTo>
                        <a:pt x="32" y="57"/>
                        <a:pt x="33" y="57"/>
                        <a:pt x="33" y="56"/>
                      </a:cubicBezTo>
                      <a:cubicBezTo>
                        <a:pt x="32" y="54"/>
                        <a:pt x="32" y="52"/>
                        <a:pt x="31" y="49"/>
                      </a:cubicBezTo>
                      <a:cubicBezTo>
                        <a:pt x="31" y="48"/>
                        <a:pt x="30" y="49"/>
                        <a:pt x="30" y="49"/>
                      </a:cubicBezTo>
                      <a:cubicBezTo>
                        <a:pt x="30" y="51"/>
                        <a:pt x="30" y="53"/>
                        <a:pt x="30" y="54"/>
                      </a:cubicBezTo>
                      <a:cubicBezTo>
                        <a:pt x="31" y="54"/>
                        <a:pt x="31" y="54"/>
                        <a:pt x="31" y="54"/>
                      </a:cubicBezTo>
                      <a:cubicBezTo>
                        <a:pt x="31" y="52"/>
                        <a:pt x="31" y="50"/>
                        <a:pt x="31" y="48"/>
                      </a:cubicBezTo>
                      <a:cubicBezTo>
                        <a:pt x="31" y="47"/>
                        <a:pt x="30" y="47"/>
                        <a:pt x="30" y="48"/>
                      </a:cubicBezTo>
                      <a:cubicBezTo>
                        <a:pt x="30" y="50"/>
                        <a:pt x="30" y="52"/>
                        <a:pt x="29" y="54"/>
                      </a:cubicBezTo>
                      <a:cubicBezTo>
                        <a:pt x="29" y="52"/>
                        <a:pt x="29" y="50"/>
                        <a:pt x="28" y="48"/>
                      </a:cubicBezTo>
                      <a:cubicBezTo>
                        <a:pt x="28" y="47"/>
                        <a:pt x="27" y="47"/>
                        <a:pt x="27" y="48"/>
                      </a:cubicBezTo>
                      <a:cubicBezTo>
                        <a:pt x="27" y="49"/>
                        <a:pt x="27" y="50"/>
                        <a:pt x="27" y="51"/>
                      </a:cubicBezTo>
                      <a:cubicBezTo>
                        <a:pt x="26" y="53"/>
                        <a:pt x="26" y="54"/>
                        <a:pt x="28" y="54"/>
                      </a:cubicBezTo>
                      <a:cubicBezTo>
                        <a:pt x="28" y="51"/>
                        <a:pt x="28" y="51"/>
                        <a:pt x="27" y="48"/>
                      </a:cubicBezTo>
                      <a:cubicBezTo>
                        <a:pt x="27" y="47"/>
                        <a:pt x="26" y="47"/>
                        <a:pt x="26" y="48"/>
                      </a:cubicBezTo>
                      <a:cubicBezTo>
                        <a:pt x="26" y="51"/>
                        <a:pt x="25" y="53"/>
                        <a:pt x="25" y="56"/>
                      </a:cubicBezTo>
                      <a:cubicBezTo>
                        <a:pt x="25" y="57"/>
                        <a:pt x="27" y="57"/>
                        <a:pt x="27" y="56"/>
                      </a:cubicBezTo>
                      <a:cubicBezTo>
                        <a:pt x="27" y="55"/>
                        <a:pt x="27" y="54"/>
                        <a:pt x="27" y="53"/>
                      </a:cubicBezTo>
                      <a:cubicBezTo>
                        <a:pt x="28" y="51"/>
                        <a:pt x="28" y="50"/>
                        <a:pt x="26" y="51"/>
                      </a:cubicBezTo>
                      <a:cubicBezTo>
                        <a:pt x="26" y="62"/>
                        <a:pt x="26" y="53"/>
                        <a:pt x="26" y="50"/>
                      </a:cubicBezTo>
                      <a:cubicBezTo>
                        <a:pt x="26" y="50"/>
                        <a:pt x="25" y="50"/>
                        <a:pt x="25" y="50"/>
                      </a:cubicBezTo>
                      <a:cubicBezTo>
                        <a:pt x="23" y="55"/>
                        <a:pt x="24" y="53"/>
                        <a:pt x="24" y="49"/>
                      </a:cubicBezTo>
                      <a:cubicBezTo>
                        <a:pt x="24" y="53"/>
                        <a:pt x="22" y="45"/>
                        <a:pt x="22" y="44"/>
                      </a:cubicBezTo>
                      <a:cubicBezTo>
                        <a:pt x="21" y="44"/>
                        <a:pt x="21" y="44"/>
                        <a:pt x="20" y="44"/>
                      </a:cubicBezTo>
                      <a:cubicBezTo>
                        <a:pt x="19" y="46"/>
                        <a:pt x="9" y="41"/>
                        <a:pt x="6" y="42"/>
                      </a:cubicBezTo>
                      <a:cubicBezTo>
                        <a:pt x="6" y="42"/>
                        <a:pt x="5" y="42"/>
                        <a:pt x="6" y="43"/>
                      </a:cubicBezTo>
                      <a:cubicBezTo>
                        <a:pt x="8" y="46"/>
                        <a:pt x="11" y="48"/>
                        <a:pt x="15" y="49"/>
                      </a:cubicBezTo>
                      <a:cubicBezTo>
                        <a:pt x="16" y="49"/>
                        <a:pt x="16" y="48"/>
                        <a:pt x="16" y="48"/>
                      </a:cubicBezTo>
                      <a:cubicBezTo>
                        <a:pt x="15" y="47"/>
                        <a:pt x="14" y="47"/>
                        <a:pt x="14" y="46"/>
                      </a:cubicBezTo>
                      <a:cubicBezTo>
                        <a:pt x="14" y="46"/>
                        <a:pt x="14" y="45"/>
                        <a:pt x="14" y="45"/>
                      </a:cubicBezTo>
                      <a:cubicBezTo>
                        <a:pt x="10" y="44"/>
                        <a:pt x="7" y="43"/>
                        <a:pt x="3" y="42"/>
                      </a:cubicBezTo>
                      <a:cubicBezTo>
                        <a:pt x="2" y="42"/>
                        <a:pt x="2" y="43"/>
                        <a:pt x="3" y="43"/>
                      </a:cubicBezTo>
                      <a:cubicBezTo>
                        <a:pt x="6" y="44"/>
                        <a:pt x="10" y="45"/>
                        <a:pt x="13" y="47"/>
                      </a:cubicBezTo>
                      <a:cubicBezTo>
                        <a:pt x="17" y="49"/>
                        <a:pt x="19" y="53"/>
                        <a:pt x="23" y="56"/>
                      </a:cubicBezTo>
                      <a:cubicBezTo>
                        <a:pt x="23" y="56"/>
                        <a:pt x="24" y="56"/>
                        <a:pt x="24" y="55"/>
                      </a:cubicBezTo>
                      <a:cubicBezTo>
                        <a:pt x="23" y="53"/>
                        <a:pt x="22" y="52"/>
                        <a:pt x="21" y="50"/>
                      </a:cubicBezTo>
                      <a:cubicBezTo>
                        <a:pt x="25" y="55"/>
                        <a:pt x="20" y="49"/>
                        <a:pt x="18" y="47"/>
                      </a:cubicBezTo>
                      <a:cubicBezTo>
                        <a:pt x="18" y="46"/>
                        <a:pt x="17" y="47"/>
                        <a:pt x="17" y="47"/>
                      </a:cubicBezTo>
                      <a:cubicBezTo>
                        <a:pt x="19" y="49"/>
                        <a:pt x="20" y="51"/>
                        <a:pt x="21" y="53"/>
                      </a:cubicBezTo>
                      <a:cubicBezTo>
                        <a:pt x="22" y="54"/>
                        <a:pt x="23" y="53"/>
                        <a:pt x="22" y="52"/>
                      </a:cubicBezTo>
                      <a:cubicBezTo>
                        <a:pt x="22" y="49"/>
                        <a:pt x="23" y="49"/>
                        <a:pt x="23" y="52"/>
                      </a:cubicBezTo>
                      <a:cubicBezTo>
                        <a:pt x="23" y="52"/>
                        <a:pt x="24" y="52"/>
                        <a:pt x="24" y="52"/>
                      </a:cubicBezTo>
                      <a:cubicBezTo>
                        <a:pt x="25" y="47"/>
                        <a:pt x="26" y="44"/>
                        <a:pt x="25" y="39"/>
                      </a:cubicBezTo>
                      <a:cubicBezTo>
                        <a:pt x="25" y="39"/>
                        <a:pt x="24" y="39"/>
                        <a:pt x="24" y="39"/>
                      </a:cubicBezTo>
                      <a:cubicBezTo>
                        <a:pt x="23" y="42"/>
                        <a:pt x="22" y="45"/>
                        <a:pt x="22" y="48"/>
                      </a:cubicBezTo>
                      <a:cubicBezTo>
                        <a:pt x="22" y="49"/>
                        <a:pt x="23" y="49"/>
                        <a:pt x="23" y="48"/>
                      </a:cubicBezTo>
                      <a:cubicBezTo>
                        <a:pt x="24" y="45"/>
                        <a:pt x="25" y="42"/>
                        <a:pt x="25" y="38"/>
                      </a:cubicBezTo>
                      <a:cubicBezTo>
                        <a:pt x="25" y="37"/>
                        <a:pt x="24" y="37"/>
                        <a:pt x="24" y="37"/>
                      </a:cubicBezTo>
                      <a:cubicBezTo>
                        <a:pt x="22" y="41"/>
                        <a:pt x="21" y="44"/>
                        <a:pt x="21" y="48"/>
                      </a:cubicBezTo>
                      <a:cubicBezTo>
                        <a:pt x="21" y="49"/>
                        <a:pt x="23" y="49"/>
                        <a:pt x="23" y="48"/>
                      </a:cubicBezTo>
                      <a:cubicBezTo>
                        <a:pt x="23" y="44"/>
                        <a:pt x="24" y="41"/>
                        <a:pt x="23" y="38"/>
                      </a:cubicBezTo>
                      <a:cubicBezTo>
                        <a:pt x="23" y="37"/>
                        <a:pt x="22" y="37"/>
                        <a:pt x="22" y="38"/>
                      </a:cubicBezTo>
                      <a:cubicBezTo>
                        <a:pt x="21" y="41"/>
                        <a:pt x="19" y="44"/>
                        <a:pt x="19" y="48"/>
                      </a:cubicBezTo>
                      <a:cubicBezTo>
                        <a:pt x="19" y="49"/>
                        <a:pt x="20" y="49"/>
                        <a:pt x="20" y="48"/>
                      </a:cubicBezTo>
                      <a:cubicBezTo>
                        <a:pt x="21" y="44"/>
                        <a:pt x="22" y="40"/>
                        <a:pt x="23" y="36"/>
                      </a:cubicBezTo>
                      <a:cubicBezTo>
                        <a:pt x="23" y="35"/>
                        <a:pt x="22" y="35"/>
                        <a:pt x="21" y="36"/>
                      </a:cubicBezTo>
                      <a:cubicBezTo>
                        <a:pt x="20" y="39"/>
                        <a:pt x="19" y="41"/>
                        <a:pt x="18" y="44"/>
                      </a:cubicBezTo>
                      <a:cubicBezTo>
                        <a:pt x="19" y="43"/>
                        <a:pt x="20" y="39"/>
                        <a:pt x="20" y="36"/>
                      </a:cubicBezTo>
                      <a:cubicBezTo>
                        <a:pt x="20" y="36"/>
                        <a:pt x="19" y="35"/>
                        <a:pt x="19" y="36"/>
                      </a:cubicBezTo>
                      <a:cubicBezTo>
                        <a:pt x="18" y="38"/>
                        <a:pt x="17" y="41"/>
                        <a:pt x="16" y="43"/>
                      </a:cubicBezTo>
                      <a:cubicBezTo>
                        <a:pt x="17" y="44"/>
                        <a:pt x="18" y="43"/>
                        <a:pt x="17" y="41"/>
                      </a:cubicBezTo>
                      <a:cubicBezTo>
                        <a:pt x="18" y="39"/>
                        <a:pt x="18" y="38"/>
                        <a:pt x="19" y="36"/>
                      </a:cubicBezTo>
                      <a:cubicBezTo>
                        <a:pt x="19" y="35"/>
                        <a:pt x="18" y="35"/>
                        <a:pt x="17" y="36"/>
                      </a:cubicBezTo>
                      <a:cubicBezTo>
                        <a:pt x="16" y="37"/>
                        <a:pt x="16" y="40"/>
                        <a:pt x="16" y="42"/>
                      </a:cubicBezTo>
                      <a:cubicBezTo>
                        <a:pt x="16" y="39"/>
                        <a:pt x="16" y="39"/>
                        <a:pt x="16" y="36"/>
                      </a:cubicBezTo>
                      <a:cubicBezTo>
                        <a:pt x="16" y="36"/>
                        <a:pt x="15" y="35"/>
                        <a:pt x="15" y="36"/>
                      </a:cubicBezTo>
                      <a:cubicBezTo>
                        <a:pt x="14" y="37"/>
                        <a:pt x="13" y="39"/>
                        <a:pt x="12" y="41"/>
                      </a:cubicBezTo>
                      <a:cubicBezTo>
                        <a:pt x="13" y="39"/>
                        <a:pt x="14" y="37"/>
                        <a:pt x="14" y="35"/>
                      </a:cubicBezTo>
                      <a:cubicBezTo>
                        <a:pt x="15" y="34"/>
                        <a:pt x="14" y="33"/>
                        <a:pt x="13" y="34"/>
                      </a:cubicBezTo>
                      <a:cubicBezTo>
                        <a:pt x="12" y="36"/>
                        <a:pt x="11" y="38"/>
                        <a:pt x="11" y="39"/>
                      </a:cubicBezTo>
                      <a:cubicBezTo>
                        <a:pt x="12" y="40"/>
                        <a:pt x="13" y="39"/>
                        <a:pt x="12" y="37"/>
                      </a:cubicBezTo>
                      <a:cubicBezTo>
                        <a:pt x="13" y="36"/>
                        <a:pt x="13" y="35"/>
                        <a:pt x="13" y="34"/>
                      </a:cubicBezTo>
                      <a:cubicBezTo>
                        <a:pt x="13" y="33"/>
                        <a:pt x="12" y="33"/>
                        <a:pt x="11" y="34"/>
                      </a:cubicBezTo>
                      <a:cubicBezTo>
                        <a:pt x="10" y="36"/>
                        <a:pt x="9" y="38"/>
                        <a:pt x="9" y="41"/>
                      </a:cubicBezTo>
                      <a:cubicBezTo>
                        <a:pt x="8" y="42"/>
                        <a:pt x="10" y="42"/>
                        <a:pt x="10" y="41"/>
                      </a:cubicBezTo>
                      <a:cubicBezTo>
                        <a:pt x="11" y="38"/>
                        <a:pt x="12" y="35"/>
                        <a:pt x="12" y="32"/>
                      </a:cubicBezTo>
                      <a:cubicBezTo>
                        <a:pt x="12" y="31"/>
                        <a:pt x="11" y="31"/>
                        <a:pt x="11" y="31"/>
                      </a:cubicBezTo>
                      <a:cubicBezTo>
                        <a:pt x="10" y="33"/>
                        <a:pt x="10" y="33"/>
                        <a:pt x="9" y="35"/>
                      </a:cubicBezTo>
                      <a:cubicBezTo>
                        <a:pt x="6" y="39"/>
                        <a:pt x="7" y="36"/>
                        <a:pt x="8" y="33"/>
                      </a:cubicBezTo>
                      <a:cubicBezTo>
                        <a:pt x="8" y="32"/>
                        <a:pt x="7" y="32"/>
                        <a:pt x="7" y="32"/>
                      </a:cubicBezTo>
                      <a:cubicBezTo>
                        <a:pt x="6" y="33"/>
                        <a:pt x="5" y="35"/>
                        <a:pt x="4" y="37"/>
                      </a:cubicBezTo>
                      <a:cubicBezTo>
                        <a:pt x="6" y="36"/>
                        <a:pt x="8" y="35"/>
                        <a:pt x="9" y="32"/>
                      </a:cubicBezTo>
                      <a:cubicBezTo>
                        <a:pt x="10" y="32"/>
                        <a:pt x="10" y="31"/>
                        <a:pt x="9" y="31"/>
                      </a:cubicBezTo>
                      <a:cubicBezTo>
                        <a:pt x="8" y="31"/>
                        <a:pt x="6" y="32"/>
                        <a:pt x="5" y="32"/>
                      </a:cubicBezTo>
                      <a:cubicBezTo>
                        <a:pt x="4" y="32"/>
                        <a:pt x="5" y="33"/>
                        <a:pt x="5" y="33"/>
                      </a:cubicBezTo>
                      <a:cubicBezTo>
                        <a:pt x="12" y="32"/>
                        <a:pt x="17" y="31"/>
                        <a:pt x="21" y="25"/>
                      </a:cubicBezTo>
                      <a:cubicBezTo>
                        <a:pt x="22" y="25"/>
                        <a:pt x="21" y="24"/>
                        <a:pt x="20" y="24"/>
                      </a:cubicBezTo>
                      <a:cubicBezTo>
                        <a:pt x="18" y="26"/>
                        <a:pt x="17" y="27"/>
                        <a:pt x="16" y="29"/>
                      </a:cubicBezTo>
                      <a:cubicBezTo>
                        <a:pt x="15" y="29"/>
                        <a:pt x="16" y="30"/>
                        <a:pt x="17" y="30"/>
                      </a:cubicBezTo>
                      <a:cubicBezTo>
                        <a:pt x="18" y="28"/>
                        <a:pt x="20" y="26"/>
                        <a:pt x="22" y="24"/>
                      </a:cubicBezTo>
                      <a:cubicBezTo>
                        <a:pt x="22" y="24"/>
                        <a:pt x="18" y="29"/>
                        <a:pt x="17" y="30"/>
                      </a:cubicBezTo>
                      <a:cubicBezTo>
                        <a:pt x="16" y="31"/>
                        <a:pt x="17" y="31"/>
                        <a:pt x="18" y="31"/>
                      </a:cubicBezTo>
                      <a:cubicBezTo>
                        <a:pt x="25" y="27"/>
                        <a:pt x="34" y="19"/>
                        <a:pt x="32" y="10"/>
                      </a:cubicBezTo>
                      <a:cubicBezTo>
                        <a:pt x="32" y="10"/>
                        <a:pt x="32" y="10"/>
                        <a:pt x="31" y="10"/>
                      </a:cubicBezTo>
                      <a:cubicBezTo>
                        <a:pt x="28" y="12"/>
                        <a:pt x="19" y="18"/>
                        <a:pt x="26" y="10"/>
                      </a:cubicBezTo>
                      <a:cubicBezTo>
                        <a:pt x="26" y="9"/>
                        <a:pt x="26" y="8"/>
                        <a:pt x="25" y="9"/>
                      </a:cubicBezTo>
                      <a:cubicBezTo>
                        <a:pt x="22" y="11"/>
                        <a:pt x="18" y="13"/>
                        <a:pt x="16" y="16"/>
                      </a:cubicBezTo>
                      <a:cubicBezTo>
                        <a:pt x="20" y="11"/>
                        <a:pt x="14" y="18"/>
                        <a:pt x="13" y="19"/>
                      </a:cubicBezTo>
                      <a:cubicBezTo>
                        <a:pt x="13" y="20"/>
                        <a:pt x="14" y="20"/>
                        <a:pt x="14" y="20"/>
                      </a:cubicBezTo>
                      <a:cubicBezTo>
                        <a:pt x="16" y="18"/>
                        <a:pt x="17" y="16"/>
                        <a:pt x="18" y="14"/>
                      </a:cubicBezTo>
                      <a:cubicBezTo>
                        <a:pt x="18" y="13"/>
                        <a:pt x="17" y="13"/>
                        <a:pt x="17" y="13"/>
                      </a:cubicBezTo>
                      <a:cubicBezTo>
                        <a:pt x="12" y="15"/>
                        <a:pt x="7" y="19"/>
                        <a:pt x="15" y="12"/>
                      </a:cubicBezTo>
                      <a:cubicBezTo>
                        <a:pt x="15" y="12"/>
                        <a:pt x="14" y="11"/>
                        <a:pt x="14" y="11"/>
                      </a:cubicBezTo>
                      <a:cubicBezTo>
                        <a:pt x="9" y="13"/>
                        <a:pt x="7" y="17"/>
                        <a:pt x="3" y="21"/>
                      </a:cubicBezTo>
                      <a:cubicBezTo>
                        <a:pt x="3" y="21"/>
                        <a:pt x="4" y="22"/>
                        <a:pt x="4" y="22"/>
                      </a:cubicBezTo>
                      <a:cubicBezTo>
                        <a:pt x="7" y="19"/>
                        <a:pt x="10" y="17"/>
                        <a:pt x="13" y="15"/>
                      </a:cubicBezTo>
                      <a:cubicBezTo>
                        <a:pt x="14" y="14"/>
                        <a:pt x="13" y="13"/>
                        <a:pt x="12" y="14"/>
                      </a:cubicBezTo>
                      <a:cubicBezTo>
                        <a:pt x="9" y="15"/>
                        <a:pt x="7" y="17"/>
                        <a:pt x="6" y="21"/>
                      </a:cubicBezTo>
                      <a:cubicBezTo>
                        <a:pt x="6" y="21"/>
                        <a:pt x="7" y="22"/>
                        <a:pt x="7" y="22"/>
                      </a:cubicBezTo>
                      <a:cubicBezTo>
                        <a:pt x="18" y="13"/>
                        <a:pt x="0" y="26"/>
                        <a:pt x="11" y="17"/>
                      </a:cubicBezTo>
                      <a:cubicBezTo>
                        <a:pt x="9" y="19"/>
                        <a:pt x="7" y="21"/>
                        <a:pt x="5" y="23"/>
                      </a:cubicBezTo>
                      <a:cubicBezTo>
                        <a:pt x="5" y="24"/>
                        <a:pt x="6" y="25"/>
                        <a:pt x="6" y="24"/>
                      </a:cubicBezTo>
                      <a:cubicBezTo>
                        <a:pt x="7" y="24"/>
                        <a:pt x="7" y="23"/>
                        <a:pt x="8" y="23"/>
                      </a:cubicBezTo>
                      <a:cubicBezTo>
                        <a:pt x="10" y="22"/>
                        <a:pt x="11" y="21"/>
                        <a:pt x="9" y="19"/>
                      </a:cubicBezTo>
                      <a:cubicBezTo>
                        <a:pt x="7" y="22"/>
                        <a:pt x="5" y="23"/>
                        <a:pt x="2" y="25"/>
                      </a:cubicBezTo>
                      <a:cubicBezTo>
                        <a:pt x="2" y="25"/>
                        <a:pt x="2" y="26"/>
                        <a:pt x="2" y="26"/>
                      </a:cubicBezTo>
                      <a:cubicBezTo>
                        <a:pt x="5" y="26"/>
                        <a:pt x="7" y="25"/>
                        <a:pt x="10" y="24"/>
                      </a:cubicBezTo>
                      <a:cubicBezTo>
                        <a:pt x="12" y="24"/>
                        <a:pt x="13" y="23"/>
                        <a:pt x="15" y="21"/>
                      </a:cubicBezTo>
                      <a:cubicBezTo>
                        <a:pt x="17" y="19"/>
                        <a:pt x="17" y="16"/>
                        <a:pt x="15" y="21"/>
                      </a:cubicBezTo>
                      <a:cubicBezTo>
                        <a:pt x="15" y="21"/>
                        <a:pt x="16" y="22"/>
                        <a:pt x="16" y="21"/>
                      </a:cubicBezTo>
                      <a:cubicBezTo>
                        <a:pt x="18" y="19"/>
                        <a:pt x="21" y="17"/>
                        <a:pt x="23" y="16"/>
                      </a:cubicBezTo>
                      <a:cubicBezTo>
                        <a:pt x="25" y="15"/>
                        <a:pt x="26" y="15"/>
                        <a:pt x="26" y="15"/>
                      </a:cubicBezTo>
                      <a:cubicBezTo>
                        <a:pt x="27" y="13"/>
                        <a:pt x="28" y="12"/>
                        <a:pt x="29" y="10"/>
                      </a:cubicBezTo>
                      <a:cubicBezTo>
                        <a:pt x="29" y="10"/>
                        <a:pt x="28" y="10"/>
                        <a:pt x="28" y="10"/>
                      </a:cubicBezTo>
                      <a:cubicBezTo>
                        <a:pt x="27" y="12"/>
                        <a:pt x="27" y="14"/>
                        <a:pt x="27" y="16"/>
                      </a:cubicBezTo>
                      <a:cubicBezTo>
                        <a:pt x="26" y="16"/>
                        <a:pt x="27" y="17"/>
                        <a:pt x="28" y="16"/>
                      </a:cubicBezTo>
                      <a:cubicBezTo>
                        <a:pt x="30" y="13"/>
                        <a:pt x="31" y="10"/>
                        <a:pt x="33" y="7"/>
                      </a:cubicBezTo>
                      <a:cubicBezTo>
                        <a:pt x="33" y="8"/>
                        <a:pt x="32" y="10"/>
                        <a:pt x="32" y="11"/>
                      </a:cubicBezTo>
                      <a:cubicBezTo>
                        <a:pt x="32" y="12"/>
                        <a:pt x="33" y="12"/>
                        <a:pt x="33" y="12"/>
                      </a:cubicBezTo>
                      <a:cubicBezTo>
                        <a:pt x="34" y="10"/>
                        <a:pt x="34" y="9"/>
                        <a:pt x="35" y="8"/>
                      </a:cubicBezTo>
                      <a:cubicBezTo>
                        <a:pt x="35" y="6"/>
                        <a:pt x="34" y="6"/>
                        <a:pt x="34" y="8"/>
                      </a:cubicBezTo>
                      <a:cubicBezTo>
                        <a:pt x="34" y="9"/>
                        <a:pt x="35" y="9"/>
                        <a:pt x="36" y="9"/>
                      </a:cubicBezTo>
                      <a:cubicBezTo>
                        <a:pt x="40" y="3"/>
                        <a:pt x="42" y="14"/>
                        <a:pt x="42" y="16"/>
                      </a:cubicBezTo>
                      <a:cubicBezTo>
                        <a:pt x="43" y="17"/>
                        <a:pt x="43" y="17"/>
                        <a:pt x="44" y="16"/>
                      </a:cubicBezTo>
                      <a:cubicBezTo>
                        <a:pt x="44" y="13"/>
                        <a:pt x="44" y="13"/>
                        <a:pt x="44" y="10"/>
                      </a:cubicBezTo>
                      <a:cubicBezTo>
                        <a:pt x="44" y="8"/>
                        <a:pt x="44" y="10"/>
                        <a:pt x="45" y="12"/>
                      </a:cubicBezTo>
                      <a:cubicBezTo>
                        <a:pt x="46" y="12"/>
                        <a:pt x="47" y="12"/>
                        <a:pt x="47" y="12"/>
                      </a:cubicBezTo>
                      <a:cubicBezTo>
                        <a:pt x="47" y="8"/>
                        <a:pt x="47" y="7"/>
                        <a:pt x="45" y="4"/>
                      </a:cubicBezTo>
                      <a:cubicBezTo>
                        <a:pt x="45" y="3"/>
                        <a:pt x="45" y="3"/>
                        <a:pt x="44" y="4"/>
                      </a:cubicBezTo>
                      <a:cubicBezTo>
                        <a:pt x="41" y="7"/>
                        <a:pt x="44" y="13"/>
                        <a:pt x="46" y="17"/>
                      </a:cubicBezTo>
                      <a:cubicBezTo>
                        <a:pt x="46" y="18"/>
                        <a:pt x="47" y="18"/>
                        <a:pt x="47" y="17"/>
                      </a:cubicBezTo>
                      <a:cubicBezTo>
                        <a:pt x="47" y="14"/>
                        <a:pt x="47" y="11"/>
                        <a:pt x="47" y="7"/>
                      </a:cubicBezTo>
                      <a:cubicBezTo>
                        <a:pt x="47" y="7"/>
                        <a:pt x="45" y="7"/>
                        <a:pt x="45" y="8"/>
                      </a:cubicBezTo>
                      <a:cubicBezTo>
                        <a:pt x="45" y="9"/>
                        <a:pt x="45" y="10"/>
                        <a:pt x="46" y="12"/>
                      </a:cubicBezTo>
                      <a:cubicBezTo>
                        <a:pt x="45" y="11"/>
                        <a:pt x="48" y="13"/>
                        <a:pt x="46" y="9"/>
                      </a:cubicBezTo>
                      <a:cubicBezTo>
                        <a:pt x="48" y="13"/>
                        <a:pt x="48" y="17"/>
                        <a:pt x="50" y="21"/>
                      </a:cubicBezTo>
                      <a:cubicBezTo>
                        <a:pt x="50" y="21"/>
                        <a:pt x="51" y="21"/>
                        <a:pt x="51" y="21"/>
                      </a:cubicBezTo>
                      <a:cubicBezTo>
                        <a:pt x="51" y="20"/>
                        <a:pt x="51" y="20"/>
                        <a:pt x="52" y="19"/>
                      </a:cubicBezTo>
                      <a:cubicBezTo>
                        <a:pt x="52" y="18"/>
                        <a:pt x="51" y="18"/>
                        <a:pt x="51" y="18"/>
                      </a:cubicBezTo>
                      <a:cubicBezTo>
                        <a:pt x="49" y="20"/>
                        <a:pt x="50" y="20"/>
                        <a:pt x="49" y="18"/>
                      </a:cubicBezTo>
                      <a:cubicBezTo>
                        <a:pt x="49" y="17"/>
                        <a:pt x="49" y="17"/>
                        <a:pt x="48" y="18"/>
                      </a:cubicBezTo>
                      <a:cubicBezTo>
                        <a:pt x="47" y="21"/>
                        <a:pt x="47" y="19"/>
                        <a:pt x="46" y="23"/>
                      </a:cubicBezTo>
                      <a:cubicBezTo>
                        <a:pt x="46" y="23"/>
                        <a:pt x="47" y="24"/>
                        <a:pt x="47" y="23"/>
                      </a:cubicBezTo>
                      <a:cubicBezTo>
                        <a:pt x="48" y="21"/>
                        <a:pt x="49" y="19"/>
                        <a:pt x="49" y="18"/>
                      </a:cubicBezTo>
                      <a:cubicBezTo>
                        <a:pt x="49" y="17"/>
                        <a:pt x="48" y="16"/>
                        <a:pt x="48" y="17"/>
                      </a:cubicBezTo>
                      <a:cubicBezTo>
                        <a:pt x="46" y="20"/>
                        <a:pt x="46" y="19"/>
                        <a:pt x="47" y="16"/>
                      </a:cubicBezTo>
                      <a:cubicBezTo>
                        <a:pt x="48" y="15"/>
                        <a:pt x="46" y="15"/>
                        <a:pt x="46" y="16"/>
                      </a:cubicBezTo>
                      <a:cubicBezTo>
                        <a:pt x="46" y="17"/>
                        <a:pt x="45" y="18"/>
                        <a:pt x="45" y="20"/>
                      </a:cubicBezTo>
                      <a:cubicBezTo>
                        <a:pt x="45" y="21"/>
                        <a:pt x="46" y="21"/>
                        <a:pt x="46" y="20"/>
                      </a:cubicBezTo>
                      <a:cubicBezTo>
                        <a:pt x="47" y="18"/>
                        <a:pt x="48" y="16"/>
                        <a:pt x="48" y="14"/>
                      </a:cubicBezTo>
                      <a:cubicBezTo>
                        <a:pt x="49" y="13"/>
                        <a:pt x="48" y="13"/>
                        <a:pt x="47" y="13"/>
                      </a:cubicBezTo>
                      <a:cubicBezTo>
                        <a:pt x="43" y="17"/>
                        <a:pt x="43" y="23"/>
                        <a:pt x="43" y="28"/>
                      </a:cubicBezTo>
                      <a:cubicBezTo>
                        <a:pt x="43" y="29"/>
                        <a:pt x="44" y="29"/>
                        <a:pt x="44" y="28"/>
                      </a:cubicBezTo>
                      <a:cubicBezTo>
                        <a:pt x="44" y="25"/>
                        <a:pt x="44" y="26"/>
                        <a:pt x="44" y="23"/>
                      </a:cubicBezTo>
                      <a:cubicBezTo>
                        <a:pt x="44" y="22"/>
                        <a:pt x="43" y="22"/>
                        <a:pt x="43" y="23"/>
                      </a:cubicBezTo>
                      <a:cubicBezTo>
                        <a:pt x="43" y="22"/>
                        <a:pt x="43" y="22"/>
                        <a:pt x="44" y="21"/>
                      </a:cubicBezTo>
                      <a:cubicBezTo>
                        <a:pt x="44" y="19"/>
                        <a:pt x="44" y="18"/>
                        <a:pt x="44" y="16"/>
                      </a:cubicBezTo>
                      <a:cubicBezTo>
                        <a:pt x="44" y="15"/>
                        <a:pt x="43" y="15"/>
                        <a:pt x="43" y="15"/>
                      </a:cubicBezTo>
                      <a:cubicBezTo>
                        <a:pt x="41" y="17"/>
                        <a:pt x="41" y="19"/>
                        <a:pt x="40" y="21"/>
                      </a:cubicBezTo>
                      <a:cubicBezTo>
                        <a:pt x="40" y="22"/>
                        <a:pt x="41" y="23"/>
                        <a:pt x="42" y="22"/>
                      </a:cubicBezTo>
                      <a:cubicBezTo>
                        <a:pt x="43" y="18"/>
                        <a:pt x="44" y="14"/>
                        <a:pt x="44" y="11"/>
                      </a:cubicBezTo>
                      <a:cubicBezTo>
                        <a:pt x="44" y="10"/>
                        <a:pt x="43" y="10"/>
                        <a:pt x="43" y="10"/>
                      </a:cubicBezTo>
                      <a:cubicBezTo>
                        <a:pt x="43" y="11"/>
                        <a:pt x="42" y="12"/>
                        <a:pt x="42" y="13"/>
                      </a:cubicBezTo>
                      <a:cubicBezTo>
                        <a:pt x="41" y="15"/>
                        <a:pt x="41" y="15"/>
                        <a:pt x="42" y="15"/>
                      </a:cubicBezTo>
                      <a:cubicBezTo>
                        <a:pt x="43" y="12"/>
                        <a:pt x="43" y="10"/>
                        <a:pt x="44" y="8"/>
                      </a:cubicBezTo>
                      <a:cubicBezTo>
                        <a:pt x="44" y="5"/>
                        <a:pt x="44" y="4"/>
                        <a:pt x="42" y="2"/>
                      </a:cubicBezTo>
                      <a:cubicBezTo>
                        <a:pt x="41" y="0"/>
                        <a:pt x="38" y="0"/>
                        <a:pt x="36" y="1"/>
                      </a:cubicBezTo>
                      <a:cubicBezTo>
                        <a:pt x="33" y="3"/>
                        <a:pt x="33" y="5"/>
                        <a:pt x="33" y="9"/>
                      </a:cubicBezTo>
                      <a:cubicBezTo>
                        <a:pt x="33" y="9"/>
                        <a:pt x="33" y="9"/>
                        <a:pt x="34" y="9"/>
                      </a:cubicBezTo>
                      <a:cubicBezTo>
                        <a:pt x="37" y="7"/>
                        <a:pt x="36" y="4"/>
                        <a:pt x="34" y="9"/>
                      </a:cubicBezTo>
                      <a:cubicBezTo>
                        <a:pt x="32" y="12"/>
                        <a:pt x="31" y="16"/>
                        <a:pt x="31" y="19"/>
                      </a:cubicBezTo>
                      <a:cubicBezTo>
                        <a:pt x="31" y="20"/>
                        <a:pt x="32" y="20"/>
                        <a:pt x="32" y="20"/>
                      </a:cubicBezTo>
                      <a:cubicBezTo>
                        <a:pt x="34" y="17"/>
                        <a:pt x="35" y="14"/>
                        <a:pt x="36" y="10"/>
                      </a:cubicBezTo>
                      <a:cubicBezTo>
                        <a:pt x="39" y="4"/>
                        <a:pt x="36" y="11"/>
                        <a:pt x="36" y="13"/>
                      </a:cubicBezTo>
                      <a:cubicBezTo>
                        <a:pt x="35" y="13"/>
                        <a:pt x="36" y="14"/>
                        <a:pt x="37" y="13"/>
                      </a:cubicBezTo>
                      <a:cubicBezTo>
                        <a:pt x="39" y="11"/>
                        <a:pt x="41" y="10"/>
                        <a:pt x="44" y="9"/>
                      </a:cubicBezTo>
                      <a:cubicBezTo>
                        <a:pt x="45" y="8"/>
                        <a:pt x="44" y="7"/>
                        <a:pt x="43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61" name="Freeform 150"/>
                <p:cNvSpPr/>
                <p:nvPr/>
              </p:nvSpPr>
              <p:spPr bwMode="auto">
                <a:xfrm>
                  <a:off x="1376363" y="2711451"/>
                  <a:ext cx="9525" cy="11113"/>
                </a:xfrm>
                <a:custGeom>
                  <a:avLst/>
                  <a:gdLst>
                    <a:gd name="T0" fmla="*/ 5 w 8"/>
                    <a:gd name="T1" fmla="*/ 9 h 10"/>
                    <a:gd name="T2" fmla="*/ 7 w 8"/>
                    <a:gd name="T3" fmla="*/ 1 h 10"/>
                    <a:gd name="T4" fmla="*/ 6 w 8"/>
                    <a:gd name="T5" fmla="*/ 0 h 10"/>
                    <a:gd name="T6" fmla="*/ 1 w 8"/>
                    <a:gd name="T7" fmla="*/ 6 h 10"/>
                    <a:gd name="T8" fmla="*/ 2 w 8"/>
                    <a:gd name="T9" fmla="*/ 7 h 10"/>
                    <a:gd name="T10" fmla="*/ 7 w 8"/>
                    <a:gd name="T11" fmla="*/ 2 h 10"/>
                    <a:gd name="T12" fmla="*/ 6 w 8"/>
                    <a:gd name="T13" fmla="*/ 1 h 10"/>
                    <a:gd name="T14" fmla="*/ 1 w 8"/>
                    <a:gd name="T15" fmla="*/ 6 h 10"/>
                    <a:gd name="T16" fmla="*/ 2 w 8"/>
                    <a:gd name="T17" fmla="*/ 7 h 10"/>
                    <a:gd name="T18" fmla="*/ 7 w 8"/>
                    <a:gd name="T19" fmla="*/ 1 h 10"/>
                    <a:gd name="T20" fmla="*/ 6 w 8"/>
                    <a:gd name="T21" fmla="*/ 1 h 10"/>
                    <a:gd name="T22" fmla="*/ 3 w 8"/>
                    <a:gd name="T23" fmla="*/ 9 h 10"/>
                    <a:gd name="T24" fmla="*/ 5 w 8"/>
                    <a:gd name="T25" fmla="*/ 9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8" h="10">
                      <a:moveTo>
                        <a:pt x="5" y="9"/>
                      </a:moveTo>
                      <a:cubicBezTo>
                        <a:pt x="5" y="6"/>
                        <a:pt x="7" y="4"/>
                        <a:pt x="7" y="1"/>
                      </a:cubicBezTo>
                      <a:cubicBezTo>
                        <a:pt x="7" y="0"/>
                        <a:pt x="7" y="0"/>
                        <a:pt x="6" y="0"/>
                      </a:cubicBezTo>
                      <a:cubicBezTo>
                        <a:pt x="4" y="2"/>
                        <a:pt x="3" y="5"/>
                        <a:pt x="1" y="6"/>
                      </a:cubicBezTo>
                      <a:cubicBezTo>
                        <a:pt x="1" y="6"/>
                        <a:pt x="2" y="7"/>
                        <a:pt x="2" y="7"/>
                      </a:cubicBezTo>
                      <a:cubicBezTo>
                        <a:pt x="3" y="5"/>
                        <a:pt x="5" y="3"/>
                        <a:pt x="7" y="2"/>
                      </a:cubicBezTo>
                      <a:cubicBezTo>
                        <a:pt x="8" y="1"/>
                        <a:pt x="7" y="1"/>
                        <a:pt x="6" y="1"/>
                      </a:cubicBezTo>
                      <a:cubicBezTo>
                        <a:pt x="4" y="3"/>
                        <a:pt x="2" y="4"/>
                        <a:pt x="1" y="6"/>
                      </a:cubicBezTo>
                      <a:cubicBezTo>
                        <a:pt x="0" y="7"/>
                        <a:pt x="1" y="7"/>
                        <a:pt x="2" y="7"/>
                      </a:cubicBezTo>
                      <a:cubicBezTo>
                        <a:pt x="4" y="6"/>
                        <a:pt x="5" y="3"/>
                        <a:pt x="7" y="1"/>
                      </a:cubicBezTo>
                      <a:cubicBezTo>
                        <a:pt x="7" y="1"/>
                        <a:pt x="6" y="1"/>
                        <a:pt x="6" y="1"/>
                      </a:cubicBezTo>
                      <a:cubicBezTo>
                        <a:pt x="6" y="3"/>
                        <a:pt x="4" y="6"/>
                        <a:pt x="3" y="9"/>
                      </a:cubicBezTo>
                      <a:cubicBezTo>
                        <a:pt x="3" y="10"/>
                        <a:pt x="5" y="10"/>
                        <a:pt x="5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66" name="Freeform 456"/>
                <p:cNvSpPr/>
                <p:nvPr/>
              </p:nvSpPr>
              <p:spPr bwMode="auto">
                <a:xfrm>
                  <a:off x="1481138" y="2513013"/>
                  <a:ext cx="34925" cy="42863"/>
                </a:xfrm>
                <a:custGeom>
                  <a:avLst/>
                  <a:gdLst>
                    <a:gd name="T0" fmla="*/ 3 w 34"/>
                    <a:gd name="T1" fmla="*/ 1 h 40"/>
                    <a:gd name="T2" fmla="*/ 3 w 34"/>
                    <a:gd name="T3" fmla="*/ 1 h 40"/>
                    <a:gd name="T4" fmla="*/ 2 w 34"/>
                    <a:gd name="T5" fmla="*/ 1 h 40"/>
                    <a:gd name="T6" fmla="*/ 1 w 34"/>
                    <a:gd name="T7" fmla="*/ 13 h 40"/>
                    <a:gd name="T8" fmla="*/ 2 w 34"/>
                    <a:gd name="T9" fmla="*/ 39 h 40"/>
                    <a:gd name="T10" fmla="*/ 3 w 34"/>
                    <a:gd name="T11" fmla="*/ 39 h 40"/>
                    <a:gd name="T12" fmla="*/ 33 w 34"/>
                    <a:gd name="T13" fmla="*/ 20 h 40"/>
                    <a:gd name="T14" fmla="*/ 34 w 34"/>
                    <a:gd name="T15" fmla="*/ 19 h 40"/>
                    <a:gd name="T16" fmla="*/ 3 w 34"/>
                    <a:gd name="T17" fmla="*/ 0 h 40"/>
                    <a:gd name="T18" fmla="*/ 2 w 34"/>
                    <a:gd name="T19" fmla="*/ 2 h 40"/>
                    <a:gd name="T20" fmla="*/ 24 w 34"/>
                    <a:gd name="T21" fmla="*/ 15 h 40"/>
                    <a:gd name="T22" fmla="*/ 31 w 34"/>
                    <a:gd name="T23" fmla="*/ 19 h 40"/>
                    <a:gd name="T24" fmla="*/ 29 w 34"/>
                    <a:gd name="T25" fmla="*/ 19 h 40"/>
                    <a:gd name="T26" fmla="*/ 20 w 34"/>
                    <a:gd name="T27" fmla="*/ 24 h 40"/>
                    <a:gd name="T28" fmla="*/ 12 w 34"/>
                    <a:gd name="T29" fmla="*/ 30 h 40"/>
                    <a:gd name="T30" fmla="*/ 4 w 34"/>
                    <a:gd name="T31" fmla="*/ 36 h 40"/>
                    <a:gd name="T32" fmla="*/ 3 w 34"/>
                    <a:gd name="T33" fmla="*/ 19 h 40"/>
                    <a:gd name="T34" fmla="*/ 2 w 34"/>
                    <a:gd name="T35" fmla="*/ 2 h 40"/>
                    <a:gd name="T36" fmla="*/ 3 w 34"/>
                    <a:gd name="T37" fmla="*/ 1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34" h="40">
                      <a:moveTo>
                        <a:pt x="3" y="1"/>
                      </a:move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1"/>
                        <a:pt x="2" y="1"/>
                        <a:pt x="2" y="1"/>
                      </a:cubicBezTo>
                      <a:cubicBezTo>
                        <a:pt x="0" y="2"/>
                        <a:pt x="1" y="11"/>
                        <a:pt x="1" y="13"/>
                      </a:cubicBezTo>
                      <a:cubicBezTo>
                        <a:pt x="2" y="22"/>
                        <a:pt x="2" y="30"/>
                        <a:pt x="2" y="39"/>
                      </a:cubicBezTo>
                      <a:cubicBezTo>
                        <a:pt x="2" y="40"/>
                        <a:pt x="3" y="40"/>
                        <a:pt x="3" y="39"/>
                      </a:cubicBezTo>
                      <a:cubicBezTo>
                        <a:pt x="13" y="32"/>
                        <a:pt x="21" y="21"/>
                        <a:pt x="33" y="20"/>
                      </a:cubicBezTo>
                      <a:cubicBezTo>
                        <a:pt x="34" y="20"/>
                        <a:pt x="34" y="19"/>
                        <a:pt x="34" y="19"/>
                      </a:cubicBezTo>
                      <a:cubicBezTo>
                        <a:pt x="23" y="13"/>
                        <a:pt x="13" y="6"/>
                        <a:pt x="3" y="0"/>
                      </a:cubicBezTo>
                      <a:cubicBezTo>
                        <a:pt x="2" y="0"/>
                        <a:pt x="1" y="1"/>
                        <a:pt x="2" y="2"/>
                      </a:cubicBezTo>
                      <a:cubicBezTo>
                        <a:pt x="9" y="6"/>
                        <a:pt x="16" y="11"/>
                        <a:pt x="24" y="15"/>
                      </a:cubicBezTo>
                      <a:cubicBezTo>
                        <a:pt x="26" y="16"/>
                        <a:pt x="28" y="17"/>
                        <a:pt x="31" y="19"/>
                      </a:cubicBezTo>
                      <a:cubicBezTo>
                        <a:pt x="31" y="19"/>
                        <a:pt x="32" y="19"/>
                        <a:pt x="29" y="19"/>
                      </a:cubicBezTo>
                      <a:cubicBezTo>
                        <a:pt x="26" y="20"/>
                        <a:pt x="23" y="22"/>
                        <a:pt x="20" y="24"/>
                      </a:cubicBezTo>
                      <a:cubicBezTo>
                        <a:pt x="17" y="26"/>
                        <a:pt x="14" y="28"/>
                        <a:pt x="12" y="30"/>
                      </a:cubicBezTo>
                      <a:cubicBezTo>
                        <a:pt x="10" y="32"/>
                        <a:pt x="4" y="38"/>
                        <a:pt x="4" y="36"/>
                      </a:cubicBezTo>
                      <a:cubicBezTo>
                        <a:pt x="3" y="30"/>
                        <a:pt x="3" y="25"/>
                        <a:pt x="3" y="19"/>
                      </a:cubicBezTo>
                      <a:cubicBezTo>
                        <a:pt x="3" y="14"/>
                        <a:pt x="4" y="7"/>
                        <a:pt x="2" y="2"/>
                      </a:cubicBezTo>
                      <a:cubicBezTo>
                        <a:pt x="2" y="3"/>
                        <a:pt x="3" y="2"/>
                        <a:pt x="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67" name="Freeform 457"/>
                <p:cNvSpPr>
                  <a:spLocks noEditPoints="1"/>
                </p:cNvSpPr>
                <p:nvPr/>
              </p:nvSpPr>
              <p:spPr bwMode="auto">
                <a:xfrm>
                  <a:off x="1482725" y="2516188"/>
                  <a:ext cx="30163" cy="34925"/>
                </a:xfrm>
                <a:custGeom>
                  <a:avLst/>
                  <a:gdLst>
                    <a:gd name="T0" fmla="*/ 26 w 29"/>
                    <a:gd name="T1" fmla="*/ 15 h 34"/>
                    <a:gd name="T2" fmla="*/ 22 w 29"/>
                    <a:gd name="T3" fmla="*/ 16 h 34"/>
                    <a:gd name="T4" fmla="*/ 24 w 29"/>
                    <a:gd name="T5" fmla="*/ 13 h 34"/>
                    <a:gd name="T6" fmla="*/ 19 w 29"/>
                    <a:gd name="T7" fmla="*/ 15 h 34"/>
                    <a:gd name="T8" fmla="*/ 21 w 29"/>
                    <a:gd name="T9" fmla="*/ 12 h 34"/>
                    <a:gd name="T10" fmla="*/ 18 w 29"/>
                    <a:gd name="T11" fmla="*/ 13 h 34"/>
                    <a:gd name="T12" fmla="*/ 17 w 29"/>
                    <a:gd name="T13" fmla="*/ 12 h 34"/>
                    <a:gd name="T14" fmla="*/ 17 w 29"/>
                    <a:gd name="T15" fmla="*/ 10 h 34"/>
                    <a:gd name="T16" fmla="*/ 17 w 29"/>
                    <a:gd name="T17" fmla="*/ 10 h 34"/>
                    <a:gd name="T18" fmla="*/ 11 w 29"/>
                    <a:gd name="T19" fmla="*/ 13 h 34"/>
                    <a:gd name="T20" fmla="*/ 12 w 29"/>
                    <a:gd name="T21" fmla="*/ 9 h 34"/>
                    <a:gd name="T22" fmla="*/ 10 w 29"/>
                    <a:gd name="T23" fmla="*/ 9 h 34"/>
                    <a:gd name="T24" fmla="*/ 12 w 29"/>
                    <a:gd name="T25" fmla="*/ 6 h 34"/>
                    <a:gd name="T26" fmla="*/ 9 w 29"/>
                    <a:gd name="T27" fmla="*/ 6 h 34"/>
                    <a:gd name="T28" fmla="*/ 7 w 29"/>
                    <a:gd name="T29" fmla="*/ 5 h 34"/>
                    <a:gd name="T30" fmla="*/ 5 w 29"/>
                    <a:gd name="T31" fmla="*/ 5 h 34"/>
                    <a:gd name="T32" fmla="*/ 4 w 29"/>
                    <a:gd name="T33" fmla="*/ 3 h 34"/>
                    <a:gd name="T34" fmla="*/ 2 w 29"/>
                    <a:gd name="T35" fmla="*/ 1 h 34"/>
                    <a:gd name="T36" fmla="*/ 0 w 29"/>
                    <a:gd name="T37" fmla="*/ 2 h 34"/>
                    <a:gd name="T38" fmla="*/ 0 w 29"/>
                    <a:gd name="T39" fmla="*/ 4 h 34"/>
                    <a:gd name="T40" fmla="*/ 2 w 29"/>
                    <a:gd name="T41" fmla="*/ 6 h 34"/>
                    <a:gd name="T42" fmla="*/ 2 w 29"/>
                    <a:gd name="T43" fmla="*/ 8 h 34"/>
                    <a:gd name="T44" fmla="*/ 2 w 29"/>
                    <a:gd name="T45" fmla="*/ 10 h 34"/>
                    <a:gd name="T46" fmla="*/ 1 w 29"/>
                    <a:gd name="T47" fmla="*/ 13 h 34"/>
                    <a:gd name="T48" fmla="*/ 7 w 29"/>
                    <a:gd name="T49" fmla="*/ 10 h 34"/>
                    <a:gd name="T50" fmla="*/ 2 w 29"/>
                    <a:gd name="T51" fmla="*/ 16 h 34"/>
                    <a:gd name="T52" fmla="*/ 1 w 29"/>
                    <a:gd name="T53" fmla="*/ 18 h 34"/>
                    <a:gd name="T54" fmla="*/ 1 w 29"/>
                    <a:gd name="T55" fmla="*/ 20 h 34"/>
                    <a:gd name="T56" fmla="*/ 1 w 29"/>
                    <a:gd name="T57" fmla="*/ 22 h 34"/>
                    <a:gd name="T58" fmla="*/ 5 w 29"/>
                    <a:gd name="T59" fmla="*/ 21 h 34"/>
                    <a:gd name="T60" fmla="*/ 1 w 29"/>
                    <a:gd name="T61" fmla="*/ 26 h 34"/>
                    <a:gd name="T62" fmla="*/ 1 w 29"/>
                    <a:gd name="T63" fmla="*/ 26 h 34"/>
                    <a:gd name="T64" fmla="*/ 1 w 29"/>
                    <a:gd name="T65" fmla="*/ 29 h 34"/>
                    <a:gd name="T66" fmla="*/ 13 w 29"/>
                    <a:gd name="T67" fmla="*/ 19 h 34"/>
                    <a:gd name="T68" fmla="*/ 10 w 29"/>
                    <a:gd name="T69" fmla="*/ 23 h 34"/>
                    <a:gd name="T70" fmla="*/ 3 w 29"/>
                    <a:gd name="T71" fmla="*/ 30 h 34"/>
                    <a:gd name="T72" fmla="*/ 13 w 29"/>
                    <a:gd name="T73" fmla="*/ 23 h 34"/>
                    <a:gd name="T74" fmla="*/ 4 w 29"/>
                    <a:gd name="T75" fmla="*/ 34 h 34"/>
                    <a:gd name="T76" fmla="*/ 24 w 29"/>
                    <a:gd name="T77" fmla="*/ 19 h 34"/>
                    <a:gd name="T78" fmla="*/ 21 w 29"/>
                    <a:gd name="T79" fmla="*/ 15 h 34"/>
                    <a:gd name="T80" fmla="*/ 21 w 29"/>
                    <a:gd name="T81" fmla="*/ 14 h 34"/>
                    <a:gd name="T82" fmla="*/ 12 w 29"/>
                    <a:gd name="T83" fmla="*/ 15 h 34"/>
                    <a:gd name="T84" fmla="*/ 13 w 29"/>
                    <a:gd name="T85" fmla="*/ 10 h 34"/>
                    <a:gd name="T86" fmla="*/ 11 w 29"/>
                    <a:gd name="T87" fmla="*/ 10 h 34"/>
                    <a:gd name="T88" fmla="*/ 7 w 29"/>
                    <a:gd name="T89" fmla="*/ 9 h 34"/>
                    <a:gd name="T90" fmla="*/ 11 w 29"/>
                    <a:gd name="T91" fmla="*/ 8 h 34"/>
                    <a:gd name="T92" fmla="*/ 9 w 29"/>
                    <a:gd name="T93" fmla="*/ 10 h 34"/>
                    <a:gd name="T94" fmla="*/ 6 w 29"/>
                    <a:gd name="T95" fmla="*/ 18 h 34"/>
                    <a:gd name="T96" fmla="*/ 14 w 29"/>
                    <a:gd name="T97" fmla="*/ 14 h 34"/>
                    <a:gd name="T98" fmla="*/ 3 w 29"/>
                    <a:gd name="T99" fmla="*/ 26 h 34"/>
                    <a:gd name="T100" fmla="*/ 10 w 29"/>
                    <a:gd name="T101" fmla="*/ 19 h 34"/>
                    <a:gd name="T102" fmla="*/ 13 w 29"/>
                    <a:gd name="T103" fmla="*/ 18 h 34"/>
                    <a:gd name="T104" fmla="*/ 16 w 29"/>
                    <a:gd name="T105" fmla="*/ 17 h 34"/>
                    <a:gd name="T106" fmla="*/ 14 w 29"/>
                    <a:gd name="T107" fmla="*/ 19 h 34"/>
                    <a:gd name="T108" fmla="*/ 14 w 29"/>
                    <a:gd name="T109" fmla="*/ 19 h 34"/>
                    <a:gd name="T110" fmla="*/ 14 w 29"/>
                    <a:gd name="T111" fmla="*/ 21 h 34"/>
                    <a:gd name="T112" fmla="*/ 6 w 29"/>
                    <a:gd name="T113" fmla="*/ 31 h 34"/>
                    <a:gd name="T114" fmla="*/ 21 w 29"/>
                    <a:gd name="T115" fmla="*/ 17 h 34"/>
                    <a:gd name="T116" fmla="*/ 20 w 29"/>
                    <a:gd name="T117" fmla="*/ 19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0" t="0" r="r" b="b"/>
                  <a:pathLst>
                    <a:path w="29" h="34">
                      <a:moveTo>
                        <a:pt x="29" y="16"/>
                      </a:moveTo>
                      <a:cubicBezTo>
                        <a:pt x="27" y="17"/>
                        <a:pt x="25" y="18"/>
                        <a:pt x="28" y="16"/>
                      </a:cubicBezTo>
                      <a:cubicBezTo>
                        <a:pt x="29" y="16"/>
                        <a:pt x="28" y="16"/>
                        <a:pt x="28" y="16"/>
                      </a:cubicBezTo>
                      <a:cubicBezTo>
                        <a:pt x="25" y="18"/>
                        <a:pt x="23" y="19"/>
                        <a:pt x="27" y="15"/>
                      </a:cubicBezTo>
                      <a:cubicBezTo>
                        <a:pt x="27" y="15"/>
                        <a:pt x="27" y="15"/>
                        <a:pt x="27" y="15"/>
                      </a:cubicBezTo>
                      <a:cubicBezTo>
                        <a:pt x="26" y="15"/>
                        <a:pt x="26" y="16"/>
                        <a:pt x="25" y="16"/>
                      </a:cubicBezTo>
                      <a:cubicBezTo>
                        <a:pt x="25" y="16"/>
                        <a:pt x="26" y="16"/>
                        <a:pt x="26" y="15"/>
                      </a:cubicBezTo>
                      <a:cubicBezTo>
                        <a:pt x="26" y="15"/>
                        <a:pt x="26" y="15"/>
                        <a:pt x="26" y="15"/>
                      </a:cubicBezTo>
                      <a:cubicBezTo>
                        <a:pt x="25" y="16"/>
                        <a:pt x="24" y="16"/>
                        <a:pt x="23" y="17"/>
                      </a:cubicBezTo>
                      <a:cubicBezTo>
                        <a:pt x="25" y="16"/>
                        <a:pt x="26" y="15"/>
                        <a:pt x="27" y="14"/>
                      </a:cubicBezTo>
                      <a:cubicBezTo>
                        <a:pt x="27" y="14"/>
                        <a:pt x="26" y="14"/>
                        <a:pt x="26" y="14"/>
                      </a:cubicBezTo>
                      <a:cubicBezTo>
                        <a:pt x="26" y="14"/>
                        <a:pt x="25" y="15"/>
                        <a:pt x="25" y="15"/>
                      </a:cubicBezTo>
                      <a:cubicBezTo>
                        <a:pt x="25" y="15"/>
                        <a:pt x="25" y="14"/>
                        <a:pt x="26" y="14"/>
                      </a:cubicBezTo>
                      <a:cubicBezTo>
                        <a:pt x="26" y="14"/>
                        <a:pt x="26" y="14"/>
                        <a:pt x="26" y="14"/>
                      </a:cubicBezTo>
                      <a:cubicBezTo>
                        <a:pt x="24" y="15"/>
                        <a:pt x="23" y="15"/>
                        <a:pt x="22" y="16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22" y="16"/>
                        <a:pt x="23" y="15"/>
                        <a:pt x="23" y="15"/>
                      </a:cubicBezTo>
                      <a:cubicBezTo>
                        <a:pt x="23" y="15"/>
                        <a:pt x="23" y="15"/>
                        <a:pt x="23" y="15"/>
                      </a:cubicBezTo>
                      <a:cubicBezTo>
                        <a:pt x="22" y="15"/>
                        <a:pt x="22" y="16"/>
                        <a:pt x="21" y="16"/>
                      </a:cubicBezTo>
                      <a:cubicBezTo>
                        <a:pt x="21" y="16"/>
                        <a:pt x="21" y="16"/>
                        <a:pt x="21" y="16"/>
                      </a:cubicBezTo>
                      <a:cubicBezTo>
                        <a:pt x="21" y="16"/>
                        <a:pt x="21" y="16"/>
                        <a:pt x="21" y="17"/>
                      </a:cubicBezTo>
                      <a:cubicBezTo>
                        <a:pt x="22" y="15"/>
                        <a:pt x="24" y="14"/>
                        <a:pt x="25" y="13"/>
                      </a:cubicBezTo>
                      <a:cubicBezTo>
                        <a:pt x="24" y="13"/>
                        <a:pt x="24" y="13"/>
                        <a:pt x="24" y="13"/>
                      </a:cubicBezTo>
                      <a:cubicBezTo>
                        <a:pt x="23" y="14"/>
                        <a:pt x="22" y="15"/>
                        <a:pt x="20" y="15"/>
                      </a:cubicBezTo>
                      <a:cubicBezTo>
                        <a:pt x="20" y="15"/>
                        <a:pt x="20" y="15"/>
                        <a:pt x="20" y="15"/>
                      </a:cubicBezTo>
                      <a:cubicBezTo>
                        <a:pt x="20" y="15"/>
                        <a:pt x="20" y="15"/>
                        <a:pt x="20" y="15"/>
                      </a:cubicBezTo>
                      <a:cubicBezTo>
                        <a:pt x="20" y="15"/>
                        <a:pt x="20" y="15"/>
                        <a:pt x="20" y="15"/>
                      </a:cubicBezTo>
                      <a:cubicBezTo>
                        <a:pt x="21" y="15"/>
                        <a:pt x="22" y="14"/>
                        <a:pt x="23" y="13"/>
                      </a:cubicBezTo>
                      <a:cubicBezTo>
                        <a:pt x="23" y="13"/>
                        <a:pt x="23" y="13"/>
                        <a:pt x="22" y="13"/>
                      </a:cubicBezTo>
                      <a:cubicBezTo>
                        <a:pt x="21" y="14"/>
                        <a:pt x="20" y="15"/>
                        <a:pt x="19" y="15"/>
                      </a:cubicBezTo>
                      <a:cubicBezTo>
                        <a:pt x="19" y="15"/>
                        <a:pt x="19" y="15"/>
                        <a:pt x="19" y="15"/>
                      </a:cubicBezTo>
                      <a:cubicBezTo>
                        <a:pt x="20" y="15"/>
                        <a:pt x="20" y="14"/>
                        <a:pt x="21" y="14"/>
                      </a:cubicBezTo>
                      <a:cubicBezTo>
                        <a:pt x="21" y="14"/>
                        <a:pt x="21" y="14"/>
                        <a:pt x="21" y="14"/>
                      </a:cubicBezTo>
                      <a:cubicBezTo>
                        <a:pt x="21" y="13"/>
                        <a:pt x="21" y="13"/>
                        <a:pt x="21" y="13"/>
                      </a:cubicBezTo>
                      <a:cubicBezTo>
                        <a:pt x="21" y="13"/>
                        <a:pt x="21" y="13"/>
                        <a:pt x="21" y="13"/>
                      </a:cubicBezTo>
                      <a:cubicBezTo>
                        <a:pt x="20" y="13"/>
                        <a:pt x="19" y="14"/>
                        <a:pt x="19" y="14"/>
                      </a:cubicBezTo>
                      <a:cubicBezTo>
                        <a:pt x="20" y="13"/>
                        <a:pt x="20" y="13"/>
                        <a:pt x="21" y="12"/>
                      </a:cubicBezTo>
                      <a:cubicBezTo>
                        <a:pt x="21" y="12"/>
                        <a:pt x="21" y="12"/>
                        <a:pt x="21" y="12"/>
                      </a:cubicBezTo>
                      <a:cubicBezTo>
                        <a:pt x="21" y="12"/>
                        <a:pt x="21" y="12"/>
                        <a:pt x="21" y="12"/>
                      </a:cubicBezTo>
                      <a:cubicBezTo>
                        <a:pt x="21" y="12"/>
                        <a:pt x="21" y="12"/>
                        <a:pt x="21" y="12"/>
                      </a:cubicBezTo>
                      <a:cubicBezTo>
                        <a:pt x="21" y="12"/>
                        <a:pt x="21" y="12"/>
                        <a:pt x="21" y="12"/>
                      </a:cubicBezTo>
                      <a:cubicBezTo>
                        <a:pt x="20" y="12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8" y="13"/>
                      </a:cubicBezTo>
                      <a:cubicBezTo>
                        <a:pt x="18" y="13"/>
                        <a:pt x="18" y="13"/>
                        <a:pt x="17" y="13"/>
                      </a:cubicBezTo>
                      <a:cubicBezTo>
                        <a:pt x="18" y="12"/>
                        <a:pt x="19" y="12"/>
                        <a:pt x="20" y="11"/>
                      </a:cubicBezTo>
                      <a:cubicBezTo>
                        <a:pt x="20" y="11"/>
                        <a:pt x="20" y="11"/>
                        <a:pt x="20" y="11"/>
                      </a:cubicBezTo>
                      <a:cubicBezTo>
                        <a:pt x="19" y="11"/>
                        <a:pt x="19" y="12"/>
                        <a:pt x="18" y="13"/>
                      </a:cubicBezTo>
                      <a:cubicBezTo>
                        <a:pt x="21" y="10"/>
                        <a:pt x="18" y="12"/>
                        <a:pt x="16" y="14"/>
                      </a:cubicBezTo>
                      <a:cubicBezTo>
                        <a:pt x="16" y="14"/>
                        <a:pt x="16" y="14"/>
                        <a:pt x="16" y="14"/>
                      </a:cubicBezTo>
                      <a:cubicBezTo>
                        <a:pt x="16" y="13"/>
                        <a:pt x="17" y="13"/>
                        <a:pt x="17" y="12"/>
                      </a:cubicBezTo>
                      <a:cubicBezTo>
                        <a:pt x="17" y="12"/>
                        <a:pt x="17" y="12"/>
                        <a:pt x="17" y="12"/>
                      </a:cubicBezTo>
                      <a:cubicBezTo>
                        <a:pt x="17" y="12"/>
                        <a:pt x="17" y="12"/>
                        <a:pt x="17" y="12"/>
                      </a:cubicBezTo>
                      <a:cubicBezTo>
                        <a:pt x="17" y="12"/>
                        <a:pt x="18" y="12"/>
                        <a:pt x="18" y="11"/>
                      </a:cubicBezTo>
                      <a:cubicBezTo>
                        <a:pt x="18" y="11"/>
                        <a:pt x="18" y="11"/>
                        <a:pt x="18" y="11"/>
                      </a:cubicBezTo>
                      <a:cubicBezTo>
                        <a:pt x="17" y="11"/>
                        <a:pt x="17" y="12"/>
                        <a:pt x="16" y="12"/>
                      </a:cubicBezTo>
                      <a:cubicBezTo>
                        <a:pt x="17" y="12"/>
                        <a:pt x="17" y="11"/>
                        <a:pt x="17" y="11"/>
                      </a:cubicBezTo>
                      <a:cubicBezTo>
                        <a:pt x="17" y="10"/>
                        <a:pt x="18" y="10"/>
                        <a:pt x="18" y="10"/>
                      </a:cubicBezTo>
                      <a:cubicBezTo>
                        <a:pt x="18" y="10"/>
                        <a:pt x="18" y="10"/>
                        <a:pt x="18" y="10"/>
                      </a:cubicBezTo>
                      <a:cubicBezTo>
                        <a:pt x="18" y="10"/>
                        <a:pt x="18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6" y="10"/>
                        <a:pt x="16" y="11"/>
                      </a:cubicBezTo>
                      <a:cubicBezTo>
                        <a:pt x="16" y="11"/>
                        <a:pt x="16" y="11"/>
                        <a:pt x="16" y="11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5" y="11"/>
                        <a:pt x="13" y="12"/>
                        <a:pt x="12" y="13"/>
                      </a:cubicBezTo>
                      <a:cubicBezTo>
                        <a:pt x="11" y="13"/>
                        <a:pt x="11" y="13"/>
                        <a:pt x="11" y="13"/>
                      </a:cubicBezTo>
                      <a:cubicBezTo>
                        <a:pt x="13" y="12"/>
                        <a:pt x="15" y="10"/>
                        <a:pt x="17" y="9"/>
                      </a:cubicBezTo>
                      <a:cubicBezTo>
                        <a:pt x="17" y="8"/>
                        <a:pt x="17" y="8"/>
                        <a:pt x="16" y="8"/>
                      </a:cubicBezTo>
                      <a:cubicBezTo>
                        <a:pt x="15" y="9"/>
                        <a:pt x="14" y="9"/>
                        <a:pt x="12" y="10"/>
                      </a:cubicBezTo>
                      <a:cubicBezTo>
                        <a:pt x="13" y="10"/>
                        <a:pt x="13" y="10"/>
                        <a:pt x="14" y="9"/>
                      </a:cubicBezTo>
                      <a:cubicBezTo>
                        <a:pt x="14" y="9"/>
                        <a:pt x="14" y="9"/>
                        <a:pt x="14" y="9"/>
                      </a:cubicBezTo>
                      <a:cubicBezTo>
                        <a:pt x="14" y="9"/>
                        <a:pt x="15" y="8"/>
                        <a:pt x="16" y="8"/>
                      </a:cubicBezTo>
                      <a:cubicBezTo>
                        <a:pt x="16" y="8"/>
                        <a:pt x="15" y="7"/>
                        <a:pt x="15" y="7"/>
                      </a:cubicBezTo>
                      <a:cubicBezTo>
                        <a:pt x="14" y="8"/>
                        <a:pt x="13" y="8"/>
                        <a:pt x="12" y="9"/>
                      </a:cubicBezTo>
                      <a:cubicBezTo>
                        <a:pt x="13" y="8"/>
                        <a:pt x="14" y="8"/>
                        <a:pt x="15" y="7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4" y="7"/>
                        <a:pt x="14" y="7"/>
                        <a:pt x="13" y="7"/>
                      </a:cubicBezTo>
                      <a:cubicBezTo>
                        <a:pt x="13" y="7"/>
                        <a:pt x="13" y="7"/>
                        <a:pt x="13" y="7"/>
                      </a:cubicBezTo>
                      <a:cubicBezTo>
                        <a:pt x="12" y="8"/>
                        <a:pt x="11" y="9"/>
                        <a:pt x="10" y="10"/>
                      </a:cubicBezTo>
                      <a:cubicBezTo>
                        <a:pt x="10" y="10"/>
                        <a:pt x="10" y="9"/>
                        <a:pt x="10" y="9"/>
                      </a:cubicBezTo>
                      <a:cubicBezTo>
                        <a:pt x="11" y="9"/>
                        <a:pt x="12" y="8"/>
                        <a:pt x="12" y="7"/>
                      </a:cubicBezTo>
                      <a:cubicBezTo>
                        <a:pt x="12" y="7"/>
                        <a:pt x="12" y="7"/>
                        <a:pt x="13" y="7"/>
                      </a:cubicBezTo>
                      <a:cubicBezTo>
                        <a:pt x="13" y="7"/>
                        <a:pt x="13" y="7"/>
                        <a:pt x="13" y="7"/>
                      </a:cubicBezTo>
                      <a:cubicBezTo>
                        <a:pt x="13" y="7"/>
                        <a:pt x="13" y="6"/>
                        <a:pt x="13" y="6"/>
                      </a:cubicBezTo>
                      <a:cubicBezTo>
                        <a:pt x="13" y="6"/>
                        <a:pt x="13" y="6"/>
                        <a:pt x="13" y="6"/>
                      </a:cubicBezTo>
                      <a:cubicBezTo>
                        <a:pt x="13" y="6"/>
                        <a:pt x="12" y="6"/>
                        <a:pt x="12" y="6"/>
                      </a:cubicBezTo>
                      <a:cubicBezTo>
                        <a:pt x="12" y="6"/>
                        <a:pt x="12" y="6"/>
                        <a:pt x="12" y="6"/>
                      </a:cubicBezTo>
                      <a:cubicBezTo>
                        <a:pt x="12" y="6"/>
                        <a:pt x="12" y="5"/>
                        <a:pt x="12" y="6"/>
                      </a:cubicBezTo>
                      <a:cubicBezTo>
                        <a:pt x="11" y="6"/>
                        <a:pt x="10" y="6"/>
                        <a:pt x="9" y="7"/>
                      </a:cubicBezTo>
                      <a:cubicBezTo>
                        <a:pt x="10" y="7"/>
                        <a:pt x="10" y="6"/>
                        <a:pt x="10" y="6"/>
                      </a:cubicBezTo>
                      <a:cubicBezTo>
                        <a:pt x="10" y="6"/>
                        <a:pt x="10" y="6"/>
                        <a:pt x="10" y="6"/>
                      </a:cubicBezTo>
                      <a:cubicBezTo>
                        <a:pt x="8" y="7"/>
                        <a:pt x="7" y="8"/>
                        <a:pt x="6" y="9"/>
                      </a:cubicBezTo>
                      <a:cubicBezTo>
                        <a:pt x="5" y="9"/>
                        <a:pt x="5" y="10"/>
                        <a:pt x="4" y="10"/>
                      </a:cubicBezTo>
                      <a:cubicBezTo>
                        <a:pt x="4" y="10"/>
                        <a:pt x="3" y="11"/>
                        <a:pt x="2" y="11"/>
                      </a:cubicBezTo>
                      <a:cubicBezTo>
                        <a:pt x="5" y="10"/>
                        <a:pt x="7" y="8"/>
                        <a:pt x="9" y="6"/>
                      </a:cubicBezTo>
                      <a:cubicBezTo>
                        <a:pt x="9" y="6"/>
                        <a:pt x="9" y="6"/>
                        <a:pt x="9" y="6"/>
                      </a:cubicBezTo>
                      <a:cubicBezTo>
                        <a:pt x="8" y="6"/>
                        <a:pt x="7" y="7"/>
                        <a:pt x="6" y="7"/>
                      </a:cubicBezTo>
                      <a:cubicBezTo>
                        <a:pt x="8" y="6"/>
                        <a:pt x="9" y="5"/>
                        <a:pt x="9" y="5"/>
                      </a:cubicBezTo>
                      <a:cubicBezTo>
                        <a:pt x="9" y="5"/>
                        <a:pt x="9" y="5"/>
                        <a:pt x="9" y="5"/>
                      </a:cubicBezTo>
                      <a:cubicBezTo>
                        <a:pt x="8" y="6"/>
                        <a:pt x="3" y="9"/>
                        <a:pt x="3" y="9"/>
                      </a:cubicBezTo>
                      <a:cubicBezTo>
                        <a:pt x="5" y="7"/>
                        <a:pt x="7" y="6"/>
                        <a:pt x="8" y="5"/>
                      </a:cubicBezTo>
                      <a:cubicBezTo>
                        <a:pt x="9" y="5"/>
                        <a:pt x="8" y="5"/>
                        <a:pt x="8" y="5"/>
                      </a:cubicBezTo>
                      <a:cubicBezTo>
                        <a:pt x="7" y="6"/>
                        <a:pt x="6" y="6"/>
                        <a:pt x="5" y="7"/>
                      </a:cubicBezTo>
                      <a:cubicBezTo>
                        <a:pt x="5" y="7"/>
                        <a:pt x="7" y="6"/>
                        <a:pt x="7" y="5"/>
                      </a:cubicBezTo>
                      <a:cubicBezTo>
                        <a:pt x="7" y="5"/>
                        <a:pt x="7" y="5"/>
                        <a:pt x="7" y="5"/>
                      </a:cubicBezTo>
                      <a:cubicBezTo>
                        <a:pt x="5" y="6"/>
                        <a:pt x="4" y="7"/>
                        <a:pt x="2" y="8"/>
                      </a:cubicBezTo>
                      <a:cubicBezTo>
                        <a:pt x="4" y="7"/>
                        <a:pt x="6" y="6"/>
                        <a:pt x="7" y="4"/>
                      </a:cubicBezTo>
                      <a:cubicBezTo>
                        <a:pt x="7" y="4"/>
                        <a:pt x="7" y="4"/>
                        <a:pt x="7" y="4"/>
                      </a:cubicBezTo>
                      <a:cubicBezTo>
                        <a:pt x="6" y="5"/>
                        <a:pt x="6" y="5"/>
                        <a:pt x="5" y="5"/>
                      </a:cubicBezTo>
                      <a:cubicBezTo>
                        <a:pt x="5" y="5"/>
                        <a:pt x="6" y="5"/>
                        <a:pt x="7" y="4"/>
                      </a:cubicBezTo>
                      <a:cubicBezTo>
                        <a:pt x="7" y="4"/>
                        <a:pt x="7" y="4"/>
                        <a:pt x="7" y="4"/>
                      </a:cubicBezTo>
                      <a:cubicBezTo>
                        <a:pt x="6" y="4"/>
                        <a:pt x="6" y="4"/>
                        <a:pt x="5" y="5"/>
                      </a:cubicBezTo>
                      <a:cubicBezTo>
                        <a:pt x="6" y="4"/>
                        <a:pt x="6" y="4"/>
                        <a:pt x="7" y="3"/>
                      </a:cubicBezTo>
                      <a:cubicBezTo>
                        <a:pt x="7" y="3"/>
                        <a:pt x="7" y="3"/>
                        <a:pt x="7" y="3"/>
                      </a:cubicBezTo>
                      <a:cubicBezTo>
                        <a:pt x="5" y="4"/>
                        <a:pt x="4" y="4"/>
                        <a:pt x="4" y="5"/>
                      </a:cubicBezTo>
                      <a:cubicBezTo>
                        <a:pt x="4" y="5"/>
                        <a:pt x="5" y="4"/>
                        <a:pt x="6" y="3"/>
                      </a:cubicBezTo>
                      <a:cubicBezTo>
                        <a:pt x="6" y="3"/>
                        <a:pt x="6" y="3"/>
                        <a:pt x="5" y="3"/>
                      </a:cubicBezTo>
                      <a:cubicBezTo>
                        <a:pt x="0" y="7"/>
                        <a:pt x="5" y="3"/>
                        <a:pt x="6" y="2"/>
                      </a:cubicBezTo>
                      <a:cubicBezTo>
                        <a:pt x="6" y="2"/>
                        <a:pt x="6" y="2"/>
                        <a:pt x="6" y="2"/>
                      </a:cubicBezTo>
                      <a:cubicBezTo>
                        <a:pt x="5" y="3"/>
                        <a:pt x="1" y="6"/>
                        <a:pt x="4" y="3"/>
                      </a:cubicBezTo>
                      <a:cubicBezTo>
                        <a:pt x="4" y="3"/>
                        <a:pt x="4" y="3"/>
                        <a:pt x="4" y="3"/>
                      </a:cubicBezTo>
                      <a:cubicBezTo>
                        <a:pt x="2" y="4"/>
                        <a:pt x="2" y="4"/>
                        <a:pt x="4" y="2"/>
                      </a:cubicBezTo>
                      <a:cubicBezTo>
                        <a:pt x="4" y="2"/>
                        <a:pt x="4" y="2"/>
                        <a:pt x="4" y="2"/>
                      </a:cubicBezTo>
                      <a:cubicBezTo>
                        <a:pt x="2" y="4"/>
                        <a:pt x="1" y="4"/>
                        <a:pt x="4" y="2"/>
                      </a:cubicBezTo>
                      <a:cubicBezTo>
                        <a:pt x="4" y="2"/>
                        <a:pt x="4" y="2"/>
                        <a:pt x="3" y="2"/>
                      </a:cubicBezTo>
                      <a:cubicBezTo>
                        <a:pt x="2" y="2"/>
                        <a:pt x="1" y="4"/>
                        <a:pt x="3" y="2"/>
                      </a:cubicBezTo>
                      <a:cubicBezTo>
                        <a:pt x="3" y="2"/>
                        <a:pt x="3" y="2"/>
                        <a:pt x="2" y="2"/>
                      </a:cubicBezTo>
                      <a:cubicBezTo>
                        <a:pt x="0" y="3"/>
                        <a:pt x="1" y="2"/>
                        <a:pt x="2" y="1"/>
                      </a:cubicBezTo>
                      <a:cubicBezTo>
                        <a:pt x="3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1" y="0"/>
                        <a:pt x="1" y="0"/>
                      </a:cubicBezTo>
                      <a:cubicBezTo>
                        <a:pt x="1" y="1"/>
                        <a:pt x="0" y="1"/>
                        <a:pt x="0" y="1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3"/>
                        <a:pt x="0" y="2"/>
                      </a:cubicBezTo>
                      <a:cubicBezTo>
                        <a:pt x="2" y="2"/>
                        <a:pt x="1" y="2"/>
                        <a:pt x="0" y="3"/>
                      </a:cubicBezTo>
                      <a:cubicBezTo>
                        <a:pt x="0" y="3"/>
                        <a:pt x="0" y="4"/>
                        <a:pt x="0" y="4"/>
                      </a:cubicBezTo>
                      <a:cubicBezTo>
                        <a:pt x="2" y="2"/>
                        <a:pt x="2" y="2"/>
                        <a:pt x="0" y="4"/>
                      </a:cubicBezTo>
                      <a:cubicBezTo>
                        <a:pt x="0" y="4"/>
                        <a:pt x="0" y="4"/>
                        <a:pt x="0" y="4"/>
                      </a:cubicBezTo>
                      <a:cubicBezTo>
                        <a:pt x="4" y="2"/>
                        <a:pt x="1" y="4"/>
                        <a:pt x="0" y="5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2" y="4"/>
                        <a:pt x="4" y="2"/>
                        <a:pt x="1" y="5"/>
                      </a:cubicBez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4" y="3"/>
                        <a:pt x="2" y="4"/>
                        <a:pt x="1" y="5"/>
                      </a:cubicBezTo>
                      <a:cubicBezTo>
                        <a:pt x="1" y="5"/>
                        <a:pt x="1" y="6"/>
                        <a:pt x="1" y="6"/>
                      </a:cubicBezTo>
                      <a:cubicBezTo>
                        <a:pt x="2" y="5"/>
                        <a:pt x="2" y="5"/>
                        <a:pt x="3" y="4"/>
                      </a:cubicBezTo>
                      <a:cubicBezTo>
                        <a:pt x="7" y="1"/>
                        <a:pt x="2" y="6"/>
                        <a:pt x="2" y="6"/>
                      </a:cubicBezTo>
                      <a:cubicBezTo>
                        <a:pt x="1" y="6"/>
                        <a:pt x="2" y="6"/>
                        <a:pt x="2" y="6"/>
                      </a:cubicBezTo>
                      <a:cubicBezTo>
                        <a:pt x="6" y="3"/>
                        <a:pt x="3" y="5"/>
                        <a:pt x="1" y="7"/>
                      </a:cubicBezTo>
                      <a:cubicBezTo>
                        <a:pt x="1" y="7"/>
                        <a:pt x="1" y="7"/>
                        <a:pt x="1" y="7"/>
                      </a:cubicBezTo>
                      <a:cubicBezTo>
                        <a:pt x="9" y="1"/>
                        <a:pt x="3" y="6"/>
                        <a:pt x="1" y="7"/>
                      </a:cubicBezTo>
                      <a:cubicBezTo>
                        <a:pt x="1" y="7"/>
                        <a:pt x="1" y="7"/>
                        <a:pt x="2" y="7"/>
                      </a:cubicBezTo>
                      <a:cubicBezTo>
                        <a:pt x="3" y="7"/>
                        <a:pt x="4" y="6"/>
                        <a:pt x="5" y="5"/>
                      </a:cubicBezTo>
                      <a:cubicBezTo>
                        <a:pt x="4" y="6"/>
                        <a:pt x="3" y="7"/>
                        <a:pt x="2" y="8"/>
                      </a:cubicBezTo>
                      <a:cubicBezTo>
                        <a:pt x="2" y="8"/>
                        <a:pt x="2" y="8"/>
                        <a:pt x="2" y="8"/>
                      </a:cubicBezTo>
                      <a:cubicBezTo>
                        <a:pt x="3" y="7"/>
                        <a:pt x="4" y="6"/>
                        <a:pt x="5" y="5"/>
                      </a:cubicBezTo>
                      <a:cubicBezTo>
                        <a:pt x="4" y="7"/>
                        <a:pt x="2" y="8"/>
                        <a:pt x="1" y="9"/>
                      </a:cubicBezTo>
                      <a:cubicBezTo>
                        <a:pt x="1" y="9"/>
                        <a:pt x="1" y="9"/>
                        <a:pt x="1" y="9"/>
                      </a:cubicBezTo>
                      <a:cubicBezTo>
                        <a:pt x="2" y="8"/>
                        <a:pt x="4" y="7"/>
                        <a:pt x="6" y="6"/>
                      </a:cubicBezTo>
                      <a:cubicBezTo>
                        <a:pt x="5" y="6"/>
                        <a:pt x="3" y="8"/>
                        <a:pt x="2" y="9"/>
                      </a:cubicBezTo>
                      <a:cubicBezTo>
                        <a:pt x="2" y="9"/>
                        <a:pt x="2" y="9"/>
                        <a:pt x="2" y="9"/>
                      </a:cubicBezTo>
                      <a:cubicBezTo>
                        <a:pt x="2" y="9"/>
                        <a:pt x="2" y="10"/>
                        <a:pt x="2" y="10"/>
                      </a:cubicBezTo>
                      <a:cubicBezTo>
                        <a:pt x="1" y="10"/>
                        <a:pt x="2" y="10"/>
                        <a:pt x="2" y="10"/>
                      </a:cubicBezTo>
                      <a:cubicBezTo>
                        <a:pt x="4" y="9"/>
                        <a:pt x="5" y="8"/>
                        <a:pt x="7" y="6"/>
                      </a:cubicBezTo>
                      <a:cubicBezTo>
                        <a:pt x="5" y="8"/>
                        <a:pt x="3" y="9"/>
                        <a:pt x="2" y="11"/>
                      </a:cubicBezTo>
                      <a:cubicBezTo>
                        <a:pt x="2" y="11"/>
                        <a:pt x="2" y="11"/>
                        <a:pt x="2" y="11"/>
                      </a:cubicBezTo>
                      <a:cubicBezTo>
                        <a:pt x="11" y="4"/>
                        <a:pt x="4" y="10"/>
                        <a:pt x="1" y="12"/>
                      </a:cubicBezTo>
                      <a:cubicBezTo>
                        <a:pt x="0" y="13"/>
                        <a:pt x="1" y="13"/>
                        <a:pt x="1" y="13"/>
                      </a:cubicBezTo>
                      <a:cubicBezTo>
                        <a:pt x="1" y="12"/>
                        <a:pt x="2" y="12"/>
                        <a:pt x="2" y="12"/>
                      </a:cubicBezTo>
                      <a:cubicBezTo>
                        <a:pt x="2" y="12"/>
                        <a:pt x="1" y="13"/>
                        <a:pt x="1" y="13"/>
                      </a:cubicBezTo>
                      <a:cubicBezTo>
                        <a:pt x="1" y="13"/>
                        <a:pt x="1" y="13"/>
                        <a:pt x="1" y="13"/>
                      </a:cubicBezTo>
                      <a:cubicBezTo>
                        <a:pt x="1" y="13"/>
                        <a:pt x="2" y="13"/>
                        <a:pt x="2" y="13"/>
                      </a:cubicBezTo>
                      <a:cubicBezTo>
                        <a:pt x="2" y="13"/>
                        <a:pt x="2" y="13"/>
                        <a:pt x="2" y="13"/>
                      </a:cubicBezTo>
                      <a:cubicBezTo>
                        <a:pt x="3" y="12"/>
                        <a:pt x="4" y="11"/>
                        <a:pt x="5" y="10"/>
                      </a:cubicBezTo>
                      <a:cubicBezTo>
                        <a:pt x="6" y="10"/>
                        <a:pt x="6" y="10"/>
                        <a:pt x="7" y="9"/>
                      </a:cubicBezTo>
                      <a:cubicBezTo>
                        <a:pt x="5" y="11"/>
                        <a:pt x="3" y="13"/>
                        <a:pt x="1" y="14"/>
                      </a:cubicBezTo>
                      <a:cubicBezTo>
                        <a:pt x="1" y="14"/>
                        <a:pt x="1" y="14"/>
                        <a:pt x="2" y="14"/>
                      </a:cubicBezTo>
                      <a:cubicBezTo>
                        <a:pt x="3" y="13"/>
                        <a:pt x="5" y="11"/>
                        <a:pt x="7" y="10"/>
                      </a:cubicBezTo>
                      <a:cubicBezTo>
                        <a:pt x="12" y="6"/>
                        <a:pt x="7" y="10"/>
                        <a:pt x="7" y="10"/>
                      </a:cubicBezTo>
                      <a:cubicBezTo>
                        <a:pt x="5" y="11"/>
                        <a:pt x="4" y="12"/>
                        <a:pt x="3" y="14"/>
                      </a:cubicBezTo>
                      <a:cubicBezTo>
                        <a:pt x="3" y="14"/>
                        <a:pt x="3" y="14"/>
                        <a:pt x="3" y="14"/>
                      </a:cubicBezTo>
                      <a:cubicBezTo>
                        <a:pt x="3" y="14"/>
                        <a:pt x="3" y="14"/>
                        <a:pt x="3" y="14"/>
                      </a:cubicBezTo>
                      <a:cubicBezTo>
                        <a:pt x="3" y="14"/>
                        <a:pt x="2" y="15"/>
                        <a:pt x="2" y="15"/>
                      </a:cubicBezTo>
                      <a:cubicBezTo>
                        <a:pt x="2" y="15"/>
                        <a:pt x="2" y="16"/>
                        <a:pt x="2" y="16"/>
                      </a:cubicBezTo>
                      <a:cubicBezTo>
                        <a:pt x="1" y="16"/>
                        <a:pt x="1" y="16"/>
                        <a:pt x="1" y="16"/>
                      </a:cubicBezTo>
                      <a:cubicBezTo>
                        <a:pt x="1" y="17"/>
                        <a:pt x="1" y="17"/>
                        <a:pt x="1" y="17"/>
                      </a:cubicBezTo>
                      <a:cubicBezTo>
                        <a:pt x="1" y="16"/>
                        <a:pt x="1" y="16"/>
                        <a:pt x="2" y="16"/>
                      </a:cubicBezTo>
                      <a:cubicBezTo>
                        <a:pt x="2" y="16"/>
                        <a:pt x="2" y="16"/>
                        <a:pt x="2" y="16"/>
                      </a:cubicBezTo>
                      <a:cubicBezTo>
                        <a:pt x="3" y="16"/>
                        <a:pt x="4" y="15"/>
                        <a:pt x="5" y="14"/>
                      </a:cubicBezTo>
                      <a:cubicBezTo>
                        <a:pt x="4" y="15"/>
                        <a:pt x="3" y="15"/>
                        <a:pt x="3" y="16"/>
                      </a:cubicBezTo>
                      <a:cubicBezTo>
                        <a:pt x="3" y="16"/>
                        <a:pt x="3" y="16"/>
                        <a:pt x="3" y="16"/>
                      </a:cubicBezTo>
                      <a:cubicBezTo>
                        <a:pt x="4" y="15"/>
                        <a:pt x="5" y="14"/>
                        <a:pt x="6" y="13"/>
                      </a:cubicBezTo>
                      <a:cubicBezTo>
                        <a:pt x="6" y="13"/>
                        <a:pt x="6" y="14"/>
                        <a:pt x="6" y="14"/>
                      </a:cubicBezTo>
                      <a:cubicBezTo>
                        <a:pt x="5" y="15"/>
                        <a:pt x="4" y="16"/>
                        <a:pt x="3" y="17"/>
                      </a:cubicBezTo>
                      <a:cubicBezTo>
                        <a:pt x="2" y="17"/>
                        <a:pt x="1" y="18"/>
                        <a:pt x="1" y="18"/>
                      </a:cubicBezTo>
                      <a:cubicBezTo>
                        <a:pt x="1" y="18"/>
                        <a:pt x="1" y="18"/>
                        <a:pt x="1" y="18"/>
                      </a:cubicBezTo>
                      <a:cubicBezTo>
                        <a:pt x="1" y="18"/>
                        <a:pt x="2" y="18"/>
                        <a:pt x="2" y="18"/>
                      </a:cubicBezTo>
                      <a:cubicBezTo>
                        <a:pt x="2" y="18"/>
                        <a:pt x="2" y="18"/>
                        <a:pt x="2" y="18"/>
                      </a:cubicBezTo>
                      <a:cubicBezTo>
                        <a:pt x="3" y="17"/>
                        <a:pt x="4" y="16"/>
                        <a:pt x="5" y="16"/>
                      </a:cubicBezTo>
                      <a:cubicBezTo>
                        <a:pt x="5" y="16"/>
                        <a:pt x="5" y="16"/>
                        <a:pt x="5" y="16"/>
                      </a:cubicBezTo>
                      <a:cubicBezTo>
                        <a:pt x="3" y="17"/>
                        <a:pt x="2" y="18"/>
                        <a:pt x="1" y="19"/>
                      </a:cubicBezTo>
                      <a:cubicBezTo>
                        <a:pt x="1" y="20"/>
                        <a:pt x="1" y="21"/>
                        <a:pt x="1" y="21"/>
                      </a:cubicBezTo>
                      <a:cubicBezTo>
                        <a:pt x="1" y="21"/>
                        <a:pt x="1" y="21"/>
                        <a:pt x="1" y="20"/>
                      </a:cubicBezTo>
                      <a:cubicBezTo>
                        <a:pt x="1" y="20"/>
                        <a:pt x="1" y="20"/>
                        <a:pt x="1" y="20"/>
                      </a:cubicBezTo>
                      <a:cubicBezTo>
                        <a:pt x="2" y="20"/>
                        <a:pt x="2" y="20"/>
                        <a:pt x="2" y="20"/>
                      </a:cubicBezTo>
                      <a:cubicBezTo>
                        <a:pt x="2" y="20"/>
                        <a:pt x="3" y="19"/>
                        <a:pt x="4" y="19"/>
                      </a:cubicBezTo>
                      <a:cubicBezTo>
                        <a:pt x="3" y="19"/>
                        <a:pt x="2" y="20"/>
                        <a:pt x="1" y="21"/>
                      </a:cubicBezTo>
                      <a:cubicBezTo>
                        <a:pt x="1" y="21"/>
                        <a:pt x="1" y="22"/>
                        <a:pt x="1" y="22"/>
                      </a:cubicBezTo>
                      <a:cubicBezTo>
                        <a:pt x="3" y="21"/>
                        <a:pt x="4" y="20"/>
                        <a:pt x="5" y="19"/>
                      </a:cubicBezTo>
                      <a:cubicBezTo>
                        <a:pt x="5" y="19"/>
                        <a:pt x="5" y="19"/>
                        <a:pt x="5" y="19"/>
                      </a:cubicBezTo>
                      <a:cubicBezTo>
                        <a:pt x="3" y="20"/>
                        <a:pt x="2" y="21"/>
                        <a:pt x="1" y="22"/>
                      </a:cubicBezTo>
                      <a:cubicBezTo>
                        <a:pt x="1" y="23"/>
                        <a:pt x="1" y="23"/>
                        <a:pt x="1" y="23"/>
                      </a:cubicBezTo>
                      <a:cubicBezTo>
                        <a:pt x="1" y="22"/>
                        <a:pt x="2" y="22"/>
                        <a:pt x="3" y="21"/>
                      </a:cubicBezTo>
                      <a:cubicBezTo>
                        <a:pt x="2" y="22"/>
                        <a:pt x="1" y="22"/>
                        <a:pt x="1" y="23"/>
                      </a:cubicBezTo>
                      <a:cubicBezTo>
                        <a:pt x="1" y="23"/>
                        <a:pt x="1" y="24"/>
                        <a:pt x="1" y="24"/>
                      </a:cubicBezTo>
                      <a:cubicBezTo>
                        <a:pt x="1" y="24"/>
                        <a:pt x="2" y="24"/>
                        <a:pt x="2" y="23"/>
                      </a:cubicBezTo>
                      <a:cubicBezTo>
                        <a:pt x="2" y="23"/>
                        <a:pt x="2" y="23"/>
                        <a:pt x="2" y="23"/>
                      </a:cubicBezTo>
                      <a:cubicBezTo>
                        <a:pt x="2" y="23"/>
                        <a:pt x="2" y="24"/>
                        <a:pt x="2" y="24"/>
                      </a:cubicBezTo>
                      <a:cubicBezTo>
                        <a:pt x="3" y="23"/>
                        <a:pt x="4" y="22"/>
                        <a:pt x="5" y="21"/>
                      </a:cubicBezTo>
                      <a:cubicBezTo>
                        <a:pt x="5" y="21"/>
                        <a:pt x="6" y="21"/>
                        <a:pt x="6" y="20"/>
                      </a:cubicBezTo>
                      <a:cubicBezTo>
                        <a:pt x="7" y="20"/>
                        <a:pt x="7" y="19"/>
                        <a:pt x="8" y="19"/>
                      </a:cubicBezTo>
                      <a:cubicBezTo>
                        <a:pt x="8" y="19"/>
                        <a:pt x="8" y="19"/>
                        <a:pt x="8" y="19"/>
                      </a:cubicBezTo>
                      <a:cubicBezTo>
                        <a:pt x="8" y="19"/>
                        <a:pt x="8" y="19"/>
                        <a:pt x="8" y="19"/>
                      </a:cubicBezTo>
                      <a:cubicBezTo>
                        <a:pt x="8" y="19"/>
                        <a:pt x="9" y="19"/>
                        <a:pt x="10" y="18"/>
                      </a:cubicBezTo>
                      <a:cubicBezTo>
                        <a:pt x="8" y="20"/>
                        <a:pt x="6" y="21"/>
                        <a:pt x="5" y="22"/>
                      </a:cubicBezTo>
                      <a:cubicBezTo>
                        <a:pt x="3" y="23"/>
                        <a:pt x="2" y="24"/>
                        <a:pt x="1" y="26"/>
                      </a:cubicBezTo>
                      <a:cubicBezTo>
                        <a:pt x="1" y="26"/>
                        <a:pt x="1" y="26"/>
                        <a:pt x="1" y="26"/>
                      </a:cubicBezTo>
                      <a:cubicBezTo>
                        <a:pt x="1" y="26"/>
                        <a:pt x="1" y="26"/>
                        <a:pt x="2" y="25"/>
                      </a:cubicBezTo>
                      <a:cubicBezTo>
                        <a:pt x="3" y="24"/>
                        <a:pt x="4" y="23"/>
                        <a:pt x="6" y="22"/>
                      </a:cubicBezTo>
                      <a:cubicBezTo>
                        <a:pt x="6" y="22"/>
                        <a:pt x="5" y="22"/>
                        <a:pt x="5" y="23"/>
                      </a:cubicBezTo>
                      <a:cubicBezTo>
                        <a:pt x="5" y="22"/>
                        <a:pt x="6" y="22"/>
                        <a:pt x="6" y="22"/>
                      </a:cubicBezTo>
                      <a:cubicBezTo>
                        <a:pt x="6" y="22"/>
                        <a:pt x="6" y="22"/>
                        <a:pt x="6" y="21"/>
                      </a:cubicBezTo>
                      <a:cubicBezTo>
                        <a:pt x="6" y="22"/>
                        <a:pt x="6" y="22"/>
                        <a:pt x="5" y="22"/>
                      </a:cubicBezTo>
                      <a:cubicBezTo>
                        <a:pt x="4" y="23"/>
                        <a:pt x="3" y="24"/>
                        <a:pt x="2" y="25"/>
                      </a:cubicBezTo>
                      <a:cubicBezTo>
                        <a:pt x="2" y="25"/>
                        <a:pt x="1" y="26"/>
                        <a:pt x="1" y="26"/>
                      </a:cubicBezTo>
                      <a:cubicBezTo>
                        <a:pt x="1" y="26"/>
                        <a:pt x="1" y="26"/>
                        <a:pt x="1" y="26"/>
                      </a:cubicBezTo>
                      <a:cubicBezTo>
                        <a:pt x="2" y="26"/>
                        <a:pt x="3" y="25"/>
                        <a:pt x="3" y="24"/>
                      </a:cubicBezTo>
                      <a:cubicBezTo>
                        <a:pt x="3" y="24"/>
                        <a:pt x="4" y="24"/>
                        <a:pt x="4" y="24"/>
                      </a:cubicBezTo>
                      <a:cubicBezTo>
                        <a:pt x="4" y="24"/>
                        <a:pt x="5" y="23"/>
                        <a:pt x="5" y="23"/>
                      </a:cubicBezTo>
                      <a:cubicBezTo>
                        <a:pt x="7" y="21"/>
                        <a:pt x="9" y="20"/>
                        <a:pt x="11" y="18"/>
                      </a:cubicBezTo>
                      <a:cubicBezTo>
                        <a:pt x="10" y="19"/>
                        <a:pt x="9" y="21"/>
                        <a:pt x="7" y="22"/>
                      </a:cubicBezTo>
                      <a:cubicBezTo>
                        <a:pt x="5" y="24"/>
                        <a:pt x="3" y="26"/>
                        <a:pt x="1" y="28"/>
                      </a:cubicBezTo>
                      <a:cubicBezTo>
                        <a:pt x="1" y="28"/>
                        <a:pt x="1" y="29"/>
                        <a:pt x="1" y="29"/>
                      </a:cubicBezTo>
                      <a:cubicBezTo>
                        <a:pt x="2" y="29"/>
                        <a:pt x="1" y="29"/>
                        <a:pt x="2" y="28"/>
                      </a:cubicBezTo>
                      <a:cubicBezTo>
                        <a:pt x="3" y="27"/>
                        <a:pt x="4" y="26"/>
                        <a:pt x="5" y="26"/>
                      </a:cubicBezTo>
                      <a:cubicBezTo>
                        <a:pt x="4" y="26"/>
                        <a:pt x="3" y="27"/>
                        <a:pt x="2" y="28"/>
                      </a:cubicBezTo>
                      <a:cubicBezTo>
                        <a:pt x="1" y="29"/>
                        <a:pt x="2" y="28"/>
                        <a:pt x="3" y="26"/>
                      </a:cubicBezTo>
                      <a:cubicBezTo>
                        <a:pt x="3" y="27"/>
                        <a:pt x="3" y="27"/>
                        <a:pt x="3" y="27"/>
                      </a:cubicBezTo>
                      <a:cubicBezTo>
                        <a:pt x="6" y="24"/>
                        <a:pt x="9" y="21"/>
                        <a:pt x="12" y="19"/>
                      </a:cubicBezTo>
                      <a:cubicBezTo>
                        <a:pt x="14" y="18"/>
                        <a:pt x="15" y="17"/>
                        <a:pt x="16" y="16"/>
                      </a:cubicBezTo>
                      <a:cubicBezTo>
                        <a:pt x="15" y="17"/>
                        <a:pt x="14" y="18"/>
                        <a:pt x="13" y="19"/>
                      </a:cubicBezTo>
                      <a:cubicBezTo>
                        <a:pt x="12" y="20"/>
                        <a:pt x="10" y="21"/>
                        <a:pt x="9" y="23"/>
                      </a:cubicBezTo>
                      <a:cubicBezTo>
                        <a:pt x="8" y="24"/>
                        <a:pt x="7" y="25"/>
                        <a:pt x="5" y="25"/>
                      </a:cubicBezTo>
                      <a:cubicBezTo>
                        <a:pt x="6" y="25"/>
                        <a:pt x="7" y="24"/>
                        <a:pt x="8" y="23"/>
                      </a:cubicBezTo>
                      <a:cubicBezTo>
                        <a:pt x="8" y="23"/>
                        <a:pt x="8" y="24"/>
                        <a:pt x="8" y="24"/>
                      </a:cubicBezTo>
                      <a:cubicBezTo>
                        <a:pt x="7" y="24"/>
                        <a:pt x="7" y="25"/>
                        <a:pt x="6" y="25"/>
                      </a:cubicBezTo>
                      <a:cubicBezTo>
                        <a:pt x="6" y="26"/>
                        <a:pt x="5" y="27"/>
                        <a:pt x="4" y="27"/>
                      </a:cubicBezTo>
                      <a:cubicBezTo>
                        <a:pt x="4" y="28"/>
                        <a:pt x="4" y="28"/>
                        <a:pt x="4" y="28"/>
                      </a:cubicBezTo>
                      <a:cubicBezTo>
                        <a:pt x="6" y="26"/>
                        <a:pt x="8" y="24"/>
                        <a:pt x="10" y="23"/>
                      </a:cubicBezTo>
                      <a:cubicBezTo>
                        <a:pt x="10" y="22"/>
                        <a:pt x="11" y="22"/>
                        <a:pt x="11" y="21"/>
                      </a:cubicBezTo>
                      <a:cubicBezTo>
                        <a:pt x="12" y="21"/>
                        <a:pt x="12" y="21"/>
                        <a:pt x="13" y="20"/>
                      </a:cubicBezTo>
                      <a:cubicBezTo>
                        <a:pt x="10" y="23"/>
                        <a:pt x="7" y="25"/>
                        <a:pt x="5" y="28"/>
                      </a:cubicBezTo>
                      <a:cubicBezTo>
                        <a:pt x="6" y="27"/>
                        <a:pt x="7" y="26"/>
                        <a:pt x="8" y="25"/>
                      </a:cubicBezTo>
                      <a:cubicBezTo>
                        <a:pt x="6" y="26"/>
                        <a:pt x="5" y="28"/>
                        <a:pt x="3" y="30"/>
                      </a:cubicBezTo>
                      <a:cubicBezTo>
                        <a:pt x="3" y="30"/>
                        <a:pt x="3" y="30"/>
                        <a:pt x="3" y="30"/>
                      </a:cubicBezTo>
                      <a:cubicBezTo>
                        <a:pt x="3" y="30"/>
                        <a:pt x="3" y="30"/>
                        <a:pt x="3" y="30"/>
                      </a:cubicBezTo>
                      <a:cubicBezTo>
                        <a:pt x="3" y="30"/>
                        <a:pt x="3" y="31"/>
                        <a:pt x="3" y="30"/>
                      </a:cubicBezTo>
                      <a:cubicBezTo>
                        <a:pt x="4" y="29"/>
                        <a:pt x="6" y="28"/>
                        <a:pt x="7" y="27"/>
                      </a:cubicBezTo>
                      <a:cubicBezTo>
                        <a:pt x="7" y="27"/>
                        <a:pt x="7" y="27"/>
                        <a:pt x="7" y="27"/>
                      </a:cubicBezTo>
                      <a:cubicBezTo>
                        <a:pt x="6" y="27"/>
                        <a:pt x="6" y="28"/>
                        <a:pt x="5" y="29"/>
                      </a:cubicBezTo>
                      <a:cubicBezTo>
                        <a:pt x="4" y="29"/>
                        <a:pt x="4" y="30"/>
                        <a:pt x="3" y="31"/>
                      </a:cubicBezTo>
                      <a:cubicBezTo>
                        <a:pt x="3" y="31"/>
                        <a:pt x="3" y="32"/>
                        <a:pt x="3" y="31"/>
                      </a:cubicBezTo>
                      <a:cubicBezTo>
                        <a:pt x="4" y="31"/>
                        <a:pt x="4" y="30"/>
                        <a:pt x="5" y="30"/>
                      </a:cubicBezTo>
                      <a:cubicBezTo>
                        <a:pt x="6" y="29"/>
                        <a:pt x="7" y="28"/>
                        <a:pt x="8" y="26"/>
                      </a:cubicBezTo>
                      <a:cubicBezTo>
                        <a:pt x="10" y="25"/>
                        <a:pt x="11" y="24"/>
                        <a:pt x="13" y="23"/>
                      </a:cubicBezTo>
                      <a:cubicBezTo>
                        <a:pt x="9" y="26"/>
                        <a:pt x="6" y="30"/>
                        <a:pt x="3" y="33"/>
                      </a:cubicBezTo>
                      <a:cubicBezTo>
                        <a:pt x="3" y="34"/>
                        <a:pt x="3" y="34"/>
                        <a:pt x="3" y="34"/>
                      </a:cubicBezTo>
                      <a:cubicBezTo>
                        <a:pt x="3" y="33"/>
                        <a:pt x="4" y="33"/>
                        <a:pt x="4" y="32"/>
                      </a:cubicBezTo>
                      <a:cubicBezTo>
                        <a:pt x="4" y="32"/>
                        <a:pt x="4" y="32"/>
                        <a:pt x="4" y="32"/>
                      </a:cubicBezTo>
                      <a:cubicBezTo>
                        <a:pt x="5" y="32"/>
                        <a:pt x="5" y="31"/>
                        <a:pt x="6" y="31"/>
                      </a:cubicBezTo>
                      <a:cubicBezTo>
                        <a:pt x="6" y="31"/>
                        <a:pt x="6" y="31"/>
                        <a:pt x="6" y="31"/>
                      </a:cubicBezTo>
                      <a:cubicBezTo>
                        <a:pt x="6" y="32"/>
                        <a:pt x="5" y="33"/>
                        <a:pt x="4" y="34"/>
                      </a:cubicBezTo>
                      <a:cubicBezTo>
                        <a:pt x="4" y="34"/>
                        <a:pt x="4" y="34"/>
                        <a:pt x="4" y="34"/>
                      </a:cubicBezTo>
                      <a:cubicBezTo>
                        <a:pt x="8" y="30"/>
                        <a:pt x="12" y="27"/>
                        <a:pt x="15" y="23"/>
                      </a:cubicBezTo>
                      <a:cubicBezTo>
                        <a:pt x="18" y="22"/>
                        <a:pt x="20" y="20"/>
                        <a:pt x="23" y="18"/>
                      </a:cubicBezTo>
                      <a:cubicBezTo>
                        <a:pt x="24" y="17"/>
                        <a:pt x="24" y="17"/>
                        <a:pt x="25" y="16"/>
                      </a:cubicBezTo>
                      <a:cubicBezTo>
                        <a:pt x="28" y="15"/>
                        <a:pt x="25" y="17"/>
                        <a:pt x="24" y="17"/>
                      </a:cubicBezTo>
                      <a:cubicBezTo>
                        <a:pt x="22" y="19"/>
                        <a:pt x="24" y="17"/>
                        <a:pt x="21" y="20"/>
                      </a:cubicBezTo>
                      <a:cubicBezTo>
                        <a:pt x="21" y="20"/>
                        <a:pt x="21" y="20"/>
                        <a:pt x="22" y="20"/>
                      </a:cubicBezTo>
                      <a:cubicBezTo>
                        <a:pt x="23" y="19"/>
                        <a:pt x="25" y="18"/>
                        <a:pt x="27" y="17"/>
                      </a:cubicBezTo>
                      <a:cubicBezTo>
                        <a:pt x="28" y="16"/>
                        <a:pt x="24" y="18"/>
                        <a:pt x="24" y="19"/>
                      </a:cubicBezTo>
                      <a:cubicBezTo>
                        <a:pt x="24" y="19"/>
                        <a:pt x="24" y="19"/>
                        <a:pt x="24" y="19"/>
                      </a:cubicBezTo>
                      <a:cubicBezTo>
                        <a:pt x="26" y="18"/>
                        <a:pt x="28" y="17"/>
                        <a:pt x="29" y="16"/>
                      </a:cubicBezTo>
                      <a:cubicBezTo>
                        <a:pt x="29" y="16"/>
                        <a:pt x="29" y="16"/>
                        <a:pt x="29" y="16"/>
                      </a:cubicBezTo>
                      <a:close/>
                      <a:moveTo>
                        <a:pt x="19" y="17"/>
                      </a:moveTo>
                      <a:cubicBezTo>
                        <a:pt x="19" y="17"/>
                        <a:pt x="18" y="18"/>
                        <a:pt x="18" y="18"/>
                      </a:cubicBezTo>
                      <a:cubicBezTo>
                        <a:pt x="19" y="17"/>
                        <a:pt x="20" y="16"/>
                        <a:pt x="21" y="16"/>
                      </a:cubicBezTo>
                      <a:cubicBezTo>
                        <a:pt x="20" y="16"/>
                        <a:pt x="20" y="17"/>
                        <a:pt x="19" y="17"/>
                      </a:cubicBezTo>
                      <a:close/>
                      <a:moveTo>
                        <a:pt x="21" y="15"/>
                      </a:moveTo>
                      <a:cubicBezTo>
                        <a:pt x="20" y="16"/>
                        <a:pt x="20" y="16"/>
                        <a:pt x="19" y="17"/>
                      </a:cubicBezTo>
                      <a:cubicBezTo>
                        <a:pt x="19" y="17"/>
                        <a:pt x="19" y="17"/>
                        <a:pt x="20" y="16"/>
                      </a:cubicBezTo>
                      <a:cubicBezTo>
                        <a:pt x="20" y="16"/>
                        <a:pt x="21" y="16"/>
                        <a:pt x="21" y="15"/>
                      </a:cubicBezTo>
                      <a:close/>
                      <a:moveTo>
                        <a:pt x="21" y="14"/>
                      </a:moveTo>
                      <a:cubicBezTo>
                        <a:pt x="20" y="15"/>
                        <a:pt x="19" y="16"/>
                        <a:pt x="18" y="16"/>
                      </a:cubicBezTo>
                      <a:cubicBezTo>
                        <a:pt x="17" y="17"/>
                        <a:pt x="16" y="17"/>
                        <a:pt x="16" y="18"/>
                      </a:cubicBezTo>
                      <a:cubicBezTo>
                        <a:pt x="16" y="18"/>
                        <a:pt x="16" y="17"/>
                        <a:pt x="17" y="17"/>
                      </a:cubicBezTo>
                      <a:cubicBezTo>
                        <a:pt x="18" y="16"/>
                        <a:pt x="21" y="15"/>
                        <a:pt x="21" y="14"/>
                      </a:cubicBezTo>
                      <a:close/>
                      <a:moveTo>
                        <a:pt x="14" y="12"/>
                      </a:moveTo>
                      <a:cubicBezTo>
                        <a:pt x="14" y="12"/>
                        <a:pt x="15" y="12"/>
                        <a:pt x="15" y="12"/>
                      </a:cubicBezTo>
                      <a:cubicBezTo>
                        <a:pt x="13" y="13"/>
                        <a:pt x="11" y="14"/>
                        <a:pt x="9" y="16"/>
                      </a:cubicBezTo>
                      <a:cubicBezTo>
                        <a:pt x="11" y="15"/>
                        <a:pt x="12" y="13"/>
                        <a:pt x="14" y="12"/>
                      </a:cubicBezTo>
                      <a:close/>
                      <a:moveTo>
                        <a:pt x="16" y="12"/>
                      </a:moveTo>
                      <a:cubicBezTo>
                        <a:pt x="15" y="12"/>
                        <a:pt x="15" y="13"/>
                        <a:pt x="15" y="13"/>
                      </a:cubicBezTo>
                      <a:cubicBezTo>
                        <a:pt x="14" y="13"/>
                        <a:pt x="14" y="13"/>
                        <a:pt x="14" y="13"/>
                      </a:cubicBezTo>
                      <a:cubicBezTo>
                        <a:pt x="13" y="14"/>
                        <a:pt x="12" y="15"/>
                        <a:pt x="12" y="15"/>
                      </a:cubicBezTo>
                      <a:cubicBezTo>
                        <a:pt x="13" y="14"/>
                        <a:pt x="14" y="13"/>
                        <a:pt x="16" y="12"/>
                      </a:cubicBezTo>
                      <a:close/>
                      <a:moveTo>
                        <a:pt x="13" y="10"/>
                      </a:moveTo>
                      <a:cubicBezTo>
                        <a:pt x="16" y="8"/>
                        <a:pt x="17" y="8"/>
                        <a:pt x="15" y="10"/>
                      </a:cubicBezTo>
                      <a:cubicBezTo>
                        <a:pt x="15" y="10"/>
                        <a:pt x="15" y="10"/>
                        <a:pt x="15" y="10"/>
                      </a:cubicBezTo>
                      <a:cubicBezTo>
                        <a:pt x="13" y="11"/>
                        <a:pt x="11" y="12"/>
                        <a:pt x="9" y="13"/>
                      </a:cubicBezTo>
                      <a:cubicBezTo>
                        <a:pt x="9" y="13"/>
                        <a:pt x="9" y="13"/>
                        <a:pt x="8" y="14"/>
                      </a:cubicBezTo>
                      <a:cubicBezTo>
                        <a:pt x="9" y="13"/>
                        <a:pt x="9" y="13"/>
                        <a:pt x="9" y="13"/>
                      </a:cubicBezTo>
                      <a:cubicBezTo>
                        <a:pt x="10" y="12"/>
                        <a:pt x="12" y="11"/>
                        <a:pt x="13" y="10"/>
                      </a:cubicBezTo>
                      <a:close/>
                      <a:moveTo>
                        <a:pt x="7" y="14"/>
                      </a:moveTo>
                      <a:cubicBezTo>
                        <a:pt x="7" y="14"/>
                        <a:pt x="7" y="14"/>
                        <a:pt x="6" y="15"/>
                      </a:cubicBezTo>
                      <a:cubicBezTo>
                        <a:pt x="6" y="14"/>
                        <a:pt x="7" y="14"/>
                        <a:pt x="7" y="14"/>
                      </a:cubicBezTo>
                      <a:cubicBezTo>
                        <a:pt x="8" y="13"/>
                        <a:pt x="10" y="11"/>
                        <a:pt x="12" y="10"/>
                      </a:cubicBezTo>
                      <a:cubicBezTo>
                        <a:pt x="10" y="11"/>
                        <a:pt x="9" y="13"/>
                        <a:pt x="7" y="14"/>
                      </a:cubicBezTo>
                      <a:close/>
                      <a:moveTo>
                        <a:pt x="13" y="9"/>
                      </a:moveTo>
                      <a:cubicBezTo>
                        <a:pt x="14" y="8"/>
                        <a:pt x="16" y="7"/>
                        <a:pt x="13" y="9"/>
                      </a:cubicBezTo>
                      <a:cubicBezTo>
                        <a:pt x="12" y="10"/>
                        <a:pt x="12" y="10"/>
                        <a:pt x="11" y="10"/>
                      </a:cubicBezTo>
                      <a:cubicBezTo>
                        <a:pt x="12" y="10"/>
                        <a:pt x="12" y="9"/>
                        <a:pt x="13" y="9"/>
                      </a:cubicBezTo>
                      <a:close/>
                      <a:moveTo>
                        <a:pt x="9" y="11"/>
                      </a:moveTo>
                      <a:cubicBezTo>
                        <a:pt x="9" y="12"/>
                        <a:pt x="9" y="12"/>
                        <a:pt x="8" y="12"/>
                      </a:cubicBezTo>
                      <a:cubicBezTo>
                        <a:pt x="8" y="12"/>
                        <a:pt x="8" y="13"/>
                        <a:pt x="7" y="13"/>
                      </a:cubicBezTo>
                      <a:cubicBezTo>
                        <a:pt x="7" y="13"/>
                        <a:pt x="8" y="13"/>
                        <a:pt x="8" y="12"/>
                      </a:cubicBezTo>
                      <a:cubicBezTo>
                        <a:pt x="8" y="12"/>
                        <a:pt x="8" y="12"/>
                        <a:pt x="8" y="12"/>
                      </a:cubicBezTo>
                      <a:cubicBezTo>
                        <a:pt x="11" y="10"/>
                        <a:pt x="14" y="8"/>
                        <a:pt x="9" y="11"/>
                      </a:cubicBezTo>
                      <a:close/>
                      <a:moveTo>
                        <a:pt x="7" y="9"/>
                      </a:moveTo>
                      <a:cubicBezTo>
                        <a:pt x="6" y="9"/>
                        <a:pt x="6" y="10"/>
                        <a:pt x="5" y="10"/>
                      </a:cubicBezTo>
                      <a:cubicBezTo>
                        <a:pt x="5" y="10"/>
                        <a:pt x="5" y="10"/>
                        <a:pt x="5" y="10"/>
                      </a:cubicBezTo>
                      <a:cubicBezTo>
                        <a:pt x="6" y="10"/>
                        <a:pt x="8" y="8"/>
                        <a:pt x="9" y="7"/>
                      </a:cubicBezTo>
                      <a:cubicBezTo>
                        <a:pt x="9" y="7"/>
                        <a:pt x="10" y="7"/>
                        <a:pt x="10" y="7"/>
                      </a:cubicBezTo>
                      <a:cubicBezTo>
                        <a:pt x="9" y="7"/>
                        <a:pt x="8" y="8"/>
                        <a:pt x="7" y="9"/>
                      </a:cubicBezTo>
                      <a:close/>
                      <a:moveTo>
                        <a:pt x="6" y="11"/>
                      </a:moveTo>
                      <a:cubicBezTo>
                        <a:pt x="7" y="10"/>
                        <a:pt x="9" y="9"/>
                        <a:pt x="10" y="8"/>
                      </a:cubicBezTo>
                      <a:cubicBezTo>
                        <a:pt x="11" y="8"/>
                        <a:pt x="11" y="8"/>
                        <a:pt x="11" y="8"/>
                      </a:cubicBezTo>
                      <a:cubicBezTo>
                        <a:pt x="10" y="8"/>
                        <a:pt x="9" y="9"/>
                        <a:pt x="8" y="10"/>
                      </a:cubicBezTo>
                      <a:cubicBezTo>
                        <a:pt x="8" y="10"/>
                        <a:pt x="2" y="14"/>
                        <a:pt x="6" y="11"/>
                      </a:cubicBezTo>
                      <a:close/>
                      <a:moveTo>
                        <a:pt x="5" y="13"/>
                      </a:moveTo>
                      <a:cubicBezTo>
                        <a:pt x="4" y="13"/>
                        <a:pt x="4" y="14"/>
                        <a:pt x="4" y="14"/>
                      </a:cubicBezTo>
                      <a:cubicBezTo>
                        <a:pt x="4" y="14"/>
                        <a:pt x="4" y="14"/>
                        <a:pt x="4" y="14"/>
                      </a:cubicBezTo>
                      <a:cubicBezTo>
                        <a:pt x="4" y="14"/>
                        <a:pt x="4" y="14"/>
                        <a:pt x="4" y="14"/>
                      </a:cubicBezTo>
                      <a:cubicBezTo>
                        <a:pt x="5" y="13"/>
                        <a:pt x="6" y="12"/>
                        <a:pt x="7" y="12"/>
                      </a:cubicBezTo>
                      <a:cubicBezTo>
                        <a:pt x="7" y="11"/>
                        <a:pt x="8" y="11"/>
                        <a:pt x="9" y="10"/>
                      </a:cubicBezTo>
                      <a:cubicBezTo>
                        <a:pt x="9" y="10"/>
                        <a:pt x="9" y="10"/>
                        <a:pt x="9" y="10"/>
                      </a:cubicBezTo>
                      <a:cubicBezTo>
                        <a:pt x="9" y="10"/>
                        <a:pt x="9" y="10"/>
                        <a:pt x="9" y="10"/>
                      </a:cubicBezTo>
                      <a:cubicBezTo>
                        <a:pt x="7" y="11"/>
                        <a:pt x="6" y="12"/>
                        <a:pt x="5" y="13"/>
                      </a:cubicBezTo>
                      <a:close/>
                      <a:moveTo>
                        <a:pt x="6" y="18"/>
                      </a:moveTo>
                      <a:cubicBezTo>
                        <a:pt x="8" y="17"/>
                        <a:pt x="11" y="15"/>
                        <a:pt x="13" y="13"/>
                      </a:cubicBezTo>
                      <a:cubicBezTo>
                        <a:pt x="13" y="13"/>
                        <a:pt x="13" y="14"/>
                        <a:pt x="12" y="14"/>
                      </a:cubicBezTo>
                      <a:cubicBezTo>
                        <a:pt x="10" y="16"/>
                        <a:pt x="7" y="17"/>
                        <a:pt x="5" y="19"/>
                      </a:cubicBezTo>
                      <a:cubicBezTo>
                        <a:pt x="5" y="19"/>
                        <a:pt x="6" y="19"/>
                        <a:pt x="6" y="18"/>
                      </a:cubicBezTo>
                      <a:close/>
                      <a:moveTo>
                        <a:pt x="8" y="18"/>
                      </a:moveTo>
                      <a:cubicBezTo>
                        <a:pt x="8" y="18"/>
                        <a:pt x="8" y="18"/>
                        <a:pt x="8" y="18"/>
                      </a:cubicBezTo>
                      <a:cubicBezTo>
                        <a:pt x="6" y="19"/>
                        <a:pt x="4" y="21"/>
                        <a:pt x="3" y="22"/>
                      </a:cubicBezTo>
                      <a:cubicBezTo>
                        <a:pt x="5" y="20"/>
                        <a:pt x="7" y="18"/>
                        <a:pt x="10" y="16"/>
                      </a:cubicBezTo>
                      <a:cubicBezTo>
                        <a:pt x="9" y="17"/>
                        <a:pt x="8" y="18"/>
                        <a:pt x="8" y="18"/>
                      </a:cubicBezTo>
                      <a:close/>
                      <a:moveTo>
                        <a:pt x="9" y="18"/>
                      </a:moveTo>
                      <a:cubicBezTo>
                        <a:pt x="10" y="17"/>
                        <a:pt x="10" y="17"/>
                        <a:pt x="10" y="17"/>
                      </a:cubicBezTo>
                      <a:cubicBezTo>
                        <a:pt x="12" y="16"/>
                        <a:pt x="13" y="15"/>
                        <a:pt x="14" y="14"/>
                      </a:cubicBezTo>
                      <a:cubicBezTo>
                        <a:pt x="15" y="14"/>
                        <a:pt x="15" y="14"/>
                        <a:pt x="15" y="14"/>
                      </a:cubicBezTo>
                      <a:cubicBezTo>
                        <a:pt x="15" y="14"/>
                        <a:pt x="15" y="14"/>
                        <a:pt x="15" y="14"/>
                      </a:cubicBezTo>
                      <a:cubicBezTo>
                        <a:pt x="14" y="15"/>
                        <a:pt x="13" y="16"/>
                        <a:pt x="12" y="16"/>
                      </a:cubicBezTo>
                      <a:cubicBezTo>
                        <a:pt x="11" y="17"/>
                        <a:pt x="10" y="17"/>
                        <a:pt x="9" y="18"/>
                      </a:cubicBezTo>
                      <a:close/>
                      <a:moveTo>
                        <a:pt x="3" y="26"/>
                      </a:moveTo>
                      <a:cubicBezTo>
                        <a:pt x="4" y="26"/>
                        <a:pt x="4" y="25"/>
                        <a:pt x="4" y="25"/>
                      </a:cubicBezTo>
                      <a:cubicBezTo>
                        <a:pt x="5" y="24"/>
                        <a:pt x="5" y="24"/>
                        <a:pt x="6" y="23"/>
                      </a:cubicBezTo>
                      <a:cubicBezTo>
                        <a:pt x="5" y="24"/>
                        <a:pt x="4" y="25"/>
                        <a:pt x="3" y="26"/>
                      </a:cubicBezTo>
                      <a:close/>
                      <a:moveTo>
                        <a:pt x="10" y="20"/>
                      </a:moveTo>
                      <a:cubicBezTo>
                        <a:pt x="8" y="22"/>
                        <a:pt x="6" y="23"/>
                        <a:pt x="5" y="25"/>
                      </a:cubicBezTo>
                      <a:cubicBezTo>
                        <a:pt x="6" y="24"/>
                        <a:pt x="7" y="23"/>
                        <a:pt x="8" y="22"/>
                      </a:cubicBezTo>
                      <a:cubicBezTo>
                        <a:pt x="8" y="21"/>
                        <a:pt x="9" y="21"/>
                        <a:pt x="9" y="21"/>
                      </a:cubicBezTo>
                      <a:cubicBezTo>
                        <a:pt x="10" y="20"/>
                        <a:pt x="10" y="20"/>
                        <a:pt x="11" y="19"/>
                      </a:cubicBezTo>
                      <a:cubicBezTo>
                        <a:pt x="11" y="19"/>
                        <a:pt x="11" y="19"/>
                        <a:pt x="11" y="19"/>
                      </a:cubicBezTo>
                      <a:cubicBezTo>
                        <a:pt x="11" y="20"/>
                        <a:pt x="10" y="20"/>
                        <a:pt x="10" y="20"/>
                      </a:cubicBezTo>
                      <a:close/>
                      <a:moveTo>
                        <a:pt x="10" y="19"/>
                      </a:moveTo>
                      <a:cubicBezTo>
                        <a:pt x="10" y="20"/>
                        <a:pt x="9" y="20"/>
                        <a:pt x="9" y="21"/>
                      </a:cubicBezTo>
                      <a:cubicBezTo>
                        <a:pt x="9" y="20"/>
                        <a:pt x="9" y="20"/>
                        <a:pt x="10" y="20"/>
                      </a:cubicBezTo>
                      <a:cubicBezTo>
                        <a:pt x="11" y="19"/>
                        <a:pt x="12" y="18"/>
                        <a:pt x="13" y="17"/>
                      </a:cubicBezTo>
                      <a:cubicBezTo>
                        <a:pt x="13" y="16"/>
                        <a:pt x="14" y="16"/>
                        <a:pt x="15" y="15"/>
                      </a:cubicBezTo>
                      <a:cubicBezTo>
                        <a:pt x="15" y="15"/>
                        <a:pt x="16" y="14"/>
                        <a:pt x="17" y="14"/>
                      </a:cubicBezTo>
                      <a:cubicBezTo>
                        <a:pt x="17" y="14"/>
                        <a:pt x="17" y="14"/>
                        <a:pt x="17" y="14"/>
                      </a:cubicBezTo>
                      <a:cubicBezTo>
                        <a:pt x="15" y="15"/>
                        <a:pt x="13" y="18"/>
                        <a:pt x="10" y="19"/>
                      </a:cubicBezTo>
                      <a:close/>
                      <a:moveTo>
                        <a:pt x="13" y="18"/>
                      </a:moveTo>
                      <a:cubicBezTo>
                        <a:pt x="13" y="18"/>
                        <a:pt x="13" y="18"/>
                        <a:pt x="13" y="18"/>
                      </a:cubicBezTo>
                      <a:cubicBezTo>
                        <a:pt x="14" y="18"/>
                        <a:pt x="14" y="17"/>
                        <a:pt x="15" y="16"/>
                      </a:cubicBezTo>
                      <a:cubicBezTo>
                        <a:pt x="17" y="15"/>
                        <a:pt x="19" y="14"/>
                        <a:pt x="20" y="13"/>
                      </a:cubicBezTo>
                      <a:cubicBezTo>
                        <a:pt x="19" y="14"/>
                        <a:pt x="18" y="14"/>
                        <a:pt x="18" y="15"/>
                      </a:cubicBezTo>
                      <a:cubicBezTo>
                        <a:pt x="16" y="16"/>
                        <a:pt x="15" y="17"/>
                        <a:pt x="13" y="18"/>
                      </a:cubicBezTo>
                      <a:close/>
                      <a:moveTo>
                        <a:pt x="18" y="15"/>
                      </a:moveTo>
                      <a:cubicBezTo>
                        <a:pt x="18" y="15"/>
                        <a:pt x="19" y="15"/>
                        <a:pt x="19" y="14"/>
                      </a:cubicBezTo>
                      <a:cubicBezTo>
                        <a:pt x="22" y="13"/>
                        <a:pt x="18" y="16"/>
                        <a:pt x="16" y="17"/>
                      </a:cubicBezTo>
                      <a:cubicBezTo>
                        <a:pt x="17" y="16"/>
                        <a:pt x="17" y="16"/>
                        <a:pt x="18" y="15"/>
                      </a:cubicBezTo>
                      <a:close/>
                      <a:moveTo>
                        <a:pt x="12" y="20"/>
                      </a:moveTo>
                      <a:cubicBezTo>
                        <a:pt x="13" y="20"/>
                        <a:pt x="13" y="19"/>
                        <a:pt x="14" y="19"/>
                      </a:cubicBezTo>
                      <a:cubicBezTo>
                        <a:pt x="14" y="18"/>
                        <a:pt x="15" y="18"/>
                        <a:pt x="16" y="18"/>
                      </a:cubicBezTo>
                      <a:cubicBezTo>
                        <a:pt x="15" y="18"/>
                        <a:pt x="15" y="18"/>
                        <a:pt x="14" y="19"/>
                      </a:cubicBezTo>
                      <a:cubicBezTo>
                        <a:pt x="14" y="19"/>
                        <a:pt x="14" y="19"/>
                        <a:pt x="13" y="20"/>
                      </a:cubicBezTo>
                      <a:cubicBezTo>
                        <a:pt x="13" y="20"/>
                        <a:pt x="13" y="20"/>
                        <a:pt x="12" y="20"/>
                      </a:cubicBezTo>
                      <a:close/>
                      <a:moveTo>
                        <a:pt x="14" y="19"/>
                      </a:moveTo>
                      <a:cubicBezTo>
                        <a:pt x="14" y="19"/>
                        <a:pt x="14" y="19"/>
                        <a:pt x="15" y="19"/>
                      </a:cubicBezTo>
                      <a:cubicBezTo>
                        <a:pt x="16" y="18"/>
                        <a:pt x="17" y="17"/>
                        <a:pt x="17" y="17"/>
                      </a:cubicBezTo>
                      <a:cubicBezTo>
                        <a:pt x="17" y="18"/>
                        <a:pt x="16" y="18"/>
                        <a:pt x="15" y="19"/>
                      </a:cubicBezTo>
                      <a:cubicBezTo>
                        <a:pt x="15" y="19"/>
                        <a:pt x="15" y="19"/>
                        <a:pt x="15" y="19"/>
                      </a:cubicBezTo>
                      <a:cubicBezTo>
                        <a:pt x="15" y="19"/>
                        <a:pt x="15" y="19"/>
                        <a:pt x="15" y="19"/>
                      </a:cubicBezTo>
                      <a:cubicBezTo>
                        <a:pt x="15" y="20"/>
                        <a:pt x="14" y="20"/>
                        <a:pt x="13" y="21"/>
                      </a:cubicBezTo>
                      <a:cubicBezTo>
                        <a:pt x="11" y="22"/>
                        <a:pt x="10" y="23"/>
                        <a:pt x="8" y="25"/>
                      </a:cubicBezTo>
                      <a:cubicBezTo>
                        <a:pt x="10" y="23"/>
                        <a:pt x="12" y="21"/>
                        <a:pt x="14" y="19"/>
                      </a:cubicBezTo>
                      <a:close/>
                      <a:moveTo>
                        <a:pt x="10" y="24"/>
                      </a:moveTo>
                      <a:cubicBezTo>
                        <a:pt x="9" y="25"/>
                        <a:pt x="9" y="25"/>
                        <a:pt x="8" y="25"/>
                      </a:cubicBezTo>
                      <a:cubicBezTo>
                        <a:pt x="8" y="26"/>
                        <a:pt x="7" y="26"/>
                        <a:pt x="6" y="27"/>
                      </a:cubicBezTo>
                      <a:cubicBezTo>
                        <a:pt x="7" y="26"/>
                        <a:pt x="8" y="25"/>
                        <a:pt x="8" y="25"/>
                      </a:cubicBezTo>
                      <a:cubicBezTo>
                        <a:pt x="9" y="24"/>
                        <a:pt x="10" y="23"/>
                        <a:pt x="12" y="22"/>
                      </a:cubicBezTo>
                      <a:cubicBezTo>
                        <a:pt x="11" y="23"/>
                        <a:pt x="10" y="23"/>
                        <a:pt x="10" y="24"/>
                      </a:cubicBezTo>
                      <a:close/>
                      <a:moveTo>
                        <a:pt x="12" y="22"/>
                      </a:moveTo>
                      <a:cubicBezTo>
                        <a:pt x="13" y="22"/>
                        <a:pt x="13" y="21"/>
                        <a:pt x="14" y="21"/>
                      </a:cubicBezTo>
                      <a:cubicBezTo>
                        <a:pt x="15" y="20"/>
                        <a:pt x="15" y="20"/>
                        <a:pt x="16" y="19"/>
                      </a:cubicBezTo>
                      <a:cubicBezTo>
                        <a:pt x="16" y="19"/>
                        <a:pt x="16" y="20"/>
                        <a:pt x="15" y="20"/>
                      </a:cubicBezTo>
                      <a:cubicBezTo>
                        <a:pt x="14" y="21"/>
                        <a:pt x="13" y="21"/>
                        <a:pt x="12" y="22"/>
                      </a:cubicBezTo>
                      <a:close/>
                      <a:moveTo>
                        <a:pt x="6" y="30"/>
                      </a:moveTo>
                      <a:cubicBezTo>
                        <a:pt x="3" y="33"/>
                        <a:pt x="5" y="31"/>
                        <a:pt x="7" y="29"/>
                      </a:cubicBezTo>
                      <a:cubicBezTo>
                        <a:pt x="6" y="30"/>
                        <a:pt x="6" y="30"/>
                        <a:pt x="6" y="30"/>
                      </a:cubicBezTo>
                      <a:close/>
                      <a:moveTo>
                        <a:pt x="9" y="29"/>
                      </a:moveTo>
                      <a:cubicBezTo>
                        <a:pt x="10" y="28"/>
                        <a:pt x="4" y="34"/>
                        <a:pt x="6" y="31"/>
                      </a:cubicBezTo>
                      <a:cubicBezTo>
                        <a:pt x="8" y="30"/>
                        <a:pt x="9" y="28"/>
                        <a:pt x="11" y="27"/>
                      </a:cubicBezTo>
                      <a:cubicBezTo>
                        <a:pt x="11" y="28"/>
                        <a:pt x="10" y="28"/>
                        <a:pt x="9" y="29"/>
                      </a:cubicBezTo>
                      <a:close/>
                      <a:moveTo>
                        <a:pt x="16" y="23"/>
                      </a:moveTo>
                      <a:cubicBezTo>
                        <a:pt x="15" y="23"/>
                        <a:pt x="14" y="24"/>
                        <a:pt x="13" y="25"/>
                      </a:cubicBezTo>
                      <a:cubicBezTo>
                        <a:pt x="12" y="26"/>
                        <a:pt x="11" y="27"/>
                        <a:pt x="10" y="28"/>
                      </a:cubicBezTo>
                      <a:cubicBezTo>
                        <a:pt x="9" y="28"/>
                        <a:pt x="9" y="28"/>
                        <a:pt x="9" y="28"/>
                      </a:cubicBezTo>
                      <a:cubicBezTo>
                        <a:pt x="11" y="26"/>
                        <a:pt x="12" y="24"/>
                        <a:pt x="14" y="23"/>
                      </a:cubicBezTo>
                      <a:cubicBezTo>
                        <a:pt x="16" y="21"/>
                        <a:pt x="19" y="19"/>
                        <a:pt x="21" y="17"/>
                      </a:cubicBezTo>
                      <a:cubicBezTo>
                        <a:pt x="22" y="16"/>
                        <a:pt x="23" y="16"/>
                        <a:pt x="24" y="15"/>
                      </a:cubicBezTo>
                      <a:cubicBezTo>
                        <a:pt x="27" y="13"/>
                        <a:pt x="23" y="16"/>
                        <a:pt x="22" y="17"/>
                      </a:cubicBezTo>
                      <a:cubicBezTo>
                        <a:pt x="21" y="18"/>
                        <a:pt x="20" y="19"/>
                        <a:pt x="18" y="20"/>
                      </a:cubicBezTo>
                      <a:cubicBezTo>
                        <a:pt x="18" y="20"/>
                        <a:pt x="18" y="20"/>
                        <a:pt x="18" y="20"/>
                      </a:cubicBezTo>
                      <a:cubicBezTo>
                        <a:pt x="19" y="20"/>
                        <a:pt x="19" y="20"/>
                        <a:pt x="19" y="20"/>
                      </a:cubicBezTo>
                      <a:cubicBezTo>
                        <a:pt x="18" y="21"/>
                        <a:pt x="17" y="22"/>
                        <a:pt x="16" y="23"/>
                      </a:cubicBezTo>
                      <a:close/>
                      <a:moveTo>
                        <a:pt x="22" y="18"/>
                      </a:moveTo>
                      <a:cubicBezTo>
                        <a:pt x="21" y="18"/>
                        <a:pt x="21" y="18"/>
                        <a:pt x="20" y="19"/>
                      </a:cubicBezTo>
                      <a:cubicBezTo>
                        <a:pt x="20" y="19"/>
                        <a:pt x="20" y="18"/>
                        <a:pt x="21" y="18"/>
                      </a:cubicBezTo>
                      <a:cubicBezTo>
                        <a:pt x="22" y="17"/>
                        <a:pt x="22" y="17"/>
                        <a:pt x="23" y="16"/>
                      </a:cubicBezTo>
                      <a:cubicBezTo>
                        <a:pt x="23" y="17"/>
                        <a:pt x="22" y="17"/>
                        <a:pt x="22" y="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68" name="Freeform 458"/>
                <p:cNvSpPr/>
                <p:nvPr/>
              </p:nvSpPr>
              <p:spPr bwMode="auto">
                <a:xfrm>
                  <a:off x="1485900" y="2525713"/>
                  <a:ext cx="1588" cy="0"/>
                </a:xfrm>
                <a:custGeom>
                  <a:avLst/>
                  <a:gdLst>
                    <a:gd name="T0" fmla="*/ 1 w 1"/>
                    <a:gd name="T1" fmla="*/ 1 w 1"/>
                    <a:gd name="T2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69" name="Freeform 459"/>
                <p:cNvSpPr/>
                <p:nvPr/>
              </p:nvSpPr>
              <p:spPr bwMode="auto">
                <a:xfrm>
                  <a:off x="1506538" y="2533651"/>
                  <a:ext cx="1588" cy="0"/>
                </a:xfrm>
                <a:custGeom>
                  <a:avLst/>
                  <a:gdLst>
                    <a:gd name="T0" fmla="*/ 0 w 1"/>
                    <a:gd name="T1" fmla="*/ 0 w 1"/>
                    <a:gd name="T2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70" name="Oval 460"/>
                <p:cNvSpPr>
                  <a:spLocks noChangeArrowheads="1"/>
                </p:cNvSpPr>
                <p:nvPr/>
              </p:nvSpPr>
              <p:spPr bwMode="auto">
                <a:xfrm>
                  <a:off x="1493838" y="2541588"/>
                  <a:ext cx="1588" cy="1588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71" name="Freeform 461"/>
                <p:cNvSpPr/>
                <p:nvPr/>
              </p:nvSpPr>
              <p:spPr bwMode="auto">
                <a:xfrm>
                  <a:off x="1500188" y="2533651"/>
                  <a:ext cx="0" cy="1588"/>
                </a:xfrm>
                <a:custGeom>
                  <a:avLst/>
                  <a:gdLst>
                    <a:gd name="T0" fmla="*/ 1 h 1"/>
                    <a:gd name="T1" fmla="*/ 0 h 1"/>
                    <a:gd name="T2" fmla="*/ 0 h 1"/>
                    <a:gd name="T3" fmla="*/ 1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</a:cxnLst>
                  <a:rect l="0" t="0" r="r" b="b"/>
                  <a:pathLst>
                    <a:path h="1">
                      <a:moveTo>
                        <a:pt x="0" y="1"/>
                      </a:moveTo>
                      <a:cubicBezTo>
                        <a:pt x="0" y="1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72" name="Freeform 462"/>
                <p:cNvSpPr/>
                <p:nvPr/>
              </p:nvSpPr>
              <p:spPr bwMode="auto">
                <a:xfrm>
                  <a:off x="1506538" y="2532063"/>
                  <a:ext cx="3175" cy="1588"/>
                </a:xfrm>
                <a:custGeom>
                  <a:avLst/>
                  <a:gdLst>
                    <a:gd name="T0" fmla="*/ 0 w 3"/>
                    <a:gd name="T1" fmla="*/ 2 h 2"/>
                    <a:gd name="T2" fmla="*/ 0 w 3"/>
                    <a:gd name="T3" fmla="*/ 2 h 2"/>
                    <a:gd name="T4" fmla="*/ 0 w 3"/>
                    <a:gd name="T5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" h="2">
                      <a:moveTo>
                        <a:pt x="0" y="2"/>
                      </a:move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3" y="0"/>
                        <a:pt x="2" y="1"/>
                        <a:pt x="0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73" name="Freeform 463"/>
                <p:cNvSpPr/>
                <p:nvPr/>
              </p:nvSpPr>
              <p:spPr bwMode="auto">
                <a:xfrm>
                  <a:off x="1506538" y="2530476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74" name="Freeform 464"/>
                <p:cNvSpPr/>
                <p:nvPr/>
              </p:nvSpPr>
              <p:spPr bwMode="auto">
                <a:xfrm>
                  <a:off x="1500188" y="2528888"/>
                  <a:ext cx="0" cy="0"/>
                </a:xfrm>
                <a:custGeom>
                  <a:avLst/>
                  <a:gdLst>
                    <a:gd name="T0" fmla="*/ 0 w 1"/>
                    <a:gd name="T1" fmla="*/ 1 h 1"/>
                    <a:gd name="T2" fmla="*/ 0 w 1"/>
                    <a:gd name="T3" fmla="*/ 1 h 1"/>
                    <a:gd name="T4" fmla="*/ 1 w 1"/>
                    <a:gd name="T5" fmla="*/ 0 h 1"/>
                    <a:gd name="T6" fmla="*/ 0 w 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1">
                      <a:moveTo>
                        <a:pt x="0" y="1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1" y="0"/>
                        <a:pt x="1" y="0"/>
                      </a:cubicBezTo>
                      <a:cubicBezTo>
                        <a:pt x="1" y="0"/>
                        <a:pt x="0" y="1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75" name="Freeform 465"/>
                <p:cNvSpPr/>
                <p:nvPr/>
              </p:nvSpPr>
              <p:spPr bwMode="auto">
                <a:xfrm>
                  <a:off x="1498600" y="2528888"/>
                  <a:ext cx="1588" cy="0"/>
                </a:xfrm>
                <a:custGeom>
                  <a:avLst/>
                  <a:gdLst>
                    <a:gd name="T0" fmla="*/ 1 w 1"/>
                    <a:gd name="T1" fmla="*/ 1 w 1"/>
                    <a:gd name="T2" fmla="*/ 0 w 1"/>
                    <a:gd name="T3" fmla="*/ 0 w 1"/>
                    <a:gd name="T4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  <a:cxn ang="0">
                      <a:pos x="T4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76" name="Freeform 466"/>
                <p:cNvSpPr/>
                <p:nvPr/>
              </p:nvSpPr>
              <p:spPr bwMode="auto">
                <a:xfrm>
                  <a:off x="1490663" y="2530476"/>
                  <a:ext cx="1588" cy="1588"/>
                </a:xfrm>
                <a:custGeom>
                  <a:avLst/>
                  <a:gdLst>
                    <a:gd name="T0" fmla="*/ 2 w 2"/>
                    <a:gd name="T1" fmla="*/ 0 h 2"/>
                    <a:gd name="T2" fmla="*/ 0 w 2"/>
                    <a:gd name="T3" fmla="*/ 2 h 2"/>
                    <a:gd name="T4" fmla="*/ 2 w 2"/>
                    <a:gd name="T5" fmla="*/ 1 h 2"/>
                    <a:gd name="T6" fmla="*/ 2 w 2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" h="2">
                      <a:moveTo>
                        <a:pt x="2" y="0"/>
                      </a:moveTo>
                      <a:cubicBezTo>
                        <a:pt x="2" y="1"/>
                        <a:pt x="1" y="1"/>
                        <a:pt x="0" y="2"/>
                      </a:cubicBezTo>
                      <a:cubicBezTo>
                        <a:pt x="1" y="1"/>
                        <a:pt x="1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77" name="Freeform 467"/>
                <p:cNvSpPr/>
                <p:nvPr/>
              </p:nvSpPr>
              <p:spPr bwMode="auto">
                <a:xfrm>
                  <a:off x="1485900" y="2528888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78" name="Freeform 468"/>
                <p:cNvSpPr/>
                <p:nvPr/>
              </p:nvSpPr>
              <p:spPr bwMode="auto">
                <a:xfrm>
                  <a:off x="1490663" y="2524126"/>
                  <a:ext cx="1588" cy="0"/>
                </a:xfrm>
                <a:custGeom>
                  <a:avLst/>
                  <a:gdLst>
                    <a:gd name="T0" fmla="*/ 0 w 1"/>
                    <a:gd name="T1" fmla="*/ 1 w 1"/>
                    <a:gd name="T2" fmla="*/ 0 w 1"/>
                    <a:gd name="T3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cubicBezTo>
                        <a:pt x="0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79" name="Freeform 469"/>
                <p:cNvSpPr/>
                <p:nvPr/>
              </p:nvSpPr>
              <p:spPr bwMode="auto">
                <a:xfrm>
                  <a:off x="1485900" y="2528888"/>
                  <a:ext cx="1588" cy="0"/>
                </a:xfrm>
                <a:custGeom>
                  <a:avLst/>
                  <a:gdLst>
                    <a:gd name="T0" fmla="*/ 1 w 1"/>
                    <a:gd name="T1" fmla="*/ 0 w 1"/>
                    <a:gd name="T2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1" y="0"/>
                        <a:pt x="1" y="0"/>
                        <a:pt x="0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80" name="Freeform 470"/>
                <p:cNvSpPr/>
                <p:nvPr/>
              </p:nvSpPr>
              <p:spPr bwMode="auto">
                <a:xfrm>
                  <a:off x="1492250" y="2524126"/>
                  <a:ext cx="1588" cy="0"/>
                </a:xfrm>
                <a:custGeom>
                  <a:avLst/>
                  <a:gdLst>
                    <a:gd name="T0" fmla="*/ 0 w 1"/>
                    <a:gd name="T1" fmla="*/ 1 w 1"/>
                    <a:gd name="T2" fmla="*/ 1 w 1"/>
                    <a:gd name="T3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cubicBezTo>
                        <a:pt x="0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81" name="Freeform 471"/>
                <p:cNvSpPr/>
                <p:nvPr/>
              </p:nvSpPr>
              <p:spPr bwMode="auto">
                <a:xfrm>
                  <a:off x="1485900" y="2530476"/>
                  <a:ext cx="1588" cy="0"/>
                </a:xfrm>
                <a:custGeom>
                  <a:avLst/>
                  <a:gdLst>
                    <a:gd name="T0" fmla="*/ 1 w 1"/>
                    <a:gd name="T1" fmla="*/ 0 w 1"/>
                    <a:gd name="T2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82" name="Freeform 472"/>
                <p:cNvSpPr/>
                <p:nvPr/>
              </p:nvSpPr>
              <p:spPr bwMode="auto">
                <a:xfrm>
                  <a:off x="1487488" y="2532063"/>
                  <a:ext cx="0" cy="0"/>
                </a:xfrm>
                <a:custGeom>
                  <a:avLst/>
                  <a:gdLst>
                    <a:gd name="T0" fmla="*/ 1 w 1"/>
                    <a:gd name="T1" fmla="*/ 0 h 1"/>
                    <a:gd name="T2" fmla="*/ 1 w 1"/>
                    <a:gd name="T3" fmla="*/ 1 h 1"/>
                    <a:gd name="T4" fmla="*/ 0 w 1"/>
                    <a:gd name="T5" fmla="*/ 1 h 1"/>
                    <a:gd name="T6" fmla="*/ 1 w 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1" y="0"/>
                        <a:pt x="1" y="0"/>
                        <a:pt x="1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1" y="1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83" name="Freeform 473"/>
                <p:cNvSpPr/>
                <p:nvPr/>
              </p:nvSpPr>
              <p:spPr bwMode="auto">
                <a:xfrm>
                  <a:off x="1482725" y="2532063"/>
                  <a:ext cx="9525" cy="7938"/>
                </a:xfrm>
                <a:custGeom>
                  <a:avLst/>
                  <a:gdLst>
                    <a:gd name="T0" fmla="*/ 8 w 9"/>
                    <a:gd name="T1" fmla="*/ 1 h 8"/>
                    <a:gd name="T2" fmla="*/ 9 w 9"/>
                    <a:gd name="T3" fmla="*/ 0 h 8"/>
                    <a:gd name="T4" fmla="*/ 5 w 9"/>
                    <a:gd name="T5" fmla="*/ 4 h 8"/>
                    <a:gd name="T6" fmla="*/ 8 w 9"/>
                    <a:gd name="T7" fmla="*/ 1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9" h="8">
                      <a:moveTo>
                        <a:pt x="8" y="1"/>
                      </a:moveTo>
                      <a:cubicBezTo>
                        <a:pt x="8" y="1"/>
                        <a:pt x="9" y="1"/>
                        <a:pt x="9" y="0"/>
                      </a:cubicBezTo>
                      <a:cubicBezTo>
                        <a:pt x="7" y="1"/>
                        <a:pt x="6" y="2"/>
                        <a:pt x="5" y="4"/>
                      </a:cubicBezTo>
                      <a:cubicBezTo>
                        <a:pt x="0" y="8"/>
                        <a:pt x="6" y="3"/>
                        <a:pt x="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84" name="Rectangle 474"/>
                <p:cNvSpPr>
                  <a:spLocks noChangeArrowheads="1"/>
                </p:cNvSpPr>
                <p:nvPr/>
              </p:nvSpPr>
              <p:spPr bwMode="auto">
                <a:xfrm>
                  <a:off x="1492250" y="2535238"/>
                  <a:ext cx="1588" cy="158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85" name="Freeform 475"/>
                <p:cNvSpPr/>
                <p:nvPr/>
              </p:nvSpPr>
              <p:spPr bwMode="auto">
                <a:xfrm>
                  <a:off x="1497013" y="2535238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618" name="组合 1617"/>
              <p:cNvGrpSpPr/>
              <p:nvPr/>
            </p:nvGrpSpPr>
            <p:grpSpPr>
              <a:xfrm>
                <a:off x="817563" y="2030413"/>
                <a:ext cx="765175" cy="765175"/>
                <a:chOff x="817563" y="2030413"/>
                <a:chExt cx="765175" cy="765175"/>
              </a:xfrm>
              <a:grpFill/>
            </p:grpSpPr>
            <p:grpSp>
              <p:nvGrpSpPr>
                <p:cNvPr id="5" name="Group 407"/>
                <p:cNvGrpSpPr/>
                <p:nvPr/>
              </p:nvGrpSpPr>
              <p:grpSpPr bwMode="auto">
                <a:xfrm>
                  <a:off x="817563" y="2030413"/>
                  <a:ext cx="765175" cy="763588"/>
                  <a:chOff x="515" y="1279"/>
                  <a:chExt cx="482" cy="481"/>
                </a:xfrm>
                <a:grpFill/>
              </p:grpSpPr>
              <p:sp>
                <p:nvSpPr>
                  <p:cNvPr id="1217" name="Freeform 207"/>
                  <p:cNvSpPr/>
                  <p:nvPr/>
                </p:nvSpPr>
                <p:spPr bwMode="auto">
                  <a:xfrm>
                    <a:off x="652" y="1424"/>
                    <a:ext cx="7" cy="4"/>
                  </a:xfrm>
                  <a:custGeom>
                    <a:avLst/>
                    <a:gdLst>
                      <a:gd name="T0" fmla="*/ 4 w 11"/>
                      <a:gd name="T1" fmla="*/ 0 h 7"/>
                      <a:gd name="T2" fmla="*/ 1 w 11"/>
                      <a:gd name="T3" fmla="*/ 5 h 7"/>
                      <a:gd name="T4" fmla="*/ 2 w 11"/>
                      <a:gd name="T5" fmla="*/ 7 h 7"/>
                      <a:gd name="T6" fmla="*/ 10 w 11"/>
                      <a:gd name="T7" fmla="*/ 7 h 7"/>
                      <a:gd name="T8" fmla="*/ 11 w 11"/>
                      <a:gd name="T9" fmla="*/ 6 h 7"/>
                      <a:gd name="T10" fmla="*/ 11 w 11"/>
                      <a:gd name="T11" fmla="*/ 2 h 7"/>
                      <a:gd name="T12" fmla="*/ 10 w 11"/>
                      <a:gd name="T13" fmla="*/ 0 h 7"/>
                      <a:gd name="T14" fmla="*/ 4 w 11"/>
                      <a:gd name="T15" fmla="*/ 0 h 7"/>
                      <a:gd name="T16" fmla="*/ 3 w 11"/>
                      <a:gd name="T17" fmla="*/ 3 h 7"/>
                      <a:gd name="T18" fmla="*/ 3 w 11"/>
                      <a:gd name="T19" fmla="*/ 2 h 7"/>
                      <a:gd name="T20" fmla="*/ 2 w 11"/>
                      <a:gd name="T21" fmla="*/ 3 h 7"/>
                      <a:gd name="T22" fmla="*/ 4 w 11"/>
                      <a:gd name="T23" fmla="*/ 5 h 7"/>
                      <a:gd name="T24" fmla="*/ 6 w 11"/>
                      <a:gd name="T25" fmla="*/ 5 h 7"/>
                      <a:gd name="T26" fmla="*/ 4 w 11"/>
                      <a:gd name="T27" fmla="*/ 2 h 7"/>
                      <a:gd name="T28" fmla="*/ 2 w 11"/>
                      <a:gd name="T29" fmla="*/ 3 h 7"/>
                      <a:gd name="T30" fmla="*/ 3 w 11"/>
                      <a:gd name="T31" fmla="*/ 6 h 7"/>
                      <a:gd name="T32" fmla="*/ 7 w 11"/>
                      <a:gd name="T33" fmla="*/ 6 h 7"/>
                      <a:gd name="T34" fmla="*/ 8 w 11"/>
                      <a:gd name="T35" fmla="*/ 3 h 7"/>
                      <a:gd name="T36" fmla="*/ 8 w 11"/>
                      <a:gd name="T37" fmla="*/ 3 h 7"/>
                      <a:gd name="T38" fmla="*/ 5 w 11"/>
                      <a:gd name="T39" fmla="*/ 4 h 7"/>
                      <a:gd name="T40" fmla="*/ 7 w 11"/>
                      <a:gd name="T41" fmla="*/ 6 h 7"/>
                      <a:gd name="T42" fmla="*/ 7 w 11"/>
                      <a:gd name="T43" fmla="*/ 3 h 7"/>
                      <a:gd name="T44" fmla="*/ 3 w 11"/>
                      <a:gd name="T45" fmla="*/ 3 h 7"/>
                      <a:gd name="T46" fmla="*/ 4 w 11"/>
                      <a:gd name="T47" fmla="*/ 6 h 7"/>
                      <a:gd name="T48" fmla="*/ 6 w 11"/>
                      <a:gd name="T49" fmla="*/ 5 h 7"/>
                      <a:gd name="T50" fmla="*/ 4 w 11"/>
                      <a:gd name="T51" fmla="*/ 2 h 7"/>
                      <a:gd name="T52" fmla="*/ 3 w 11"/>
                      <a:gd name="T53" fmla="*/ 3 h 7"/>
                      <a:gd name="T54" fmla="*/ 5 w 11"/>
                      <a:gd name="T55" fmla="*/ 5 h 7"/>
                      <a:gd name="T56" fmla="*/ 4 w 11"/>
                      <a:gd name="T57" fmla="*/ 0 h 7"/>
                      <a:gd name="T58" fmla="*/ 4 w 11"/>
                      <a:gd name="T59" fmla="*/ 3 h 7"/>
                      <a:gd name="T60" fmla="*/ 10 w 11"/>
                      <a:gd name="T61" fmla="*/ 3 h 7"/>
                      <a:gd name="T62" fmla="*/ 8 w 11"/>
                      <a:gd name="T63" fmla="*/ 2 h 7"/>
                      <a:gd name="T64" fmla="*/ 8 w 11"/>
                      <a:gd name="T65" fmla="*/ 6 h 7"/>
                      <a:gd name="T66" fmla="*/ 10 w 11"/>
                      <a:gd name="T67" fmla="*/ 4 h 7"/>
                      <a:gd name="T68" fmla="*/ 2 w 11"/>
                      <a:gd name="T69" fmla="*/ 4 h 7"/>
                      <a:gd name="T70" fmla="*/ 3 w 11"/>
                      <a:gd name="T71" fmla="*/ 5 h 7"/>
                      <a:gd name="T72" fmla="*/ 4 w 11"/>
                      <a:gd name="T73" fmla="*/ 2 h 7"/>
                      <a:gd name="T74" fmla="*/ 4 w 11"/>
                      <a:gd name="T75" fmla="*/ 0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</a:cxnLst>
                    <a:rect l="0" t="0" r="r" b="b"/>
                    <a:pathLst>
                      <a:path w="11" h="7">
                        <a:moveTo>
                          <a:pt x="4" y="0"/>
                        </a:moveTo>
                        <a:cubicBezTo>
                          <a:pt x="1" y="0"/>
                          <a:pt x="1" y="3"/>
                          <a:pt x="1" y="5"/>
                        </a:cubicBezTo>
                        <a:cubicBezTo>
                          <a:pt x="0" y="6"/>
                          <a:pt x="1" y="6"/>
                          <a:pt x="2" y="7"/>
                        </a:cubicBezTo>
                        <a:cubicBezTo>
                          <a:pt x="4" y="7"/>
                          <a:pt x="7" y="7"/>
                          <a:pt x="10" y="7"/>
                        </a:cubicBezTo>
                        <a:cubicBezTo>
                          <a:pt x="11" y="7"/>
                          <a:pt x="11" y="6"/>
                          <a:pt x="11" y="6"/>
                        </a:cubicBezTo>
                        <a:cubicBezTo>
                          <a:pt x="11" y="4"/>
                          <a:pt x="11" y="3"/>
                          <a:pt x="11" y="2"/>
                        </a:cubicBezTo>
                        <a:cubicBezTo>
                          <a:pt x="11" y="1"/>
                          <a:pt x="11" y="1"/>
                          <a:pt x="10" y="0"/>
                        </a:cubicBezTo>
                        <a:cubicBezTo>
                          <a:pt x="8" y="0"/>
                          <a:pt x="6" y="0"/>
                          <a:pt x="4" y="0"/>
                        </a:cubicBezTo>
                        <a:cubicBezTo>
                          <a:pt x="2" y="0"/>
                          <a:pt x="2" y="2"/>
                          <a:pt x="3" y="3"/>
                        </a:cubicBezTo>
                        <a:cubicBezTo>
                          <a:pt x="3" y="3"/>
                          <a:pt x="3" y="3"/>
                          <a:pt x="3" y="2"/>
                        </a:cubicBezTo>
                        <a:cubicBezTo>
                          <a:pt x="3" y="3"/>
                          <a:pt x="3" y="3"/>
                          <a:pt x="2" y="3"/>
                        </a:cubicBezTo>
                        <a:cubicBezTo>
                          <a:pt x="2" y="5"/>
                          <a:pt x="3" y="6"/>
                          <a:pt x="4" y="5"/>
                        </a:cubicBezTo>
                        <a:cubicBezTo>
                          <a:pt x="5" y="5"/>
                          <a:pt x="5" y="5"/>
                          <a:pt x="6" y="5"/>
                        </a:cubicBezTo>
                        <a:cubicBezTo>
                          <a:pt x="7" y="4"/>
                          <a:pt x="6" y="2"/>
                          <a:pt x="4" y="2"/>
                        </a:cubicBezTo>
                        <a:cubicBezTo>
                          <a:pt x="4" y="3"/>
                          <a:pt x="3" y="3"/>
                          <a:pt x="2" y="3"/>
                        </a:cubicBezTo>
                        <a:cubicBezTo>
                          <a:pt x="1" y="4"/>
                          <a:pt x="2" y="6"/>
                          <a:pt x="3" y="6"/>
                        </a:cubicBezTo>
                        <a:cubicBezTo>
                          <a:pt x="5" y="6"/>
                          <a:pt x="6" y="6"/>
                          <a:pt x="7" y="6"/>
                        </a:cubicBezTo>
                        <a:cubicBezTo>
                          <a:pt x="9" y="6"/>
                          <a:pt x="9" y="4"/>
                          <a:pt x="8" y="3"/>
                        </a:cubicBezTo>
                        <a:cubicBezTo>
                          <a:pt x="8" y="3"/>
                          <a:pt x="8" y="3"/>
                          <a:pt x="8" y="3"/>
                        </a:cubicBezTo>
                        <a:cubicBezTo>
                          <a:pt x="7" y="2"/>
                          <a:pt x="4" y="3"/>
                          <a:pt x="5" y="4"/>
                        </a:cubicBezTo>
                        <a:cubicBezTo>
                          <a:pt x="6" y="5"/>
                          <a:pt x="6" y="5"/>
                          <a:pt x="7" y="6"/>
                        </a:cubicBezTo>
                        <a:cubicBezTo>
                          <a:pt x="7" y="5"/>
                          <a:pt x="7" y="4"/>
                          <a:pt x="7" y="3"/>
                        </a:cubicBezTo>
                        <a:cubicBezTo>
                          <a:pt x="6" y="3"/>
                          <a:pt x="5" y="3"/>
                          <a:pt x="3" y="3"/>
                        </a:cubicBezTo>
                        <a:cubicBezTo>
                          <a:pt x="3" y="4"/>
                          <a:pt x="4" y="5"/>
                          <a:pt x="4" y="6"/>
                        </a:cubicBezTo>
                        <a:cubicBezTo>
                          <a:pt x="5" y="5"/>
                          <a:pt x="5" y="5"/>
                          <a:pt x="6" y="5"/>
                        </a:cubicBezTo>
                        <a:cubicBezTo>
                          <a:pt x="5" y="4"/>
                          <a:pt x="5" y="3"/>
                          <a:pt x="4" y="2"/>
                        </a:cubicBezTo>
                        <a:cubicBezTo>
                          <a:pt x="4" y="3"/>
                          <a:pt x="3" y="3"/>
                          <a:pt x="3" y="3"/>
                        </a:cubicBezTo>
                        <a:cubicBezTo>
                          <a:pt x="4" y="4"/>
                          <a:pt x="4" y="4"/>
                          <a:pt x="5" y="5"/>
                        </a:cubicBezTo>
                        <a:cubicBezTo>
                          <a:pt x="6" y="3"/>
                          <a:pt x="6" y="2"/>
                          <a:pt x="4" y="0"/>
                        </a:cubicBezTo>
                        <a:cubicBezTo>
                          <a:pt x="4" y="1"/>
                          <a:pt x="4" y="2"/>
                          <a:pt x="4" y="3"/>
                        </a:cubicBezTo>
                        <a:cubicBezTo>
                          <a:pt x="6" y="3"/>
                          <a:pt x="8" y="3"/>
                          <a:pt x="10" y="3"/>
                        </a:cubicBezTo>
                        <a:cubicBezTo>
                          <a:pt x="9" y="3"/>
                          <a:pt x="9" y="2"/>
                          <a:pt x="8" y="2"/>
                        </a:cubicBezTo>
                        <a:cubicBezTo>
                          <a:pt x="9" y="3"/>
                          <a:pt x="8" y="4"/>
                          <a:pt x="8" y="6"/>
                        </a:cubicBezTo>
                        <a:cubicBezTo>
                          <a:pt x="9" y="5"/>
                          <a:pt x="9" y="5"/>
                          <a:pt x="10" y="4"/>
                        </a:cubicBezTo>
                        <a:cubicBezTo>
                          <a:pt x="7" y="4"/>
                          <a:pt x="5" y="5"/>
                          <a:pt x="2" y="4"/>
                        </a:cubicBezTo>
                        <a:cubicBezTo>
                          <a:pt x="3" y="4"/>
                          <a:pt x="3" y="5"/>
                          <a:pt x="3" y="5"/>
                        </a:cubicBezTo>
                        <a:cubicBezTo>
                          <a:pt x="4" y="5"/>
                          <a:pt x="4" y="2"/>
                          <a:pt x="4" y="2"/>
                        </a:cubicBezTo>
                        <a:cubicBezTo>
                          <a:pt x="6" y="2"/>
                          <a:pt x="6" y="0"/>
                          <a:pt x="4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18" name="Freeform 208"/>
                  <p:cNvSpPr/>
                  <p:nvPr/>
                </p:nvSpPr>
                <p:spPr bwMode="auto">
                  <a:xfrm>
                    <a:off x="654" y="1424"/>
                    <a:ext cx="3" cy="3"/>
                  </a:xfrm>
                  <a:custGeom>
                    <a:avLst/>
                    <a:gdLst>
                      <a:gd name="T0" fmla="*/ 3 w 5"/>
                      <a:gd name="T1" fmla="*/ 3 h 4"/>
                      <a:gd name="T2" fmla="*/ 3 w 5"/>
                      <a:gd name="T3" fmla="*/ 3 h 4"/>
                      <a:gd name="T4" fmla="*/ 2 w 5"/>
                      <a:gd name="T5" fmla="*/ 3 h 4"/>
                      <a:gd name="T6" fmla="*/ 2 w 5"/>
                      <a:gd name="T7" fmla="*/ 3 h 4"/>
                      <a:gd name="T8" fmla="*/ 2 w 5"/>
                      <a:gd name="T9" fmla="*/ 2 h 4"/>
                      <a:gd name="T10" fmla="*/ 2 w 5"/>
                      <a:gd name="T11" fmla="*/ 3 h 4"/>
                      <a:gd name="T12" fmla="*/ 5 w 5"/>
                      <a:gd name="T13" fmla="*/ 2 h 4"/>
                      <a:gd name="T14" fmla="*/ 2 w 5"/>
                      <a:gd name="T15" fmla="*/ 1 h 4"/>
                      <a:gd name="T16" fmla="*/ 3 w 5"/>
                      <a:gd name="T17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4">
                        <a:moveTo>
                          <a:pt x="3" y="3"/>
                        </a:move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3" y="3"/>
                          <a:pt x="3" y="3"/>
                          <a:pt x="2" y="3"/>
                        </a:cubicBezTo>
                        <a:cubicBezTo>
                          <a:pt x="2" y="3"/>
                          <a:pt x="2" y="3"/>
                          <a:pt x="2" y="3"/>
                        </a:cubicBezTo>
                        <a:cubicBezTo>
                          <a:pt x="2" y="3"/>
                          <a:pt x="2" y="3"/>
                          <a:pt x="2" y="2"/>
                        </a:cubicBezTo>
                        <a:cubicBezTo>
                          <a:pt x="2" y="3"/>
                          <a:pt x="2" y="3"/>
                          <a:pt x="2" y="3"/>
                        </a:cubicBezTo>
                        <a:cubicBezTo>
                          <a:pt x="3" y="4"/>
                          <a:pt x="5" y="4"/>
                          <a:pt x="5" y="2"/>
                        </a:cubicBezTo>
                        <a:cubicBezTo>
                          <a:pt x="4" y="1"/>
                          <a:pt x="3" y="0"/>
                          <a:pt x="2" y="1"/>
                        </a:cubicBezTo>
                        <a:cubicBezTo>
                          <a:pt x="0" y="1"/>
                          <a:pt x="1" y="4"/>
                          <a:pt x="3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19" name="Freeform 209"/>
                  <p:cNvSpPr/>
                  <p:nvPr/>
                </p:nvSpPr>
                <p:spPr bwMode="auto">
                  <a:xfrm>
                    <a:off x="647" y="1402"/>
                    <a:ext cx="20" cy="22"/>
                  </a:xfrm>
                  <a:custGeom>
                    <a:avLst/>
                    <a:gdLst>
                      <a:gd name="T0" fmla="*/ 4 w 30"/>
                      <a:gd name="T1" fmla="*/ 21 h 32"/>
                      <a:gd name="T2" fmla="*/ 8 w 30"/>
                      <a:gd name="T3" fmla="*/ 20 h 32"/>
                      <a:gd name="T4" fmla="*/ 6 w 30"/>
                      <a:gd name="T5" fmla="*/ 19 h 32"/>
                      <a:gd name="T6" fmla="*/ 13 w 30"/>
                      <a:gd name="T7" fmla="*/ 30 h 32"/>
                      <a:gd name="T8" fmla="*/ 23 w 30"/>
                      <a:gd name="T9" fmla="*/ 24 h 32"/>
                      <a:gd name="T10" fmla="*/ 11 w 30"/>
                      <a:gd name="T11" fmla="*/ 16 h 32"/>
                      <a:gd name="T12" fmla="*/ 6 w 30"/>
                      <a:gd name="T13" fmla="*/ 12 h 32"/>
                      <a:gd name="T14" fmla="*/ 14 w 30"/>
                      <a:gd name="T15" fmla="*/ 8 h 32"/>
                      <a:gd name="T16" fmla="*/ 28 w 30"/>
                      <a:gd name="T17" fmla="*/ 10 h 32"/>
                      <a:gd name="T18" fmla="*/ 29 w 30"/>
                      <a:gd name="T19" fmla="*/ 8 h 32"/>
                      <a:gd name="T20" fmla="*/ 29 w 30"/>
                      <a:gd name="T21" fmla="*/ 5 h 32"/>
                      <a:gd name="T22" fmla="*/ 27 w 30"/>
                      <a:gd name="T23" fmla="*/ 4 h 32"/>
                      <a:gd name="T24" fmla="*/ 5 w 30"/>
                      <a:gd name="T25" fmla="*/ 7 h 32"/>
                      <a:gd name="T26" fmla="*/ 8 w 30"/>
                      <a:gd name="T27" fmla="*/ 9 h 32"/>
                      <a:gd name="T28" fmla="*/ 12 w 30"/>
                      <a:gd name="T29" fmla="*/ 6 h 32"/>
                      <a:gd name="T30" fmla="*/ 12 w 30"/>
                      <a:gd name="T31" fmla="*/ 3 h 32"/>
                      <a:gd name="T32" fmla="*/ 3 w 30"/>
                      <a:gd name="T33" fmla="*/ 7 h 32"/>
                      <a:gd name="T34" fmla="*/ 5 w 30"/>
                      <a:gd name="T35" fmla="*/ 9 h 32"/>
                      <a:gd name="T36" fmla="*/ 21 w 30"/>
                      <a:gd name="T37" fmla="*/ 7 h 32"/>
                      <a:gd name="T38" fmla="*/ 29 w 30"/>
                      <a:gd name="T39" fmla="*/ 8 h 32"/>
                      <a:gd name="T40" fmla="*/ 28 w 30"/>
                      <a:gd name="T41" fmla="*/ 6 h 32"/>
                      <a:gd name="T42" fmla="*/ 28 w 30"/>
                      <a:gd name="T43" fmla="*/ 6 h 32"/>
                      <a:gd name="T44" fmla="*/ 26 w 30"/>
                      <a:gd name="T45" fmla="*/ 8 h 32"/>
                      <a:gd name="T46" fmla="*/ 27 w 30"/>
                      <a:gd name="T47" fmla="*/ 8 h 32"/>
                      <a:gd name="T48" fmla="*/ 27 w 30"/>
                      <a:gd name="T49" fmla="*/ 6 h 32"/>
                      <a:gd name="T50" fmla="*/ 15 w 30"/>
                      <a:gd name="T51" fmla="*/ 3 h 32"/>
                      <a:gd name="T52" fmla="*/ 4 w 30"/>
                      <a:gd name="T53" fmla="*/ 7 h 32"/>
                      <a:gd name="T54" fmla="*/ 5 w 30"/>
                      <a:gd name="T55" fmla="*/ 9 h 32"/>
                      <a:gd name="T56" fmla="*/ 12 w 30"/>
                      <a:gd name="T57" fmla="*/ 6 h 32"/>
                      <a:gd name="T58" fmla="*/ 12 w 30"/>
                      <a:gd name="T59" fmla="*/ 3 h 32"/>
                      <a:gd name="T60" fmla="*/ 5 w 30"/>
                      <a:gd name="T61" fmla="*/ 8 h 32"/>
                      <a:gd name="T62" fmla="*/ 8 w 30"/>
                      <a:gd name="T63" fmla="*/ 9 h 32"/>
                      <a:gd name="T64" fmla="*/ 28 w 30"/>
                      <a:gd name="T65" fmla="*/ 7 h 32"/>
                      <a:gd name="T66" fmla="*/ 26 w 30"/>
                      <a:gd name="T67" fmla="*/ 6 h 32"/>
                      <a:gd name="T68" fmla="*/ 27 w 30"/>
                      <a:gd name="T69" fmla="*/ 8 h 32"/>
                      <a:gd name="T70" fmla="*/ 28 w 30"/>
                      <a:gd name="T71" fmla="*/ 7 h 32"/>
                      <a:gd name="T72" fmla="*/ 3 w 30"/>
                      <a:gd name="T73" fmla="*/ 12 h 32"/>
                      <a:gd name="T74" fmla="*/ 13 w 30"/>
                      <a:gd name="T75" fmla="*/ 19 h 32"/>
                      <a:gd name="T76" fmla="*/ 16 w 30"/>
                      <a:gd name="T77" fmla="*/ 20 h 32"/>
                      <a:gd name="T78" fmla="*/ 16 w 30"/>
                      <a:gd name="T79" fmla="*/ 28 h 32"/>
                      <a:gd name="T80" fmla="*/ 9 w 30"/>
                      <a:gd name="T81" fmla="*/ 19 h 32"/>
                      <a:gd name="T82" fmla="*/ 7 w 30"/>
                      <a:gd name="T83" fmla="*/ 18 h 32"/>
                      <a:gd name="T84" fmla="*/ 4 w 30"/>
                      <a:gd name="T85" fmla="*/ 18 h 32"/>
                      <a:gd name="T86" fmla="*/ 4 w 30"/>
                      <a:gd name="T87" fmla="*/ 21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</a:cxnLst>
                    <a:rect l="0" t="0" r="r" b="b"/>
                    <a:pathLst>
                      <a:path w="30" h="32">
                        <a:moveTo>
                          <a:pt x="4" y="21"/>
                        </a:moveTo>
                        <a:cubicBezTo>
                          <a:pt x="6" y="21"/>
                          <a:pt x="7" y="21"/>
                          <a:pt x="8" y="20"/>
                        </a:cubicBezTo>
                        <a:cubicBezTo>
                          <a:pt x="8" y="20"/>
                          <a:pt x="7" y="19"/>
                          <a:pt x="6" y="19"/>
                        </a:cubicBezTo>
                        <a:cubicBezTo>
                          <a:pt x="6" y="24"/>
                          <a:pt x="8" y="28"/>
                          <a:pt x="13" y="30"/>
                        </a:cubicBezTo>
                        <a:cubicBezTo>
                          <a:pt x="18" y="32"/>
                          <a:pt x="23" y="28"/>
                          <a:pt x="23" y="24"/>
                        </a:cubicBezTo>
                        <a:cubicBezTo>
                          <a:pt x="24" y="17"/>
                          <a:pt x="15" y="17"/>
                          <a:pt x="11" y="16"/>
                        </a:cubicBezTo>
                        <a:cubicBezTo>
                          <a:pt x="9" y="16"/>
                          <a:pt x="7" y="14"/>
                          <a:pt x="6" y="12"/>
                        </a:cubicBezTo>
                        <a:cubicBezTo>
                          <a:pt x="4" y="8"/>
                          <a:pt x="12" y="8"/>
                          <a:pt x="14" y="8"/>
                        </a:cubicBezTo>
                        <a:cubicBezTo>
                          <a:pt x="18" y="8"/>
                          <a:pt x="23" y="10"/>
                          <a:pt x="28" y="10"/>
                        </a:cubicBezTo>
                        <a:cubicBezTo>
                          <a:pt x="29" y="10"/>
                          <a:pt x="29" y="9"/>
                          <a:pt x="29" y="8"/>
                        </a:cubicBezTo>
                        <a:cubicBezTo>
                          <a:pt x="30" y="6"/>
                          <a:pt x="30" y="7"/>
                          <a:pt x="29" y="5"/>
                        </a:cubicBezTo>
                        <a:cubicBezTo>
                          <a:pt x="29" y="4"/>
                          <a:pt x="28" y="4"/>
                          <a:pt x="27" y="4"/>
                        </a:cubicBezTo>
                        <a:cubicBezTo>
                          <a:pt x="20" y="5"/>
                          <a:pt x="12" y="2"/>
                          <a:pt x="5" y="7"/>
                        </a:cubicBezTo>
                        <a:cubicBezTo>
                          <a:pt x="6" y="8"/>
                          <a:pt x="7" y="8"/>
                          <a:pt x="8" y="9"/>
                        </a:cubicBezTo>
                        <a:cubicBezTo>
                          <a:pt x="9" y="7"/>
                          <a:pt x="11" y="6"/>
                          <a:pt x="12" y="6"/>
                        </a:cubicBezTo>
                        <a:cubicBezTo>
                          <a:pt x="14" y="5"/>
                          <a:pt x="13" y="3"/>
                          <a:pt x="12" y="3"/>
                        </a:cubicBezTo>
                        <a:cubicBezTo>
                          <a:pt x="8" y="4"/>
                          <a:pt x="6" y="4"/>
                          <a:pt x="3" y="7"/>
                        </a:cubicBezTo>
                        <a:cubicBezTo>
                          <a:pt x="2" y="8"/>
                          <a:pt x="4" y="10"/>
                          <a:pt x="5" y="9"/>
                        </a:cubicBezTo>
                        <a:cubicBezTo>
                          <a:pt x="10" y="6"/>
                          <a:pt x="15" y="6"/>
                          <a:pt x="21" y="7"/>
                        </a:cubicBezTo>
                        <a:cubicBezTo>
                          <a:pt x="23" y="8"/>
                          <a:pt x="27" y="10"/>
                          <a:pt x="29" y="8"/>
                        </a:cubicBezTo>
                        <a:cubicBezTo>
                          <a:pt x="29" y="7"/>
                          <a:pt x="29" y="6"/>
                          <a:pt x="28" y="6"/>
                        </a:cubicBezTo>
                        <a:cubicBezTo>
                          <a:pt x="28" y="6"/>
                          <a:pt x="28" y="6"/>
                          <a:pt x="28" y="6"/>
                        </a:cubicBezTo>
                        <a:cubicBezTo>
                          <a:pt x="27" y="5"/>
                          <a:pt x="25" y="7"/>
                          <a:pt x="26" y="8"/>
                        </a:cubicBezTo>
                        <a:cubicBezTo>
                          <a:pt x="26" y="8"/>
                          <a:pt x="27" y="8"/>
                          <a:pt x="27" y="8"/>
                        </a:cubicBezTo>
                        <a:cubicBezTo>
                          <a:pt x="27" y="8"/>
                          <a:pt x="27" y="7"/>
                          <a:pt x="27" y="6"/>
                        </a:cubicBezTo>
                        <a:cubicBezTo>
                          <a:pt x="26" y="6"/>
                          <a:pt x="16" y="3"/>
                          <a:pt x="15" y="3"/>
                        </a:cubicBezTo>
                        <a:cubicBezTo>
                          <a:pt x="11" y="3"/>
                          <a:pt x="7" y="4"/>
                          <a:pt x="4" y="7"/>
                        </a:cubicBezTo>
                        <a:cubicBezTo>
                          <a:pt x="4" y="7"/>
                          <a:pt x="5" y="8"/>
                          <a:pt x="5" y="9"/>
                        </a:cubicBezTo>
                        <a:cubicBezTo>
                          <a:pt x="7" y="7"/>
                          <a:pt x="10" y="6"/>
                          <a:pt x="12" y="6"/>
                        </a:cubicBezTo>
                        <a:cubicBezTo>
                          <a:pt x="12" y="5"/>
                          <a:pt x="12" y="4"/>
                          <a:pt x="12" y="3"/>
                        </a:cubicBezTo>
                        <a:cubicBezTo>
                          <a:pt x="9" y="4"/>
                          <a:pt x="6" y="5"/>
                          <a:pt x="5" y="8"/>
                        </a:cubicBezTo>
                        <a:cubicBezTo>
                          <a:pt x="4" y="10"/>
                          <a:pt x="7" y="10"/>
                          <a:pt x="8" y="9"/>
                        </a:cubicBezTo>
                        <a:cubicBezTo>
                          <a:pt x="13" y="5"/>
                          <a:pt x="21" y="8"/>
                          <a:pt x="28" y="7"/>
                        </a:cubicBezTo>
                        <a:cubicBezTo>
                          <a:pt x="27" y="6"/>
                          <a:pt x="27" y="6"/>
                          <a:pt x="26" y="6"/>
                        </a:cubicBezTo>
                        <a:cubicBezTo>
                          <a:pt x="26" y="6"/>
                          <a:pt x="26" y="7"/>
                          <a:pt x="27" y="8"/>
                        </a:cubicBezTo>
                        <a:cubicBezTo>
                          <a:pt x="27" y="8"/>
                          <a:pt x="27" y="7"/>
                          <a:pt x="28" y="7"/>
                        </a:cubicBezTo>
                        <a:cubicBezTo>
                          <a:pt x="23" y="7"/>
                          <a:pt x="0" y="0"/>
                          <a:pt x="3" y="12"/>
                        </a:cubicBezTo>
                        <a:cubicBezTo>
                          <a:pt x="4" y="16"/>
                          <a:pt x="9" y="19"/>
                          <a:pt x="13" y="19"/>
                        </a:cubicBezTo>
                        <a:cubicBezTo>
                          <a:pt x="14" y="20"/>
                          <a:pt x="15" y="20"/>
                          <a:pt x="16" y="20"/>
                        </a:cubicBezTo>
                        <a:cubicBezTo>
                          <a:pt x="22" y="21"/>
                          <a:pt x="21" y="27"/>
                          <a:pt x="16" y="28"/>
                        </a:cubicBezTo>
                        <a:cubicBezTo>
                          <a:pt x="11" y="29"/>
                          <a:pt x="9" y="22"/>
                          <a:pt x="9" y="19"/>
                        </a:cubicBezTo>
                        <a:cubicBezTo>
                          <a:pt x="9" y="18"/>
                          <a:pt x="8" y="17"/>
                          <a:pt x="7" y="18"/>
                        </a:cubicBezTo>
                        <a:cubicBezTo>
                          <a:pt x="6" y="18"/>
                          <a:pt x="5" y="18"/>
                          <a:pt x="4" y="18"/>
                        </a:cubicBezTo>
                        <a:cubicBezTo>
                          <a:pt x="2" y="19"/>
                          <a:pt x="2" y="21"/>
                          <a:pt x="4" y="2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20" name="Freeform 210"/>
                  <p:cNvSpPr/>
                  <p:nvPr/>
                </p:nvSpPr>
                <p:spPr bwMode="auto">
                  <a:xfrm>
                    <a:off x="649" y="1415"/>
                    <a:ext cx="16" cy="10"/>
                  </a:xfrm>
                  <a:custGeom>
                    <a:avLst/>
                    <a:gdLst>
                      <a:gd name="T0" fmla="*/ 0 w 24"/>
                      <a:gd name="T1" fmla="*/ 2 h 15"/>
                      <a:gd name="T2" fmla="*/ 9 w 24"/>
                      <a:gd name="T3" fmla="*/ 14 h 15"/>
                      <a:gd name="T4" fmla="*/ 10 w 24"/>
                      <a:gd name="T5" fmla="*/ 12 h 15"/>
                      <a:gd name="T6" fmla="*/ 5 w 24"/>
                      <a:gd name="T7" fmla="*/ 2 h 15"/>
                      <a:gd name="T8" fmla="*/ 2 w 24"/>
                      <a:gd name="T9" fmla="*/ 2 h 15"/>
                      <a:gd name="T10" fmla="*/ 12 w 24"/>
                      <a:gd name="T11" fmla="*/ 13 h 15"/>
                      <a:gd name="T12" fmla="*/ 24 w 24"/>
                      <a:gd name="T13" fmla="*/ 4 h 15"/>
                      <a:gd name="T14" fmla="*/ 21 w 24"/>
                      <a:gd name="T15" fmla="*/ 4 h 15"/>
                      <a:gd name="T16" fmla="*/ 5 w 24"/>
                      <a:gd name="T17" fmla="*/ 2 h 15"/>
                      <a:gd name="T18" fmla="*/ 2 w 24"/>
                      <a:gd name="T19" fmla="*/ 2 h 15"/>
                      <a:gd name="T20" fmla="*/ 8 w 24"/>
                      <a:gd name="T21" fmla="*/ 14 h 15"/>
                      <a:gd name="T22" fmla="*/ 9 w 24"/>
                      <a:gd name="T23" fmla="*/ 12 h 15"/>
                      <a:gd name="T24" fmla="*/ 3 w 24"/>
                      <a:gd name="T25" fmla="*/ 2 h 15"/>
                      <a:gd name="T26" fmla="*/ 0 w 24"/>
                      <a:gd name="T27" fmla="*/ 2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24" h="15">
                        <a:moveTo>
                          <a:pt x="0" y="2"/>
                        </a:moveTo>
                        <a:cubicBezTo>
                          <a:pt x="2" y="8"/>
                          <a:pt x="2" y="13"/>
                          <a:pt x="9" y="14"/>
                        </a:cubicBezTo>
                        <a:cubicBezTo>
                          <a:pt x="10" y="15"/>
                          <a:pt x="11" y="13"/>
                          <a:pt x="10" y="12"/>
                        </a:cubicBezTo>
                        <a:cubicBezTo>
                          <a:pt x="8" y="9"/>
                          <a:pt x="5" y="6"/>
                          <a:pt x="5" y="2"/>
                        </a:cubicBezTo>
                        <a:cubicBezTo>
                          <a:pt x="4" y="2"/>
                          <a:pt x="3" y="2"/>
                          <a:pt x="2" y="2"/>
                        </a:cubicBezTo>
                        <a:cubicBezTo>
                          <a:pt x="2" y="7"/>
                          <a:pt x="6" y="12"/>
                          <a:pt x="12" y="13"/>
                        </a:cubicBezTo>
                        <a:cubicBezTo>
                          <a:pt x="18" y="14"/>
                          <a:pt x="22" y="10"/>
                          <a:pt x="24" y="4"/>
                        </a:cubicBezTo>
                        <a:cubicBezTo>
                          <a:pt x="24" y="3"/>
                          <a:pt x="21" y="2"/>
                          <a:pt x="21" y="4"/>
                        </a:cubicBezTo>
                        <a:cubicBezTo>
                          <a:pt x="18" y="13"/>
                          <a:pt x="6" y="12"/>
                          <a:pt x="5" y="2"/>
                        </a:cubicBezTo>
                        <a:cubicBezTo>
                          <a:pt x="5" y="0"/>
                          <a:pt x="2" y="0"/>
                          <a:pt x="2" y="2"/>
                        </a:cubicBezTo>
                        <a:cubicBezTo>
                          <a:pt x="2" y="7"/>
                          <a:pt x="5" y="10"/>
                          <a:pt x="8" y="14"/>
                        </a:cubicBezTo>
                        <a:cubicBezTo>
                          <a:pt x="8" y="13"/>
                          <a:pt x="9" y="12"/>
                          <a:pt x="9" y="12"/>
                        </a:cubicBezTo>
                        <a:cubicBezTo>
                          <a:pt x="4" y="10"/>
                          <a:pt x="4" y="6"/>
                          <a:pt x="3" y="2"/>
                        </a:cubicBezTo>
                        <a:cubicBezTo>
                          <a:pt x="2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21" name="Freeform 211"/>
                  <p:cNvSpPr/>
                  <p:nvPr/>
                </p:nvSpPr>
                <p:spPr bwMode="auto">
                  <a:xfrm>
                    <a:off x="817" y="1326"/>
                    <a:ext cx="18" cy="28"/>
                  </a:xfrm>
                  <a:custGeom>
                    <a:avLst/>
                    <a:gdLst>
                      <a:gd name="T0" fmla="*/ 27 w 28"/>
                      <a:gd name="T1" fmla="*/ 8 h 42"/>
                      <a:gd name="T2" fmla="*/ 5 w 28"/>
                      <a:gd name="T3" fmla="*/ 8 h 42"/>
                      <a:gd name="T4" fmla="*/ 13 w 28"/>
                      <a:gd name="T5" fmla="*/ 18 h 42"/>
                      <a:gd name="T6" fmla="*/ 21 w 28"/>
                      <a:gd name="T7" fmla="*/ 28 h 42"/>
                      <a:gd name="T8" fmla="*/ 12 w 28"/>
                      <a:gd name="T9" fmla="*/ 37 h 42"/>
                      <a:gd name="T10" fmla="*/ 5 w 28"/>
                      <a:gd name="T11" fmla="*/ 24 h 42"/>
                      <a:gd name="T12" fmla="*/ 2 w 28"/>
                      <a:gd name="T13" fmla="*/ 23 h 42"/>
                      <a:gd name="T14" fmla="*/ 10 w 28"/>
                      <a:gd name="T15" fmla="*/ 40 h 42"/>
                      <a:gd name="T16" fmla="*/ 24 w 28"/>
                      <a:gd name="T17" fmla="*/ 30 h 42"/>
                      <a:gd name="T18" fmla="*/ 14 w 28"/>
                      <a:gd name="T19" fmla="*/ 16 h 42"/>
                      <a:gd name="T20" fmla="*/ 11 w 28"/>
                      <a:gd name="T21" fmla="*/ 6 h 42"/>
                      <a:gd name="T22" fmla="*/ 24 w 28"/>
                      <a:gd name="T23" fmla="*/ 8 h 42"/>
                      <a:gd name="T24" fmla="*/ 27 w 28"/>
                      <a:gd name="T25" fmla="*/ 8 h 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28" h="42">
                        <a:moveTo>
                          <a:pt x="27" y="8"/>
                        </a:moveTo>
                        <a:cubicBezTo>
                          <a:pt x="26" y="0"/>
                          <a:pt x="7" y="0"/>
                          <a:pt x="5" y="8"/>
                        </a:cubicBezTo>
                        <a:cubicBezTo>
                          <a:pt x="3" y="12"/>
                          <a:pt x="10" y="16"/>
                          <a:pt x="13" y="18"/>
                        </a:cubicBezTo>
                        <a:cubicBezTo>
                          <a:pt x="17" y="21"/>
                          <a:pt x="21" y="23"/>
                          <a:pt x="21" y="28"/>
                        </a:cubicBezTo>
                        <a:cubicBezTo>
                          <a:pt x="21" y="33"/>
                          <a:pt x="17" y="37"/>
                          <a:pt x="12" y="37"/>
                        </a:cubicBezTo>
                        <a:cubicBezTo>
                          <a:pt x="3" y="38"/>
                          <a:pt x="3" y="29"/>
                          <a:pt x="5" y="24"/>
                        </a:cubicBezTo>
                        <a:cubicBezTo>
                          <a:pt x="6" y="22"/>
                          <a:pt x="3" y="21"/>
                          <a:pt x="2" y="23"/>
                        </a:cubicBezTo>
                        <a:cubicBezTo>
                          <a:pt x="0" y="31"/>
                          <a:pt x="1" y="37"/>
                          <a:pt x="10" y="40"/>
                        </a:cubicBezTo>
                        <a:cubicBezTo>
                          <a:pt x="16" y="42"/>
                          <a:pt x="23" y="36"/>
                          <a:pt x="24" y="30"/>
                        </a:cubicBezTo>
                        <a:cubicBezTo>
                          <a:pt x="25" y="22"/>
                          <a:pt x="20" y="19"/>
                          <a:pt x="14" y="16"/>
                        </a:cubicBezTo>
                        <a:cubicBezTo>
                          <a:pt x="11" y="13"/>
                          <a:pt x="3" y="7"/>
                          <a:pt x="11" y="6"/>
                        </a:cubicBezTo>
                        <a:cubicBezTo>
                          <a:pt x="14" y="5"/>
                          <a:pt x="24" y="4"/>
                          <a:pt x="24" y="8"/>
                        </a:cubicBezTo>
                        <a:cubicBezTo>
                          <a:pt x="25" y="10"/>
                          <a:pt x="28" y="10"/>
                          <a:pt x="27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22" name="Freeform 212"/>
                  <p:cNvSpPr/>
                  <p:nvPr/>
                </p:nvSpPr>
                <p:spPr bwMode="auto">
                  <a:xfrm>
                    <a:off x="817" y="1322"/>
                    <a:ext cx="14" cy="35"/>
                  </a:xfrm>
                  <a:custGeom>
                    <a:avLst/>
                    <a:gdLst>
                      <a:gd name="T0" fmla="*/ 17 w 21"/>
                      <a:gd name="T1" fmla="*/ 2 h 53"/>
                      <a:gd name="T2" fmla="*/ 0 w 21"/>
                      <a:gd name="T3" fmla="*/ 50 h 53"/>
                      <a:gd name="T4" fmla="*/ 3 w 21"/>
                      <a:gd name="T5" fmla="*/ 51 h 53"/>
                      <a:gd name="T6" fmla="*/ 20 w 21"/>
                      <a:gd name="T7" fmla="*/ 3 h 53"/>
                      <a:gd name="T8" fmla="*/ 17 w 21"/>
                      <a:gd name="T9" fmla="*/ 2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1" h="53">
                        <a:moveTo>
                          <a:pt x="17" y="2"/>
                        </a:moveTo>
                        <a:cubicBezTo>
                          <a:pt x="8" y="16"/>
                          <a:pt x="8" y="34"/>
                          <a:pt x="0" y="50"/>
                        </a:cubicBezTo>
                        <a:cubicBezTo>
                          <a:pt x="0" y="51"/>
                          <a:pt x="2" y="53"/>
                          <a:pt x="3" y="51"/>
                        </a:cubicBezTo>
                        <a:cubicBezTo>
                          <a:pt x="10" y="36"/>
                          <a:pt x="11" y="17"/>
                          <a:pt x="20" y="3"/>
                        </a:cubicBezTo>
                        <a:cubicBezTo>
                          <a:pt x="21" y="1"/>
                          <a:pt x="18" y="0"/>
                          <a:pt x="17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23" name="Freeform 213"/>
                  <p:cNvSpPr/>
                  <p:nvPr/>
                </p:nvSpPr>
                <p:spPr bwMode="auto">
                  <a:xfrm>
                    <a:off x="820" y="1324"/>
                    <a:ext cx="13" cy="33"/>
                  </a:xfrm>
                  <a:custGeom>
                    <a:avLst/>
                    <a:gdLst>
                      <a:gd name="T0" fmla="*/ 20 w 20"/>
                      <a:gd name="T1" fmla="*/ 2 h 50"/>
                      <a:gd name="T2" fmla="*/ 19 w 20"/>
                      <a:gd name="T3" fmla="*/ 1 h 50"/>
                      <a:gd name="T4" fmla="*/ 17 w 20"/>
                      <a:gd name="T5" fmla="*/ 1 h 50"/>
                      <a:gd name="T6" fmla="*/ 10 w 20"/>
                      <a:gd name="T7" fmla="*/ 20 h 50"/>
                      <a:gd name="T8" fmla="*/ 6 w 20"/>
                      <a:gd name="T9" fmla="*/ 33 h 50"/>
                      <a:gd name="T10" fmla="*/ 1 w 20"/>
                      <a:gd name="T11" fmla="*/ 47 h 50"/>
                      <a:gd name="T12" fmla="*/ 3 w 20"/>
                      <a:gd name="T13" fmla="*/ 48 h 50"/>
                      <a:gd name="T14" fmla="*/ 3 w 20"/>
                      <a:gd name="T15" fmla="*/ 48 h 50"/>
                      <a:gd name="T16" fmla="*/ 0 w 20"/>
                      <a:gd name="T17" fmla="*/ 48 h 50"/>
                      <a:gd name="T18" fmla="*/ 0 w 20"/>
                      <a:gd name="T19" fmla="*/ 48 h 50"/>
                      <a:gd name="T20" fmla="*/ 2 w 20"/>
                      <a:gd name="T21" fmla="*/ 49 h 50"/>
                      <a:gd name="T22" fmla="*/ 4 w 20"/>
                      <a:gd name="T23" fmla="*/ 45 h 50"/>
                      <a:gd name="T24" fmla="*/ 10 w 20"/>
                      <a:gd name="T25" fmla="*/ 30 h 50"/>
                      <a:gd name="T26" fmla="*/ 19 w 20"/>
                      <a:gd name="T27" fmla="*/ 2 h 50"/>
                      <a:gd name="T28" fmla="*/ 17 w 20"/>
                      <a:gd name="T29" fmla="*/ 2 h 50"/>
                      <a:gd name="T30" fmla="*/ 17 w 20"/>
                      <a:gd name="T31" fmla="*/ 2 h 50"/>
                      <a:gd name="T32" fmla="*/ 20 w 20"/>
                      <a:gd name="T33" fmla="*/ 2 h 5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20" h="50">
                        <a:moveTo>
                          <a:pt x="20" y="2"/>
                        </a:moveTo>
                        <a:cubicBezTo>
                          <a:pt x="19" y="1"/>
                          <a:pt x="19" y="1"/>
                          <a:pt x="19" y="1"/>
                        </a:cubicBezTo>
                        <a:cubicBezTo>
                          <a:pt x="19" y="0"/>
                          <a:pt x="17" y="0"/>
                          <a:pt x="17" y="1"/>
                        </a:cubicBezTo>
                        <a:cubicBezTo>
                          <a:pt x="14" y="7"/>
                          <a:pt x="12" y="14"/>
                          <a:pt x="10" y="20"/>
                        </a:cubicBezTo>
                        <a:cubicBezTo>
                          <a:pt x="9" y="25"/>
                          <a:pt x="7" y="29"/>
                          <a:pt x="6" y="33"/>
                        </a:cubicBezTo>
                        <a:cubicBezTo>
                          <a:pt x="5" y="35"/>
                          <a:pt x="2" y="46"/>
                          <a:pt x="1" y="47"/>
                        </a:cubicBezTo>
                        <a:cubicBezTo>
                          <a:pt x="1" y="47"/>
                          <a:pt x="2" y="48"/>
                          <a:pt x="3" y="48"/>
                        </a:cubicBezTo>
                        <a:cubicBezTo>
                          <a:pt x="3" y="48"/>
                          <a:pt x="3" y="48"/>
                          <a:pt x="3" y="48"/>
                        </a:cubicBezTo>
                        <a:cubicBezTo>
                          <a:pt x="3" y="46"/>
                          <a:pt x="0" y="46"/>
                          <a:pt x="0" y="48"/>
                        </a:cubicBezTo>
                        <a:cubicBezTo>
                          <a:pt x="0" y="48"/>
                          <a:pt x="0" y="48"/>
                          <a:pt x="0" y="48"/>
                        </a:cubicBezTo>
                        <a:cubicBezTo>
                          <a:pt x="0" y="49"/>
                          <a:pt x="1" y="50"/>
                          <a:pt x="2" y="49"/>
                        </a:cubicBezTo>
                        <a:cubicBezTo>
                          <a:pt x="4" y="49"/>
                          <a:pt x="4" y="46"/>
                          <a:pt x="4" y="45"/>
                        </a:cubicBezTo>
                        <a:cubicBezTo>
                          <a:pt x="6" y="40"/>
                          <a:pt x="8" y="35"/>
                          <a:pt x="10" y="30"/>
                        </a:cubicBezTo>
                        <a:cubicBezTo>
                          <a:pt x="13" y="21"/>
                          <a:pt x="16" y="11"/>
                          <a:pt x="19" y="2"/>
                        </a:cubicBezTo>
                        <a:cubicBezTo>
                          <a:pt x="18" y="2"/>
                          <a:pt x="17" y="2"/>
                          <a:pt x="17" y="2"/>
                        </a:cubicBezTo>
                        <a:cubicBezTo>
                          <a:pt x="17" y="2"/>
                          <a:pt x="17" y="2"/>
                          <a:pt x="17" y="2"/>
                        </a:cubicBezTo>
                        <a:cubicBezTo>
                          <a:pt x="17" y="4"/>
                          <a:pt x="20" y="3"/>
                          <a:pt x="2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24" name="Freeform 214"/>
                  <p:cNvSpPr/>
                  <p:nvPr/>
                </p:nvSpPr>
                <p:spPr bwMode="auto">
                  <a:xfrm>
                    <a:off x="544" y="1510"/>
                    <a:ext cx="26" cy="40"/>
                  </a:xfrm>
                  <a:custGeom>
                    <a:avLst/>
                    <a:gdLst>
                      <a:gd name="T0" fmla="*/ 27 w 39"/>
                      <a:gd name="T1" fmla="*/ 57 h 60"/>
                      <a:gd name="T2" fmla="*/ 16 w 39"/>
                      <a:gd name="T3" fmla="*/ 36 h 60"/>
                      <a:gd name="T4" fmla="*/ 5 w 39"/>
                      <a:gd name="T5" fmla="*/ 22 h 60"/>
                      <a:gd name="T6" fmla="*/ 18 w 39"/>
                      <a:gd name="T7" fmla="*/ 4 h 60"/>
                      <a:gd name="T8" fmla="*/ 33 w 39"/>
                      <a:gd name="T9" fmla="*/ 30 h 60"/>
                      <a:gd name="T10" fmla="*/ 23 w 39"/>
                      <a:gd name="T11" fmla="*/ 57 h 60"/>
                      <a:gd name="T12" fmla="*/ 26 w 39"/>
                      <a:gd name="T13" fmla="*/ 57 h 60"/>
                      <a:gd name="T14" fmla="*/ 37 w 39"/>
                      <a:gd name="T15" fmla="*/ 16 h 60"/>
                      <a:gd name="T16" fmla="*/ 15 w 39"/>
                      <a:gd name="T17" fmla="*/ 1 h 60"/>
                      <a:gd name="T18" fmla="*/ 2 w 39"/>
                      <a:gd name="T19" fmla="*/ 20 h 60"/>
                      <a:gd name="T20" fmla="*/ 9 w 39"/>
                      <a:gd name="T21" fmla="*/ 34 h 60"/>
                      <a:gd name="T22" fmla="*/ 21 w 39"/>
                      <a:gd name="T23" fmla="*/ 48 h 60"/>
                      <a:gd name="T24" fmla="*/ 24 w 39"/>
                      <a:gd name="T25" fmla="*/ 59 h 60"/>
                      <a:gd name="T26" fmla="*/ 27 w 39"/>
                      <a:gd name="T27" fmla="*/ 57 h 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39" h="60">
                        <a:moveTo>
                          <a:pt x="27" y="57"/>
                        </a:moveTo>
                        <a:cubicBezTo>
                          <a:pt x="23" y="49"/>
                          <a:pt x="23" y="43"/>
                          <a:pt x="16" y="36"/>
                        </a:cubicBezTo>
                        <a:cubicBezTo>
                          <a:pt x="11" y="32"/>
                          <a:pt x="7" y="28"/>
                          <a:pt x="5" y="22"/>
                        </a:cubicBezTo>
                        <a:cubicBezTo>
                          <a:pt x="2" y="12"/>
                          <a:pt x="9" y="5"/>
                          <a:pt x="18" y="4"/>
                        </a:cubicBezTo>
                        <a:cubicBezTo>
                          <a:pt x="35" y="1"/>
                          <a:pt x="35" y="20"/>
                          <a:pt x="33" y="30"/>
                        </a:cubicBezTo>
                        <a:cubicBezTo>
                          <a:pt x="30" y="39"/>
                          <a:pt x="24" y="47"/>
                          <a:pt x="23" y="57"/>
                        </a:cubicBezTo>
                        <a:cubicBezTo>
                          <a:pt x="23" y="58"/>
                          <a:pt x="26" y="58"/>
                          <a:pt x="26" y="57"/>
                        </a:cubicBezTo>
                        <a:cubicBezTo>
                          <a:pt x="27" y="43"/>
                          <a:pt x="39" y="31"/>
                          <a:pt x="37" y="16"/>
                        </a:cubicBezTo>
                        <a:cubicBezTo>
                          <a:pt x="35" y="5"/>
                          <a:pt x="27" y="0"/>
                          <a:pt x="15" y="1"/>
                        </a:cubicBezTo>
                        <a:cubicBezTo>
                          <a:pt x="7" y="2"/>
                          <a:pt x="0" y="12"/>
                          <a:pt x="2" y="20"/>
                        </a:cubicBezTo>
                        <a:cubicBezTo>
                          <a:pt x="2" y="26"/>
                          <a:pt x="5" y="30"/>
                          <a:pt x="9" y="34"/>
                        </a:cubicBezTo>
                        <a:cubicBezTo>
                          <a:pt x="14" y="39"/>
                          <a:pt x="19" y="41"/>
                          <a:pt x="21" y="48"/>
                        </a:cubicBezTo>
                        <a:cubicBezTo>
                          <a:pt x="22" y="52"/>
                          <a:pt x="23" y="55"/>
                          <a:pt x="24" y="59"/>
                        </a:cubicBezTo>
                        <a:cubicBezTo>
                          <a:pt x="25" y="60"/>
                          <a:pt x="28" y="59"/>
                          <a:pt x="27" y="5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25" name="Freeform 215"/>
                  <p:cNvSpPr/>
                  <p:nvPr/>
                </p:nvSpPr>
                <p:spPr bwMode="auto">
                  <a:xfrm>
                    <a:off x="549" y="1514"/>
                    <a:ext cx="16" cy="17"/>
                  </a:xfrm>
                  <a:custGeom>
                    <a:avLst/>
                    <a:gdLst>
                      <a:gd name="T0" fmla="*/ 11 w 24"/>
                      <a:gd name="T1" fmla="*/ 22 h 25"/>
                      <a:gd name="T2" fmla="*/ 8 w 24"/>
                      <a:gd name="T3" fmla="*/ 5 h 25"/>
                      <a:gd name="T4" fmla="*/ 20 w 24"/>
                      <a:gd name="T5" fmla="*/ 11 h 25"/>
                      <a:gd name="T6" fmla="*/ 6 w 24"/>
                      <a:gd name="T7" fmla="*/ 19 h 25"/>
                      <a:gd name="T8" fmla="*/ 5 w 24"/>
                      <a:gd name="T9" fmla="*/ 22 h 25"/>
                      <a:gd name="T10" fmla="*/ 23 w 24"/>
                      <a:gd name="T11" fmla="*/ 13 h 25"/>
                      <a:gd name="T12" fmla="*/ 10 w 24"/>
                      <a:gd name="T13" fmla="*/ 1 h 25"/>
                      <a:gd name="T14" fmla="*/ 0 w 24"/>
                      <a:gd name="T15" fmla="*/ 13 h 25"/>
                      <a:gd name="T16" fmla="*/ 11 w 24"/>
                      <a:gd name="T17" fmla="*/ 25 h 25"/>
                      <a:gd name="T18" fmla="*/ 11 w 24"/>
                      <a:gd name="T19" fmla="*/ 22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24" h="25">
                        <a:moveTo>
                          <a:pt x="11" y="22"/>
                        </a:moveTo>
                        <a:cubicBezTo>
                          <a:pt x="2" y="21"/>
                          <a:pt x="1" y="9"/>
                          <a:pt x="8" y="5"/>
                        </a:cubicBezTo>
                        <a:cubicBezTo>
                          <a:pt x="13" y="2"/>
                          <a:pt x="20" y="5"/>
                          <a:pt x="20" y="11"/>
                        </a:cubicBezTo>
                        <a:cubicBezTo>
                          <a:pt x="20" y="19"/>
                          <a:pt x="12" y="20"/>
                          <a:pt x="6" y="19"/>
                        </a:cubicBezTo>
                        <a:cubicBezTo>
                          <a:pt x="4" y="19"/>
                          <a:pt x="3" y="21"/>
                          <a:pt x="5" y="22"/>
                        </a:cubicBezTo>
                        <a:cubicBezTo>
                          <a:pt x="13" y="23"/>
                          <a:pt x="21" y="21"/>
                          <a:pt x="23" y="13"/>
                        </a:cubicBezTo>
                        <a:cubicBezTo>
                          <a:pt x="24" y="5"/>
                          <a:pt x="18" y="0"/>
                          <a:pt x="10" y="1"/>
                        </a:cubicBezTo>
                        <a:cubicBezTo>
                          <a:pt x="4" y="2"/>
                          <a:pt x="1" y="7"/>
                          <a:pt x="0" y="13"/>
                        </a:cubicBezTo>
                        <a:cubicBezTo>
                          <a:pt x="0" y="19"/>
                          <a:pt x="5" y="24"/>
                          <a:pt x="11" y="25"/>
                        </a:cubicBezTo>
                        <a:cubicBezTo>
                          <a:pt x="13" y="25"/>
                          <a:pt x="13" y="22"/>
                          <a:pt x="11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26" name="Freeform 216"/>
                  <p:cNvSpPr/>
                  <p:nvPr/>
                </p:nvSpPr>
                <p:spPr bwMode="auto">
                  <a:xfrm>
                    <a:off x="549" y="1516"/>
                    <a:ext cx="14" cy="14"/>
                  </a:xfrm>
                  <a:custGeom>
                    <a:avLst/>
                    <a:gdLst>
                      <a:gd name="T0" fmla="*/ 4 w 21"/>
                      <a:gd name="T1" fmla="*/ 5 h 21"/>
                      <a:gd name="T2" fmla="*/ 7 w 21"/>
                      <a:gd name="T3" fmla="*/ 7 h 21"/>
                      <a:gd name="T4" fmla="*/ 5 w 21"/>
                      <a:gd name="T5" fmla="*/ 15 h 21"/>
                      <a:gd name="T6" fmla="*/ 4 w 21"/>
                      <a:gd name="T7" fmla="*/ 14 h 21"/>
                      <a:gd name="T8" fmla="*/ 8 w 21"/>
                      <a:gd name="T9" fmla="*/ 6 h 21"/>
                      <a:gd name="T10" fmla="*/ 12 w 21"/>
                      <a:gd name="T11" fmla="*/ 6 h 21"/>
                      <a:gd name="T12" fmla="*/ 9 w 21"/>
                      <a:gd name="T13" fmla="*/ 18 h 21"/>
                      <a:gd name="T14" fmla="*/ 8 w 21"/>
                      <a:gd name="T15" fmla="*/ 15 h 21"/>
                      <a:gd name="T16" fmla="*/ 13 w 21"/>
                      <a:gd name="T17" fmla="*/ 4 h 21"/>
                      <a:gd name="T18" fmla="*/ 17 w 21"/>
                      <a:gd name="T19" fmla="*/ 3 h 21"/>
                      <a:gd name="T20" fmla="*/ 12 w 21"/>
                      <a:gd name="T21" fmla="*/ 5 h 21"/>
                      <a:gd name="T22" fmla="*/ 11 w 21"/>
                      <a:gd name="T23" fmla="*/ 3 h 21"/>
                      <a:gd name="T24" fmla="*/ 9 w 21"/>
                      <a:gd name="T25" fmla="*/ 10 h 21"/>
                      <a:gd name="T26" fmla="*/ 9 w 21"/>
                      <a:gd name="T27" fmla="*/ 14 h 21"/>
                      <a:gd name="T28" fmla="*/ 12 w 21"/>
                      <a:gd name="T29" fmla="*/ 14 h 21"/>
                      <a:gd name="T30" fmla="*/ 13 w 21"/>
                      <a:gd name="T31" fmla="*/ 13 h 21"/>
                      <a:gd name="T32" fmla="*/ 18 w 21"/>
                      <a:gd name="T33" fmla="*/ 9 h 21"/>
                      <a:gd name="T34" fmla="*/ 17 w 21"/>
                      <a:gd name="T35" fmla="*/ 11 h 21"/>
                      <a:gd name="T36" fmla="*/ 15 w 21"/>
                      <a:gd name="T37" fmla="*/ 8 h 21"/>
                      <a:gd name="T38" fmla="*/ 7 w 21"/>
                      <a:gd name="T39" fmla="*/ 10 h 21"/>
                      <a:gd name="T40" fmla="*/ 7 w 21"/>
                      <a:gd name="T41" fmla="*/ 10 h 21"/>
                      <a:gd name="T42" fmla="*/ 8 w 21"/>
                      <a:gd name="T43" fmla="*/ 14 h 21"/>
                      <a:gd name="T44" fmla="*/ 12 w 21"/>
                      <a:gd name="T45" fmla="*/ 1 h 21"/>
                      <a:gd name="T46" fmla="*/ 17 w 21"/>
                      <a:gd name="T47" fmla="*/ 4 h 21"/>
                      <a:gd name="T48" fmla="*/ 18 w 21"/>
                      <a:gd name="T49" fmla="*/ 10 h 21"/>
                      <a:gd name="T50" fmla="*/ 20 w 21"/>
                      <a:gd name="T51" fmla="*/ 10 h 21"/>
                      <a:gd name="T52" fmla="*/ 21 w 21"/>
                      <a:gd name="T53" fmla="*/ 8 h 21"/>
                      <a:gd name="T54" fmla="*/ 18 w 21"/>
                      <a:gd name="T55" fmla="*/ 8 h 21"/>
                      <a:gd name="T56" fmla="*/ 18 w 21"/>
                      <a:gd name="T57" fmla="*/ 13 h 21"/>
                      <a:gd name="T58" fmla="*/ 15 w 21"/>
                      <a:gd name="T59" fmla="*/ 13 h 21"/>
                      <a:gd name="T60" fmla="*/ 17 w 21"/>
                      <a:gd name="T61" fmla="*/ 6 h 21"/>
                      <a:gd name="T62" fmla="*/ 16 w 21"/>
                      <a:gd name="T63" fmla="*/ 5 h 21"/>
                      <a:gd name="T64" fmla="*/ 11 w 21"/>
                      <a:gd name="T65" fmla="*/ 5 h 21"/>
                      <a:gd name="T66" fmla="*/ 10 w 21"/>
                      <a:gd name="T67" fmla="*/ 13 h 21"/>
                      <a:gd name="T68" fmla="*/ 13 w 21"/>
                      <a:gd name="T69" fmla="*/ 3 h 21"/>
                      <a:gd name="T70" fmla="*/ 14 w 21"/>
                      <a:gd name="T71" fmla="*/ 6 h 21"/>
                      <a:gd name="T72" fmla="*/ 9 w 21"/>
                      <a:gd name="T73" fmla="*/ 17 h 21"/>
                      <a:gd name="T74" fmla="*/ 5 w 21"/>
                      <a:gd name="T75" fmla="*/ 17 h 21"/>
                      <a:gd name="T76" fmla="*/ 8 w 21"/>
                      <a:gd name="T77" fmla="*/ 5 h 21"/>
                      <a:gd name="T78" fmla="*/ 10 w 21"/>
                      <a:gd name="T79" fmla="*/ 4 h 21"/>
                      <a:gd name="T80" fmla="*/ 5 w 21"/>
                      <a:gd name="T81" fmla="*/ 14 h 21"/>
                      <a:gd name="T82" fmla="*/ 1 w 21"/>
                      <a:gd name="T83" fmla="*/ 13 h 21"/>
                      <a:gd name="T84" fmla="*/ 4 w 21"/>
                      <a:gd name="T85" fmla="*/ 5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</a:cxnLst>
                    <a:rect l="0" t="0" r="r" b="b"/>
                    <a:pathLst>
                      <a:path w="21" h="21">
                        <a:moveTo>
                          <a:pt x="6" y="11"/>
                        </a:moveTo>
                        <a:cubicBezTo>
                          <a:pt x="6" y="10"/>
                          <a:pt x="6" y="8"/>
                          <a:pt x="7" y="7"/>
                        </a:cubicBezTo>
                        <a:cubicBezTo>
                          <a:pt x="6" y="6"/>
                          <a:pt x="5" y="6"/>
                          <a:pt x="4" y="5"/>
                        </a:cubicBezTo>
                        <a:cubicBezTo>
                          <a:pt x="4" y="8"/>
                          <a:pt x="2" y="11"/>
                          <a:pt x="1" y="13"/>
                        </a:cubicBezTo>
                        <a:cubicBezTo>
                          <a:pt x="2" y="13"/>
                          <a:pt x="3" y="14"/>
                          <a:pt x="3" y="14"/>
                        </a:cubicBezTo>
                        <a:cubicBezTo>
                          <a:pt x="5" y="12"/>
                          <a:pt x="5" y="10"/>
                          <a:pt x="7" y="7"/>
                        </a:cubicBezTo>
                        <a:cubicBezTo>
                          <a:pt x="6" y="7"/>
                          <a:pt x="5" y="7"/>
                          <a:pt x="4" y="7"/>
                        </a:cubicBezTo>
                        <a:cubicBezTo>
                          <a:pt x="4" y="9"/>
                          <a:pt x="3" y="12"/>
                          <a:pt x="2" y="14"/>
                        </a:cubicBezTo>
                        <a:cubicBezTo>
                          <a:pt x="2" y="16"/>
                          <a:pt x="4" y="16"/>
                          <a:pt x="5" y="15"/>
                        </a:cubicBezTo>
                        <a:cubicBezTo>
                          <a:pt x="7" y="12"/>
                          <a:pt x="8" y="8"/>
                          <a:pt x="9" y="5"/>
                        </a:cubicBezTo>
                        <a:cubicBezTo>
                          <a:pt x="9" y="4"/>
                          <a:pt x="8" y="4"/>
                          <a:pt x="7" y="4"/>
                        </a:cubicBezTo>
                        <a:cubicBezTo>
                          <a:pt x="7" y="8"/>
                          <a:pt x="5" y="11"/>
                          <a:pt x="4" y="14"/>
                        </a:cubicBezTo>
                        <a:cubicBezTo>
                          <a:pt x="5" y="14"/>
                          <a:pt x="5" y="15"/>
                          <a:pt x="6" y="15"/>
                        </a:cubicBezTo>
                        <a:cubicBezTo>
                          <a:pt x="8" y="12"/>
                          <a:pt x="9" y="9"/>
                          <a:pt x="11" y="6"/>
                        </a:cubicBezTo>
                        <a:cubicBezTo>
                          <a:pt x="10" y="6"/>
                          <a:pt x="9" y="6"/>
                          <a:pt x="8" y="6"/>
                        </a:cubicBezTo>
                        <a:cubicBezTo>
                          <a:pt x="8" y="10"/>
                          <a:pt x="5" y="13"/>
                          <a:pt x="5" y="17"/>
                        </a:cubicBezTo>
                        <a:cubicBezTo>
                          <a:pt x="5" y="19"/>
                          <a:pt x="8" y="19"/>
                          <a:pt x="8" y="18"/>
                        </a:cubicBezTo>
                        <a:cubicBezTo>
                          <a:pt x="10" y="14"/>
                          <a:pt x="11" y="10"/>
                          <a:pt x="12" y="6"/>
                        </a:cubicBezTo>
                        <a:cubicBezTo>
                          <a:pt x="13" y="4"/>
                          <a:pt x="10" y="3"/>
                          <a:pt x="10" y="5"/>
                        </a:cubicBezTo>
                        <a:cubicBezTo>
                          <a:pt x="8" y="9"/>
                          <a:pt x="6" y="13"/>
                          <a:pt x="6" y="17"/>
                        </a:cubicBezTo>
                        <a:cubicBezTo>
                          <a:pt x="6" y="18"/>
                          <a:pt x="8" y="19"/>
                          <a:pt x="9" y="18"/>
                        </a:cubicBezTo>
                        <a:cubicBezTo>
                          <a:pt x="11" y="14"/>
                          <a:pt x="12" y="10"/>
                          <a:pt x="14" y="6"/>
                        </a:cubicBezTo>
                        <a:cubicBezTo>
                          <a:pt x="13" y="6"/>
                          <a:pt x="12" y="5"/>
                          <a:pt x="11" y="5"/>
                        </a:cubicBezTo>
                        <a:cubicBezTo>
                          <a:pt x="10" y="9"/>
                          <a:pt x="9" y="12"/>
                          <a:pt x="8" y="15"/>
                        </a:cubicBezTo>
                        <a:cubicBezTo>
                          <a:pt x="9" y="16"/>
                          <a:pt x="9" y="16"/>
                          <a:pt x="10" y="16"/>
                        </a:cubicBezTo>
                        <a:cubicBezTo>
                          <a:pt x="12" y="12"/>
                          <a:pt x="12" y="8"/>
                          <a:pt x="15" y="5"/>
                        </a:cubicBezTo>
                        <a:cubicBezTo>
                          <a:pt x="14" y="4"/>
                          <a:pt x="13" y="4"/>
                          <a:pt x="13" y="4"/>
                        </a:cubicBezTo>
                        <a:cubicBezTo>
                          <a:pt x="13" y="7"/>
                          <a:pt x="11" y="10"/>
                          <a:pt x="10" y="13"/>
                        </a:cubicBezTo>
                        <a:cubicBezTo>
                          <a:pt x="11" y="14"/>
                          <a:pt x="12" y="14"/>
                          <a:pt x="13" y="14"/>
                        </a:cubicBezTo>
                        <a:cubicBezTo>
                          <a:pt x="14" y="10"/>
                          <a:pt x="15" y="6"/>
                          <a:pt x="17" y="3"/>
                        </a:cubicBezTo>
                        <a:cubicBezTo>
                          <a:pt x="18" y="1"/>
                          <a:pt x="15" y="0"/>
                          <a:pt x="14" y="1"/>
                        </a:cubicBezTo>
                        <a:cubicBezTo>
                          <a:pt x="13" y="2"/>
                          <a:pt x="13" y="2"/>
                          <a:pt x="12" y="3"/>
                        </a:cubicBezTo>
                        <a:cubicBezTo>
                          <a:pt x="12" y="4"/>
                          <a:pt x="12" y="4"/>
                          <a:pt x="12" y="5"/>
                        </a:cubicBezTo>
                        <a:cubicBezTo>
                          <a:pt x="13" y="5"/>
                          <a:pt x="14" y="4"/>
                          <a:pt x="15" y="5"/>
                        </a:cubicBezTo>
                        <a:cubicBezTo>
                          <a:pt x="15" y="4"/>
                          <a:pt x="14" y="3"/>
                          <a:pt x="14" y="2"/>
                        </a:cubicBezTo>
                        <a:cubicBezTo>
                          <a:pt x="13" y="3"/>
                          <a:pt x="12" y="4"/>
                          <a:pt x="11" y="3"/>
                        </a:cubicBezTo>
                        <a:cubicBezTo>
                          <a:pt x="11" y="4"/>
                          <a:pt x="11" y="5"/>
                          <a:pt x="11" y="6"/>
                        </a:cubicBezTo>
                        <a:cubicBezTo>
                          <a:pt x="12" y="5"/>
                          <a:pt x="15" y="5"/>
                          <a:pt x="14" y="7"/>
                        </a:cubicBezTo>
                        <a:cubicBezTo>
                          <a:pt x="13" y="9"/>
                          <a:pt x="11" y="10"/>
                          <a:pt x="9" y="10"/>
                        </a:cubicBezTo>
                        <a:cubicBezTo>
                          <a:pt x="10" y="11"/>
                          <a:pt x="10" y="12"/>
                          <a:pt x="11" y="13"/>
                        </a:cubicBezTo>
                        <a:cubicBezTo>
                          <a:pt x="12" y="10"/>
                          <a:pt x="13" y="14"/>
                          <a:pt x="11" y="15"/>
                        </a:cubicBezTo>
                        <a:cubicBezTo>
                          <a:pt x="10" y="15"/>
                          <a:pt x="9" y="15"/>
                          <a:pt x="9" y="14"/>
                        </a:cubicBezTo>
                        <a:cubicBezTo>
                          <a:pt x="8" y="13"/>
                          <a:pt x="10" y="12"/>
                          <a:pt x="11" y="11"/>
                        </a:cubicBezTo>
                        <a:cubicBezTo>
                          <a:pt x="12" y="10"/>
                          <a:pt x="14" y="9"/>
                          <a:pt x="15" y="11"/>
                        </a:cubicBezTo>
                        <a:cubicBezTo>
                          <a:pt x="16" y="13"/>
                          <a:pt x="13" y="14"/>
                          <a:pt x="12" y="14"/>
                        </a:cubicBezTo>
                        <a:cubicBezTo>
                          <a:pt x="9" y="15"/>
                          <a:pt x="11" y="11"/>
                          <a:pt x="11" y="10"/>
                        </a:cubicBezTo>
                        <a:cubicBezTo>
                          <a:pt x="12" y="9"/>
                          <a:pt x="13" y="8"/>
                          <a:pt x="14" y="8"/>
                        </a:cubicBezTo>
                        <a:cubicBezTo>
                          <a:pt x="17" y="9"/>
                          <a:pt x="14" y="12"/>
                          <a:pt x="13" y="13"/>
                        </a:cubicBezTo>
                        <a:cubicBezTo>
                          <a:pt x="11" y="14"/>
                          <a:pt x="11" y="11"/>
                          <a:pt x="12" y="10"/>
                        </a:cubicBezTo>
                        <a:cubicBezTo>
                          <a:pt x="12" y="9"/>
                          <a:pt x="14" y="8"/>
                          <a:pt x="15" y="8"/>
                        </a:cubicBezTo>
                        <a:cubicBezTo>
                          <a:pt x="16" y="7"/>
                          <a:pt x="18" y="7"/>
                          <a:pt x="18" y="9"/>
                        </a:cubicBezTo>
                        <a:cubicBezTo>
                          <a:pt x="17" y="11"/>
                          <a:pt x="15" y="13"/>
                          <a:pt x="14" y="13"/>
                        </a:cubicBezTo>
                        <a:cubicBezTo>
                          <a:pt x="10" y="12"/>
                          <a:pt x="14" y="7"/>
                          <a:pt x="16" y="7"/>
                        </a:cubicBezTo>
                        <a:cubicBezTo>
                          <a:pt x="18" y="7"/>
                          <a:pt x="17" y="10"/>
                          <a:pt x="17" y="11"/>
                        </a:cubicBezTo>
                        <a:cubicBezTo>
                          <a:pt x="16" y="13"/>
                          <a:pt x="14" y="14"/>
                          <a:pt x="12" y="14"/>
                        </a:cubicBezTo>
                        <a:cubicBezTo>
                          <a:pt x="7" y="15"/>
                          <a:pt x="10" y="9"/>
                          <a:pt x="11" y="8"/>
                        </a:cubicBezTo>
                        <a:cubicBezTo>
                          <a:pt x="13" y="7"/>
                          <a:pt x="14" y="7"/>
                          <a:pt x="15" y="8"/>
                        </a:cubicBezTo>
                        <a:cubicBezTo>
                          <a:pt x="16" y="10"/>
                          <a:pt x="15" y="12"/>
                          <a:pt x="13" y="14"/>
                        </a:cubicBezTo>
                        <a:cubicBezTo>
                          <a:pt x="12" y="15"/>
                          <a:pt x="10" y="16"/>
                          <a:pt x="8" y="15"/>
                        </a:cubicBezTo>
                        <a:cubicBezTo>
                          <a:pt x="7" y="14"/>
                          <a:pt x="7" y="11"/>
                          <a:pt x="7" y="10"/>
                        </a:cubicBezTo>
                        <a:cubicBezTo>
                          <a:pt x="7" y="7"/>
                          <a:pt x="11" y="3"/>
                          <a:pt x="14" y="5"/>
                        </a:cubicBezTo>
                        <a:cubicBezTo>
                          <a:pt x="17" y="6"/>
                          <a:pt x="17" y="11"/>
                          <a:pt x="15" y="13"/>
                        </a:cubicBezTo>
                        <a:cubicBezTo>
                          <a:pt x="13" y="19"/>
                          <a:pt x="7" y="15"/>
                          <a:pt x="7" y="10"/>
                        </a:cubicBezTo>
                        <a:cubicBezTo>
                          <a:pt x="6" y="7"/>
                          <a:pt x="9" y="4"/>
                          <a:pt x="12" y="4"/>
                        </a:cubicBezTo>
                        <a:cubicBezTo>
                          <a:pt x="17" y="3"/>
                          <a:pt x="18" y="8"/>
                          <a:pt x="16" y="11"/>
                        </a:cubicBezTo>
                        <a:cubicBezTo>
                          <a:pt x="15" y="14"/>
                          <a:pt x="11" y="15"/>
                          <a:pt x="8" y="14"/>
                        </a:cubicBezTo>
                        <a:cubicBezTo>
                          <a:pt x="6" y="13"/>
                          <a:pt x="5" y="15"/>
                          <a:pt x="7" y="16"/>
                        </a:cubicBezTo>
                        <a:cubicBezTo>
                          <a:pt x="12" y="19"/>
                          <a:pt x="19" y="15"/>
                          <a:pt x="20" y="9"/>
                        </a:cubicBezTo>
                        <a:cubicBezTo>
                          <a:pt x="20" y="5"/>
                          <a:pt x="17" y="0"/>
                          <a:pt x="12" y="1"/>
                        </a:cubicBezTo>
                        <a:cubicBezTo>
                          <a:pt x="7" y="2"/>
                          <a:pt x="3" y="7"/>
                          <a:pt x="4" y="12"/>
                        </a:cubicBezTo>
                        <a:cubicBezTo>
                          <a:pt x="5" y="17"/>
                          <a:pt x="11" y="21"/>
                          <a:pt x="16" y="17"/>
                        </a:cubicBezTo>
                        <a:cubicBezTo>
                          <a:pt x="20" y="14"/>
                          <a:pt x="20" y="8"/>
                          <a:pt x="17" y="4"/>
                        </a:cubicBezTo>
                        <a:cubicBezTo>
                          <a:pt x="14" y="0"/>
                          <a:pt x="9" y="1"/>
                          <a:pt x="6" y="5"/>
                        </a:cubicBezTo>
                        <a:cubicBezTo>
                          <a:pt x="3" y="9"/>
                          <a:pt x="3" y="16"/>
                          <a:pt x="8" y="18"/>
                        </a:cubicBezTo>
                        <a:cubicBezTo>
                          <a:pt x="13" y="20"/>
                          <a:pt x="18" y="15"/>
                          <a:pt x="18" y="10"/>
                        </a:cubicBezTo>
                        <a:cubicBezTo>
                          <a:pt x="19" y="5"/>
                          <a:pt x="13" y="2"/>
                          <a:pt x="10" y="5"/>
                        </a:cubicBezTo>
                        <a:cubicBezTo>
                          <a:pt x="6" y="8"/>
                          <a:pt x="5" y="13"/>
                          <a:pt x="9" y="16"/>
                        </a:cubicBezTo>
                        <a:cubicBezTo>
                          <a:pt x="13" y="19"/>
                          <a:pt x="19" y="14"/>
                          <a:pt x="20" y="10"/>
                        </a:cubicBezTo>
                        <a:cubicBezTo>
                          <a:pt x="21" y="6"/>
                          <a:pt x="17" y="3"/>
                          <a:pt x="13" y="5"/>
                        </a:cubicBezTo>
                        <a:cubicBezTo>
                          <a:pt x="9" y="7"/>
                          <a:pt x="8" y="13"/>
                          <a:pt x="12" y="15"/>
                        </a:cubicBezTo>
                        <a:cubicBezTo>
                          <a:pt x="16" y="18"/>
                          <a:pt x="21" y="12"/>
                          <a:pt x="21" y="8"/>
                        </a:cubicBezTo>
                        <a:cubicBezTo>
                          <a:pt x="19" y="3"/>
                          <a:pt x="14" y="5"/>
                          <a:pt x="11" y="7"/>
                        </a:cubicBezTo>
                        <a:cubicBezTo>
                          <a:pt x="8" y="9"/>
                          <a:pt x="7" y="15"/>
                          <a:pt x="12" y="16"/>
                        </a:cubicBezTo>
                        <a:cubicBezTo>
                          <a:pt x="16" y="16"/>
                          <a:pt x="18" y="12"/>
                          <a:pt x="18" y="8"/>
                        </a:cubicBezTo>
                        <a:cubicBezTo>
                          <a:pt x="17" y="4"/>
                          <a:pt x="12" y="5"/>
                          <a:pt x="10" y="7"/>
                        </a:cubicBezTo>
                        <a:cubicBezTo>
                          <a:pt x="8" y="9"/>
                          <a:pt x="6" y="14"/>
                          <a:pt x="8" y="16"/>
                        </a:cubicBezTo>
                        <a:cubicBezTo>
                          <a:pt x="11" y="18"/>
                          <a:pt x="17" y="16"/>
                          <a:pt x="18" y="13"/>
                        </a:cubicBezTo>
                        <a:cubicBezTo>
                          <a:pt x="19" y="10"/>
                          <a:pt x="16" y="6"/>
                          <a:pt x="13" y="7"/>
                        </a:cubicBezTo>
                        <a:cubicBezTo>
                          <a:pt x="9" y="8"/>
                          <a:pt x="3" y="13"/>
                          <a:pt x="7" y="16"/>
                        </a:cubicBezTo>
                        <a:cubicBezTo>
                          <a:pt x="10" y="19"/>
                          <a:pt x="15" y="16"/>
                          <a:pt x="15" y="13"/>
                        </a:cubicBezTo>
                        <a:cubicBezTo>
                          <a:pt x="16" y="8"/>
                          <a:pt x="10" y="8"/>
                          <a:pt x="8" y="11"/>
                        </a:cubicBezTo>
                        <a:cubicBezTo>
                          <a:pt x="8" y="12"/>
                          <a:pt x="9" y="14"/>
                          <a:pt x="10" y="13"/>
                        </a:cubicBezTo>
                        <a:cubicBezTo>
                          <a:pt x="13" y="12"/>
                          <a:pt x="16" y="10"/>
                          <a:pt x="17" y="6"/>
                        </a:cubicBezTo>
                        <a:cubicBezTo>
                          <a:pt x="18" y="2"/>
                          <a:pt x="12" y="3"/>
                          <a:pt x="10" y="3"/>
                        </a:cubicBezTo>
                        <a:cubicBezTo>
                          <a:pt x="8" y="3"/>
                          <a:pt x="9" y="5"/>
                          <a:pt x="10" y="6"/>
                        </a:cubicBezTo>
                        <a:cubicBezTo>
                          <a:pt x="12" y="6"/>
                          <a:pt x="14" y="6"/>
                          <a:pt x="16" y="5"/>
                        </a:cubicBezTo>
                        <a:cubicBezTo>
                          <a:pt x="17" y="4"/>
                          <a:pt x="17" y="2"/>
                          <a:pt x="15" y="2"/>
                        </a:cubicBezTo>
                        <a:cubicBezTo>
                          <a:pt x="14" y="2"/>
                          <a:pt x="12" y="2"/>
                          <a:pt x="11" y="3"/>
                        </a:cubicBezTo>
                        <a:cubicBezTo>
                          <a:pt x="9" y="3"/>
                          <a:pt x="10" y="5"/>
                          <a:pt x="11" y="5"/>
                        </a:cubicBezTo>
                        <a:cubicBezTo>
                          <a:pt x="13" y="6"/>
                          <a:pt x="15" y="5"/>
                          <a:pt x="17" y="3"/>
                        </a:cubicBezTo>
                        <a:cubicBezTo>
                          <a:pt x="16" y="2"/>
                          <a:pt x="15" y="2"/>
                          <a:pt x="14" y="1"/>
                        </a:cubicBezTo>
                        <a:cubicBezTo>
                          <a:pt x="12" y="5"/>
                          <a:pt x="11" y="9"/>
                          <a:pt x="10" y="13"/>
                        </a:cubicBezTo>
                        <a:cubicBezTo>
                          <a:pt x="10" y="15"/>
                          <a:pt x="13" y="16"/>
                          <a:pt x="13" y="14"/>
                        </a:cubicBezTo>
                        <a:cubicBezTo>
                          <a:pt x="14" y="11"/>
                          <a:pt x="16" y="7"/>
                          <a:pt x="16" y="4"/>
                        </a:cubicBezTo>
                        <a:cubicBezTo>
                          <a:pt x="15" y="2"/>
                          <a:pt x="14" y="1"/>
                          <a:pt x="13" y="3"/>
                        </a:cubicBezTo>
                        <a:cubicBezTo>
                          <a:pt x="10" y="6"/>
                          <a:pt x="9" y="11"/>
                          <a:pt x="8" y="16"/>
                        </a:cubicBezTo>
                        <a:cubicBezTo>
                          <a:pt x="7" y="17"/>
                          <a:pt x="9" y="18"/>
                          <a:pt x="10" y="17"/>
                        </a:cubicBezTo>
                        <a:cubicBezTo>
                          <a:pt x="12" y="13"/>
                          <a:pt x="13" y="10"/>
                          <a:pt x="14" y="6"/>
                        </a:cubicBezTo>
                        <a:cubicBezTo>
                          <a:pt x="14" y="4"/>
                          <a:pt x="12" y="3"/>
                          <a:pt x="11" y="5"/>
                        </a:cubicBezTo>
                        <a:cubicBezTo>
                          <a:pt x="10" y="9"/>
                          <a:pt x="8" y="13"/>
                          <a:pt x="6" y="16"/>
                        </a:cubicBezTo>
                        <a:cubicBezTo>
                          <a:pt x="7" y="17"/>
                          <a:pt x="8" y="17"/>
                          <a:pt x="9" y="17"/>
                        </a:cubicBezTo>
                        <a:cubicBezTo>
                          <a:pt x="9" y="13"/>
                          <a:pt x="10" y="10"/>
                          <a:pt x="12" y="6"/>
                        </a:cubicBezTo>
                        <a:cubicBezTo>
                          <a:pt x="11" y="6"/>
                          <a:pt x="10" y="6"/>
                          <a:pt x="9" y="5"/>
                        </a:cubicBezTo>
                        <a:cubicBezTo>
                          <a:pt x="8" y="9"/>
                          <a:pt x="7" y="13"/>
                          <a:pt x="5" y="17"/>
                        </a:cubicBezTo>
                        <a:cubicBezTo>
                          <a:pt x="6" y="17"/>
                          <a:pt x="7" y="17"/>
                          <a:pt x="8" y="17"/>
                        </a:cubicBezTo>
                        <a:cubicBezTo>
                          <a:pt x="8" y="13"/>
                          <a:pt x="10" y="10"/>
                          <a:pt x="11" y="6"/>
                        </a:cubicBezTo>
                        <a:cubicBezTo>
                          <a:pt x="11" y="4"/>
                          <a:pt x="9" y="4"/>
                          <a:pt x="8" y="5"/>
                        </a:cubicBezTo>
                        <a:cubicBezTo>
                          <a:pt x="6" y="8"/>
                          <a:pt x="5" y="11"/>
                          <a:pt x="4" y="14"/>
                        </a:cubicBezTo>
                        <a:cubicBezTo>
                          <a:pt x="3" y="16"/>
                          <a:pt x="5" y="17"/>
                          <a:pt x="6" y="15"/>
                        </a:cubicBezTo>
                        <a:cubicBezTo>
                          <a:pt x="8" y="12"/>
                          <a:pt x="9" y="8"/>
                          <a:pt x="10" y="4"/>
                        </a:cubicBezTo>
                        <a:cubicBezTo>
                          <a:pt x="10" y="2"/>
                          <a:pt x="7" y="2"/>
                          <a:pt x="7" y="4"/>
                        </a:cubicBezTo>
                        <a:cubicBezTo>
                          <a:pt x="5" y="7"/>
                          <a:pt x="4" y="10"/>
                          <a:pt x="2" y="13"/>
                        </a:cubicBezTo>
                        <a:cubicBezTo>
                          <a:pt x="3" y="14"/>
                          <a:pt x="4" y="14"/>
                          <a:pt x="5" y="14"/>
                        </a:cubicBezTo>
                        <a:cubicBezTo>
                          <a:pt x="5" y="12"/>
                          <a:pt x="7" y="9"/>
                          <a:pt x="7" y="7"/>
                        </a:cubicBezTo>
                        <a:cubicBezTo>
                          <a:pt x="7" y="5"/>
                          <a:pt x="5" y="5"/>
                          <a:pt x="4" y="6"/>
                        </a:cubicBezTo>
                        <a:cubicBezTo>
                          <a:pt x="3" y="8"/>
                          <a:pt x="2" y="11"/>
                          <a:pt x="1" y="13"/>
                        </a:cubicBezTo>
                        <a:cubicBezTo>
                          <a:pt x="0" y="15"/>
                          <a:pt x="3" y="16"/>
                          <a:pt x="3" y="14"/>
                        </a:cubicBezTo>
                        <a:cubicBezTo>
                          <a:pt x="5" y="12"/>
                          <a:pt x="6" y="9"/>
                          <a:pt x="7" y="6"/>
                        </a:cubicBezTo>
                        <a:cubicBezTo>
                          <a:pt x="7" y="5"/>
                          <a:pt x="5" y="4"/>
                          <a:pt x="4" y="5"/>
                        </a:cubicBezTo>
                        <a:cubicBezTo>
                          <a:pt x="3" y="7"/>
                          <a:pt x="3" y="9"/>
                          <a:pt x="3" y="11"/>
                        </a:cubicBezTo>
                        <a:cubicBezTo>
                          <a:pt x="3" y="13"/>
                          <a:pt x="6" y="13"/>
                          <a:pt x="6" y="1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27" name="Freeform 217"/>
                  <p:cNvSpPr/>
                  <p:nvPr/>
                </p:nvSpPr>
                <p:spPr bwMode="auto">
                  <a:xfrm>
                    <a:off x="530" y="1583"/>
                    <a:ext cx="36" cy="52"/>
                  </a:xfrm>
                  <a:custGeom>
                    <a:avLst/>
                    <a:gdLst>
                      <a:gd name="T0" fmla="*/ 30 w 54"/>
                      <a:gd name="T1" fmla="*/ 2 h 78"/>
                      <a:gd name="T2" fmla="*/ 7 w 54"/>
                      <a:gd name="T3" fmla="*/ 11 h 78"/>
                      <a:gd name="T4" fmla="*/ 5 w 54"/>
                      <a:gd name="T5" fmla="*/ 47 h 78"/>
                      <a:gd name="T6" fmla="*/ 30 w 54"/>
                      <a:gd name="T7" fmla="*/ 74 h 78"/>
                      <a:gd name="T8" fmla="*/ 54 w 54"/>
                      <a:gd name="T9" fmla="*/ 63 h 78"/>
                      <a:gd name="T10" fmla="*/ 54 w 54"/>
                      <a:gd name="T11" fmla="*/ 61 h 78"/>
                      <a:gd name="T12" fmla="*/ 43 w 54"/>
                      <a:gd name="T13" fmla="*/ 50 h 78"/>
                      <a:gd name="T14" fmla="*/ 40 w 54"/>
                      <a:gd name="T15" fmla="*/ 51 h 78"/>
                      <a:gd name="T16" fmla="*/ 17 w 54"/>
                      <a:gd name="T17" fmla="*/ 34 h 78"/>
                      <a:gd name="T18" fmla="*/ 29 w 54"/>
                      <a:gd name="T19" fmla="*/ 20 h 78"/>
                      <a:gd name="T20" fmla="*/ 27 w 54"/>
                      <a:gd name="T21" fmla="*/ 4 h 78"/>
                      <a:gd name="T22" fmla="*/ 25 w 54"/>
                      <a:gd name="T23" fmla="*/ 4 h 78"/>
                      <a:gd name="T24" fmla="*/ 24 w 54"/>
                      <a:gd name="T25" fmla="*/ 20 h 78"/>
                      <a:gd name="T26" fmla="*/ 20 w 54"/>
                      <a:gd name="T27" fmla="*/ 22 h 78"/>
                      <a:gd name="T28" fmla="*/ 15 w 54"/>
                      <a:gd name="T29" fmla="*/ 31 h 78"/>
                      <a:gd name="T30" fmla="*/ 26 w 54"/>
                      <a:gd name="T31" fmla="*/ 55 h 78"/>
                      <a:gd name="T32" fmla="*/ 38 w 54"/>
                      <a:gd name="T33" fmla="*/ 55 h 78"/>
                      <a:gd name="T34" fmla="*/ 49 w 54"/>
                      <a:gd name="T35" fmla="*/ 60 h 78"/>
                      <a:gd name="T36" fmla="*/ 48 w 54"/>
                      <a:gd name="T37" fmla="*/ 68 h 78"/>
                      <a:gd name="T38" fmla="*/ 21 w 54"/>
                      <a:gd name="T39" fmla="*/ 67 h 78"/>
                      <a:gd name="T40" fmla="*/ 5 w 54"/>
                      <a:gd name="T41" fmla="*/ 33 h 78"/>
                      <a:gd name="T42" fmla="*/ 9 w 54"/>
                      <a:gd name="T43" fmla="*/ 12 h 78"/>
                      <a:gd name="T44" fmla="*/ 30 w 54"/>
                      <a:gd name="T45" fmla="*/ 5 h 78"/>
                      <a:gd name="T46" fmla="*/ 30 w 54"/>
                      <a:gd name="T47" fmla="*/ 2 h 7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</a:cxnLst>
                    <a:rect l="0" t="0" r="r" b="b"/>
                    <a:pathLst>
                      <a:path w="54" h="78">
                        <a:moveTo>
                          <a:pt x="30" y="2"/>
                        </a:moveTo>
                        <a:cubicBezTo>
                          <a:pt x="19" y="2"/>
                          <a:pt x="13" y="0"/>
                          <a:pt x="7" y="11"/>
                        </a:cubicBezTo>
                        <a:cubicBezTo>
                          <a:pt x="1" y="22"/>
                          <a:pt x="0" y="36"/>
                          <a:pt x="5" y="47"/>
                        </a:cubicBezTo>
                        <a:cubicBezTo>
                          <a:pt x="10" y="59"/>
                          <a:pt x="17" y="70"/>
                          <a:pt x="30" y="74"/>
                        </a:cubicBezTo>
                        <a:cubicBezTo>
                          <a:pt x="40" y="78"/>
                          <a:pt x="50" y="72"/>
                          <a:pt x="54" y="63"/>
                        </a:cubicBezTo>
                        <a:cubicBezTo>
                          <a:pt x="54" y="62"/>
                          <a:pt x="54" y="62"/>
                          <a:pt x="54" y="61"/>
                        </a:cubicBezTo>
                        <a:cubicBezTo>
                          <a:pt x="51" y="58"/>
                          <a:pt x="48" y="52"/>
                          <a:pt x="43" y="50"/>
                        </a:cubicBezTo>
                        <a:cubicBezTo>
                          <a:pt x="42" y="50"/>
                          <a:pt x="40" y="51"/>
                          <a:pt x="40" y="51"/>
                        </a:cubicBezTo>
                        <a:cubicBezTo>
                          <a:pt x="22" y="56"/>
                          <a:pt x="18" y="46"/>
                          <a:pt x="17" y="34"/>
                        </a:cubicBezTo>
                        <a:cubicBezTo>
                          <a:pt x="16" y="12"/>
                          <a:pt x="28" y="29"/>
                          <a:pt x="29" y="20"/>
                        </a:cubicBezTo>
                        <a:cubicBezTo>
                          <a:pt x="31" y="15"/>
                          <a:pt x="30" y="9"/>
                          <a:pt x="27" y="4"/>
                        </a:cubicBezTo>
                        <a:cubicBezTo>
                          <a:pt x="27" y="2"/>
                          <a:pt x="24" y="3"/>
                          <a:pt x="25" y="4"/>
                        </a:cubicBezTo>
                        <a:cubicBezTo>
                          <a:pt x="26" y="8"/>
                          <a:pt x="30" y="18"/>
                          <a:pt x="24" y="20"/>
                        </a:cubicBezTo>
                        <a:cubicBezTo>
                          <a:pt x="24" y="20"/>
                          <a:pt x="20" y="21"/>
                          <a:pt x="20" y="22"/>
                        </a:cubicBezTo>
                        <a:cubicBezTo>
                          <a:pt x="17" y="25"/>
                          <a:pt x="15" y="27"/>
                          <a:pt x="15" y="31"/>
                        </a:cubicBezTo>
                        <a:cubicBezTo>
                          <a:pt x="14" y="41"/>
                          <a:pt x="16" y="50"/>
                          <a:pt x="26" y="55"/>
                        </a:cubicBezTo>
                        <a:cubicBezTo>
                          <a:pt x="30" y="57"/>
                          <a:pt x="34" y="56"/>
                          <a:pt x="38" y="55"/>
                        </a:cubicBezTo>
                        <a:cubicBezTo>
                          <a:pt x="42" y="54"/>
                          <a:pt x="46" y="57"/>
                          <a:pt x="49" y="60"/>
                        </a:cubicBezTo>
                        <a:cubicBezTo>
                          <a:pt x="49" y="63"/>
                          <a:pt x="48" y="65"/>
                          <a:pt x="48" y="68"/>
                        </a:cubicBezTo>
                        <a:cubicBezTo>
                          <a:pt x="38" y="74"/>
                          <a:pt x="29" y="73"/>
                          <a:pt x="21" y="67"/>
                        </a:cubicBezTo>
                        <a:cubicBezTo>
                          <a:pt x="12" y="59"/>
                          <a:pt x="6" y="44"/>
                          <a:pt x="5" y="33"/>
                        </a:cubicBezTo>
                        <a:cubicBezTo>
                          <a:pt x="4" y="26"/>
                          <a:pt x="6" y="19"/>
                          <a:pt x="9" y="12"/>
                        </a:cubicBezTo>
                        <a:cubicBezTo>
                          <a:pt x="13" y="4"/>
                          <a:pt x="22" y="5"/>
                          <a:pt x="30" y="5"/>
                        </a:cubicBezTo>
                        <a:cubicBezTo>
                          <a:pt x="32" y="5"/>
                          <a:pt x="32" y="2"/>
                          <a:pt x="3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28" name="Freeform 218"/>
                  <p:cNvSpPr/>
                  <p:nvPr/>
                </p:nvSpPr>
                <p:spPr bwMode="auto">
                  <a:xfrm>
                    <a:off x="547" y="1585"/>
                    <a:ext cx="5" cy="14"/>
                  </a:xfrm>
                  <a:custGeom>
                    <a:avLst/>
                    <a:gdLst>
                      <a:gd name="T0" fmla="*/ 3 w 8"/>
                      <a:gd name="T1" fmla="*/ 0 h 21"/>
                      <a:gd name="T2" fmla="*/ 3 w 8"/>
                      <a:gd name="T3" fmla="*/ 0 h 21"/>
                      <a:gd name="T4" fmla="*/ 1 w 8"/>
                      <a:gd name="T5" fmla="*/ 1 h 21"/>
                      <a:gd name="T6" fmla="*/ 1 w 8"/>
                      <a:gd name="T7" fmla="*/ 2 h 21"/>
                      <a:gd name="T8" fmla="*/ 2 w 8"/>
                      <a:gd name="T9" fmla="*/ 3 h 21"/>
                      <a:gd name="T10" fmla="*/ 5 w 8"/>
                      <a:gd name="T11" fmla="*/ 12 h 21"/>
                      <a:gd name="T12" fmla="*/ 5 w 8"/>
                      <a:gd name="T13" fmla="*/ 16 h 21"/>
                      <a:gd name="T14" fmla="*/ 2 w 8"/>
                      <a:gd name="T15" fmla="*/ 18 h 21"/>
                      <a:gd name="T16" fmla="*/ 2 w 8"/>
                      <a:gd name="T17" fmla="*/ 21 h 21"/>
                      <a:gd name="T18" fmla="*/ 8 w 8"/>
                      <a:gd name="T19" fmla="*/ 15 h 21"/>
                      <a:gd name="T20" fmla="*/ 4 w 8"/>
                      <a:gd name="T21" fmla="*/ 1 h 21"/>
                      <a:gd name="T22" fmla="*/ 4 w 8"/>
                      <a:gd name="T23" fmla="*/ 2 h 21"/>
                      <a:gd name="T24" fmla="*/ 4 w 8"/>
                      <a:gd name="T25" fmla="*/ 2 h 21"/>
                      <a:gd name="T26" fmla="*/ 2 w 8"/>
                      <a:gd name="T27" fmla="*/ 3 h 21"/>
                      <a:gd name="T28" fmla="*/ 3 w 8"/>
                      <a:gd name="T29" fmla="*/ 3 h 21"/>
                      <a:gd name="T30" fmla="*/ 3 w 8"/>
                      <a:gd name="T31" fmla="*/ 0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8" h="21">
                        <a:moveTo>
                          <a:pt x="3" y="0"/>
                        </a:move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0"/>
                          <a:pt x="2" y="0"/>
                          <a:pt x="1" y="1"/>
                        </a:cubicBezTo>
                        <a:cubicBezTo>
                          <a:pt x="1" y="1"/>
                          <a:pt x="1" y="1"/>
                          <a:pt x="1" y="2"/>
                        </a:cubicBezTo>
                        <a:cubicBezTo>
                          <a:pt x="1" y="2"/>
                          <a:pt x="1" y="3"/>
                          <a:pt x="2" y="3"/>
                        </a:cubicBezTo>
                        <a:cubicBezTo>
                          <a:pt x="4" y="5"/>
                          <a:pt x="5" y="9"/>
                          <a:pt x="5" y="12"/>
                        </a:cubicBezTo>
                        <a:cubicBezTo>
                          <a:pt x="5" y="13"/>
                          <a:pt x="5" y="14"/>
                          <a:pt x="5" y="16"/>
                        </a:cubicBezTo>
                        <a:cubicBezTo>
                          <a:pt x="5" y="18"/>
                          <a:pt x="4" y="18"/>
                          <a:pt x="2" y="18"/>
                        </a:cubicBezTo>
                        <a:cubicBezTo>
                          <a:pt x="0" y="18"/>
                          <a:pt x="0" y="21"/>
                          <a:pt x="2" y="21"/>
                        </a:cubicBezTo>
                        <a:cubicBezTo>
                          <a:pt x="7" y="21"/>
                          <a:pt x="8" y="19"/>
                          <a:pt x="8" y="15"/>
                        </a:cubicBezTo>
                        <a:cubicBezTo>
                          <a:pt x="8" y="10"/>
                          <a:pt x="7" y="5"/>
                          <a:pt x="4" y="1"/>
                        </a:cubicBezTo>
                        <a:cubicBezTo>
                          <a:pt x="4" y="1"/>
                          <a:pt x="4" y="2"/>
                          <a:pt x="4" y="2"/>
                        </a:cubicBezTo>
                        <a:cubicBezTo>
                          <a:pt x="4" y="2"/>
                          <a:pt x="4" y="2"/>
                          <a:pt x="4" y="2"/>
                        </a:cubicBezTo>
                        <a:cubicBezTo>
                          <a:pt x="3" y="2"/>
                          <a:pt x="3" y="3"/>
                          <a:pt x="2" y="3"/>
                        </a:cubicBez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5" y="3"/>
                          <a:pt x="5" y="0"/>
                          <a:pt x="3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29" name="Freeform 219"/>
                  <p:cNvSpPr/>
                  <p:nvPr/>
                </p:nvSpPr>
                <p:spPr bwMode="auto">
                  <a:xfrm>
                    <a:off x="548" y="1585"/>
                    <a:ext cx="2" cy="3"/>
                  </a:xfrm>
                  <a:custGeom>
                    <a:avLst/>
                    <a:gdLst>
                      <a:gd name="T0" fmla="*/ 0 w 3"/>
                      <a:gd name="T1" fmla="*/ 2 h 4"/>
                      <a:gd name="T2" fmla="*/ 0 w 3"/>
                      <a:gd name="T3" fmla="*/ 2 h 4"/>
                      <a:gd name="T4" fmla="*/ 3 w 3"/>
                      <a:gd name="T5" fmla="*/ 2 h 4"/>
                      <a:gd name="T6" fmla="*/ 3 w 3"/>
                      <a:gd name="T7" fmla="*/ 2 h 4"/>
                      <a:gd name="T8" fmla="*/ 0 w 3"/>
                      <a:gd name="T9" fmla="*/ 2 h 4"/>
                      <a:gd name="T10" fmla="*/ 0 w 3"/>
                      <a:gd name="T11" fmla="*/ 2 h 4"/>
                      <a:gd name="T12" fmla="*/ 3 w 3"/>
                      <a:gd name="T13" fmla="*/ 2 h 4"/>
                      <a:gd name="T14" fmla="*/ 3 w 3"/>
                      <a:gd name="T15" fmla="*/ 2 h 4"/>
                      <a:gd name="T16" fmla="*/ 0 w 3"/>
                      <a:gd name="T17" fmla="*/ 2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" h="4">
                        <a:moveTo>
                          <a:pt x="0" y="2"/>
                        </a:move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4"/>
                          <a:pt x="3" y="4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3" y="0"/>
                          <a:pt x="0" y="0"/>
                          <a:pt x="0" y="2"/>
                        </a:cubicBez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4"/>
                          <a:pt x="3" y="4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3" y="0"/>
                          <a:pt x="0" y="0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0" name="Freeform 220"/>
                  <p:cNvSpPr/>
                  <p:nvPr/>
                </p:nvSpPr>
                <p:spPr bwMode="auto">
                  <a:xfrm>
                    <a:off x="556" y="1615"/>
                    <a:ext cx="13" cy="12"/>
                  </a:xfrm>
                  <a:custGeom>
                    <a:avLst/>
                    <a:gdLst>
                      <a:gd name="T0" fmla="*/ 3 w 20"/>
                      <a:gd name="T1" fmla="*/ 7 h 19"/>
                      <a:gd name="T2" fmla="*/ 6 w 20"/>
                      <a:gd name="T3" fmla="*/ 2 h 19"/>
                      <a:gd name="T4" fmla="*/ 4 w 20"/>
                      <a:gd name="T5" fmla="*/ 3 h 19"/>
                      <a:gd name="T6" fmla="*/ 17 w 20"/>
                      <a:gd name="T7" fmla="*/ 13 h 19"/>
                      <a:gd name="T8" fmla="*/ 17 w 20"/>
                      <a:gd name="T9" fmla="*/ 11 h 19"/>
                      <a:gd name="T10" fmla="*/ 14 w 20"/>
                      <a:gd name="T11" fmla="*/ 16 h 19"/>
                      <a:gd name="T12" fmla="*/ 17 w 20"/>
                      <a:gd name="T13" fmla="*/ 16 h 19"/>
                      <a:gd name="T14" fmla="*/ 12 w 20"/>
                      <a:gd name="T15" fmla="*/ 11 h 19"/>
                      <a:gd name="T16" fmla="*/ 10 w 20"/>
                      <a:gd name="T17" fmla="*/ 13 h 19"/>
                      <a:gd name="T18" fmla="*/ 13 w 20"/>
                      <a:gd name="T19" fmla="*/ 14 h 19"/>
                      <a:gd name="T20" fmla="*/ 15 w 20"/>
                      <a:gd name="T21" fmla="*/ 12 h 19"/>
                      <a:gd name="T22" fmla="*/ 14 w 20"/>
                      <a:gd name="T23" fmla="*/ 10 h 19"/>
                      <a:gd name="T24" fmla="*/ 13 w 20"/>
                      <a:gd name="T25" fmla="*/ 12 h 19"/>
                      <a:gd name="T26" fmla="*/ 14 w 20"/>
                      <a:gd name="T27" fmla="*/ 13 h 19"/>
                      <a:gd name="T28" fmla="*/ 16 w 20"/>
                      <a:gd name="T29" fmla="*/ 11 h 19"/>
                      <a:gd name="T30" fmla="*/ 12 w 20"/>
                      <a:gd name="T31" fmla="*/ 9 h 19"/>
                      <a:gd name="T32" fmla="*/ 11 w 20"/>
                      <a:gd name="T33" fmla="*/ 12 h 19"/>
                      <a:gd name="T34" fmla="*/ 12 w 20"/>
                      <a:gd name="T35" fmla="*/ 13 h 19"/>
                      <a:gd name="T36" fmla="*/ 14 w 20"/>
                      <a:gd name="T37" fmla="*/ 11 h 19"/>
                      <a:gd name="T38" fmla="*/ 12 w 20"/>
                      <a:gd name="T39" fmla="*/ 10 h 19"/>
                      <a:gd name="T40" fmla="*/ 10 w 20"/>
                      <a:gd name="T41" fmla="*/ 12 h 19"/>
                      <a:gd name="T42" fmla="*/ 14 w 20"/>
                      <a:gd name="T43" fmla="*/ 18 h 19"/>
                      <a:gd name="T44" fmla="*/ 17 w 20"/>
                      <a:gd name="T45" fmla="*/ 18 h 19"/>
                      <a:gd name="T46" fmla="*/ 19 w 20"/>
                      <a:gd name="T47" fmla="*/ 13 h 19"/>
                      <a:gd name="T48" fmla="*/ 19 w 20"/>
                      <a:gd name="T49" fmla="*/ 11 h 19"/>
                      <a:gd name="T50" fmla="*/ 5 w 20"/>
                      <a:gd name="T51" fmla="*/ 0 h 19"/>
                      <a:gd name="T52" fmla="*/ 3 w 20"/>
                      <a:gd name="T53" fmla="*/ 1 h 19"/>
                      <a:gd name="T54" fmla="*/ 1 w 20"/>
                      <a:gd name="T55" fmla="*/ 5 h 19"/>
                      <a:gd name="T56" fmla="*/ 3 w 20"/>
                      <a:gd name="T57" fmla="*/ 7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20" h="19">
                        <a:moveTo>
                          <a:pt x="3" y="7"/>
                        </a:moveTo>
                        <a:cubicBezTo>
                          <a:pt x="5" y="5"/>
                          <a:pt x="5" y="4"/>
                          <a:pt x="6" y="2"/>
                        </a:cubicBezTo>
                        <a:cubicBezTo>
                          <a:pt x="5" y="2"/>
                          <a:pt x="4" y="2"/>
                          <a:pt x="4" y="3"/>
                        </a:cubicBezTo>
                        <a:cubicBezTo>
                          <a:pt x="8" y="6"/>
                          <a:pt x="13" y="9"/>
                          <a:pt x="17" y="13"/>
                        </a:cubicBezTo>
                        <a:cubicBezTo>
                          <a:pt x="17" y="12"/>
                          <a:pt x="17" y="12"/>
                          <a:pt x="17" y="11"/>
                        </a:cubicBezTo>
                        <a:cubicBezTo>
                          <a:pt x="16" y="13"/>
                          <a:pt x="15" y="15"/>
                          <a:pt x="14" y="16"/>
                        </a:cubicBezTo>
                        <a:cubicBezTo>
                          <a:pt x="15" y="16"/>
                          <a:pt x="16" y="16"/>
                          <a:pt x="17" y="16"/>
                        </a:cubicBezTo>
                        <a:cubicBezTo>
                          <a:pt x="16" y="14"/>
                          <a:pt x="14" y="13"/>
                          <a:pt x="12" y="11"/>
                        </a:cubicBezTo>
                        <a:cubicBezTo>
                          <a:pt x="12" y="11"/>
                          <a:pt x="11" y="12"/>
                          <a:pt x="10" y="13"/>
                        </a:cubicBezTo>
                        <a:cubicBezTo>
                          <a:pt x="11" y="13"/>
                          <a:pt x="12" y="13"/>
                          <a:pt x="13" y="14"/>
                        </a:cubicBezTo>
                        <a:cubicBezTo>
                          <a:pt x="14" y="14"/>
                          <a:pt x="16" y="13"/>
                          <a:pt x="15" y="12"/>
                        </a:cubicBezTo>
                        <a:cubicBezTo>
                          <a:pt x="15" y="11"/>
                          <a:pt x="14" y="11"/>
                          <a:pt x="14" y="10"/>
                        </a:cubicBezTo>
                        <a:cubicBezTo>
                          <a:pt x="14" y="11"/>
                          <a:pt x="13" y="11"/>
                          <a:pt x="13" y="12"/>
                        </a:cubicBezTo>
                        <a:cubicBezTo>
                          <a:pt x="13" y="12"/>
                          <a:pt x="13" y="12"/>
                          <a:pt x="14" y="13"/>
                        </a:cubicBezTo>
                        <a:cubicBezTo>
                          <a:pt x="15" y="14"/>
                          <a:pt x="17" y="12"/>
                          <a:pt x="16" y="11"/>
                        </a:cubicBezTo>
                        <a:cubicBezTo>
                          <a:pt x="15" y="9"/>
                          <a:pt x="14" y="9"/>
                          <a:pt x="12" y="9"/>
                        </a:cubicBezTo>
                        <a:cubicBezTo>
                          <a:pt x="11" y="10"/>
                          <a:pt x="11" y="11"/>
                          <a:pt x="11" y="12"/>
                        </a:cubicBezTo>
                        <a:cubicBezTo>
                          <a:pt x="12" y="12"/>
                          <a:pt x="12" y="13"/>
                          <a:pt x="12" y="13"/>
                        </a:cubicBezTo>
                        <a:cubicBezTo>
                          <a:pt x="13" y="13"/>
                          <a:pt x="14" y="12"/>
                          <a:pt x="14" y="11"/>
                        </a:cubicBezTo>
                        <a:cubicBezTo>
                          <a:pt x="14" y="11"/>
                          <a:pt x="13" y="11"/>
                          <a:pt x="12" y="10"/>
                        </a:cubicBezTo>
                        <a:cubicBezTo>
                          <a:pt x="11" y="10"/>
                          <a:pt x="9" y="11"/>
                          <a:pt x="10" y="12"/>
                        </a:cubicBezTo>
                        <a:cubicBezTo>
                          <a:pt x="11" y="14"/>
                          <a:pt x="13" y="16"/>
                          <a:pt x="14" y="18"/>
                        </a:cubicBezTo>
                        <a:cubicBezTo>
                          <a:pt x="15" y="19"/>
                          <a:pt x="16" y="19"/>
                          <a:pt x="17" y="18"/>
                        </a:cubicBezTo>
                        <a:cubicBezTo>
                          <a:pt x="17" y="16"/>
                          <a:pt x="18" y="14"/>
                          <a:pt x="19" y="13"/>
                        </a:cubicBezTo>
                        <a:cubicBezTo>
                          <a:pt x="20" y="12"/>
                          <a:pt x="20" y="11"/>
                          <a:pt x="19" y="11"/>
                        </a:cubicBezTo>
                        <a:cubicBezTo>
                          <a:pt x="15" y="7"/>
                          <a:pt x="10" y="4"/>
                          <a:pt x="5" y="0"/>
                        </a:cubicBezTo>
                        <a:cubicBezTo>
                          <a:pt x="4" y="0"/>
                          <a:pt x="3" y="0"/>
                          <a:pt x="3" y="1"/>
                        </a:cubicBezTo>
                        <a:cubicBezTo>
                          <a:pt x="3" y="3"/>
                          <a:pt x="2" y="4"/>
                          <a:pt x="1" y="5"/>
                        </a:cubicBezTo>
                        <a:cubicBezTo>
                          <a:pt x="0" y="6"/>
                          <a:pt x="2" y="8"/>
                          <a:pt x="3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1" name="Freeform 221"/>
                  <p:cNvSpPr/>
                  <p:nvPr/>
                </p:nvSpPr>
                <p:spPr bwMode="auto">
                  <a:xfrm>
                    <a:off x="564" y="1622"/>
                    <a:ext cx="3" cy="3"/>
                  </a:xfrm>
                  <a:custGeom>
                    <a:avLst/>
                    <a:gdLst>
                      <a:gd name="T0" fmla="*/ 3 w 5"/>
                      <a:gd name="T1" fmla="*/ 4 h 5"/>
                      <a:gd name="T2" fmla="*/ 3 w 5"/>
                      <a:gd name="T3" fmla="*/ 3 h 5"/>
                      <a:gd name="T4" fmla="*/ 1 w 5"/>
                      <a:gd name="T5" fmla="*/ 2 h 5"/>
                      <a:gd name="T6" fmla="*/ 1 w 5"/>
                      <a:gd name="T7" fmla="*/ 2 h 5"/>
                      <a:gd name="T8" fmla="*/ 4 w 5"/>
                      <a:gd name="T9" fmla="*/ 3 h 5"/>
                      <a:gd name="T10" fmla="*/ 4 w 5"/>
                      <a:gd name="T11" fmla="*/ 2 h 5"/>
                      <a:gd name="T12" fmla="*/ 2 w 5"/>
                      <a:gd name="T13" fmla="*/ 2 h 5"/>
                      <a:gd name="T14" fmla="*/ 2 w 5"/>
                      <a:gd name="T15" fmla="*/ 2 h 5"/>
                      <a:gd name="T16" fmla="*/ 5 w 5"/>
                      <a:gd name="T17" fmla="*/ 2 h 5"/>
                      <a:gd name="T18" fmla="*/ 5 w 5"/>
                      <a:gd name="T19" fmla="*/ 0 h 5"/>
                      <a:gd name="T20" fmla="*/ 3 w 5"/>
                      <a:gd name="T21" fmla="*/ 0 h 5"/>
                      <a:gd name="T22" fmla="*/ 1 w 5"/>
                      <a:gd name="T23" fmla="*/ 1 h 5"/>
                      <a:gd name="T24" fmla="*/ 4 w 5"/>
                      <a:gd name="T25" fmla="*/ 2 h 5"/>
                      <a:gd name="T26" fmla="*/ 4 w 5"/>
                      <a:gd name="T27" fmla="*/ 1 h 5"/>
                      <a:gd name="T28" fmla="*/ 2 w 5"/>
                      <a:gd name="T29" fmla="*/ 0 h 5"/>
                      <a:gd name="T30" fmla="*/ 0 w 5"/>
                      <a:gd name="T31" fmla="*/ 3 h 5"/>
                      <a:gd name="T32" fmla="*/ 3 w 5"/>
                      <a:gd name="T33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" h="5">
                        <a:moveTo>
                          <a:pt x="3" y="4"/>
                        </a:move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2" y="2"/>
                          <a:pt x="2" y="2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2" y="4"/>
                          <a:pt x="3" y="4"/>
                          <a:pt x="4" y="3"/>
                        </a:cubicBezTo>
                        <a:cubicBezTo>
                          <a:pt x="4" y="3"/>
                          <a:pt x="4" y="2"/>
                          <a:pt x="4" y="2"/>
                        </a:cubicBezTo>
                        <a:cubicBezTo>
                          <a:pt x="4" y="2"/>
                          <a:pt x="3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3" y="4"/>
                          <a:pt x="5" y="3"/>
                          <a:pt x="5" y="2"/>
                        </a:cubicBezTo>
                        <a:cubicBezTo>
                          <a:pt x="5" y="1"/>
                          <a:pt x="5" y="1"/>
                          <a:pt x="5" y="0"/>
                        </a:cubicBezTo>
                        <a:cubicBezTo>
                          <a:pt x="4" y="0"/>
                          <a:pt x="3" y="0"/>
                          <a:pt x="3" y="0"/>
                        </a:cubicBezTo>
                        <a:cubicBezTo>
                          <a:pt x="2" y="0"/>
                          <a:pt x="2" y="1"/>
                          <a:pt x="1" y="1"/>
                        </a:cubicBezTo>
                        <a:cubicBezTo>
                          <a:pt x="2" y="1"/>
                          <a:pt x="3" y="1"/>
                          <a:pt x="4" y="2"/>
                        </a:cubicBezTo>
                        <a:cubicBezTo>
                          <a:pt x="4" y="1"/>
                          <a:pt x="4" y="1"/>
                          <a:pt x="4" y="1"/>
                        </a:cubicBezTo>
                        <a:cubicBezTo>
                          <a:pt x="4" y="0"/>
                          <a:pt x="3" y="0"/>
                          <a:pt x="2" y="0"/>
                        </a:cubicBezTo>
                        <a:cubicBezTo>
                          <a:pt x="1" y="1"/>
                          <a:pt x="0" y="2"/>
                          <a:pt x="0" y="3"/>
                        </a:cubicBezTo>
                        <a:cubicBezTo>
                          <a:pt x="0" y="5"/>
                          <a:pt x="2" y="5"/>
                          <a:pt x="3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2" name="Freeform 222"/>
                  <p:cNvSpPr/>
                  <p:nvPr/>
                </p:nvSpPr>
                <p:spPr bwMode="auto">
                  <a:xfrm>
                    <a:off x="553" y="1618"/>
                    <a:ext cx="13" cy="13"/>
                  </a:xfrm>
                  <a:custGeom>
                    <a:avLst/>
                    <a:gdLst>
                      <a:gd name="T0" fmla="*/ 1 w 20"/>
                      <a:gd name="T1" fmla="*/ 3 h 19"/>
                      <a:gd name="T2" fmla="*/ 17 w 20"/>
                      <a:gd name="T3" fmla="*/ 17 h 19"/>
                      <a:gd name="T4" fmla="*/ 18 w 20"/>
                      <a:gd name="T5" fmla="*/ 15 h 19"/>
                      <a:gd name="T6" fmla="*/ 3 w 20"/>
                      <a:gd name="T7" fmla="*/ 1 h 19"/>
                      <a:gd name="T8" fmla="*/ 1 w 20"/>
                      <a:gd name="T9" fmla="*/ 3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0" h="19">
                        <a:moveTo>
                          <a:pt x="1" y="3"/>
                        </a:moveTo>
                        <a:cubicBezTo>
                          <a:pt x="6" y="8"/>
                          <a:pt x="11" y="13"/>
                          <a:pt x="17" y="17"/>
                        </a:cubicBezTo>
                        <a:cubicBezTo>
                          <a:pt x="19" y="19"/>
                          <a:pt x="20" y="16"/>
                          <a:pt x="18" y="15"/>
                        </a:cubicBezTo>
                        <a:cubicBezTo>
                          <a:pt x="13" y="11"/>
                          <a:pt x="8" y="6"/>
                          <a:pt x="3" y="1"/>
                        </a:cubicBezTo>
                        <a:cubicBezTo>
                          <a:pt x="2" y="0"/>
                          <a:pt x="0" y="2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3" name="Freeform 223"/>
                  <p:cNvSpPr/>
                  <p:nvPr/>
                </p:nvSpPr>
                <p:spPr bwMode="auto">
                  <a:xfrm>
                    <a:off x="542" y="1585"/>
                    <a:ext cx="6" cy="14"/>
                  </a:xfrm>
                  <a:custGeom>
                    <a:avLst/>
                    <a:gdLst>
                      <a:gd name="T0" fmla="*/ 8 w 8"/>
                      <a:gd name="T1" fmla="*/ 19 h 21"/>
                      <a:gd name="T2" fmla="*/ 6 w 8"/>
                      <a:gd name="T3" fmla="*/ 11 h 21"/>
                      <a:gd name="T4" fmla="*/ 3 w 8"/>
                      <a:gd name="T5" fmla="*/ 2 h 21"/>
                      <a:gd name="T6" fmla="*/ 0 w 8"/>
                      <a:gd name="T7" fmla="*/ 2 h 21"/>
                      <a:gd name="T8" fmla="*/ 3 w 8"/>
                      <a:gd name="T9" fmla="*/ 10 h 21"/>
                      <a:gd name="T10" fmla="*/ 5 w 8"/>
                      <a:gd name="T11" fmla="*/ 20 h 21"/>
                      <a:gd name="T12" fmla="*/ 8 w 8"/>
                      <a:gd name="T13" fmla="*/ 19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" h="21">
                        <a:moveTo>
                          <a:pt x="8" y="19"/>
                        </a:moveTo>
                        <a:cubicBezTo>
                          <a:pt x="7" y="16"/>
                          <a:pt x="6" y="14"/>
                          <a:pt x="6" y="11"/>
                        </a:cubicBezTo>
                        <a:cubicBezTo>
                          <a:pt x="5" y="8"/>
                          <a:pt x="3" y="5"/>
                          <a:pt x="3" y="2"/>
                        </a:cubicBezTo>
                        <a:cubicBezTo>
                          <a:pt x="3" y="0"/>
                          <a:pt x="0" y="0"/>
                          <a:pt x="0" y="2"/>
                        </a:cubicBezTo>
                        <a:cubicBezTo>
                          <a:pt x="0" y="5"/>
                          <a:pt x="2" y="8"/>
                          <a:pt x="3" y="10"/>
                        </a:cubicBezTo>
                        <a:cubicBezTo>
                          <a:pt x="4" y="13"/>
                          <a:pt x="4" y="17"/>
                          <a:pt x="5" y="20"/>
                        </a:cubicBezTo>
                        <a:cubicBezTo>
                          <a:pt x="6" y="21"/>
                          <a:pt x="8" y="21"/>
                          <a:pt x="8" y="1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4" name="Freeform 224"/>
                  <p:cNvSpPr/>
                  <p:nvPr/>
                </p:nvSpPr>
                <p:spPr bwMode="auto">
                  <a:xfrm>
                    <a:off x="936" y="1544"/>
                    <a:ext cx="43" cy="44"/>
                  </a:xfrm>
                  <a:custGeom>
                    <a:avLst/>
                    <a:gdLst>
                      <a:gd name="T0" fmla="*/ 42 w 65"/>
                      <a:gd name="T1" fmla="*/ 16 h 65"/>
                      <a:gd name="T2" fmla="*/ 22 w 65"/>
                      <a:gd name="T3" fmla="*/ 24 h 65"/>
                      <a:gd name="T4" fmla="*/ 19 w 65"/>
                      <a:gd name="T5" fmla="*/ 40 h 65"/>
                      <a:gd name="T6" fmla="*/ 32 w 65"/>
                      <a:gd name="T7" fmla="*/ 41 h 65"/>
                      <a:gd name="T8" fmla="*/ 43 w 65"/>
                      <a:gd name="T9" fmla="*/ 16 h 65"/>
                      <a:gd name="T10" fmla="*/ 40 w 65"/>
                      <a:gd name="T11" fmla="*/ 16 h 65"/>
                      <a:gd name="T12" fmla="*/ 50 w 65"/>
                      <a:gd name="T13" fmla="*/ 43 h 65"/>
                      <a:gd name="T14" fmla="*/ 63 w 65"/>
                      <a:gd name="T15" fmla="*/ 22 h 65"/>
                      <a:gd name="T16" fmla="*/ 46 w 65"/>
                      <a:gd name="T17" fmla="*/ 4 h 65"/>
                      <a:gd name="T18" fmla="*/ 4 w 65"/>
                      <a:gd name="T19" fmla="*/ 33 h 65"/>
                      <a:gd name="T20" fmla="*/ 52 w 65"/>
                      <a:gd name="T21" fmla="*/ 49 h 65"/>
                      <a:gd name="T22" fmla="*/ 50 w 65"/>
                      <a:gd name="T23" fmla="*/ 47 h 65"/>
                      <a:gd name="T24" fmla="*/ 10 w 65"/>
                      <a:gd name="T25" fmla="*/ 40 h 65"/>
                      <a:gd name="T26" fmla="*/ 33 w 65"/>
                      <a:gd name="T27" fmla="*/ 6 h 65"/>
                      <a:gd name="T28" fmla="*/ 56 w 65"/>
                      <a:gd name="T29" fmla="*/ 12 h 65"/>
                      <a:gd name="T30" fmla="*/ 49 w 65"/>
                      <a:gd name="T31" fmla="*/ 40 h 65"/>
                      <a:gd name="T32" fmla="*/ 43 w 65"/>
                      <a:gd name="T33" fmla="*/ 16 h 65"/>
                      <a:gd name="T34" fmla="*/ 40 w 65"/>
                      <a:gd name="T35" fmla="*/ 16 h 65"/>
                      <a:gd name="T36" fmla="*/ 32 w 65"/>
                      <a:gd name="T37" fmla="*/ 37 h 65"/>
                      <a:gd name="T38" fmla="*/ 28 w 65"/>
                      <a:gd name="T39" fmla="*/ 40 h 65"/>
                      <a:gd name="T40" fmla="*/ 26 w 65"/>
                      <a:gd name="T41" fmla="*/ 23 h 65"/>
                      <a:gd name="T42" fmla="*/ 42 w 65"/>
                      <a:gd name="T43" fmla="*/ 18 h 65"/>
                      <a:gd name="T44" fmla="*/ 42 w 65"/>
                      <a:gd name="T45" fmla="*/ 16 h 6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</a:cxnLst>
                    <a:rect l="0" t="0" r="r" b="b"/>
                    <a:pathLst>
                      <a:path w="65" h="65">
                        <a:moveTo>
                          <a:pt x="42" y="16"/>
                        </a:moveTo>
                        <a:cubicBezTo>
                          <a:pt x="33" y="15"/>
                          <a:pt x="27" y="17"/>
                          <a:pt x="22" y="24"/>
                        </a:cubicBezTo>
                        <a:cubicBezTo>
                          <a:pt x="18" y="29"/>
                          <a:pt x="16" y="34"/>
                          <a:pt x="19" y="40"/>
                        </a:cubicBezTo>
                        <a:cubicBezTo>
                          <a:pt x="22" y="45"/>
                          <a:pt x="28" y="43"/>
                          <a:pt x="32" y="41"/>
                        </a:cubicBezTo>
                        <a:cubicBezTo>
                          <a:pt x="39" y="35"/>
                          <a:pt x="39" y="24"/>
                          <a:pt x="43" y="16"/>
                        </a:cubicBezTo>
                        <a:cubicBezTo>
                          <a:pt x="42" y="16"/>
                          <a:pt x="41" y="16"/>
                          <a:pt x="40" y="16"/>
                        </a:cubicBezTo>
                        <a:cubicBezTo>
                          <a:pt x="39" y="23"/>
                          <a:pt x="37" y="46"/>
                          <a:pt x="50" y="43"/>
                        </a:cubicBezTo>
                        <a:cubicBezTo>
                          <a:pt x="59" y="41"/>
                          <a:pt x="63" y="30"/>
                          <a:pt x="63" y="22"/>
                        </a:cubicBezTo>
                        <a:cubicBezTo>
                          <a:pt x="63" y="12"/>
                          <a:pt x="55" y="6"/>
                          <a:pt x="46" y="4"/>
                        </a:cubicBezTo>
                        <a:cubicBezTo>
                          <a:pt x="29" y="0"/>
                          <a:pt x="0" y="14"/>
                          <a:pt x="4" y="33"/>
                        </a:cubicBezTo>
                        <a:cubicBezTo>
                          <a:pt x="9" y="54"/>
                          <a:pt x="36" y="65"/>
                          <a:pt x="52" y="49"/>
                        </a:cubicBezTo>
                        <a:cubicBezTo>
                          <a:pt x="53" y="48"/>
                          <a:pt x="51" y="46"/>
                          <a:pt x="50" y="47"/>
                        </a:cubicBezTo>
                        <a:cubicBezTo>
                          <a:pt x="37" y="60"/>
                          <a:pt x="19" y="54"/>
                          <a:pt x="10" y="40"/>
                        </a:cubicBezTo>
                        <a:cubicBezTo>
                          <a:pt x="0" y="23"/>
                          <a:pt x="19" y="10"/>
                          <a:pt x="33" y="6"/>
                        </a:cubicBezTo>
                        <a:cubicBezTo>
                          <a:pt x="41" y="5"/>
                          <a:pt x="50" y="7"/>
                          <a:pt x="56" y="12"/>
                        </a:cubicBezTo>
                        <a:cubicBezTo>
                          <a:pt x="65" y="20"/>
                          <a:pt x="59" y="36"/>
                          <a:pt x="49" y="40"/>
                        </a:cubicBezTo>
                        <a:cubicBezTo>
                          <a:pt x="40" y="44"/>
                          <a:pt x="42" y="20"/>
                          <a:pt x="43" y="16"/>
                        </a:cubicBezTo>
                        <a:cubicBezTo>
                          <a:pt x="43" y="14"/>
                          <a:pt x="40" y="14"/>
                          <a:pt x="40" y="16"/>
                        </a:cubicBezTo>
                        <a:cubicBezTo>
                          <a:pt x="37" y="23"/>
                          <a:pt x="37" y="30"/>
                          <a:pt x="32" y="37"/>
                        </a:cubicBezTo>
                        <a:cubicBezTo>
                          <a:pt x="30" y="38"/>
                          <a:pt x="29" y="39"/>
                          <a:pt x="28" y="40"/>
                        </a:cubicBezTo>
                        <a:cubicBezTo>
                          <a:pt x="21" y="34"/>
                          <a:pt x="20" y="28"/>
                          <a:pt x="26" y="23"/>
                        </a:cubicBezTo>
                        <a:cubicBezTo>
                          <a:pt x="30" y="18"/>
                          <a:pt x="36" y="18"/>
                          <a:pt x="42" y="18"/>
                        </a:cubicBezTo>
                        <a:cubicBezTo>
                          <a:pt x="44" y="19"/>
                          <a:pt x="44" y="16"/>
                          <a:pt x="42" y="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5" name="Freeform 225"/>
                  <p:cNvSpPr/>
                  <p:nvPr/>
                </p:nvSpPr>
                <p:spPr bwMode="auto">
                  <a:xfrm>
                    <a:off x="960" y="1515"/>
                    <a:ext cx="35" cy="20"/>
                  </a:xfrm>
                  <a:custGeom>
                    <a:avLst/>
                    <a:gdLst>
                      <a:gd name="T0" fmla="*/ 4 w 52"/>
                      <a:gd name="T1" fmla="*/ 6 h 30"/>
                      <a:gd name="T2" fmla="*/ 31 w 52"/>
                      <a:gd name="T3" fmla="*/ 6 h 30"/>
                      <a:gd name="T4" fmla="*/ 42 w 52"/>
                      <a:gd name="T5" fmla="*/ 5 h 30"/>
                      <a:gd name="T6" fmla="*/ 40 w 52"/>
                      <a:gd name="T7" fmla="*/ 13 h 30"/>
                      <a:gd name="T8" fmla="*/ 32 w 52"/>
                      <a:gd name="T9" fmla="*/ 22 h 30"/>
                      <a:gd name="T10" fmla="*/ 29 w 52"/>
                      <a:gd name="T11" fmla="*/ 25 h 30"/>
                      <a:gd name="T12" fmla="*/ 19 w 52"/>
                      <a:gd name="T13" fmla="*/ 21 h 30"/>
                      <a:gd name="T14" fmla="*/ 2 w 52"/>
                      <a:gd name="T15" fmla="*/ 6 h 30"/>
                      <a:gd name="T16" fmla="*/ 0 w 52"/>
                      <a:gd name="T17" fmla="*/ 7 h 30"/>
                      <a:gd name="T18" fmla="*/ 24 w 52"/>
                      <a:gd name="T19" fmla="*/ 28 h 30"/>
                      <a:gd name="T20" fmla="*/ 32 w 52"/>
                      <a:gd name="T21" fmla="*/ 25 h 30"/>
                      <a:gd name="T22" fmla="*/ 51 w 52"/>
                      <a:gd name="T23" fmla="*/ 6 h 30"/>
                      <a:gd name="T24" fmla="*/ 50 w 52"/>
                      <a:gd name="T25" fmla="*/ 5 h 30"/>
                      <a:gd name="T26" fmla="*/ 3 w 52"/>
                      <a:gd name="T27" fmla="*/ 5 h 30"/>
                      <a:gd name="T28" fmla="*/ 3 w 52"/>
                      <a:gd name="T29" fmla="*/ 7 h 30"/>
                      <a:gd name="T30" fmla="*/ 4 w 52"/>
                      <a:gd name="T31" fmla="*/ 7 h 30"/>
                      <a:gd name="T32" fmla="*/ 4 w 52"/>
                      <a:gd name="T33" fmla="*/ 6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2" h="30">
                        <a:moveTo>
                          <a:pt x="4" y="6"/>
                        </a:moveTo>
                        <a:cubicBezTo>
                          <a:pt x="12" y="9"/>
                          <a:pt x="23" y="7"/>
                          <a:pt x="31" y="6"/>
                        </a:cubicBezTo>
                        <a:cubicBezTo>
                          <a:pt x="35" y="5"/>
                          <a:pt x="39" y="5"/>
                          <a:pt x="42" y="5"/>
                        </a:cubicBezTo>
                        <a:cubicBezTo>
                          <a:pt x="52" y="5"/>
                          <a:pt x="43" y="10"/>
                          <a:pt x="40" y="13"/>
                        </a:cubicBezTo>
                        <a:cubicBezTo>
                          <a:pt x="37" y="16"/>
                          <a:pt x="35" y="19"/>
                          <a:pt x="32" y="22"/>
                        </a:cubicBezTo>
                        <a:cubicBezTo>
                          <a:pt x="31" y="23"/>
                          <a:pt x="30" y="24"/>
                          <a:pt x="29" y="25"/>
                        </a:cubicBezTo>
                        <a:cubicBezTo>
                          <a:pt x="26" y="28"/>
                          <a:pt x="21" y="23"/>
                          <a:pt x="19" y="21"/>
                        </a:cubicBezTo>
                        <a:cubicBezTo>
                          <a:pt x="13" y="17"/>
                          <a:pt x="5" y="13"/>
                          <a:pt x="2" y="6"/>
                        </a:cubicBezTo>
                        <a:cubicBezTo>
                          <a:pt x="2" y="5"/>
                          <a:pt x="0" y="5"/>
                          <a:pt x="0" y="7"/>
                        </a:cubicBezTo>
                        <a:cubicBezTo>
                          <a:pt x="4" y="16"/>
                          <a:pt x="17" y="23"/>
                          <a:pt x="24" y="28"/>
                        </a:cubicBezTo>
                        <a:cubicBezTo>
                          <a:pt x="28" y="30"/>
                          <a:pt x="30" y="27"/>
                          <a:pt x="32" y="25"/>
                        </a:cubicBezTo>
                        <a:cubicBezTo>
                          <a:pt x="38" y="18"/>
                          <a:pt x="44" y="12"/>
                          <a:pt x="51" y="6"/>
                        </a:cubicBezTo>
                        <a:cubicBezTo>
                          <a:pt x="51" y="6"/>
                          <a:pt x="51" y="5"/>
                          <a:pt x="50" y="5"/>
                        </a:cubicBezTo>
                        <a:cubicBezTo>
                          <a:pt x="36" y="0"/>
                          <a:pt x="18" y="5"/>
                          <a:pt x="3" y="5"/>
                        </a:cubicBezTo>
                        <a:cubicBezTo>
                          <a:pt x="2" y="5"/>
                          <a:pt x="2" y="7"/>
                          <a:pt x="3" y="7"/>
                        </a:cubicBezTo>
                        <a:cubicBezTo>
                          <a:pt x="3" y="7"/>
                          <a:pt x="3" y="7"/>
                          <a:pt x="4" y="7"/>
                        </a:cubicBezTo>
                        <a:cubicBezTo>
                          <a:pt x="5" y="8"/>
                          <a:pt x="5" y="6"/>
                          <a:pt x="4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6" name="Freeform 226"/>
                  <p:cNvSpPr/>
                  <p:nvPr/>
                </p:nvSpPr>
                <p:spPr bwMode="auto">
                  <a:xfrm>
                    <a:off x="960" y="1516"/>
                    <a:ext cx="37" cy="27"/>
                  </a:xfrm>
                  <a:custGeom>
                    <a:avLst/>
                    <a:gdLst>
                      <a:gd name="T0" fmla="*/ 3 w 55"/>
                      <a:gd name="T1" fmla="*/ 5 h 40"/>
                      <a:gd name="T2" fmla="*/ 2 w 55"/>
                      <a:gd name="T3" fmla="*/ 4 h 40"/>
                      <a:gd name="T4" fmla="*/ 0 w 55"/>
                      <a:gd name="T5" fmla="*/ 5 h 40"/>
                      <a:gd name="T6" fmla="*/ 2 w 55"/>
                      <a:gd name="T7" fmla="*/ 37 h 40"/>
                      <a:gd name="T8" fmla="*/ 3 w 55"/>
                      <a:gd name="T9" fmla="*/ 38 h 40"/>
                      <a:gd name="T10" fmla="*/ 34 w 55"/>
                      <a:gd name="T11" fmla="*/ 38 h 40"/>
                      <a:gd name="T12" fmla="*/ 51 w 55"/>
                      <a:gd name="T13" fmla="*/ 36 h 40"/>
                      <a:gd name="T14" fmla="*/ 53 w 55"/>
                      <a:gd name="T15" fmla="*/ 23 h 40"/>
                      <a:gd name="T16" fmla="*/ 50 w 55"/>
                      <a:gd name="T17" fmla="*/ 1 h 40"/>
                      <a:gd name="T18" fmla="*/ 48 w 55"/>
                      <a:gd name="T19" fmla="*/ 2 h 40"/>
                      <a:gd name="T20" fmla="*/ 50 w 55"/>
                      <a:gd name="T21" fmla="*/ 13 h 40"/>
                      <a:gd name="T22" fmla="*/ 51 w 55"/>
                      <a:gd name="T23" fmla="*/ 26 h 40"/>
                      <a:gd name="T24" fmla="*/ 47 w 55"/>
                      <a:gd name="T25" fmla="*/ 36 h 40"/>
                      <a:gd name="T26" fmla="*/ 30 w 55"/>
                      <a:gd name="T27" fmla="*/ 36 h 40"/>
                      <a:gd name="T28" fmla="*/ 4 w 55"/>
                      <a:gd name="T29" fmla="*/ 33 h 40"/>
                      <a:gd name="T30" fmla="*/ 3 w 55"/>
                      <a:gd name="T31" fmla="*/ 19 h 40"/>
                      <a:gd name="T32" fmla="*/ 2 w 55"/>
                      <a:gd name="T33" fmla="*/ 6 h 40"/>
                      <a:gd name="T34" fmla="*/ 3 w 55"/>
                      <a:gd name="T35" fmla="*/ 5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55" h="40">
                        <a:moveTo>
                          <a:pt x="3" y="5"/>
                        </a:moveTo>
                        <a:cubicBezTo>
                          <a:pt x="2" y="5"/>
                          <a:pt x="2" y="4"/>
                          <a:pt x="2" y="4"/>
                        </a:cubicBezTo>
                        <a:cubicBezTo>
                          <a:pt x="1" y="4"/>
                          <a:pt x="0" y="4"/>
                          <a:pt x="0" y="5"/>
                        </a:cubicBezTo>
                        <a:cubicBezTo>
                          <a:pt x="0" y="16"/>
                          <a:pt x="2" y="26"/>
                          <a:pt x="2" y="37"/>
                        </a:cubicBezTo>
                        <a:cubicBezTo>
                          <a:pt x="2" y="37"/>
                          <a:pt x="2" y="38"/>
                          <a:pt x="3" y="38"/>
                        </a:cubicBezTo>
                        <a:cubicBezTo>
                          <a:pt x="13" y="37"/>
                          <a:pt x="23" y="37"/>
                          <a:pt x="34" y="38"/>
                        </a:cubicBezTo>
                        <a:cubicBezTo>
                          <a:pt x="38" y="38"/>
                          <a:pt x="47" y="40"/>
                          <a:pt x="51" y="36"/>
                        </a:cubicBezTo>
                        <a:cubicBezTo>
                          <a:pt x="55" y="34"/>
                          <a:pt x="53" y="27"/>
                          <a:pt x="53" y="23"/>
                        </a:cubicBezTo>
                        <a:cubicBezTo>
                          <a:pt x="53" y="17"/>
                          <a:pt x="53" y="6"/>
                          <a:pt x="50" y="1"/>
                        </a:cubicBezTo>
                        <a:cubicBezTo>
                          <a:pt x="49" y="0"/>
                          <a:pt x="48" y="1"/>
                          <a:pt x="48" y="2"/>
                        </a:cubicBezTo>
                        <a:cubicBezTo>
                          <a:pt x="50" y="5"/>
                          <a:pt x="50" y="10"/>
                          <a:pt x="50" y="13"/>
                        </a:cubicBezTo>
                        <a:cubicBezTo>
                          <a:pt x="50" y="17"/>
                          <a:pt x="51" y="22"/>
                          <a:pt x="51" y="26"/>
                        </a:cubicBezTo>
                        <a:cubicBezTo>
                          <a:pt x="51" y="30"/>
                          <a:pt x="52" y="35"/>
                          <a:pt x="47" y="36"/>
                        </a:cubicBezTo>
                        <a:cubicBezTo>
                          <a:pt x="42" y="37"/>
                          <a:pt x="36" y="36"/>
                          <a:pt x="30" y="36"/>
                        </a:cubicBezTo>
                        <a:cubicBezTo>
                          <a:pt x="28" y="35"/>
                          <a:pt x="4" y="36"/>
                          <a:pt x="4" y="33"/>
                        </a:cubicBezTo>
                        <a:cubicBezTo>
                          <a:pt x="4" y="28"/>
                          <a:pt x="4" y="24"/>
                          <a:pt x="3" y="19"/>
                        </a:cubicBezTo>
                        <a:cubicBezTo>
                          <a:pt x="3" y="17"/>
                          <a:pt x="3" y="7"/>
                          <a:pt x="2" y="6"/>
                        </a:cubicBezTo>
                        <a:cubicBezTo>
                          <a:pt x="3" y="7"/>
                          <a:pt x="4" y="5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7" name="Freeform 227"/>
                  <p:cNvSpPr/>
                  <p:nvPr/>
                </p:nvSpPr>
                <p:spPr bwMode="auto">
                  <a:xfrm>
                    <a:off x="959" y="1504"/>
                    <a:ext cx="36" cy="17"/>
                  </a:xfrm>
                  <a:custGeom>
                    <a:avLst/>
                    <a:gdLst>
                      <a:gd name="T0" fmla="*/ 3 w 53"/>
                      <a:gd name="T1" fmla="*/ 25 h 26"/>
                      <a:gd name="T2" fmla="*/ 11 w 53"/>
                      <a:gd name="T3" fmla="*/ 17 h 26"/>
                      <a:gd name="T4" fmla="*/ 22 w 53"/>
                      <a:gd name="T5" fmla="*/ 7 h 26"/>
                      <a:gd name="T6" fmla="*/ 34 w 53"/>
                      <a:gd name="T7" fmla="*/ 7 h 26"/>
                      <a:gd name="T8" fmla="*/ 51 w 53"/>
                      <a:gd name="T9" fmla="*/ 22 h 26"/>
                      <a:gd name="T10" fmla="*/ 52 w 53"/>
                      <a:gd name="T11" fmla="*/ 21 h 26"/>
                      <a:gd name="T12" fmla="*/ 39 w 53"/>
                      <a:gd name="T13" fmla="*/ 9 h 26"/>
                      <a:gd name="T14" fmla="*/ 26 w 53"/>
                      <a:gd name="T15" fmla="*/ 0 h 26"/>
                      <a:gd name="T16" fmla="*/ 20 w 53"/>
                      <a:gd name="T17" fmla="*/ 6 h 26"/>
                      <a:gd name="T18" fmla="*/ 12 w 53"/>
                      <a:gd name="T19" fmla="*/ 14 h 26"/>
                      <a:gd name="T20" fmla="*/ 2 w 53"/>
                      <a:gd name="T21" fmla="*/ 24 h 26"/>
                      <a:gd name="T22" fmla="*/ 3 w 53"/>
                      <a:gd name="T23" fmla="*/ 25 h 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53" h="26">
                        <a:moveTo>
                          <a:pt x="3" y="25"/>
                        </a:moveTo>
                        <a:cubicBezTo>
                          <a:pt x="6" y="23"/>
                          <a:pt x="8" y="20"/>
                          <a:pt x="11" y="17"/>
                        </a:cubicBezTo>
                        <a:cubicBezTo>
                          <a:pt x="15" y="14"/>
                          <a:pt x="19" y="11"/>
                          <a:pt x="22" y="7"/>
                        </a:cubicBezTo>
                        <a:cubicBezTo>
                          <a:pt x="26" y="1"/>
                          <a:pt x="29" y="4"/>
                          <a:pt x="34" y="7"/>
                        </a:cubicBezTo>
                        <a:cubicBezTo>
                          <a:pt x="40" y="12"/>
                          <a:pt x="47" y="16"/>
                          <a:pt x="51" y="22"/>
                        </a:cubicBezTo>
                        <a:cubicBezTo>
                          <a:pt x="51" y="23"/>
                          <a:pt x="53" y="22"/>
                          <a:pt x="52" y="21"/>
                        </a:cubicBezTo>
                        <a:cubicBezTo>
                          <a:pt x="49" y="16"/>
                          <a:pt x="44" y="12"/>
                          <a:pt x="39" y="9"/>
                        </a:cubicBezTo>
                        <a:cubicBezTo>
                          <a:pt x="36" y="6"/>
                          <a:pt x="31" y="1"/>
                          <a:pt x="26" y="0"/>
                        </a:cubicBezTo>
                        <a:cubicBezTo>
                          <a:pt x="24" y="0"/>
                          <a:pt x="21" y="4"/>
                          <a:pt x="20" y="6"/>
                        </a:cubicBezTo>
                        <a:cubicBezTo>
                          <a:pt x="18" y="9"/>
                          <a:pt x="15" y="11"/>
                          <a:pt x="12" y="14"/>
                        </a:cubicBezTo>
                        <a:cubicBezTo>
                          <a:pt x="8" y="17"/>
                          <a:pt x="6" y="21"/>
                          <a:pt x="2" y="24"/>
                        </a:cubicBezTo>
                        <a:cubicBezTo>
                          <a:pt x="0" y="24"/>
                          <a:pt x="1" y="26"/>
                          <a:pt x="3" y="2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8" name="Freeform 228"/>
                  <p:cNvSpPr/>
                  <p:nvPr/>
                </p:nvSpPr>
                <p:spPr bwMode="auto">
                  <a:xfrm>
                    <a:off x="911" y="1456"/>
                    <a:ext cx="8" cy="58"/>
                  </a:xfrm>
                  <a:custGeom>
                    <a:avLst/>
                    <a:gdLst>
                      <a:gd name="T0" fmla="*/ 3 w 13"/>
                      <a:gd name="T1" fmla="*/ 2 h 87"/>
                      <a:gd name="T2" fmla="*/ 2 w 13"/>
                      <a:gd name="T3" fmla="*/ 40 h 87"/>
                      <a:gd name="T4" fmla="*/ 4 w 13"/>
                      <a:gd name="T5" fmla="*/ 82 h 87"/>
                      <a:gd name="T6" fmla="*/ 6 w 13"/>
                      <a:gd name="T7" fmla="*/ 83 h 87"/>
                      <a:gd name="T8" fmla="*/ 11 w 13"/>
                      <a:gd name="T9" fmla="*/ 76 h 87"/>
                      <a:gd name="T10" fmla="*/ 8 w 13"/>
                      <a:gd name="T11" fmla="*/ 32 h 87"/>
                      <a:gd name="T12" fmla="*/ 2 w 13"/>
                      <a:gd name="T13" fmla="*/ 2 h 87"/>
                      <a:gd name="T14" fmla="*/ 1 w 13"/>
                      <a:gd name="T15" fmla="*/ 4 h 87"/>
                      <a:gd name="T16" fmla="*/ 3 w 13"/>
                      <a:gd name="T17" fmla="*/ 6 h 87"/>
                      <a:gd name="T18" fmla="*/ 5 w 13"/>
                      <a:gd name="T19" fmla="*/ 4 h 87"/>
                      <a:gd name="T20" fmla="*/ 6 w 13"/>
                      <a:gd name="T21" fmla="*/ 32 h 87"/>
                      <a:gd name="T22" fmla="*/ 8 w 13"/>
                      <a:gd name="T23" fmla="*/ 59 h 87"/>
                      <a:gd name="T24" fmla="*/ 8 w 13"/>
                      <a:gd name="T25" fmla="*/ 71 h 87"/>
                      <a:gd name="T26" fmla="*/ 8 w 13"/>
                      <a:gd name="T27" fmla="*/ 69 h 87"/>
                      <a:gd name="T28" fmla="*/ 7 w 13"/>
                      <a:gd name="T29" fmla="*/ 39 h 87"/>
                      <a:gd name="T30" fmla="*/ 4 w 13"/>
                      <a:gd name="T31" fmla="*/ 38 h 87"/>
                      <a:gd name="T32" fmla="*/ 3 w 13"/>
                      <a:gd name="T33" fmla="*/ 63 h 87"/>
                      <a:gd name="T34" fmla="*/ 6 w 13"/>
                      <a:gd name="T35" fmla="*/ 63 h 87"/>
                      <a:gd name="T36" fmla="*/ 6 w 13"/>
                      <a:gd name="T37" fmla="*/ 51 h 87"/>
                      <a:gd name="T38" fmla="*/ 5 w 13"/>
                      <a:gd name="T39" fmla="*/ 49 h 87"/>
                      <a:gd name="T40" fmla="*/ 5 w 13"/>
                      <a:gd name="T41" fmla="*/ 81 h 87"/>
                      <a:gd name="T42" fmla="*/ 8 w 13"/>
                      <a:gd name="T43" fmla="*/ 81 h 87"/>
                      <a:gd name="T44" fmla="*/ 10 w 13"/>
                      <a:gd name="T45" fmla="*/ 52 h 87"/>
                      <a:gd name="T46" fmla="*/ 8 w 13"/>
                      <a:gd name="T47" fmla="*/ 2 h 87"/>
                      <a:gd name="T48" fmla="*/ 6 w 13"/>
                      <a:gd name="T49" fmla="*/ 1 h 87"/>
                      <a:gd name="T50" fmla="*/ 3 w 13"/>
                      <a:gd name="T51" fmla="*/ 1 h 87"/>
                      <a:gd name="T52" fmla="*/ 1 w 13"/>
                      <a:gd name="T53" fmla="*/ 3 h 87"/>
                      <a:gd name="T54" fmla="*/ 7 w 13"/>
                      <a:gd name="T55" fmla="*/ 56 h 87"/>
                      <a:gd name="T56" fmla="*/ 8 w 13"/>
                      <a:gd name="T57" fmla="*/ 76 h 87"/>
                      <a:gd name="T58" fmla="*/ 6 w 13"/>
                      <a:gd name="T59" fmla="*/ 67 h 87"/>
                      <a:gd name="T60" fmla="*/ 6 w 13"/>
                      <a:gd name="T61" fmla="*/ 58 h 87"/>
                      <a:gd name="T62" fmla="*/ 5 w 13"/>
                      <a:gd name="T63" fmla="*/ 3 h 87"/>
                      <a:gd name="T64" fmla="*/ 3 w 13"/>
                      <a:gd name="T65" fmla="*/ 2 h 8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13" h="87">
                        <a:moveTo>
                          <a:pt x="3" y="2"/>
                        </a:moveTo>
                        <a:cubicBezTo>
                          <a:pt x="1" y="14"/>
                          <a:pt x="2" y="28"/>
                          <a:pt x="2" y="40"/>
                        </a:cubicBezTo>
                        <a:cubicBezTo>
                          <a:pt x="3" y="54"/>
                          <a:pt x="2" y="69"/>
                          <a:pt x="4" y="82"/>
                        </a:cubicBezTo>
                        <a:cubicBezTo>
                          <a:pt x="4" y="83"/>
                          <a:pt x="5" y="83"/>
                          <a:pt x="6" y="83"/>
                        </a:cubicBezTo>
                        <a:cubicBezTo>
                          <a:pt x="10" y="82"/>
                          <a:pt x="11" y="80"/>
                          <a:pt x="11" y="76"/>
                        </a:cubicBezTo>
                        <a:cubicBezTo>
                          <a:pt x="11" y="61"/>
                          <a:pt x="9" y="46"/>
                          <a:pt x="8" y="32"/>
                        </a:cubicBezTo>
                        <a:cubicBezTo>
                          <a:pt x="7" y="26"/>
                          <a:pt x="10" y="3"/>
                          <a:pt x="2" y="2"/>
                        </a:cubicBezTo>
                        <a:cubicBezTo>
                          <a:pt x="1" y="1"/>
                          <a:pt x="0" y="3"/>
                          <a:pt x="1" y="4"/>
                        </a:cubicBezTo>
                        <a:cubicBezTo>
                          <a:pt x="1" y="5"/>
                          <a:pt x="2" y="5"/>
                          <a:pt x="3" y="6"/>
                        </a:cubicBezTo>
                        <a:cubicBezTo>
                          <a:pt x="4" y="7"/>
                          <a:pt x="6" y="6"/>
                          <a:pt x="5" y="4"/>
                        </a:cubicBezTo>
                        <a:cubicBezTo>
                          <a:pt x="9" y="10"/>
                          <a:pt x="6" y="25"/>
                          <a:pt x="6" y="32"/>
                        </a:cubicBezTo>
                        <a:cubicBezTo>
                          <a:pt x="6" y="41"/>
                          <a:pt x="7" y="50"/>
                          <a:pt x="8" y="59"/>
                        </a:cubicBezTo>
                        <a:cubicBezTo>
                          <a:pt x="8" y="63"/>
                          <a:pt x="8" y="67"/>
                          <a:pt x="8" y="71"/>
                        </a:cubicBezTo>
                        <a:cubicBezTo>
                          <a:pt x="8" y="87"/>
                          <a:pt x="8" y="71"/>
                          <a:pt x="8" y="69"/>
                        </a:cubicBezTo>
                        <a:cubicBezTo>
                          <a:pt x="8" y="59"/>
                          <a:pt x="7" y="49"/>
                          <a:pt x="7" y="39"/>
                        </a:cubicBezTo>
                        <a:cubicBezTo>
                          <a:pt x="7" y="37"/>
                          <a:pt x="4" y="37"/>
                          <a:pt x="4" y="38"/>
                        </a:cubicBezTo>
                        <a:cubicBezTo>
                          <a:pt x="2" y="46"/>
                          <a:pt x="3" y="55"/>
                          <a:pt x="3" y="63"/>
                        </a:cubicBezTo>
                        <a:cubicBezTo>
                          <a:pt x="3" y="65"/>
                          <a:pt x="6" y="65"/>
                          <a:pt x="6" y="63"/>
                        </a:cubicBezTo>
                        <a:cubicBezTo>
                          <a:pt x="6" y="59"/>
                          <a:pt x="6" y="55"/>
                          <a:pt x="6" y="51"/>
                        </a:cubicBezTo>
                        <a:cubicBezTo>
                          <a:pt x="6" y="49"/>
                          <a:pt x="4" y="37"/>
                          <a:pt x="5" y="49"/>
                        </a:cubicBezTo>
                        <a:cubicBezTo>
                          <a:pt x="5" y="59"/>
                          <a:pt x="4" y="70"/>
                          <a:pt x="5" y="81"/>
                        </a:cubicBezTo>
                        <a:cubicBezTo>
                          <a:pt x="5" y="82"/>
                          <a:pt x="7" y="83"/>
                          <a:pt x="8" y="81"/>
                        </a:cubicBezTo>
                        <a:cubicBezTo>
                          <a:pt x="13" y="73"/>
                          <a:pt x="11" y="62"/>
                          <a:pt x="10" y="52"/>
                        </a:cubicBezTo>
                        <a:cubicBezTo>
                          <a:pt x="8" y="36"/>
                          <a:pt x="11" y="18"/>
                          <a:pt x="8" y="2"/>
                        </a:cubicBezTo>
                        <a:cubicBezTo>
                          <a:pt x="8" y="1"/>
                          <a:pt x="7" y="1"/>
                          <a:pt x="6" y="1"/>
                        </a:cubicBezTo>
                        <a:cubicBezTo>
                          <a:pt x="5" y="1"/>
                          <a:pt x="4" y="1"/>
                          <a:pt x="3" y="1"/>
                        </a:cubicBezTo>
                        <a:cubicBezTo>
                          <a:pt x="2" y="1"/>
                          <a:pt x="1" y="2"/>
                          <a:pt x="1" y="3"/>
                        </a:cubicBezTo>
                        <a:cubicBezTo>
                          <a:pt x="4" y="20"/>
                          <a:pt x="6" y="38"/>
                          <a:pt x="7" y="56"/>
                        </a:cubicBezTo>
                        <a:cubicBezTo>
                          <a:pt x="8" y="62"/>
                          <a:pt x="7" y="69"/>
                          <a:pt x="8" y="76"/>
                        </a:cubicBezTo>
                        <a:cubicBezTo>
                          <a:pt x="5" y="74"/>
                          <a:pt x="5" y="71"/>
                          <a:pt x="6" y="67"/>
                        </a:cubicBezTo>
                        <a:cubicBezTo>
                          <a:pt x="6" y="64"/>
                          <a:pt x="6" y="61"/>
                          <a:pt x="6" y="58"/>
                        </a:cubicBezTo>
                        <a:cubicBezTo>
                          <a:pt x="6" y="39"/>
                          <a:pt x="3" y="21"/>
                          <a:pt x="5" y="3"/>
                        </a:cubicBezTo>
                        <a:cubicBezTo>
                          <a:pt x="6" y="1"/>
                          <a:pt x="3" y="0"/>
                          <a:pt x="3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9" name="Freeform 229"/>
                  <p:cNvSpPr/>
                  <p:nvPr/>
                </p:nvSpPr>
                <p:spPr bwMode="auto">
                  <a:xfrm>
                    <a:off x="913" y="1457"/>
                    <a:ext cx="31" cy="8"/>
                  </a:xfrm>
                  <a:custGeom>
                    <a:avLst/>
                    <a:gdLst>
                      <a:gd name="T0" fmla="*/ 1 w 47"/>
                      <a:gd name="T1" fmla="*/ 7 h 12"/>
                      <a:gd name="T2" fmla="*/ 15 w 47"/>
                      <a:gd name="T3" fmla="*/ 7 h 12"/>
                      <a:gd name="T4" fmla="*/ 30 w 47"/>
                      <a:gd name="T5" fmla="*/ 11 h 12"/>
                      <a:gd name="T6" fmla="*/ 46 w 47"/>
                      <a:gd name="T7" fmla="*/ 3 h 12"/>
                      <a:gd name="T8" fmla="*/ 44 w 47"/>
                      <a:gd name="T9" fmla="*/ 2 h 12"/>
                      <a:gd name="T10" fmla="*/ 18 w 47"/>
                      <a:gd name="T11" fmla="*/ 5 h 12"/>
                      <a:gd name="T12" fmla="*/ 2 w 47"/>
                      <a:gd name="T13" fmla="*/ 4 h 12"/>
                      <a:gd name="T14" fmla="*/ 1 w 47"/>
                      <a:gd name="T15" fmla="*/ 7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47" h="12">
                        <a:moveTo>
                          <a:pt x="1" y="7"/>
                        </a:moveTo>
                        <a:cubicBezTo>
                          <a:pt x="6" y="8"/>
                          <a:pt x="10" y="6"/>
                          <a:pt x="15" y="7"/>
                        </a:cubicBezTo>
                        <a:cubicBezTo>
                          <a:pt x="20" y="8"/>
                          <a:pt x="24" y="11"/>
                          <a:pt x="30" y="11"/>
                        </a:cubicBezTo>
                        <a:cubicBezTo>
                          <a:pt x="36" y="11"/>
                          <a:pt x="44" y="9"/>
                          <a:pt x="46" y="3"/>
                        </a:cubicBezTo>
                        <a:cubicBezTo>
                          <a:pt x="47" y="1"/>
                          <a:pt x="44" y="0"/>
                          <a:pt x="44" y="2"/>
                        </a:cubicBezTo>
                        <a:cubicBezTo>
                          <a:pt x="40" y="12"/>
                          <a:pt x="25" y="8"/>
                          <a:pt x="18" y="5"/>
                        </a:cubicBezTo>
                        <a:cubicBezTo>
                          <a:pt x="12" y="3"/>
                          <a:pt x="8" y="6"/>
                          <a:pt x="2" y="4"/>
                        </a:cubicBezTo>
                        <a:cubicBezTo>
                          <a:pt x="0" y="4"/>
                          <a:pt x="0" y="6"/>
                          <a:pt x="1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40" name="Freeform 230"/>
                  <p:cNvSpPr/>
                  <p:nvPr/>
                </p:nvSpPr>
                <p:spPr bwMode="auto">
                  <a:xfrm>
                    <a:off x="912" y="1474"/>
                    <a:ext cx="32" cy="8"/>
                  </a:xfrm>
                  <a:custGeom>
                    <a:avLst/>
                    <a:gdLst>
                      <a:gd name="T0" fmla="*/ 3 w 48"/>
                      <a:gd name="T1" fmla="*/ 10 h 11"/>
                      <a:gd name="T2" fmla="*/ 34 w 48"/>
                      <a:gd name="T3" fmla="*/ 10 h 11"/>
                      <a:gd name="T4" fmla="*/ 47 w 48"/>
                      <a:gd name="T5" fmla="*/ 2 h 11"/>
                      <a:gd name="T6" fmla="*/ 44 w 48"/>
                      <a:gd name="T7" fmla="*/ 2 h 11"/>
                      <a:gd name="T8" fmla="*/ 19 w 48"/>
                      <a:gd name="T9" fmla="*/ 5 h 11"/>
                      <a:gd name="T10" fmla="*/ 2 w 48"/>
                      <a:gd name="T11" fmla="*/ 8 h 11"/>
                      <a:gd name="T12" fmla="*/ 3 w 48"/>
                      <a:gd name="T13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8" h="11">
                        <a:moveTo>
                          <a:pt x="3" y="10"/>
                        </a:moveTo>
                        <a:cubicBezTo>
                          <a:pt x="14" y="3"/>
                          <a:pt x="23" y="11"/>
                          <a:pt x="34" y="10"/>
                        </a:cubicBezTo>
                        <a:cubicBezTo>
                          <a:pt x="39" y="9"/>
                          <a:pt x="45" y="8"/>
                          <a:pt x="47" y="2"/>
                        </a:cubicBezTo>
                        <a:cubicBezTo>
                          <a:pt x="48" y="1"/>
                          <a:pt x="45" y="0"/>
                          <a:pt x="44" y="2"/>
                        </a:cubicBezTo>
                        <a:cubicBezTo>
                          <a:pt x="42" y="10"/>
                          <a:pt x="25" y="7"/>
                          <a:pt x="19" y="5"/>
                        </a:cubicBezTo>
                        <a:cubicBezTo>
                          <a:pt x="13" y="4"/>
                          <a:pt x="8" y="4"/>
                          <a:pt x="2" y="8"/>
                        </a:cubicBezTo>
                        <a:cubicBezTo>
                          <a:pt x="0" y="9"/>
                          <a:pt x="2" y="11"/>
                          <a:pt x="3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41" name="Freeform 231"/>
                  <p:cNvSpPr/>
                  <p:nvPr/>
                </p:nvSpPr>
                <p:spPr bwMode="auto">
                  <a:xfrm>
                    <a:off x="941" y="1458"/>
                    <a:ext cx="3" cy="20"/>
                  </a:xfrm>
                  <a:custGeom>
                    <a:avLst/>
                    <a:gdLst>
                      <a:gd name="T0" fmla="*/ 1 w 5"/>
                      <a:gd name="T1" fmla="*/ 2 h 30"/>
                      <a:gd name="T2" fmla="*/ 1 w 5"/>
                      <a:gd name="T3" fmla="*/ 14 h 30"/>
                      <a:gd name="T4" fmla="*/ 1 w 5"/>
                      <a:gd name="T5" fmla="*/ 28 h 30"/>
                      <a:gd name="T6" fmla="*/ 4 w 5"/>
                      <a:gd name="T7" fmla="*/ 28 h 30"/>
                      <a:gd name="T8" fmla="*/ 4 w 5"/>
                      <a:gd name="T9" fmla="*/ 15 h 30"/>
                      <a:gd name="T10" fmla="*/ 4 w 5"/>
                      <a:gd name="T11" fmla="*/ 3 h 30"/>
                      <a:gd name="T12" fmla="*/ 1 w 5"/>
                      <a:gd name="T13" fmla="*/ 2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5" h="30">
                        <a:moveTo>
                          <a:pt x="1" y="2"/>
                        </a:moveTo>
                        <a:cubicBezTo>
                          <a:pt x="0" y="6"/>
                          <a:pt x="0" y="10"/>
                          <a:pt x="1" y="14"/>
                        </a:cubicBezTo>
                        <a:cubicBezTo>
                          <a:pt x="1" y="19"/>
                          <a:pt x="1" y="23"/>
                          <a:pt x="1" y="28"/>
                        </a:cubicBezTo>
                        <a:cubicBezTo>
                          <a:pt x="1" y="30"/>
                          <a:pt x="4" y="30"/>
                          <a:pt x="4" y="28"/>
                        </a:cubicBezTo>
                        <a:cubicBezTo>
                          <a:pt x="4" y="24"/>
                          <a:pt x="4" y="19"/>
                          <a:pt x="4" y="15"/>
                        </a:cubicBezTo>
                        <a:cubicBezTo>
                          <a:pt x="3" y="11"/>
                          <a:pt x="3" y="7"/>
                          <a:pt x="4" y="3"/>
                        </a:cubicBezTo>
                        <a:cubicBezTo>
                          <a:pt x="5" y="1"/>
                          <a:pt x="2" y="0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42" name="Freeform 232"/>
                  <p:cNvSpPr/>
                  <p:nvPr/>
                </p:nvSpPr>
                <p:spPr bwMode="auto">
                  <a:xfrm>
                    <a:off x="914" y="1460"/>
                    <a:ext cx="8" cy="4"/>
                  </a:xfrm>
                  <a:custGeom>
                    <a:avLst/>
                    <a:gdLst>
                      <a:gd name="T0" fmla="*/ 2 w 12"/>
                      <a:gd name="T1" fmla="*/ 6 h 7"/>
                      <a:gd name="T2" fmla="*/ 5 w 12"/>
                      <a:gd name="T3" fmla="*/ 6 h 7"/>
                      <a:gd name="T4" fmla="*/ 10 w 12"/>
                      <a:gd name="T5" fmla="*/ 3 h 7"/>
                      <a:gd name="T6" fmla="*/ 9 w 12"/>
                      <a:gd name="T7" fmla="*/ 1 h 7"/>
                      <a:gd name="T8" fmla="*/ 6 w 12"/>
                      <a:gd name="T9" fmla="*/ 3 h 7"/>
                      <a:gd name="T10" fmla="*/ 4 w 12"/>
                      <a:gd name="T11" fmla="*/ 3 h 7"/>
                      <a:gd name="T12" fmla="*/ 3 w 12"/>
                      <a:gd name="T13" fmla="*/ 4 h 7"/>
                      <a:gd name="T14" fmla="*/ 2 w 12"/>
                      <a:gd name="T15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12" h="7">
                        <a:moveTo>
                          <a:pt x="2" y="6"/>
                        </a:moveTo>
                        <a:cubicBezTo>
                          <a:pt x="3" y="7"/>
                          <a:pt x="4" y="6"/>
                          <a:pt x="5" y="6"/>
                        </a:cubicBezTo>
                        <a:cubicBezTo>
                          <a:pt x="7" y="5"/>
                          <a:pt x="9" y="4"/>
                          <a:pt x="10" y="3"/>
                        </a:cubicBezTo>
                        <a:cubicBezTo>
                          <a:pt x="12" y="3"/>
                          <a:pt x="11" y="0"/>
                          <a:pt x="9" y="1"/>
                        </a:cubicBezTo>
                        <a:cubicBezTo>
                          <a:pt x="8" y="1"/>
                          <a:pt x="7" y="2"/>
                          <a:pt x="6" y="3"/>
                        </a:cubicBezTo>
                        <a:cubicBezTo>
                          <a:pt x="5" y="3"/>
                          <a:pt x="4" y="3"/>
                          <a:pt x="4" y="3"/>
                        </a:cubicBezTo>
                        <a:cubicBezTo>
                          <a:pt x="3" y="3"/>
                          <a:pt x="3" y="3"/>
                          <a:pt x="3" y="4"/>
                        </a:cubicBezTo>
                        <a:cubicBezTo>
                          <a:pt x="2" y="3"/>
                          <a:pt x="0" y="5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43" name="Freeform 233"/>
                  <p:cNvSpPr/>
                  <p:nvPr/>
                </p:nvSpPr>
                <p:spPr bwMode="auto">
                  <a:xfrm>
                    <a:off x="913" y="1462"/>
                    <a:ext cx="10" cy="6"/>
                  </a:xfrm>
                  <a:custGeom>
                    <a:avLst/>
                    <a:gdLst>
                      <a:gd name="T0" fmla="*/ 3 w 14"/>
                      <a:gd name="T1" fmla="*/ 9 h 9"/>
                      <a:gd name="T2" fmla="*/ 12 w 14"/>
                      <a:gd name="T3" fmla="*/ 3 h 9"/>
                      <a:gd name="T4" fmla="*/ 11 w 14"/>
                      <a:gd name="T5" fmla="*/ 1 h 9"/>
                      <a:gd name="T6" fmla="*/ 1 w 14"/>
                      <a:gd name="T7" fmla="*/ 6 h 9"/>
                      <a:gd name="T8" fmla="*/ 3 w 14"/>
                      <a:gd name="T9" fmla="*/ 9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9">
                        <a:moveTo>
                          <a:pt x="3" y="9"/>
                        </a:moveTo>
                        <a:cubicBezTo>
                          <a:pt x="6" y="7"/>
                          <a:pt x="9" y="5"/>
                          <a:pt x="12" y="3"/>
                        </a:cubicBezTo>
                        <a:cubicBezTo>
                          <a:pt x="14" y="2"/>
                          <a:pt x="12" y="0"/>
                          <a:pt x="11" y="1"/>
                        </a:cubicBezTo>
                        <a:cubicBezTo>
                          <a:pt x="7" y="2"/>
                          <a:pt x="4" y="4"/>
                          <a:pt x="1" y="6"/>
                        </a:cubicBezTo>
                        <a:cubicBezTo>
                          <a:pt x="0" y="7"/>
                          <a:pt x="1" y="9"/>
                          <a:pt x="3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44" name="Freeform 234"/>
                  <p:cNvSpPr/>
                  <p:nvPr/>
                </p:nvSpPr>
                <p:spPr bwMode="auto">
                  <a:xfrm>
                    <a:off x="914" y="1463"/>
                    <a:ext cx="10" cy="5"/>
                  </a:xfrm>
                  <a:custGeom>
                    <a:avLst/>
                    <a:gdLst>
                      <a:gd name="T0" fmla="*/ 3 w 15"/>
                      <a:gd name="T1" fmla="*/ 8 h 8"/>
                      <a:gd name="T2" fmla="*/ 13 w 15"/>
                      <a:gd name="T3" fmla="*/ 4 h 8"/>
                      <a:gd name="T4" fmla="*/ 12 w 15"/>
                      <a:gd name="T5" fmla="*/ 1 h 8"/>
                      <a:gd name="T6" fmla="*/ 2 w 15"/>
                      <a:gd name="T7" fmla="*/ 5 h 8"/>
                      <a:gd name="T8" fmla="*/ 3 w 15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5" h="8">
                        <a:moveTo>
                          <a:pt x="3" y="8"/>
                        </a:moveTo>
                        <a:cubicBezTo>
                          <a:pt x="6" y="7"/>
                          <a:pt x="10" y="5"/>
                          <a:pt x="13" y="4"/>
                        </a:cubicBezTo>
                        <a:cubicBezTo>
                          <a:pt x="15" y="3"/>
                          <a:pt x="14" y="0"/>
                          <a:pt x="12" y="1"/>
                        </a:cubicBezTo>
                        <a:cubicBezTo>
                          <a:pt x="9" y="2"/>
                          <a:pt x="5" y="4"/>
                          <a:pt x="2" y="5"/>
                        </a:cubicBezTo>
                        <a:cubicBezTo>
                          <a:pt x="0" y="6"/>
                          <a:pt x="1" y="8"/>
                          <a:pt x="3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45" name="Freeform 235"/>
                  <p:cNvSpPr/>
                  <p:nvPr/>
                </p:nvSpPr>
                <p:spPr bwMode="auto">
                  <a:xfrm>
                    <a:off x="913" y="1464"/>
                    <a:ext cx="14" cy="9"/>
                  </a:xfrm>
                  <a:custGeom>
                    <a:avLst/>
                    <a:gdLst>
                      <a:gd name="T0" fmla="*/ 3 w 21"/>
                      <a:gd name="T1" fmla="*/ 13 h 14"/>
                      <a:gd name="T2" fmla="*/ 19 w 21"/>
                      <a:gd name="T3" fmla="*/ 3 h 14"/>
                      <a:gd name="T4" fmla="*/ 18 w 21"/>
                      <a:gd name="T5" fmla="*/ 1 h 14"/>
                      <a:gd name="T6" fmla="*/ 2 w 21"/>
                      <a:gd name="T7" fmla="*/ 10 h 14"/>
                      <a:gd name="T8" fmla="*/ 3 w 21"/>
                      <a:gd name="T9" fmla="*/ 13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1" h="14">
                        <a:moveTo>
                          <a:pt x="3" y="13"/>
                        </a:moveTo>
                        <a:cubicBezTo>
                          <a:pt x="8" y="9"/>
                          <a:pt x="14" y="6"/>
                          <a:pt x="19" y="3"/>
                        </a:cubicBezTo>
                        <a:cubicBezTo>
                          <a:pt x="21" y="2"/>
                          <a:pt x="19" y="0"/>
                          <a:pt x="18" y="1"/>
                        </a:cubicBezTo>
                        <a:cubicBezTo>
                          <a:pt x="12" y="4"/>
                          <a:pt x="7" y="7"/>
                          <a:pt x="2" y="10"/>
                        </a:cubicBezTo>
                        <a:cubicBezTo>
                          <a:pt x="0" y="11"/>
                          <a:pt x="2" y="14"/>
                          <a:pt x="3" y="1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46" name="Freeform 236"/>
                  <p:cNvSpPr/>
                  <p:nvPr/>
                </p:nvSpPr>
                <p:spPr bwMode="auto">
                  <a:xfrm>
                    <a:off x="914" y="1464"/>
                    <a:ext cx="15" cy="10"/>
                  </a:xfrm>
                  <a:custGeom>
                    <a:avLst/>
                    <a:gdLst>
                      <a:gd name="T0" fmla="*/ 3 w 23"/>
                      <a:gd name="T1" fmla="*/ 14 h 15"/>
                      <a:gd name="T2" fmla="*/ 22 w 23"/>
                      <a:gd name="T3" fmla="*/ 4 h 15"/>
                      <a:gd name="T4" fmla="*/ 20 w 23"/>
                      <a:gd name="T5" fmla="*/ 1 h 15"/>
                      <a:gd name="T6" fmla="*/ 2 w 23"/>
                      <a:gd name="T7" fmla="*/ 12 h 15"/>
                      <a:gd name="T8" fmla="*/ 3 w 23"/>
                      <a:gd name="T9" fmla="*/ 14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3" h="15">
                        <a:moveTo>
                          <a:pt x="3" y="14"/>
                        </a:moveTo>
                        <a:cubicBezTo>
                          <a:pt x="10" y="12"/>
                          <a:pt x="16" y="7"/>
                          <a:pt x="22" y="4"/>
                        </a:cubicBezTo>
                        <a:cubicBezTo>
                          <a:pt x="23" y="3"/>
                          <a:pt x="22" y="0"/>
                          <a:pt x="20" y="1"/>
                        </a:cubicBezTo>
                        <a:cubicBezTo>
                          <a:pt x="14" y="5"/>
                          <a:pt x="8" y="9"/>
                          <a:pt x="2" y="12"/>
                        </a:cubicBezTo>
                        <a:cubicBezTo>
                          <a:pt x="0" y="13"/>
                          <a:pt x="2" y="15"/>
                          <a:pt x="3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47" name="Freeform 237"/>
                  <p:cNvSpPr/>
                  <p:nvPr/>
                </p:nvSpPr>
                <p:spPr bwMode="auto">
                  <a:xfrm>
                    <a:off x="915" y="1464"/>
                    <a:ext cx="19" cy="12"/>
                  </a:xfrm>
                  <a:custGeom>
                    <a:avLst/>
                    <a:gdLst>
                      <a:gd name="T0" fmla="*/ 3 w 28"/>
                      <a:gd name="T1" fmla="*/ 16 h 17"/>
                      <a:gd name="T2" fmla="*/ 26 w 28"/>
                      <a:gd name="T3" fmla="*/ 3 h 17"/>
                      <a:gd name="T4" fmla="*/ 24 w 28"/>
                      <a:gd name="T5" fmla="*/ 1 h 17"/>
                      <a:gd name="T6" fmla="*/ 2 w 28"/>
                      <a:gd name="T7" fmla="*/ 14 h 17"/>
                      <a:gd name="T8" fmla="*/ 3 w 28"/>
                      <a:gd name="T9" fmla="*/ 16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8" h="17">
                        <a:moveTo>
                          <a:pt x="3" y="16"/>
                        </a:moveTo>
                        <a:cubicBezTo>
                          <a:pt x="11" y="12"/>
                          <a:pt x="18" y="7"/>
                          <a:pt x="26" y="3"/>
                        </a:cubicBezTo>
                        <a:cubicBezTo>
                          <a:pt x="28" y="2"/>
                          <a:pt x="26" y="0"/>
                          <a:pt x="24" y="1"/>
                        </a:cubicBezTo>
                        <a:cubicBezTo>
                          <a:pt x="16" y="4"/>
                          <a:pt x="10" y="10"/>
                          <a:pt x="2" y="14"/>
                        </a:cubicBezTo>
                        <a:cubicBezTo>
                          <a:pt x="0" y="15"/>
                          <a:pt x="2" y="17"/>
                          <a:pt x="3" y="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48" name="Freeform 238"/>
                  <p:cNvSpPr/>
                  <p:nvPr/>
                </p:nvSpPr>
                <p:spPr bwMode="auto">
                  <a:xfrm>
                    <a:off x="915" y="1468"/>
                    <a:ext cx="19" cy="12"/>
                  </a:xfrm>
                  <a:custGeom>
                    <a:avLst/>
                    <a:gdLst>
                      <a:gd name="T0" fmla="*/ 3 w 29"/>
                      <a:gd name="T1" fmla="*/ 18 h 19"/>
                      <a:gd name="T2" fmla="*/ 27 w 29"/>
                      <a:gd name="T3" fmla="*/ 3 h 19"/>
                      <a:gd name="T4" fmla="*/ 26 w 29"/>
                      <a:gd name="T5" fmla="*/ 1 h 19"/>
                      <a:gd name="T6" fmla="*/ 2 w 29"/>
                      <a:gd name="T7" fmla="*/ 15 h 19"/>
                      <a:gd name="T8" fmla="*/ 3 w 29"/>
                      <a:gd name="T9" fmla="*/ 18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9" h="19">
                        <a:moveTo>
                          <a:pt x="3" y="18"/>
                        </a:moveTo>
                        <a:cubicBezTo>
                          <a:pt x="11" y="13"/>
                          <a:pt x="19" y="8"/>
                          <a:pt x="27" y="3"/>
                        </a:cubicBezTo>
                        <a:cubicBezTo>
                          <a:pt x="29" y="2"/>
                          <a:pt x="27" y="0"/>
                          <a:pt x="26" y="1"/>
                        </a:cubicBezTo>
                        <a:cubicBezTo>
                          <a:pt x="18" y="6"/>
                          <a:pt x="10" y="11"/>
                          <a:pt x="2" y="15"/>
                        </a:cubicBezTo>
                        <a:cubicBezTo>
                          <a:pt x="0" y="16"/>
                          <a:pt x="1" y="19"/>
                          <a:pt x="3" y="1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49" name="Freeform 239"/>
                  <p:cNvSpPr/>
                  <p:nvPr/>
                </p:nvSpPr>
                <p:spPr bwMode="auto">
                  <a:xfrm>
                    <a:off x="920" y="1468"/>
                    <a:ext cx="16" cy="11"/>
                  </a:xfrm>
                  <a:custGeom>
                    <a:avLst/>
                    <a:gdLst>
                      <a:gd name="T0" fmla="*/ 3 w 24"/>
                      <a:gd name="T1" fmla="*/ 16 h 17"/>
                      <a:gd name="T2" fmla="*/ 22 w 24"/>
                      <a:gd name="T3" fmla="*/ 3 h 17"/>
                      <a:gd name="T4" fmla="*/ 21 w 24"/>
                      <a:gd name="T5" fmla="*/ 1 h 17"/>
                      <a:gd name="T6" fmla="*/ 2 w 24"/>
                      <a:gd name="T7" fmla="*/ 13 h 17"/>
                      <a:gd name="T8" fmla="*/ 3 w 24"/>
                      <a:gd name="T9" fmla="*/ 16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4" h="17">
                        <a:moveTo>
                          <a:pt x="3" y="16"/>
                        </a:moveTo>
                        <a:cubicBezTo>
                          <a:pt x="10" y="12"/>
                          <a:pt x="16" y="8"/>
                          <a:pt x="22" y="3"/>
                        </a:cubicBezTo>
                        <a:cubicBezTo>
                          <a:pt x="24" y="2"/>
                          <a:pt x="23" y="0"/>
                          <a:pt x="21" y="1"/>
                        </a:cubicBezTo>
                        <a:cubicBezTo>
                          <a:pt x="15" y="5"/>
                          <a:pt x="8" y="9"/>
                          <a:pt x="2" y="13"/>
                        </a:cubicBezTo>
                        <a:cubicBezTo>
                          <a:pt x="0" y="14"/>
                          <a:pt x="2" y="17"/>
                          <a:pt x="3" y="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50" name="Freeform 240"/>
                  <p:cNvSpPr/>
                  <p:nvPr/>
                </p:nvSpPr>
                <p:spPr bwMode="auto">
                  <a:xfrm>
                    <a:off x="922" y="1470"/>
                    <a:ext cx="14" cy="10"/>
                  </a:xfrm>
                  <a:custGeom>
                    <a:avLst/>
                    <a:gdLst>
                      <a:gd name="T0" fmla="*/ 3 w 21"/>
                      <a:gd name="T1" fmla="*/ 14 h 15"/>
                      <a:gd name="T2" fmla="*/ 19 w 21"/>
                      <a:gd name="T3" fmla="*/ 4 h 15"/>
                      <a:gd name="T4" fmla="*/ 18 w 21"/>
                      <a:gd name="T5" fmla="*/ 1 h 15"/>
                      <a:gd name="T6" fmla="*/ 2 w 21"/>
                      <a:gd name="T7" fmla="*/ 12 h 15"/>
                      <a:gd name="T8" fmla="*/ 3 w 21"/>
                      <a:gd name="T9" fmla="*/ 14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1" h="15">
                        <a:moveTo>
                          <a:pt x="3" y="14"/>
                        </a:moveTo>
                        <a:cubicBezTo>
                          <a:pt x="8" y="11"/>
                          <a:pt x="14" y="7"/>
                          <a:pt x="19" y="4"/>
                        </a:cubicBezTo>
                        <a:cubicBezTo>
                          <a:pt x="21" y="3"/>
                          <a:pt x="19" y="0"/>
                          <a:pt x="18" y="1"/>
                        </a:cubicBezTo>
                        <a:cubicBezTo>
                          <a:pt x="12" y="4"/>
                          <a:pt x="7" y="8"/>
                          <a:pt x="2" y="12"/>
                        </a:cubicBezTo>
                        <a:cubicBezTo>
                          <a:pt x="0" y="13"/>
                          <a:pt x="2" y="15"/>
                          <a:pt x="3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51" name="Freeform 241"/>
                  <p:cNvSpPr/>
                  <p:nvPr/>
                </p:nvSpPr>
                <p:spPr bwMode="auto">
                  <a:xfrm>
                    <a:off x="926" y="1472"/>
                    <a:ext cx="11" cy="8"/>
                  </a:xfrm>
                  <a:custGeom>
                    <a:avLst/>
                    <a:gdLst>
                      <a:gd name="T0" fmla="*/ 3 w 17"/>
                      <a:gd name="T1" fmla="*/ 12 h 13"/>
                      <a:gd name="T2" fmla="*/ 15 w 17"/>
                      <a:gd name="T3" fmla="*/ 4 h 13"/>
                      <a:gd name="T4" fmla="*/ 14 w 17"/>
                      <a:gd name="T5" fmla="*/ 1 h 13"/>
                      <a:gd name="T6" fmla="*/ 1 w 17"/>
                      <a:gd name="T7" fmla="*/ 10 h 13"/>
                      <a:gd name="T8" fmla="*/ 3 w 17"/>
                      <a:gd name="T9" fmla="*/ 1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13">
                        <a:moveTo>
                          <a:pt x="3" y="12"/>
                        </a:moveTo>
                        <a:cubicBezTo>
                          <a:pt x="7" y="9"/>
                          <a:pt x="11" y="6"/>
                          <a:pt x="15" y="4"/>
                        </a:cubicBezTo>
                        <a:cubicBezTo>
                          <a:pt x="17" y="3"/>
                          <a:pt x="15" y="0"/>
                          <a:pt x="14" y="1"/>
                        </a:cubicBezTo>
                        <a:cubicBezTo>
                          <a:pt x="9" y="4"/>
                          <a:pt x="5" y="6"/>
                          <a:pt x="1" y="10"/>
                        </a:cubicBezTo>
                        <a:cubicBezTo>
                          <a:pt x="0" y="11"/>
                          <a:pt x="2" y="13"/>
                          <a:pt x="3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52" name="Freeform 242"/>
                  <p:cNvSpPr/>
                  <p:nvPr/>
                </p:nvSpPr>
                <p:spPr bwMode="auto">
                  <a:xfrm>
                    <a:off x="929" y="1472"/>
                    <a:ext cx="11" cy="8"/>
                  </a:xfrm>
                  <a:custGeom>
                    <a:avLst/>
                    <a:gdLst>
                      <a:gd name="T0" fmla="*/ 3 w 17"/>
                      <a:gd name="T1" fmla="*/ 11 h 11"/>
                      <a:gd name="T2" fmla="*/ 15 w 17"/>
                      <a:gd name="T3" fmla="*/ 3 h 11"/>
                      <a:gd name="T4" fmla="*/ 14 w 17"/>
                      <a:gd name="T5" fmla="*/ 1 h 11"/>
                      <a:gd name="T6" fmla="*/ 2 w 17"/>
                      <a:gd name="T7" fmla="*/ 8 h 11"/>
                      <a:gd name="T8" fmla="*/ 3 w 17"/>
                      <a:gd name="T9" fmla="*/ 1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11">
                        <a:moveTo>
                          <a:pt x="3" y="11"/>
                        </a:moveTo>
                        <a:cubicBezTo>
                          <a:pt x="8" y="9"/>
                          <a:pt x="11" y="6"/>
                          <a:pt x="15" y="3"/>
                        </a:cubicBezTo>
                        <a:cubicBezTo>
                          <a:pt x="17" y="2"/>
                          <a:pt x="15" y="0"/>
                          <a:pt x="14" y="1"/>
                        </a:cubicBezTo>
                        <a:cubicBezTo>
                          <a:pt x="10" y="3"/>
                          <a:pt x="6" y="6"/>
                          <a:pt x="2" y="8"/>
                        </a:cubicBezTo>
                        <a:cubicBezTo>
                          <a:pt x="0" y="9"/>
                          <a:pt x="1" y="11"/>
                          <a:pt x="3" y="1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53" name="Freeform 243"/>
                  <p:cNvSpPr/>
                  <p:nvPr/>
                </p:nvSpPr>
                <p:spPr bwMode="auto">
                  <a:xfrm>
                    <a:off x="931" y="1472"/>
                    <a:ext cx="10" cy="8"/>
                  </a:xfrm>
                  <a:custGeom>
                    <a:avLst/>
                    <a:gdLst>
                      <a:gd name="T0" fmla="*/ 4 w 14"/>
                      <a:gd name="T1" fmla="*/ 10 h 11"/>
                      <a:gd name="T2" fmla="*/ 13 w 14"/>
                      <a:gd name="T3" fmla="*/ 4 h 11"/>
                      <a:gd name="T4" fmla="*/ 11 w 14"/>
                      <a:gd name="T5" fmla="*/ 1 h 11"/>
                      <a:gd name="T6" fmla="*/ 2 w 14"/>
                      <a:gd name="T7" fmla="*/ 8 h 11"/>
                      <a:gd name="T8" fmla="*/ 4 w 14"/>
                      <a:gd name="T9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1">
                        <a:moveTo>
                          <a:pt x="4" y="10"/>
                        </a:moveTo>
                        <a:cubicBezTo>
                          <a:pt x="6" y="7"/>
                          <a:pt x="10" y="6"/>
                          <a:pt x="13" y="4"/>
                        </a:cubicBezTo>
                        <a:cubicBezTo>
                          <a:pt x="14" y="3"/>
                          <a:pt x="13" y="0"/>
                          <a:pt x="11" y="1"/>
                        </a:cubicBezTo>
                        <a:cubicBezTo>
                          <a:pt x="8" y="3"/>
                          <a:pt x="4" y="5"/>
                          <a:pt x="2" y="8"/>
                        </a:cubicBezTo>
                        <a:cubicBezTo>
                          <a:pt x="0" y="9"/>
                          <a:pt x="2" y="11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54" name="Freeform 244"/>
                  <p:cNvSpPr/>
                  <p:nvPr/>
                </p:nvSpPr>
                <p:spPr bwMode="auto">
                  <a:xfrm>
                    <a:off x="932" y="1474"/>
                    <a:ext cx="11" cy="6"/>
                  </a:xfrm>
                  <a:custGeom>
                    <a:avLst/>
                    <a:gdLst>
                      <a:gd name="T0" fmla="*/ 3 w 16"/>
                      <a:gd name="T1" fmla="*/ 9 h 10"/>
                      <a:gd name="T2" fmla="*/ 15 w 16"/>
                      <a:gd name="T3" fmla="*/ 3 h 10"/>
                      <a:gd name="T4" fmla="*/ 13 w 16"/>
                      <a:gd name="T5" fmla="*/ 1 h 10"/>
                      <a:gd name="T6" fmla="*/ 2 w 16"/>
                      <a:gd name="T7" fmla="*/ 7 h 10"/>
                      <a:gd name="T8" fmla="*/ 3 w 16"/>
                      <a:gd name="T9" fmla="*/ 9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6" h="10">
                        <a:moveTo>
                          <a:pt x="3" y="9"/>
                        </a:moveTo>
                        <a:cubicBezTo>
                          <a:pt x="7" y="7"/>
                          <a:pt x="11" y="6"/>
                          <a:pt x="15" y="3"/>
                        </a:cubicBezTo>
                        <a:cubicBezTo>
                          <a:pt x="16" y="2"/>
                          <a:pt x="14" y="0"/>
                          <a:pt x="13" y="1"/>
                        </a:cubicBezTo>
                        <a:cubicBezTo>
                          <a:pt x="9" y="3"/>
                          <a:pt x="6" y="5"/>
                          <a:pt x="2" y="7"/>
                        </a:cubicBezTo>
                        <a:cubicBezTo>
                          <a:pt x="0" y="7"/>
                          <a:pt x="2" y="10"/>
                          <a:pt x="3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55" name="Freeform 245"/>
                  <p:cNvSpPr/>
                  <p:nvPr/>
                </p:nvSpPr>
                <p:spPr bwMode="auto">
                  <a:xfrm>
                    <a:off x="935" y="1476"/>
                    <a:ext cx="5" cy="4"/>
                  </a:xfrm>
                  <a:custGeom>
                    <a:avLst/>
                    <a:gdLst>
                      <a:gd name="T0" fmla="*/ 3 w 8"/>
                      <a:gd name="T1" fmla="*/ 6 h 7"/>
                      <a:gd name="T2" fmla="*/ 7 w 8"/>
                      <a:gd name="T3" fmla="*/ 3 h 7"/>
                      <a:gd name="T4" fmla="*/ 5 w 8"/>
                      <a:gd name="T5" fmla="*/ 1 h 7"/>
                      <a:gd name="T6" fmla="*/ 2 w 8"/>
                      <a:gd name="T7" fmla="*/ 3 h 7"/>
                      <a:gd name="T8" fmla="*/ 3 w 8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7">
                        <a:moveTo>
                          <a:pt x="3" y="6"/>
                        </a:moveTo>
                        <a:cubicBezTo>
                          <a:pt x="5" y="5"/>
                          <a:pt x="6" y="4"/>
                          <a:pt x="7" y="3"/>
                        </a:cubicBezTo>
                        <a:cubicBezTo>
                          <a:pt x="8" y="2"/>
                          <a:pt x="6" y="0"/>
                          <a:pt x="5" y="1"/>
                        </a:cubicBezTo>
                        <a:cubicBezTo>
                          <a:pt x="4" y="2"/>
                          <a:pt x="3" y="3"/>
                          <a:pt x="2" y="3"/>
                        </a:cubicBezTo>
                        <a:cubicBezTo>
                          <a:pt x="0" y="4"/>
                          <a:pt x="2" y="7"/>
                          <a:pt x="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56" name="Freeform 246"/>
                  <p:cNvSpPr/>
                  <p:nvPr/>
                </p:nvSpPr>
                <p:spPr bwMode="auto">
                  <a:xfrm>
                    <a:off x="935" y="1468"/>
                    <a:ext cx="8" cy="8"/>
                  </a:xfrm>
                  <a:custGeom>
                    <a:avLst/>
                    <a:gdLst>
                      <a:gd name="T0" fmla="*/ 4 w 12"/>
                      <a:gd name="T1" fmla="*/ 10 h 12"/>
                      <a:gd name="T2" fmla="*/ 10 w 12"/>
                      <a:gd name="T3" fmla="*/ 4 h 12"/>
                      <a:gd name="T4" fmla="*/ 9 w 12"/>
                      <a:gd name="T5" fmla="*/ 1 h 12"/>
                      <a:gd name="T6" fmla="*/ 1 w 12"/>
                      <a:gd name="T7" fmla="*/ 9 h 12"/>
                      <a:gd name="T8" fmla="*/ 4 w 12"/>
                      <a:gd name="T9" fmla="*/ 10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12">
                        <a:moveTo>
                          <a:pt x="4" y="10"/>
                        </a:moveTo>
                        <a:cubicBezTo>
                          <a:pt x="6" y="8"/>
                          <a:pt x="8" y="5"/>
                          <a:pt x="10" y="4"/>
                        </a:cubicBezTo>
                        <a:cubicBezTo>
                          <a:pt x="12" y="3"/>
                          <a:pt x="10" y="0"/>
                          <a:pt x="9" y="1"/>
                        </a:cubicBezTo>
                        <a:cubicBezTo>
                          <a:pt x="6" y="3"/>
                          <a:pt x="3" y="6"/>
                          <a:pt x="1" y="9"/>
                        </a:cubicBezTo>
                        <a:cubicBezTo>
                          <a:pt x="0" y="10"/>
                          <a:pt x="3" y="12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57" name="Freeform 247"/>
                  <p:cNvSpPr/>
                  <p:nvPr/>
                </p:nvSpPr>
                <p:spPr bwMode="auto">
                  <a:xfrm>
                    <a:off x="933" y="1466"/>
                    <a:ext cx="8" cy="9"/>
                  </a:xfrm>
                  <a:custGeom>
                    <a:avLst/>
                    <a:gdLst>
                      <a:gd name="T0" fmla="*/ 3 w 13"/>
                      <a:gd name="T1" fmla="*/ 12 h 13"/>
                      <a:gd name="T2" fmla="*/ 12 w 13"/>
                      <a:gd name="T3" fmla="*/ 3 h 13"/>
                      <a:gd name="T4" fmla="*/ 9 w 13"/>
                      <a:gd name="T5" fmla="*/ 2 h 13"/>
                      <a:gd name="T6" fmla="*/ 1 w 13"/>
                      <a:gd name="T7" fmla="*/ 10 h 13"/>
                      <a:gd name="T8" fmla="*/ 3 w 13"/>
                      <a:gd name="T9" fmla="*/ 1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3" h="13">
                        <a:moveTo>
                          <a:pt x="3" y="12"/>
                        </a:moveTo>
                        <a:cubicBezTo>
                          <a:pt x="6" y="9"/>
                          <a:pt x="10" y="7"/>
                          <a:pt x="12" y="3"/>
                        </a:cubicBezTo>
                        <a:cubicBezTo>
                          <a:pt x="13" y="2"/>
                          <a:pt x="10" y="0"/>
                          <a:pt x="9" y="2"/>
                        </a:cubicBezTo>
                        <a:cubicBezTo>
                          <a:pt x="8" y="5"/>
                          <a:pt x="4" y="7"/>
                          <a:pt x="1" y="10"/>
                        </a:cubicBezTo>
                        <a:cubicBezTo>
                          <a:pt x="0" y="11"/>
                          <a:pt x="2" y="13"/>
                          <a:pt x="3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58" name="Freeform 248"/>
                  <p:cNvSpPr/>
                  <p:nvPr/>
                </p:nvSpPr>
                <p:spPr bwMode="auto">
                  <a:xfrm>
                    <a:off x="930" y="1465"/>
                    <a:ext cx="9" cy="9"/>
                  </a:xfrm>
                  <a:custGeom>
                    <a:avLst/>
                    <a:gdLst>
                      <a:gd name="T0" fmla="*/ 4 w 14"/>
                      <a:gd name="T1" fmla="*/ 12 h 13"/>
                      <a:gd name="T2" fmla="*/ 13 w 14"/>
                      <a:gd name="T3" fmla="*/ 3 h 13"/>
                      <a:gd name="T4" fmla="*/ 11 w 14"/>
                      <a:gd name="T5" fmla="*/ 1 h 13"/>
                      <a:gd name="T6" fmla="*/ 1 w 14"/>
                      <a:gd name="T7" fmla="*/ 11 h 13"/>
                      <a:gd name="T8" fmla="*/ 4 w 14"/>
                      <a:gd name="T9" fmla="*/ 1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3">
                        <a:moveTo>
                          <a:pt x="4" y="12"/>
                        </a:moveTo>
                        <a:cubicBezTo>
                          <a:pt x="6" y="8"/>
                          <a:pt x="10" y="6"/>
                          <a:pt x="13" y="3"/>
                        </a:cubicBezTo>
                        <a:cubicBezTo>
                          <a:pt x="14" y="2"/>
                          <a:pt x="12" y="0"/>
                          <a:pt x="11" y="1"/>
                        </a:cubicBezTo>
                        <a:cubicBezTo>
                          <a:pt x="8" y="4"/>
                          <a:pt x="4" y="7"/>
                          <a:pt x="1" y="11"/>
                        </a:cubicBezTo>
                        <a:cubicBezTo>
                          <a:pt x="0" y="12"/>
                          <a:pt x="3" y="13"/>
                          <a:pt x="4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59" name="Freeform 249"/>
                  <p:cNvSpPr/>
                  <p:nvPr/>
                </p:nvSpPr>
                <p:spPr bwMode="auto">
                  <a:xfrm>
                    <a:off x="931" y="1464"/>
                    <a:ext cx="10" cy="8"/>
                  </a:xfrm>
                  <a:custGeom>
                    <a:avLst/>
                    <a:gdLst>
                      <a:gd name="T0" fmla="*/ 3 w 15"/>
                      <a:gd name="T1" fmla="*/ 12 h 13"/>
                      <a:gd name="T2" fmla="*/ 14 w 15"/>
                      <a:gd name="T3" fmla="*/ 3 h 13"/>
                      <a:gd name="T4" fmla="*/ 12 w 15"/>
                      <a:gd name="T5" fmla="*/ 1 h 13"/>
                      <a:gd name="T6" fmla="*/ 1 w 15"/>
                      <a:gd name="T7" fmla="*/ 11 h 13"/>
                      <a:gd name="T8" fmla="*/ 3 w 15"/>
                      <a:gd name="T9" fmla="*/ 1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5" h="13">
                        <a:moveTo>
                          <a:pt x="3" y="12"/>
                        </a:moveTo>
                        <a:cubicBezTo>
                          <a:pt x="6" y="8"/>
                          <a:pt x="11" y="6"/>
                          <a:pt x="14" y="3"/>
                        </a:cubicBezTo>
                        <a:cubicBezTo>
                          <a:pt x="15" y="2"/>
                          <a:pt x="13" y="0"/>
                          <a:pt x="12" y="1"/>
                        </a:cubicBezTo>
                        <a:cubicBezTo>
                          <a:pt x="8" y="5"/>
                          <a:pt x="4" y="7"/>
                          <a:pt x="1" y="11"/>
                        </a:cubicBezTo>
                        <a:cubicBezTo>
                          <a:pt x="0" y="12"/>
                          <a:pt x="2" y="13"/>
                          <a:pt x="3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60" name="Freeform 250"/>
                  <p:cNvSpPr/>
                  <p:nvPr/>
                </p:nvSpPr>
                <p:spPr bwMode="auto">
                  <a:xfrm>
                    <a:off x="934" y="1463"/>
                    <a:ext cx="6" cy="4"/>
                  </a:xfrm>
                  <a:custGeom>
                    <a:avLst/>
                    <a:gdLst>
                      <a:gd name="T0" fmla="*/ 3 w 9"/>
                      <a:gd name="T1" fmla="*/ 5 h 6"/>
                      <a:gd name="T2" fmla="*/ 7 w 9"/>
                      <a:gd name="T3" fmla="*/ 3 h 6"/>
                      <a:gd name="T4" fmla="*/ 7 w 9"/>
                      <a:gd name="T5" fmla="*/ 0 h 6"/>
                      <a:gd name="T6" fmla="*/ 2 w 9"/>
                      <a:gd name="T7" fmla="*/ 3 h 6"/>
                      <a:gd name="T8" fmla="*/ 3 w 9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6">
                        <a:moveTo>
                          <a:pt x="3" y="5"/>
                        </a:moveTo>
                        <a:cubicBezTo>
                          <a:pt x="5" y="4"/>
                          <a:pt x="6" y="4"/>
                          <a:pt x="7" y="3"/>
                        </a:cubicBezTo>
                        <a:cubicBezTo>
                          <a:pt x="9" y="3"/>
                          <a:pt x="8" y="0"/>
                          <a:pt x="7" y="0"/>
                        </a:cubicBezTo>
                        <a:cubicBezTo>
                          <a:pt x="5" y="1"/>
                          <a:pt x="4" y="2"/>
                          <a:pt x="2" y="3"/>
                        </a:cubicBezTo>
                        <a:cubicBezTo>
                          <a:pt x="0" y="3"/>
                          <a:pt x="2" y="6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61" name="Freeform 251"/>
                  <p:cNvSpPr/>
                  <p:nvPr/>
                </p:nvSpPr>
                <p:spPr bwMode="auto">
                  <a:xfrm>
                    <a:off x="925" y="1465"/>
                    <a:ext cx="10" cy="8"/>
                  </a:xfrm>
                  <a:custGeom>
                    <a:avLst/>
                    <a:gdLst>
                      <a:gd name="T0" fmla="*/ 4 w 14"/>
                      <a:gd name="T1" fmla="*/ 10 h 12"/>
                      <a:gd name="T2" fmla="*/ 12 w 14"/>
                      <a:gd name="T3" fmla="*/ 4 h 12"/>
                      <a:gd name="T4" fmla="*/ 11 w 14"/>
                      <a:gd name="T5" fmla="*/ 1 h 12"/>
                      <a:gd name="T6" fmla="*/ 2 w 14"/>
                      <a:gd name="T7" fmla="*/ 8 h 12"/>
                      <a:gd name="T8" fmla="*/ 4 w 14"/>
                      <a:gd name="T9" fmla="*/ 10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2">
                        <a:moveTo>
                          <a:pt x="4" y="10"/>
                        </a:moveTo>
                        <a:cubicBezTo>
                          <a:pt x="6" y="8"/>
                          <a:pt x="9" y="6"/>
                          <a:pt x="12" y="4"/>
                        </a:cubicBezTo>
                        <a:cubicBezTo>
                          <a:pt x="14" y="2"/>
                          <a:pt x="13" y="0"/>
                          <a:pt x="11" y="1"/>
                        </a:cubicBezTo>
                        <a:cubicBezTo>
                          <a:pt x="8" y="3"/>
                          <a:pt x="4" y="5"/>
                          <a:pt x="2" y="8"/>
                        </a:cubicBezTo>
                        <a:cubicBezTo>
                          <a:pt x="0" y="10"/>
                          <a:pt x="2" y="12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62" name="Freeform 252"/>
                  <p:cNvSpPr/>
                  <p:nvPr/>
                </p:nvSpPr>
                <p:spPr bwMode="auto">
                  <a:xfrm>
                    <a:off x="922" y="1467"/>
                    <a:ext cx="9" cy="7"/>
                  </a:xfrm>
                  <a:custGeom>
                    <a:avLst/>
                    <a:gdLst>
                      <a:gd name="T0" fmla="*/ 3 w 14"/>
                      <a:gd name="T1" fmla="*/ 10 h 11"/>
                      <a:gd name="T2" fmla="*/ 13 w 14"/>
                      <a:gd name="T3" fmla="*/ 3 h 11"/>
                      <a:gd name="T4" fmla="*/ 11 w 14"/>
                      <a:gd name="T5" fmla="*/ 1 h 11"/>
                      <a:gd name="T6" fmla="*/ 2 w 14"/>
                      <a:gd name="T7" fmla="*/ 7 h 11"/>
                      <a:gd name="T8" fmla="*/ 3 w 14"/>
                      <a:gd name="T9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1">
                        <a:moveTo>
                          <a:pt x="3" y="10"/>
                        </a:moveTo>
                        <a:cubicBezTo>
                          <a:pt x="6" y="8"/>
                          <a:pt x="10" y="6"/>
                          <a:pt x="13" y="3"/>
                        </a:cubicBezTo>
                        <a:cubicBezTo>
                          <a:pt x="14" y="2"/>
                          <a:pt x="13" y="0"/>
                          <a:pt x="11" y="1"/>
                        </a:cubicBezTo>
                        <a:cubicBezTo>
                          <a:pt x="8" y="3"/>
                          <a:pt x="5" y="5"/>
                          <a:pt x="2" y="7"/>
                        </a:cubicBezTo>
                        <a:cubicBezTo>
                          <a:pt x="0" y="8"/>
                          <a:pt x="2" y="11"/>
                          <a:pt x="3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63" name="Freeform 253"/>
                  <p:cNvSpPr/>
                  <p:nvPr/>
                </p:nvSpPr>
                <p:spPr bwMode="auto">
                  <a:xfrm>
                    <a:off x="921" y="1461"/>
                    <a:ext cx="6" cy="5"/>
                  </a:xfrm>
                  <a:custGeom>
                    <a:avLst/>
                    <a:gdLst>
                      <a:gd name="T0" fmla="*/ 3 w 9"/>
                      <a:gd name="T1" fmla="*/ 6 h 7"/>
                      <a:gd name="T2" fmla="*/ 7 w 9"/>
                      <a:gd name="T3" fmla="*/ 4 h 7"/>
                      <a:gd name="T4" fmla="*/ 7 w 9"/>
                      <a:gd name="T5" fmla="*/ 1 h 7"/>
                      <a:gd name="T6" fmla="*/ 1 w 9"/>
                      <a:gd name="T7" fmla="*/ 3 h 7"/>
                      <a:gd name="T8" fmla="*/ 3 w 9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7">
                        <a:moveTo>
                          <a:pt x="3" y="6"/>
                        </a:moveTo>
                        <a:cubicBezTo>
                          <a:pt x="4" y="5"/>
                          <a:pt x="6" y="4"/>
                          <a:pt x="7" y="4"/>
                        </a:cubicBezTo>
                        <a:cubicBezTo>
                          <a:pt x="9" y="3"/>
                          <a:pt x="8" y="0"/>
                          <a:pt x="7" y="1"/>
                        </a:cubicBezTo>
                        <a:cubicBezTo>
                          <a:pt x="5" y="2"/>
                          <a:pt x="3" y="2"/>
                          <a:pt x="1" y="3"/>
                        </a:cubicBezTo>
                        <a:cubicBezTo>
                          <a:pt x="0" y="4"/>
                          <a:pt x="1" y="7"/>
                          <a:pt x="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64" name="Freeform 254"/>
                  <p:cNvSpPr/>
                  <p:nvPr/>
                </p:nvSpPr>
                <p:spPr bwMode="auto">
                  <a:xfrm>
                    <a:off x="726" y="1379"/>
                    <a:ext cx="40" cy="25"/>
                  </a:xfrm>
                  <a:custGeom>
                    <a:avLst/>
                    <a:gdLst>
                      <a:gd name="T0" fmla="*/ 2 w 59"/>
                      <a:gd name="T1" fmla="*/ 5 h 37"/>
                      <a:gd name="T2" fmla="*/ 3 w 59"/>
                      <a:gd name="T3" fmla="*/ 34 h 37"/>
                      <a:gd name="T4" fmla="*/ 4 w 59"/>
                      <a:gd name="T5" fmla="*/ 35 h 37"/>
                      <a:gd name="T6" fmla="*/ 36 w 59"/>
                      <a:gd name="T7" fmla="*/ 34 h 37"/>
                      <a:gd name="T8" fmla="*/ 57 w 59"/>
                      <a:gd name="T9" fmla="*/ 35 h 37"/>
                      <a:gd name="T10" fmla="*/ 58 w 59"/>
                      <a:gd name="T11" fmla="*/ 34 h 37"/>
                      <a:gd name="T12" fmla="*/ 57 w 59"/>
                      <a:gd name="T13" fmla="*/ 7 h 37"/>
                      <a:gd name="T14" fmla="*/ 54 w 59"/>
                      <a:gd name="T15" fmla="*/ 1 h 37"/>
                      <a:gd name="T16" fmla="*/ 33 w 59"/>
                      <a:gd name="T17" fmla="*/ 4 h 37"/>
                      <a:gd name="T18" fmla="*/ 2 w 59"/>
                      <a:gd name="T19" fmla="*/ 2 h 37"/>
                      <a:gd name="T20" fmla="*/ 2 w 59"/>
                      <a:gd name="T21" fmla="*/ 5 h 37"/>
                      <a:gd name="T22" fmla="*/ 41 w 59"/>
                      <a:gd name="T23" fmla="*/ 6 h 37"/>
                      <a:gd name="T24" fmla="*/ 54 w 59"/>
                      <a:gd name="T25" fmla="*/ 7 h 37"/>
                      <a:gd name="T26" fmla="*/ 56 w 59"/>
                      <a:gd name="T27" fmla="*/ 26 h 37"/>
                      <a:gd name="T28" fmla="*/ 24 w 59"/>
                      <a:gd name="T29" fmla="*/ 32 h 37"/>
                      <a:gd name="T30" fmla="*/ 5 w 59"/>
                      <a:gd name="T31" fmla="*/ 30 h 37"/>
                      <a:gd name="T32" fmla="*/ 5 w 59"/>
                      <a:gd name="T33" fmla="*/ 5 h 37"/>
                      <a:gd name="T34" fmla="*/ 2 w 59"/>
                      <a:gd name="T35" fmla="*/ 5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59" h="37">
                        <a:moveTo>
                          <a:pt x="2" y="5"/>
                        </a:moveTo>
                        <a:cubicBezTo>
                          <a:pt x="2" y="15"/>
                          <a:pt x="2" y="24"/>
                          <a:pt x="3" y="34"/>
                        </a:cubicBezTo>
                        <a:cubicBezTo>
                          <a:pt x="3" y="34"/>
                          <a:pt x="3" y="35"/>
                          <a:pt x="4" y="35"/>
                        </a:cubicBezTo>
                        <a:cubicBezTo>
                          <a:pt x="15" y="35"/>
                          <a:pt x="25" y="34"/>
                          <a:pt x="36" y="34"/>
                        </a:cubicBezTo>
                        <a:cubicBezTo>
                          <a:pt x="43" y="35"/>
                          <a:pt x="50" y="36"/>
                          <a:pt x="57" y="35"/>
                        </a:cubicBezTo>
                        <a:cubicBezTo>
                          <a:pt x="58" y="35"/>
                          <a:pt x="58" y="34"/>
                          <a:pt x="58" y="34"/>
                        </a:cubicBezTo>
                        <a:cubicBezTo>
                          <a:pt x="59" y="25"/>
                          <a:pt x="58" y="16"/>
                          <a:pt x="57" y="7"/>
                        </a:cubicBezTo>
                        <a:cubicBezTo>
                          <a:pt x="57" y="5"/>
                          <a:pt x="57" y="2"/>
                          <a:pt x="54" y="1"/>
                        </a:cubicBezTo>
                        <a:cubicBezTo>
                          <a:pt x="48" y="0"/>
                          <a:pt x="39" y="3"/>
                          <a:pt x="33" y="4"/>
                        </a:cubicBezTo>
                        <a:cubicBezTo>
                          <a:pt x="23" y="4"/>
                          <a:pt x="12" y="3"/>
                          <a:pt x="2" y="2"/>
                        </a:cubicBezTo>
                        <a:cubicBezTo>
                          <a:pt x="0" y="2"/>
                          <a:pt x="0" y="5"/>
                          <a:pt x="2" y="5"/>
                        </a:cubicBezTo>
                        <a:cubicBezTo>
                          <a:pt x="15" y="6"/>
                          <a:pt x="28" y="7"/>
                          <a:pt x="41" y="6"/>
                        </a:cubicBezTo>
                        <a:cubicBezTo>
                          <a:pt x="45" y="5"/>
                          <a:pt x="53" y="1"/>
                          <a:pt x="54" y="7"/>
                        </a:cubicBezTo>
                        <a:cubicBezTo>
                          <a:pt x="55" y="14"/>
                          <a:pt x="56" y="20"/>
                          <a:pt x="56" y="26"/>
                        </a:cubicBezTo>
                        <a:cubicBezTo>
                          <a:pt x="56" y="37"/>
                          <a:pt x="32" y="31"/>
                          <a:pt x="24" y="32"/>
                        </a:cubicBezTo>
                        <a:cubicBezTo>
                          <a:pt x="21" y="32"/>
                          <a:pt x="5" y="35"/>
                          <a:pt x="5" y="30"/>
                        </a:cubicBezTo>
                        <a:cubicBezTo>
                          <a:pt x="5" y="22"/>
                          <a:pt x="5" y="14"/>
                          <a:pt x="5" y="5"/>
                        </a:cubicBezTo>
                        <a:cubicBezTo>
                          <a:pt x="5" y="4"/>
                          <a:pt x="2" y="4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65" name="Freeform 255"/>
                  <p:cNvSpPr/>
                  <p:nvPr/>
                </p:nvSpPr>
                <p:spPr bwMode="auto">
                  <a:xfrm>
                    <a:off x="738" y="1400"/>
                    <a:ext cx="4" cy="8"/>
                  </a:xfrm>
                  <a:custGeom>
                    <a:avLst/>
                    <a:gdLst>
                      <a:gd name="T0" fmla="*/ 3 w 6"/>
                      <a:gd name="T1" fmla="*/ 3 h 12"/>
                      <a:gd name="T2" fmla="*/ 3 w 6"/>
                      <a:gd name="T3" fmla="*/ 4 h 12"/>
                      <a:gd name="T4" fmla="*/ 3 w 6"/>
                      <a:gd name="T5" fmla="*/ 6 h 12"/>
                      <a:gd name="T6" fmla="*/ 2 w 6"/>
                      <a:gd name="T7" fmla="*/ 9 h 12"/>
                      <a:gd name="T8" fmla="*/ 4 w 6"/>
                      <a:gd name="T9" fmla="*/ 11 h 12"/>
                      <a:gd name="T10" fmla="*/ 6 w 6"/>
                      <a:gd name="T11" fmla="*/ 6 h 12"/>
                      <a:gd name="T12" fmla="*/ 4 w 6"/>
                      <a:gd name="T13" fmla="*/ 1 h 12"/>
                      <a:gd name="T14" fmla="*/ 3 w 6"/>
                      <a:gd name="T15" fmla="*/ 3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6" h="12">
                        <a:moveTo>
                          <a:pt x="3" y="3"/>
                        </a:moveTo>
                        <a:cubicBezTo>
                          <a:pt x="2" y="3"/>
                          <a:pt x="3" y="3"/>
                          <a:pt x="3" y="4"/>
                        </a:cubicBezTo>
                        <a:cubicBezTo>
                          <a:pt x="3" y="5"/>
                          <a:pt x="3" y="5"/>
                          <a:pt x="3" y="6"/>
                        </a:cubicBezTo>
                        <a:cubicBezTo>
                          <a:pt x="3" y="7"/>
                          <a:pt x="3" y="9"/>
                          <a:pt x="2" y="9"/>
                        </a:cubicBezTo>
                        <a:cubicBezTo>
                          <a:pt x="0" y="10"/>
                          <a:pt x="2" y="12"/>
                          <a:pt x="4" y="11"/>
                        </a:cubicBezTo>
                        <a:cubicBezTo>
                          <a:pt x="6" y="11"/>
                          <a:pt x="6" y="8"/>
                          <a:pt x="6" y="6"/>
                        </a:cubicBezTo>
                        <a:cubicBezTo>
                          <a:pt x="6" y="4"/>
                          <a:pt x="6" y="2"/>
                          <a:pt x="4" y="1"/>
                        </a:cubicBezTo>
                        <a:cubicBezTo>
                          <a:pt x="3" y="0"/>
                          <a:pt x="1" y="2"/>
                          <a:pt x="3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66" name="Freeform 256"/>
                  <p:cNvSpPr/>
                  <p:nvPr/>
                </p:nvSpPr>
                <p:spPr bwMode="auto">
                  <a:xfrm>
                    <a:off x="749" y="1400"/>
                    <a:ext cx="5" cy="8"/>
                  </a:xfrm>
                  <a:custGeom>
                    <a:avLst/>
                    <a:gdLst>
                      <a:gd name="T0" fmla="*/ 1 w 8"/>
                      <a:gd name="T1" fmla="*/ 2 h 12"/>
                      <a:gd name="T2" fmla="*/ 5 w 8"/>
                      <a:gd name="T3" fmla="*/ 11 h 12"/>
                      <a:gd name="T4" fmla="*/ 6 w 8"/>
                      <a:gd name="T5" fmla="*/ 8 h 12"/>
                      <a:gd name="T6" fmla="*/ 4 w 8"/>
                      <a:gd name="T7" fmla="*/ 2 h 12"/>
                      <a:gd name="T8" fmla="*/ 1 w 8"/>
                      <a:gd name="T9" fmla="*/ 2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12">
                        <a:moveTo>
                          <a:pt x="1" y="2"/>
                        </a:moveTo>
                        <a:cubicBezTo>
                          <a:pt x="1" y="6"/>
                          <a:pt x="0" y="10"/>
                          <a:pt x="5" y="11"/>
                        </a:cubicBezTo>
                        <a:cubicBezTo>
                          <a:pt x="7" y="12"/>
                          <a:pt x="8" y="9"/>
                          <a:pt x="6" y="8"/>
                        </a:cubicBezTo>
                        <a:cubicBezTo>
                          <a:pt x="3" y="8"/>
                          <a:pt x="4" y="4"/>
                          <a:pt x="4" y="2"/>
                        </a:cubicBezTo>
                        <a:cubicBezTo>
                          <a:pt x="4" y="0"/>
                          <a:pt x="1" y="0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67" name="Freeform 257"/>
                  <p:cNvSpPr/>
                  <p:nvPr/>
                </p:nvSpPr>
                <p:spPr bwMode="auto">
                  <a:xfrm>
                    <a:off x="738" y="1407"/>
                    <a:ext cx="16" cy="3"/>
                  </a:xfrm>
                  <a:custGeom>
                    <a:avLst/>
                    <a:gdLst>
                      <a:gd name="T0" fmla="*/ 3 w 23"/>
                      <a:gd name="T1" fmla="*/ 4 h 5"/>
                      <a:gd name="T2" fmla="*/ 11 w 23"/>
                      <a:gd name="T3" fmla="*/ 3 h 5"/>
                      <a:gd name="T4" fmla="*/ 21 w 23"/>
                      <a:gd name="T5" fmla="*/ 4 h 5"/>
                      <a:gd name="T6" fmla="*/ 21 w 23"/>
                      <a:gd name="T7" fmla="*/ 1 h 5"/>
                      <a:gd name="T8" fmla="*/ 10 w 23"/>
                      <a:gd name="T9" fmla="*/ 0 h 5"/>
                      <a:gd name="T10" fmla="*/ 1 w 23"/>
                      <a:gd name="T11" fmla="*/ 1 h 5"/>
                      <a:gd name="T12" fmla="*/ 3 w 23"/>
                      <a:gd name="T13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23" h="5">
                        <a:moveTo>
                          <a:pt x="3" y="4"/>
                        </a:moveTo>
                        <a:cubicBezTo>
                          <a:pt x="5" y="2"/>
                          <a:pt x="9" y="3"/>
                          <a:pt x="11" y="3"/>
                        </a:cubicBezTo>
                        <a:cubicBezTo>
                          <a:pt x="15" y="3"/>
                          <a:pt x="18" y="4"/>
                          <a:pt x="21" y="4"/>
                        </a:cubicBezTo>
                        <a:cubicBezTo>
                          <a:pt x="23" y="4"/>
                          <a:pt x="23" y="1"/>
                          <a:pt x="21" y="1"/>
                        </a:cubicBezTo>
                        <a:cubicBezTo>
                          <a:pt x="18" y="1"/>
                          <a:pt x="14" y="0"/>
                          <a:pt x="10" y="0"/>
                        </a:cubicBezTo>
                        <a:cubicBezTo>
                          <a:pt x="7" y="0"/>
                          <a:pt x="4" y="0"/>
                          <a:pt x="1" y="1"/>
                        </a:cubicBezTo>
                        <a:cubicBezTo>
                          <a:pt x="0" y="2"/>
                          <a:pt x="1" y="5"/>
                          <a:pt x="3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68" name="Freeform 258"/>
                  <p:cNvSpPr/>
                  <p:nvPr/>
                </p:nvSpPr>
                <p:spPr bwMode="auto">
                  <a:xfrm>
                    <a:off x="951" y="1465"/>
                    <a:ext cx="35" cy="35"/>
                  </a:xfrm>
                  <a:custGeom>
                    <a:avLst/>
                    <a:gdLst>
                      <a:gd name="T0" fmla="*/ 29 w 53"/>
                      <a:gd name="T1" fmla="*/ 8 h 53"/>
                      <a:gd name="T2" fmla="*/ 3 w 53"/>
                      <a:gd name="T3" fmla="*/ 28 h 53"/>
                      <a:gd name="T4" fmla="*/ 30 w 53"/>
                      <a:gd name="T5" fmla="*/ 51 h 53"/>
                      <a:gd name="T6" fmla="*/ 50 w 53"/>
                      <a:gd name="T7" fmla="*/ 25 h 53"/>
                      <a:gd name="T8" fmla="*/ 24 w 53"/>
                      <a:gd name="T9" fmla="*/ 10 h 53"/>
                      <a:gd name="T10" fmla="*/ 25 w 53"/>
                      <a:gd name="T11" fmla="*/ 11 h 53"/>
                      <a:gd name="T12" fmla="*/ 38 w 53"/>
                      <a:gd name="T13" fmla="*/ 12 h 53"/>
                      <a:gd name="T14" fmla="*/ 49 w 53"/>
                      <a:gd name="T15" fmla="*/ 29 h 53"/>
                      <a:gd name="T16" fmla="*/ 27 w 53"/>
                      <a:gd name="T17" fmla="*/ 49 h 53"/>
                      <a:gd name="T18" fmla="*/ 6 w 53"/>
                      <a:gd name="T19" fmla="*/ 23 h 53"/>
                      <a:gd name="T20" fmla="*/ 29 w 53"/>
                      <a:gd name="T21" fmla="*/ 10 h 53"/>
                      <a:gd name="T22" fmla="*/ 29 w 53"/>
                      <a:gd name="T23" fmla="*/ 8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53" h="53">
                        <a:moveTo>
                          <a:pt x="29" y="8"/>
                        </a:moveTo>
                        <a:cubicBezTo>
                          <a:pt x="18" y="9"/>
                          <a:pt x="4" y="17"/>
                          <a:pt x="3" y="28"/>
                        </a:cubicBezTo>
                        <a:cubicBezTo>
                          <a:pt x="2" y="41"/>
                          <a:pt x="17" y="53"/>
                          <a:pt x="30" y="51"/>
                        </a:cubicBezTo>
                        <a:cubicBezTo>
                          <a:pt x="43" y="49"/>
                          <a:pt x="53" y="38"/>
                          <a:pt x="50" y="25"/>
                        </a:cubicBezTo>
                        <a:cubicBezTo>
                          <a:pt x="48" y="17"/>
                          <a:pt x="33" y="0"/>
                          <a:pt x="24" y="10"/>
                        </a:cubicBezTo>
                        <a:cubicBezTo>
                          <a:pt x="23" y="11"/>
                          <a:pt x="25" y="12"/>
                          <a:pt x="25" y="11"/>
                        </a:cubicBezTo>
                        <a:cubicBezTo>
                          <a:pt x="29" y="7"/>
                          <a:pt x="35" y="10"/>
                          <a:pt x="38" y="12"/>
                        </a:cubicBezTo>
                        <a:cubicBezTo>
                          <a:pt x="45" y="15"/>
                          <a:pt x="48" y="23"/>
                          <a:pt x="49" y="29"/>
                        </a:cubicBezTo>
                        <a:cubicBezTo>
                          <a:pt x="50" y="41"/>
                          <a:pt x="37" y="49"/>
                          <a:pt x="27" y="49"/>
                        </a:cubicBezTo>
                        <a:cubicBezTo>
                          <a:pt x="13" y="50"/>
                          <a:pt x="0" y="36"/>
                          <a:pt x="6" y="23"/>
                        </a:cubicBezTo>
                        <a:cubicBezTo>
                          <a:pt x="10" y="15"/>
                          <a:pt x="20" y="11"/>
                          <a:pt x="29" y="10"/>
                        </a:cubicBezTo>
                        <a:cubicBezTo>
                          <a:pt x="30" y="10"/>
                          <a:pt x="30" y="8"/>
                          <a:pt x="29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69" name="Freeform 259"/>
                  <p:cNvSpPr/>
                  <p:nvPr/>
                </p:nvSpPr>
                <p:spPr bwMode="auto">
                  <a:xfrm>
                    <a:off x="965" y="1474"/>
                    <a:ext cx="4" cy="4"/>
                  </a:xfrm>
                  <a:custGeom>
                    <a:avLst/>
                    <a:gdLst>
                      <a:gd name="T0" fmla="*/ 4 w 6"/>
                      <a:gd name="T1" fmla="*/ 0 h 6"/>
                      <a:gd name="T2" fmla="*/ 1 w 6"/>
                      <a:gd name="T3" fmla="*/ 4 h 6"/>
                      <a:gd name="T4" fmla="*/ 2 w 6"/>
                      <a:gd name="T5" fmla="*/ 5 h 6"/>
                      <a:gd name="T6" fmla="*/ 5 w 6"/>
                      <a:gd name="T7" fmla="*/ 2 h 6"/>
                      <a:gd name="T8" fmla="*/ 4 w 6"/>
                      <a:gd name="T9" fmla="*/ 0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6">
                        <a:moveTo>
                          <a:pt x="4" y="0"/>
                        </a:moveTo>
                        <a:cubicBezTo>
                          <a:pt x="3" y="2"/>
                          <a:pt x="2" y="3"/>
                          <a:pt x="1" y="4"/>
                        </a:cubicBezTo>
                        <a:cubicBezTo>
                          <a:pt x="0" y="5"/>
                          <a:pt x="1" y="6"/>
                          <a:pt x="2" y="5"/>
                        </a:cubicBezTo>
                        <a:cubicBezTo>
                          <a:pt x="3" y="4"/>
                          <a:pt x="4" y="3"/>
                          <a:pt x="5" y="2"/>
                        </a:cubicBezTo>
                        <a:cubicBezTo>
                          <a:pt x="6" y="1"/>
                          <a:pt x="5" y="0"/>
                          <a:pt x="4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70" name="Freeform 260"/>
                  <p:cNvSpPr/>
                  <p:nvPr/>
                </p:nvSpPr>
                <p:spPr bwMode="auto">
                  <a:xfrm>
                    <a:off x="965" y="1476"/>
                    <a:ext cx="4" cy="12"/>
                  </a:xfrm>
                  <a:custGeom>
                    <a:avLst/>
                    <a:gdLst>
                      <a:gd name="T0" fmla="*/ 0 w 6"/>
                      <a:gd name="T1" fmla="*/ 2 h 17"/>
                      <a:gd name="T2" fmla="*/ 3 w 6"/>
                      <a:gd name="T3" fmla="*/ 10 h 17"/>
                      <a:gd name="T4" fmla="*/ 4 w 6"/>
                      <a:gd name="T5" fmla="*/ 16 h 17"/>
                      <a:gd name="T6" fmla="*/ 6 w 6"/>
                      <a:gd name="T7" fmla="*/ 16 h 17"/>
                      <a:gd name="T8" fmla="*/ 5 w 6"/>
                      <a:gd name="T9" fmla="*/ 10 h 17"/>
                      <a:gd name="T10" fmla="*/ 2 w 6"/>
                      <a:gd name="T11" fmla="*/ 1 h 17"/>
                      <a:gd name="T12" fmla="*/ 0 w 6"/>
                      <a:gd name="T13" fmla="*/ 2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6" h="17">
                        <a:moveTo>
                          <a:pt x="0" y="2"/>
                        </a:moveTo>
                        <a:cubicBezTo>
                          <a:pt x="1" y="4"/>
                          <a:pt x="2" y="7"/>
                          <a:pt x="3" y="10"/>
                        </a:cubicBezTo>
                        <a:cubicBezTo>
                          <a:pt x="4" y="12"/>
                          <a:pt x="3" y="14"/>
                          <a:pt x="4" y="16"/>
                        </a:cubicBezTo>
                        <a:cubicBezTo>
                          <a:pt x="5" y="17"/>
                          <a:pt x="6" y="17"/>
                          <a:pt x="6" y="16"/>
                        </a:cubicBezTo>
                        <a:cubicBezTo>
                          <a:pt x="5" y="14"/>
                          <a:pt x="5" y="12"/>
                          <a:pt x="5" y="10"/>
                        </a:cubicBezTo>
                        <a:cubicBezTo>
                          <a:pt x="4" y="7"/>
                          <a:pt x="2" y="4"/>
                          <a:pt x="2" y="1"/>
                        </a:cubicBezTo>
                        <a:cubicBezTo>
                          <a:pt x="2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71" name="Freeform 261"/>
                  <p:cNvSpPr/>
                  <p:nvPr/>
                </p:nvSpPr>
                <p:spPr bwMode="auto">
                  <a:xfrm>
                    <a:off x="967" y="1476"/>
                    <a:ext cx="4" cy="11"/>
                  </a:xfrm>
                  <a:custGeom>
                    <a:avLst/>
                    <a:gdLst>
                      <a:gd name="T0" fmla="*/ 2 w 5"/>
                      <a:gd name="T1" fmla="*/ 15 h 16"/>
                      <a:gd name="T2" fmla="*/ 4 w 5"/>
                      <a:gd name="T3" fmla="*/ 2 h 16"/>
                      <a:gd name="T4" fmla="*/ 3 w 5"/>
                      <a:gd name="T5" fmla="*/ 1 h 16"/>
                      <a:gd name="T6" fmla="*/ 0 w 5"/>
                      <a:gd name="T7" fmla="*/ 15 h 16"/>
                      <a:gd name="T8" fmla="*/ 2 w 5"/>
                      <a:gd name="T9" fmla="*/ 15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16">
                        <a:moveTo>
                          <a:pt x="2" y="15"/>
                        </a:moveTo>
                        <a:cubicBezTo>
                          <a:pt x="4" y="11"/>
                          <a:pt x="3" y="6"/>
                          <a:pt x="4" y="2"/>
                        </a:cubicBezTo>
                        <a:cubicBezTo>
                          <a:pt x="5" y="1"/>
                          <a:pt x="3" y="0"/>
                          <a:pt x="3" y="1"/>
                        </a:cubicBezTo>
                        <a:cubicBezTo>
                          <a:pt x="2" y="6"/>
                          <a:pt x="2" y="11"/>
                          <a:pt x="0" y="15"/>
                        </a:cubicBezTo>
                        <a:cubicBezTo>
                          <a:pt x="0" y="16"/>
                          <a:pt x="2" y="16"/>
                          <a:pt x="2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72" name="Freeform 262"/>
                  <p:cNvSpPr/>
                  <p:nvPr/>
                </p:nvSpPr>
                <p:spPr bwMode="auto">
                  <a:xfrm>
                    <a:off x="967" y="1474"/>
                    <a:ext cx="4" cy="4"/>
                  </a:xfrm>
                  <a:custGeom>
                    <a:avLst/>
                    <a:gdLst>
                      <a:gd name="T0" fmla="*/ 2 w 6"/>
                      <a:gd name="T1" fmla="*/ 1 h 7"/>
                      <a:gd name="T2" fmla="*/ 2 w 6"/>
                      <a:gd name="T3" fmla="*/ 1 h 7"/>
                      <a:gd name="T4" fmla="*/ 0 w 6"/>
                      <a:gd name="T5" fmla="*/ 2 h 7"/>
                      <a:gd name="T6" fmla="*/ 4 w 6"/>
                      <a:gd name="T7" fmla="*/ 6 h 7"/>
                      <a:gd name="T8" fmla="*/ 5 w 6"/>
                      <a:gd name="T9" fmla="*/ 5 h 7"/>
                      <a:gd name="T10" fmla="*/ 2 w 6"/>
                      <a:gd name="T11" fmla="*/ 1 h 7"/>
                      <a:gd name="T12" fmla="*/ 0 w 6"/>
                      <a:gd name="T13" fmla="*/ 1 h 7"/>
                      <a:gd name="T14" fmla="*/ 1 w 6"/>
                      <a:gd name="T15" fmla="*/ 2 h 7"/>
                      <a:gd name="T16" fmla="*/ 2 w 6"/>
                      <a:gd name="T17" fmla="*/ 1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6" h="7">
                        <a:moveTo>
                          <a:pt x="2" y="1"/>
                        </a:move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1" y="1"/>
                          <a:pt x="1" y="1"/>
                          <a:pt x="0" y="2"/>
                        </a:cubicBezTo>
                        <a:cubicBezTo>
                          <a:pt x="2" y="3"/>
                          <a:pt x="3" y="5"/>
                          <a:pt x="4" y="6"/>
                        </a:cubicBezTo>
                        <a:cubicBezTo>
                          <a:pt x="5" y="7"/>
                          <a:pt x="6" y="6"/>
                          <a:pt x="5" y="5"/>
                        </a:cubicBezTo>
                        <a:cubicBezTo>
                          <a:pt x="4" y="4"/>
                          <a:pt x="3" y="2"/>
                          <a:pt x="2" y="1"/>
                        </a:cubicBezTo>
                        <a:cubicBezTo>
                          <a:pt x="1" y="0"/>
                          <a:pt x="0" y="1"/>
                          <a:pt x="0" y="1"/>
                        </a:cubicBezTo>
                        <a:cubicBezTo>
                          <a:pt x="0" y="2"/>
                          <a:pt x="1" y="2"/>
                          <a:pt x="1" y="2"/>
                        </a:cubicBezTo>
                        <a:cubicBezTo>
                          <a:pt x="2" y="3"/>
                          <a:pt x="3" y="2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73" name="Freeform 263"/>
                  <p:cNvSpPr/>
                  <p:nvPr/>
                </p:nvSpPr>
                <p:spPr bwMode="auto">
                  <a:xfrm>
                    <a:off x="967" y="1484"/>
                    <a:ext cx="7" cy="4"/>
                  </a:xfrm>
                  <a:custGeom>
                    <a:avLst/>
                    <a:gdLst>
                      <a:gd name="T0" fmla="*/ 2 w 10"/>
                      <a:gd name="T1" fmla="*/ 5 h 6"/>
                      <a:gd name="T2" fmla="*/ 9 w 10"/>
                      <a:gd name="T3" fmla="*/ 2 h 6"/>
                      <a:gd name="T4" fmla="*/ 8 w 10"/>
                      <a:gd name="T5" fmla="*/ 0 h 6"/>
                      <a:gd name="T6" fmla="*/ 1 w 10"/>
                      <a:gd name="T7" fmla="*/ 3 h 6"/>
                      <a:gd name="T8" fmla="*/ 2 w 10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6">
                        <a:moveTo>
                          <a:pt x="2" y="5"/>
                        </a:moveTo>
                        <a:cubicBezTo>
                          <a:pt x="4" y="3"/>
                          <a:pt x="7" y="3"/>
                          <a:pt x="9" y="2"/>
                        </a:cubicBezTo>
                        <a:cubicBezTo>
                          <a:pt x="10" y="1"/>
                          <a:pt x="9" y="0"/>
                          <a:pt x="8" y="0"/>
                        </a:cubicBezTo>
                        <a:cubicBezTo>
                          <a:pt x="6" y="2"/>
                          <a:pt x="3" y="2"/>
                          <a:pt x="1" y="3"/>
                        </a:cubicBezTo>
                        <a:cubicBezTo>
                          <a:pt x="0" y="4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74" name="Freeform 264"/>
                  <p:cNvSpPr/>
                  <p:nvPr/>
                </p:nvSpPr>
                <p:spPr bwMode="auto">
                  <a:xfrm>
                    <a:off x="972" y="1484"/>
                    <a:ext cx="4" cy="4"/>
                  </a:xfrm>
                  <a:custGeom>
                    <a:avLst/>
                    <a:gdLst>
                      <a:gd name="T0" fmla="*/ 0 w 6"/>
                      <a:gd name="T1" fmla="*/ 2 h 6"/>
                      <a:gd name="T2" fmla="*/ 4 w 6"/>
                      <a:gd name="T3" fmla="*/ 5 h 6"/>
                      <a:gd name="T4" fmla="*/ 5 w 6"/>
                      <a:gd name="T5" fmla="*/ 4 h 6"/>
                      <a:gd name="T6" fmla="*/ 2 w 6"/>
                      <a:gd name="T7" fmla="*/ 1 h 6"/>
                      <a:gd name="T8" fmla="*/ 0 w 6"/>
                      <a:gd name="T9" fmla="*/ 2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6">
                        <a:moveTo>
                          <a:pt x="0" y="2"/>
                        </a:moveTo>
                        <a:cubicBezTo>
                          <a:pt x="1" y="3"/>
                          <a:pt x="3" y="4"/>
                          <a:pt x="4" y="5"/>
                        </a:cubicBezTo>
                        <a:cubicBezTo>
                          <a:pt x="5" y="6"/>
                          <a:pt x="6" y="4"/>
                          <a:pt x="5" y="4"/>
                        </a:cubicBezTo>
                        <a:cubicBezTo>
                          <a:pt x="4" y="3"/>
                          <a:pt x="3" y="2"/>
                          <a:pt x="2" y="1"/>
                        </a:cubicBezTo>
                        <a:cubicBezTo>
                          <a:pt x="1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75" name="Freeform 265"/>
                  <p:cNvSpPr/>
                  <p:nvPr/>
                </p:nvSpPr>
                <p:spPr bwMode="auto">
                  <a:xfrm>
                    <a:off x="967" y="1487"/>
                    <a:ext cx="6" cy="3"/>
                  </a:xfrm>
                  <a:custGeom>
                    <a:avLst/>
                    <a:gdLst>
                      <a:gd name="T0" fmla="*/ 1 w 9"/>
                      <a:gd name="T1" fmla="*/ 2 h 4"/>
                      <a:gd name="T2" fmla="*/ 7 w 9"/>
                      <a:gd name="T3" fmla="*/ 4 h 4"/>
                      <a:gd name="T4" fmla="*/ 8 w 9"/>
                      <a:gd name="T5" fmla="*/ 2 h 4"/>
                      <a:gd name="T6" fmla="*/ 1 w 9"/>
                      <a:gd name="T7" fmla="*/ 0 h 4"/>
                      <a:gd name="T8" fmla="*/ 1 w 9"/>
                      <a:gd name="T9" fmla="*/ 2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4">
                        <a:moveTo>
                          <a:pt x="1" y="2"/>
                        </a:moveTo>
                        <a:cubicBezTo>
                          <a:pt x="3" y="1"/>
                          <a:pt x="5" y="3"/>
                          <a:pt x="7" y="4"/>
                        </a:cubicBezTo>
                        <a:cubicBezTo>
                          <a:pt x="8" y="4"/>
                          <a:pt x="9" y="2"/>
                          <a:pt x="8" y="2"/>
                        </a:cubicBezTo>
                        <a:cubicBezTo>
                          <a:pt x="6" y="2"/>
                          <a:pt x="4" y="0"/>
                          <a:pt x="1" y="0"/>
                        </a:cubicBezTo>
                        <a:cubicBezTo>
                          <a:pt x="0" y="0"/>
                          <a:pt x="0" y="2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76" name="Freeform 266"/>
                  <p:cNvSpPr/>
                  <p:nvPr/>
                </p:nvSpPr>
                <p:spPr bwMode="auto">
                  <a:xfrm>
                    <a:off x="971" y="1486"/>
                    <a:ext cx="5" cy="4"/>
                  </a:xfrm>
                  <a:custGeom>
                    <a:avLst/>
                    <a:gdLst>
                      <a:gd name="T0" fmla="*/ 2 w 7"/>
                      <a:gd name="T1" fmla="*/ 5 h 5"/>
                      <a:gd name="T2" fmla="*/ 6 w 7"/>
                      <a:gd name="T3" fmla="*/ 2 h 5"/>
                      <a:gd name="T4" fmla="*/ 5 w 7"/>
                      <a:gd name="T5" fmla="*/ 1 h 5"/>
                      <a:gd name="T6" fmla="*/ 1 w 7"/>
                      <a:gd name="T7" fmla="*/ 3 h 5"/>
                      <a:gd name="T8" fmla="*/ 2 w 7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5">
                        <a:moveTo>
                          <a:pt x="2" y="5"/>
                        </a:moveTo>
                        <a:cubicBezTo>
                          <a:pt x="3" y="4"/>
                          <a:pt x="4" y="3"/>
                          <a:pt x="6" y="2"/>
                        </a:cubicBezTo>
                        <a:cubicBezTo>
                          <a:pt x="7" y="2"/>
                          <a:pt x="6" y="0"/>
                          <a:pt x="5" y="1"/>
                        </a:cubicBezTo>
                        <a:cubicBezTo>
                          <a:pt x="4" y="2"/>
                          <a:pt x="2" y="2"/>
                          <a:pt x="1" y="3"/>
                        </a:cubicBezTo>
                        <a:cubicBezTo>
                          <a:pt x="0" y="4"/>
                          <a:pt x="1" y="5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77" name="Freeform 267"/>
                  <p:cNvSpPr/>
                  <p:nvPr/>
                </p:nvSpPr>
                <p:spPr bwMode="auto">
                  <a:xfrm>
                    <a:off x="965" y="1478"/>
                    <a:ext cx="2" cy="3"/>
                  </a:xfrm>
                  <a:custGeom>
                    <a:avLst/>
                    <a:gdLst>
                      <a:gd name="T0" fmla="*/ 0 w 3"/>
                      <a:gd name="T1" fmla="*/ 1 h 5"/>
                      <a:gd name="T2" fmla="*/ 1 w 3"/>
                      <a:gd name="T3" fmla="*/ 4 h 5"/>
                      <a:gd name="T4" fmla="*/ 3 w 3"/>
                      <a:gd name="T5" fmla="*/ 3 h 5"/>
                      <a:gd name="T6" fmla="*/ 2 w 3"/>
                      <a:gd name="T7" fmla="*/ 1 h 5"/>
                      <a:gd name="T8" fmla="*/ 0 w 3"/>
                      <a:gd name="T9" fmla="*/ 1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1"/>
                        </a:moveTo>
                        <a:cubicBezTo>
                          <a:pt x="0" y="2"/>
                          <a:pt x="1" y="3"/>
                          <a:pt x="1" y="4"/>
                        </a:cubicBezTo>
                        <a:cubicBezTo>
                          <a:pt x="1" y="5"/>
                          <a:pt x="3" y="4"/>
                          <a:pt x="3" y="3"/>
                        </a:cubicBezTo>
                        <a:cubicBezTo>
                          <a:pt x="2" y="2"/>
                          <a:pt x="2" y="2"/>
                          <a:pt x="2" y="1"/>
                        </a:cubicBezTo>
                        <a:cubicBezTo>
                          <a:pt x="2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78" name="Freeform 268"/>
                  <p:cNvSpPr/>
                  <p:nvPr/>
                </p:nvSpPr>
                <p:spPr bwMode="auto">
                  <a:xfrm>
                    <a:off x="965" y="1476"/>
                    <a:ext cx="2" cy="6"/>
                  </a:xfrm>
                  <a:custGeom>
                    <a:avLst/>
                    <a:gdLst>
                      <a:gd name="T0" fmla="*/ 2 w 3"/>
                      <a:gd name="T1" fmla="*/ 1 h 9"/>
                      <a:gd name="T2" fmla="*/ 2 w 3"/>
                      <a:gd name="T3" fmla="*/ 0 h 9"/>
                      <a:gd name="T4" fmla="*/ 1 w 3"/>
                      <a:gd name="T5" fmla="*/ 2 h 9"/>
                      <a:gd name="T6" fmla="*/ 1 w 3"/>
                      <a:gd name="T7" fmla="*/ 2 h 9"/>
                      <a:gd name="T8" fmla="*/ 1 w 3"/>
                      <a:gd name="T9" fmla="*/ 3 h 9"/>
                      <a:gd name="T10" fmla="*/ 1 w 3"/>
                      <a:gd name="T11" fmla="*/ 5 h 9"/>
                      <a:gd name="T12" fmla="*/ 2 w 3"/>
                      <a:gd name="T13" fmla="*/ 8 h 9"/>
                      <a:gd name="T14" fmla="*/ 3 w 3"/>
                      <a:gd name="T15" fmla="*/ 8 h 9"/>
                      <a:gd name="T16" fmla="*/ 3 w 3"/>
                      <a:gd name="T17" fmla="*/ 3 h 9"/>
                      <a:gd name="T18" fmla="*/ 1 w 3"/>
                      <a:gd name="T19" fmla="*/ 0 h 9"/>
                      <a:gd name="T20" fmla="*/ 0 w 3"/>
                      <a:gd name="T21" fmla="*/ 1 h 9"/>
                      <a:gd name="T22" fmla="*/ 1 w 3"/>
                      <a:gd name="T23" fmla="*/ 2 h 9"/>
                      <a:gd name="T24" fmla="*/ 2 w 3"/>
                      <a:gd name="T25" fmla="*/ 1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3" h="9">
                        <a:moveTo>
                          <a:pt x="2" y="1"/>
                        </a:moveTo>
                        <a:cubicBezTo>
                          <a:pt x="2" y="1"/>
                          <a:pt x="2" y="1"/>
                          <a:pt x="2" y="0"/>
                        </a:cubicBezTo>
                        <a:cubicBezTo>
                          <a:pt x="2" y="1"/>
                          <a:pt x="1" y="1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1" y="2"/>
                          <a:pt x="1" y="3"/>
                          <a:pt x="1" y="3"/>
                        </a:cubicBezTo>
                        <a:cubicBezTo>
                          <a:pt x="1" y="3"/>
                          <a:pt x="1" y="4"/>
                          <a:pt x="1" y="5"/>
                        </a:cubicBezTo>
                        <a:cubicBezTo>
                          <a:pt x="2" y="6"/>
                          <a:pt x="2" y="7"/>
                          <a:pt x="2" y="8"/>
                        </a:cubicBezTo>
                        <a:cubicBezTo>
                          <a:pt x="2" y="9"/>
                          <a:pt x="3" y="9"/>
                          <a:pt x="3" y="8"/>
                        </a:cubicBezTo>
                        <a:cubicBezTo>
                          <a:pt x="3" y="6"/>
                          <a:pt x="3" y="5"/>
                          <a:pt x="3" y="3"/>
                        </a:cubicBezTo>
                        <a:cubicBezTo>
                          <a:pt x="3" y="2"/>
                          <a:pt x="2" y="0"/>
                          <a:pt x="1" y="0"/>
                        </a:cubicBezTo>
                        <a:cubicBezTo>
                          <a:pt x="1" y="0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1" y="2"/>
                        </a:cubicBezTo>
                        <a:cubicBezTo>
                          <a:pt x="1" y="3"/>
                          <a:pt x="2" y="2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79" name="Freeform 269"/>
                  <p:cNvSpPr/>
                  <p:nvPr/>
                </p:nvSpPr>
                <p:spPr bwMode="auto">
                  <a:xfrm>
                    <a:off x="967" y="1476"/>
                    <a:ext cx="1" cy="6"/>
                  </a:xfrm>
                  <a:custGeom>
                    <a:avLst/>
                    <a:gdLst>
                      <a:gd name="T0" fmla="*/ 0 w 2"/>
                      <a:gd name="T1" fmla="*/ 1 h 10"/>
                      <a:gd name="T2" fmla="*/ 0 w 2"/>
                      <a:gd name="T3" fmla="*/ 9 h 10"/>
                      <a:gd name="T4" fmla="*/ 2 w 2"/>
                      <a:gd name="T5" fmla="*/ 9 h 10"/>
                      <a:gd name="T6" fmla="*/ 1 w 2"/>
                      <a:gd name="T7" fmla="*/ 1 h 10"/>
                      <a:gd name="T8" fmla="*/ 0 w 2"/>
                      <a:gd name="T9" fmla="*/ 1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10">
                        <a:moveTo>
                          <a:pt x="0" y="1"/>
                        </a:moveTo>
                        <a:cubicBezTo>
                          <a:pt x="0" y="4"/>
                          <a:pt x="0" y="6"/>
                          <a:pt x="0" y="9"/>
                        </a:cubicBezTo>
                        <a:cubicBezTo>
                          <a:pt x="0" y="10"/>
                          <a:pt x="2" y="10"/>
                          <a:pt x="2" y="9"/>
                        </a:cubicBezTo>
                        <a:cubicBezTo>
                          <a:pt x="2" y="6"/>
                          <a:pt x="1" y="4"/>
                          <a:pt x="1" y="1"/>
                        </a:cubicBezTo>
                        <a:cubicBezTo>
                          <a:pt x="1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80" name="Freeform 270"/>
                  <p:cNvSpPr/>
                  <p:nvPr/>
                </p:nvSpPr>
                <p:spPr bwMode="auto">
                  <a:xfrm>
                    <a:off x="966" y="1476"/>
                    <a:ext cx="3" cy="8"/>
                  </a:xfrm>
                  <a:custGeom>
                    <a:avLst/>
                    <a:gdLst>
                      <a:gd name="T0" fmla="*/ 1 w 4"/>
                      <a:gd name="T1" fmla="*/ 2 h 13"/>
                      <a:gd name="T2" fmla="*/ 1 w 4"/>
                      <a:gd name="T3" fmla="*/ 2 h 13"/>
                      <a:gd name="T4" fmla="*/ 2 w 4"/>
                      <a:gd name="T5" fmla="*/ 4 h 13"/>
                      <a:gd name="T6" fmla="*/ 2 w 4"/>
                      <a:gd name="T7" fmla="*/ 7 h 13"/>
                      <a:gd name="T8" fmla="*/ 2 w 4"/>
                      <a:gd name="T9" fmla="*/ 11 h 13"/>
                      <a:gd name="T10" fmla="*/ 3 w 4"/>
                      <a:gd name="T11" fmla="*/ 11 h 13"/>
                      <a:gd name="T12" fmla="*/ 3 w 4"/>
                      <a:gd name="T13" fmla="*/ 5 h 13"/>
                      <a:gd name="T14" fmla="*/ 2 w 4"/>
                      <a:gd name="T15" fmla="*/ 0 h 13"/>
                      <a:gd name="T16" fmla="*/ 1 w 4"/>
                      <a:gd name="T17" fmla="*/ 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13">
                        <a:moveTo>
                          <a:pt x="1" y="2"/>
                        </a:move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2" y="3"/>
                          <a:pt x="2" y="3"/>
                          <a:pt x="2" y="4"/>
                        </a:cubicBezTo>
                        <a:cubicBezTo>
                          <a:pt x="2" y="5"/>
                          <a:pt x="2" y="6"/>
                          <a:pt x="2" y="7"/>
                        </a:cubicBezTo>
                        <a:cubicBezTo>
                          <a:pt x="2" y="8"/>
                          <a:pt x="2" y="10"/>
                          <a:pt x="2" y="11"/>
                        </a:cubicBezTo>
                        <a:cubicBezTo>
                          <a:pt x="2" y="13"/>
                          <a:pt x="3" y="13"/>
                          <a:pt x="3" y="11"/>
                        </a:cubicBezTo>
                        <a:cubicBezTo>
                          <a:pt x="3" y="9"/>
                          <a:pt x="3" y="7"/>
                          <a:pt x="3" y="5"/>
                        </a:cubicBezTo>
                        <a:cubicBezTo>
                          <a:pt x="3" y="4"/>
                          <a:pt x="4" y="1"/>
                          <a:pt x="2" y="0"/>
                        </a:cubicBezTo>
                        <a:cubicBezTo>
                          <a:pt x="1" y="0"/>
                          <a:pt x="0" y="1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81" name="Freeform 271"/>
                  <p:cNvSpPr/>
                  <p:nvPr/>
                </p:nvSpPr>
                <p:spPr bwMode="auto">
                  <a:xfrm>
                    <a:off x="967" y="1476"/>
                    <a:ext cx="2" cy="7"/>
                  </a:xfrm>
                  <a:custGeom>
                    <a:avLst/>
                    <a:gdLst>
                      <a:gd name="T0" fmla="*/ 0 w 2"/>
                      <a:gd name="T1" fmla="*/ 1 h 10"/>
                      <a:gd name="T2" fmla="*/ 0 w 2"/>
                      <a:gd name="T3" fmla="*/ 9 h 10"/>
                      <a:gd name="T4" fmla="*/ 2 w 2"/>
                      <a:gd name="T5" fmla="*/ 9 h 10"/>
                      <a:gd name="T6" fmla="*/ 2 w 2"/>
                      <a:gd name="T7" fmla="*/ 1 h 10"/>
                      <a:gd name="T8" fmla="*/ 0 w 2"/>
                      <a:gd name="T9" fmla="*/ 1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10">
                        <a:moveTo>
                          <a:pt x="0" y="1"/>
                        </a:moveTo>
                        <a:cubicBezTo>
                          <a:pt x="0" y="4"/>
                          <a:pt x="0" y="7"/>
                          <a:pt x="0" y="9"/>
                        </a:cubicBezTo>
                        <a:cubicBezTo>
                          <a:pt x="0" y="10"/>
                          <a:pt x="2" y="10"/>
                          <a:pt x="2" y="9"/>
                        </a:cubicBezTo>
                        <a:cubicBezTo>
                          <a:pt x="2" y="7"/>
                          <a:pt x="2" y="4"/>
                          <a:pt x="2" y="1"/>
                        </a:cubicBezTo>
                        <a:cubicBezTo>
                          <a:pt x="2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82" name="Freeform 272"/>
                  <p:cNvSpPr/>
                  <p:nvPr/>
                </p:nvSpPr>
                <p:spPr bwMode="auto">
                  <a:xfrm>
                    <a:off x="967" y="1474"/>
                    <a:ext cx="3" cy="6"/>
                  </a:xfrm>
                  <a:custGeom>
                    <a:avLst/>
                    <a:gdLst>
                      <a:gd name="T0" fmla="*/ 2 w 5"/>
                      <a:gd name="T1" fmla="*/ 3 h 8"/>
                      <a:gd name="T2" fmla="*/ 1 w 5"/>
                      <a:gd name="T3" fmla="*/ 3 h 8"/>
                      <a:gd name="T4" fmla="*/ 1 w 5"/>
                      <a:gd name="T5" fmla="*/ 3 h 8"/>
                      <a:gd name="T6" fmla="*/ 2 w 5"/>
                      <a:gd name="T7" fmla="*/ 5 h 8"/>
                      <a:gd name="T8" fmla="*/ 3 w 5"/>
                      <a:gd name="T9" fmla="*/ 7 h 8"/>
                      <a:gd name="T10" fmla="*/ 4 w 5"/>
                      <a:gd name="T11" fmla="*/ 7 h 8"/>
                      <a:gd name="T12" fmla="*/ 3 w 5"/>
                      <a:gd name="T13" fmla="*/ 3 h 8"/>
                      <a:gd name="T14" fmla="*/ 0 w 5"/>
                      <a:gd name="T15" fmla="*/ 2 h 8"/>
                      <a:gd name="T16" fmla="*/ 2 w 5"/>
                      <a:gd name="T17" fmla="*/ 3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8">
                        <a:moveTo>
                          <a:pt x="2" y="3"/>
                        </a:moveTo>
                        <a:cubicBezTo>
                          <a:pt x="1" y="4"/>
                          <a:pt x="0" y="2"/>
                          <a:pt x="1" y="3"/>
                        </a:cubicBez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1" y="4"/>
                          <a:pt x="2" y="4"/>
                          <a:pt x="2" y="5"/>
                        </a:cubicBezTo>
                        <a:cubicBezTo>
                          <a:pt x="2" y="6"/>
                          <a:pt x="3" y="7"/>
                          <a:pt x="3" y="7"/>
                        </a:cubicBezTo>
                        <a:cubicBezTo>
                          <a:pt x="3" y="8"/>
                          <a:pt x="5" y="8"/>
                          <a:pt x="4" y="7"/>
                        </a:cubicBezTo>
                        <a:cubicBezTo>
                          <a:pt x="4" y="6"/>
                          <a:pt x="3" y="4"/>
                          <a:pt x="3" y="3"/>
                        </a:cubicBezTo>
                        <a:cubicBezTo>
                          <a:pt x="2" y="2"/>
                          <a:pt x="1" y="0"/>
                          <a:pt x="0" y="2"/>
                        </a:cubicBezTo>
                        <a:cubicBezTo>
                          <a:pt x="0" y="3"/>
                          <a:pt x="1" y="4"/>
                          <a:pt x="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83" name="Freeform 273"/>
                  <p:cNvSpPr/>
                  <p:nvPr/>
                </p:nvSpPr>
                <p:spPr bwMode="auto">
                  <a:xfrm>
                    <a:off x="968" y="1486"/>
                    <a:ext cx="4" cy="2"/>
                  </a:xfrm>
                  <a:custGeom>
                    <a:avLst/>
                    <a:gdLst>
                      <a:gd name="T0" fmla="*/ 2 w 6"/>
                      <a:gd name="T1" fmla="*/ 2 h 2"/>
                      <a:gd name="T2" fmla="*/ 5 w 6"/>
                      <a:gd name="T3" fmla="*/ 1 h 2"/>
                      <a:gd name="T4" fmla="*/ 5 w 6"/>
                      <a:gd name="T5" fmla="*/ 0 h 2"/>
                      <a:gd name="T6" fmla="*/ 1 w 6"/>
                      <a:gd name="T7" fmla="*/ 0 h 2"/>
                      <a:gd name="T8" fmla="*/ 2 w 6"/>
                      <a:gd name="T9" fmla="*/ 2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2">
                        <a:moveTo>
                          <a:pt x="2" y="2"/>
                        </a:moveTo>
                        <a:cubicBezTo>
                          <a:pt x="3" y="2"/>
                          <a:pt x="4" y="1"/>
                          <a:pt x="5" y="1"/>
                        </a:cubicBezTo>
                        <a:cubicBezTo>
                          <a:pt x="6" y="1"/>
                          <a:pt x="6" y="0"/>
                          <a:pt x="5" y="0"/>
                        </a:cubicBezTo>
                        <a:cubicBezTo>
                          <a:pt x="4" y="0"/>
                          <a:pt x="3" y="0"/>
                          <a:pt x="1" y="0"/>
                        </a:cubicBezTo>
                        <a:cubicBezTo>
                          <a:pt x="0" y="1"/>
                          <a:pt x="1" y="2"/>
                          <a:pt x="2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84" name="Freeform 274"/>
                  <p:cNvSpPr/>
                  <p:nvPr/>
                </p:nvSpPr>
                <p:spPr bwMode="auto">
                  <a:xfrm>
                    <a:off x="969" y="1486"/>
                    <a:ext cx="4" cy="2"/>
                  </a:xfrm>
                  <a:custGeom>
                    <a:avLst/>
                    <a:gdLst>
                      <a:gd name="T0" fmla="*/ 1 w 6"/>
                      <a:gd name="T1" fmla="*/ 3 h 3"/>
                      <a:gd name="T2" fmla="*/ 5 w 6"/>
                      <a:gd name="T3" fmla="*/ 2 h 3"/>
                      <a:gd name="T4" fmla="*/ 5 w 6"/>
                      <a:gd name="T5" fmla="*/ 0 h 3"/>
                      <a:gd name="T6" fmla="*/ 1 w 6"/>
                      <a:gd name="T7" fmla="*/ 1 h 3"/>
                      <a:gd name="T8" fmla="*/ 1 w 6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3">
                        <a:moveTo>
                          <a:pt x="1" y="3"/>
                        </a:moveTo>
                        <a:cubicBezTo>
                          <a:pt x="3" y="3"/>
                          <a:pt x="4" y="3"/>
                          <a:pt x="5" y="2"/>
                        </a:cubicBezTo>
                        <a:cubicBezTo>
                          <a:pt x="6" y="2"/>
                          <a:pt x="6" y="0"/>
                          <a:pt x="5" y="0"/>
                        </a:cubicBezTo>
                        <a:cubicBezTo>
                          <a:pt x="3" y="1"/>
                          <a:pt x="2" y="1"/>
                          <a:pt x="1" y="1"/>
                        </a:cubicBezTo>
                        <a:cubicBezTo>
                          <a:pt x="0" y="2"/>
                          <a:pt x="0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85" name="Freeform 275"/>
                  <p:cNvSpPr/>
                  <p:nvPr/>
                </p:nvSpPr>
                <p:spPr bwMode="auto">
                  <a:xfrm>
                    <a:off x="970" y="1486"/>
                    <a:ext cx="5" cy="2"/>
                  </a:xfrm>
                  <a:custGeom>
                    <a:avLst/>
                    <a:gdLst>
                      <a:gd name="T0" fmla="*/ 1 w 8"/>
                      <a:gd name="T1" fmla="*/ 2 h 4"/>
                      <a:gd name="T2" fmla="*/ 4 w 8"/>
                      <a:gd name="T3" fmla="*/ 2 h 4"/>
                      <a:gd name="T4" fmla="*/ 4 w 8"/>
                      <a:gd name="T5" fmla="*/ 0 h 4"/>
                      <a:gd name="T6" fmla="*/ 3 w 8"/>
                      <a:gd name="T7" fmla="*/ 0 h 4"/>
                      <a:gd name="T8" fmla="*/ 3 w 8"/>
                      <a:gd name="T9" fmla="*/ 1 h 4"/>
                      <a:gd name="T10" fmla="*/ 2 w 8"/>
                      <a:gd name="T11" fmla="*/ 2 h 4"/>
                      <a:gd name="T12" fmla="*/ 2 w 8"/>
                      <a:gd name="T13" fmla="*/ 4 h 4"/>
                      <a:gd name="T14" fmla="*/ 4 w 8"/>
                      <a:gd name="T15" fmla="*/ 3 h 4"/>
                      <a:gd name="T16" fmla="*/ 4 w 8"/>
                      <a:gd name="T17" fmla="*/ 2 h 4"/>
                      <a:gd name="T18" fmla="*/ 1 w 8"/>
                      <a:gd name="T19" fmla="*/ 2 h 4"/>
                      <a:gd name="T20" fmla="*/ 1 w 8"/>
                      <a:gd name="T21" fmla="*/ 4 h 4"/>
                      <a:gd name="T22" fmla="*/ 3 w 8"/>
                      <a:gd name="T23" fmla="*/ 4 h 4"/>
                      <a:gd name="T24" fmla="*/ 3 w 8"/>
                      <a:gd name="T25" fmla="*/ 3 h 4"/>
                      <a:gd name="T26" fmla="*/ 2 w 8"/>
                      <a:gd name="T27" fmla="*/ 2 h 4"/>
                      <a:gd name="T28" fmla="*/ 1 w 8"/>
                      <a:gd name="T29" fmla="*/ 3 h 4"/>
                      <a:gd name="T30" fmla="*/ 6 w 8"/>
                      <a:gd name="T31" fmla="*/ 1 h 4"/>
                      <a:gd name="T32" fmla="*/ 4 w 8"/>
                      <a:gd name="T33" fmla="*/ 2 h 4"/>
                      <a:gd name="T34" fmla="*/ 5 w 8"/>
                      <a:gd name="T35" fmla="*/ 2 h 4"/>
                      <a:gd name="T36" fmla="*/ 6 w 8"/>
                      <a:gd name="T37" fmla="*/ 2 h 4"/>
                      <a:gd name="T38" fmla="*/ 7 w 8"/>
                      <a:gd name="T39" fmla="*/ 1 h 4"/>
                      <a:gd name="T40" fmla="*/ 6 w 8"/>
                      <a:gd name="T41" fmla="*/ 1 h 4"/>
                      <a:gd name="T42" fmla="*/ 6 w 8"/>
                      <a:gd name="T43" fmla="*/ 1 h 4"/>
                      <a:gd name="T44" fmla="*/ 4 w 8"/>
                      <a:gd name="T45" fmla="*/ 1 h 4"/>
                      <a:gd name="T46" fmla="*/ 2 w 8"/>
                      <a:gd name="T47" fmla="*/ 2 h 4"/>
                      <a:gd name="T48" fmla="*/ 1 w 8"/>
                      <a:gd name="T49" fmla="*/ 3 h 4"/>
                      <a:gd name="T50" fmla="*/ 2 w 8"/>
                      <a:gd name="T51" fmla="*/ 4 h 4"/>
                      <a:gd name="T52" fmla="*/ 3 w 8"/>
                      <a:gd name="T53" fmla="*/ 2 h 4"/>
                      <a:gd name="T54" fmla="*/ 1 w 8"/>
                      <a:gd name="T55" fmla="*/ 2 h 4"/>
                      <a:gd name="T56" fmla="*/ 2 w 8"/>
                      <a:gd name="T57" fmla="*/ 4 h 4"/>
                      <a:gd name="T58" fmla="*/ 4 w 8"/>
                      <a:gd name="T59" fmla="*/ 3 h 4"/>
                      <a:gd name="T60" fmla="*/ 4 w 8"/>
                      <a:gd name="T61" fmla="*/ 2 h 4"/>
                      <a:gd name="T62" fmla="*/ 2 w 8"/>
                      <a:gd name="T63" fmla="*/ 2 h 4"/>
                      <a:gd name="T64" fmla="*/ 3 w 8"/>
                      <a:gd name="T65" fmla="*/ 3 h 4"/>
                      <a:gd name="T66" fmla="*/ 4 w 8"/>
                      <a:gd name="T67" fmla="*/ 0 h 4"/>
                      <a:gd name="T68" fmla="*/ 3 w 8"/>
                      <a:gd name="T69" fmla="*/ 1 h 4"/>
                      <a:gd name="T70" fmla="*/ 4 w 8"/>
                      <a:gd name="T71" fmla="*/ 1 h 4"/>
                      <a:gd name="T72" fmla="*/ 4 w 8"/>
                      <a:gd name="T73" fmla="*/ 0 h 4"/>
                      <a:gd name="T74" fmla="*/ 1 w 8"/>
                      <a:gd name="T75" fmla="*/ 0 h 4"/>
                      <a:gd name="T76" fmla="*/ 1 w 8"/>
                      <a:gd name="T77" fmla="*/ 2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</a:cxnLst>
                    <a:rect l="0" t="0" r="r" b="b"/>
                    <a:pathLst>
                      <a:path w="8" h="4">
                        <a:moveTo>
                          <a:pt x="1" y="2"/>
                        </a:moveTo>
                        <a:cubicBezTo>
                          <a:pt x="2" y="2"/>
                          <a:pt x="3" y="2"/>
                          <a:pt x="4" y="2"/>
                        </a:cubicBezTo>
                        <a:cubicBezTo>
                          <a:pt x="5" y="1"/>
                          <a:pt x="5" y="0"/>
                          <a:pt x="4" y="0"/>
                        </a:cubicBezTo>
                        <a:cubicBezTo>
                          <a:pt x="4" y="0"/>
                          <a:pt x="4" y="0"/>
                          <a:pt x="3" y="0"/>
                        </a:cubicBezTo>
                        <a:cubicBezTo>
                          <a:pt x="2" y="0"/>
                          <a:pt x="2" y="1"/>
                          <a:pt x="3" y="1"/>
                        </a:cubicBezTo>
                        <a:cubicBezTo>
                          <a:pt x="3" y="1"/>
                          <a:pt x="2" y="2"/>
                          <a:pt x="2" y="2"/>
                        </a:cubicBezTo>
                        <a:cubicBezTo>
                          <a:pt x="1" y="3"/>
                          <a:pt x="2" y="4"/>
                          <a:pt x="2" y="4"/>
                        </a:cubicBezTo>
                        <a:cubicBezTo>
                          <a:pt x="3" y="4"/>
                          <a:pt x="4" y="4"/>
                          <a:pt x="4" y="3"/>
                        </a:cubicBezTo>
                        <a:cubicBezTo>
                          <a:pt x="4" y="3"/>
                          <a:pt x="4" y="2"/>
                          <a:pt x="4" y="2"/>
                        </a:cubicBezTo>
                        <a:cubicBezTo>
                          <a:pt x="3" y="2"/>
                          <a:pt x="2" y="2"/>
                          <a:pt x="1" y="2"/>
                        </a:cubicBezTo>
                        <a:cubicBezTo>
                          <a:pt x="0" y="3"/>
                          <a:pt x="0" y="4"/>
                          <a:pt x="1" y="4"/>
                        </a:cubicBezTo>
                        <a:cubicBezTo>
                          <a:pt x="2" y="4"/>
                          <a:pt x="2" y="4"/>
                          <a:pt x="3" y="4"/>
                        </a:cubicBezTo>
                        <a:cubicBezTo>
                          <a:pt x="4" y="4"/>
                          <a:pt x="4" y="3"/>
                          <a:pt x="3" y="3"/>
                        </a:cubicBezTo>
                        <a:cubicBezTo>
                          <a:pt x="3" y="2"/>
                          <a:pt x="2" y="2"/>
                          <a:pt x="2" y="2"/>
                        </a:cubicBezTo>
                        <a:cubicBezTo>
                          <a:pt x="1" y="2"/>
                          <a:pt x="1" y="3"/>
                          <a:pt x="1" y="3"/>
                        </a:cubicBezTo>
                        <a:cubicBezTo>
                          <a:pt x="3" y="4"/>
                          <a:pt x="6" y="4"/>
                          <a:pt x="6" y="1"/>
                        </a:cubicBezTo>
                        <a:cubicBezTo>
                          <a:pt x="5" y="1"/>
                          <a:pt x="5" y="1"/>
                          <a:pt x="4" y="2"/>
                        </a:cubicBezTo>
                        <a:cubicBezTo>
                          <a:pt x="4" y="2"/>
                          <a:pt x="5" y="2"/>
                          <a:pt x="5" y="2"/>
                        </a:cubicBezTo>
                        <a:cubicBezTo>
                          <a:pt x="5" y="2"/>
                          <a:pt x="6" y="2"/>
                          <a:pt x="6" y="2"/>
                        </a:cubicBezTo>
                        <a:cubicBezTo>
                          <a:pt x="7" y="3"/>
                          <a:pt x="8" y="1"/>
                          <a:pt x="7" y="1"/>
                        </a:cubicBezTo>
                        <a:cubicBezTo>
                          <a:pt x="6" y="1"/>
                          <a:pt x="6" y="1"/>
                          <a:pt x="6" y="1"/>
                        </a:cubicBezTo>
                        <a:cubicBezTo>
                          <a:pt x="6" y="1"/>
                          <a:pt x="6" y="1"/>
                          <a:pt x="6" y="1"/>
                        </a:cubicBezTo>
                        <a:cubicBezTo>
                          <a:pt x="5" y="0"/>
                          <a:pt x="4" y="0"/>
                          <a:pt x="4" y="1"/>
                        </a:cubicBezTo>
                        <a:cubicBezTo>
                          <a:pt x="4" y="2"/>
                          <a:pt x="2" y="2"/>
                          <a:pt x="2" y="2"/>
                        </a:cubicBezTo>
                        <a:cubicBezTo>
                          <a:pt x="0" y="2"/>
                          <a:pt x="0" y="3"/>
                          <a:pt x="1" y="3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3"/>
                          <a:pt x="3" y="3"/>
                          <a:pt x="3" y="2"/>
                        </a:cubicBezTo>
                        <a:cubicBezTo>
                          <a:pt x="2" y="2"/>
                          <a:pt x="2" y="2"/>
                          <a:pt x="1" y="2"/>
                        </a:cubicBezTo>
                        <a:cubicBezTo>
                          <a:pt x="2" y="3"/>
                          <a:pt x="2" y="4"/>
                          <a:pt x="2" y="4"/>
                        </a:cubicBezTo>
                        <a:cubicBezTo>
                          <a:pt x="2" y="4"/>
                          <a:pt x="3" y="4"/>
                          <a:pt x="4" y="3"/>
                        </a:cubicBezTo>
                        <a:cubicBezTo>
                          <a:pt x="5" y="3"/>
                          <a:pt x="5" y="2"/>
                          <a:pt x="4" y="2"/>
                        </a:cubicBezTo>
                        <a:cubicBezTo>
                          <a:pt x="3" y="2"/>
                          <a:pt x="3" y="2"/>
                          <a:pt x="2" y="2"/>
                        </a:cubicBezTo>
                        <a:cubicBezTo>
                          <a:pt x="3" y="2"/>
                          <a:pt x="3" y="3"/>
                          <a:pt x="3" y="3"/>
                        </a:cubicBezTo>
                        <a:cubicBezTo>
                          <a:pt x="4" y="2"/>
                          <a:pt x="5" y="1"/>
                          <a:pt x="4" y="0"/>
                        </a:cubicBezTo>
                        <a:cubicBezTo>
                          <a:pt x="4" y="0"/>
                          <a:pt x="3" y="1"/>
                          <a:pt x="3" y="1"/>
                        </a:cubicBezTo>
                        <a:cubicBezTo>
                          <a:pt x="3" y="1"/>
                          <a:pt x="4" y="1"/>
                          <a:pt x="4" y="1"/>
                        </a:cubicBezTo>
                        <a:cubicBezTo>
                          <a:pt x="4" y="1"/>
                          <a:pt x="4" y="0"/>
                          <a:pt x="4" y="0"/>
                        </a:cubicBezTo>
                        <a:cubicBezTo>
                          <a:pt x="3" y="0"/>
                          <a:pt x="2" y="0"/>
                          <a:pt x="1" y="0"/>
                        </a:cubicBezTo>
                        <a:cubicBezTo>
                          <a:pt x="0" y="0"/>
                          <a:pt x="0" y="2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86" name="Freeform 276"/>
                  <p:cNvSpPr/>
                  <p:nvPr/>
                </p:nvSpPr>
                <p:spPr bwMode="auto">
                  <a:xfrm>
                    <a:off x="843" y="1328"/>
                    <a:ext cx="58" cy="40"/>
                  </a:xfrm>
                  <a:custGeom>
                    <a:avLst/>
                    <a:gdLst>
                      <a:gd name="T0" fmla="*/ 13 w 88"/>
                      <a:gd name="T1" fmla="*/ 57 h 60"/>
                      <a:gd name="T2" fmla="*/ 42 w 88"/>
                      <a:gd name="T3" fmla="*/ 7 h 60"/>
                      <a:gd name="T4" fmla="*/ 75 w 88"/>
                      <a:gd name="T5" fmla="*/ 54 h 60"/>
                      <a:gd name="T6" fmla="*/ 78 w 88"/>
                      <a:gd name="T7" fmla="*/ 55 h 60"/>
                      <a:gd name="T8" fmla="*/ 49 w 88"/>
                      <a:gd name="T9" fmla="*/ 4 h 60"/>
                      <a:gd name="T10" fmla="*/ 11 w 88"/>
                      <a:gd name="T11" fmla="*/ 58 h 60"/>
                      <a:gd name="T12" fmla="*/ 13 w 88"/>
                      <a:gd name="T13" fmla="*/ 57 h 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8" h="60">
                        <a:moveTo>
                          <a:pt x="13" y="57"/>
                        </a:moveTo>
                        <a:cubicBezTo>
                          <a:pt x="4" y="37"/>
                          <a:pt x="23" y="13"/>
                          <a:pt x="42" y="7"/>
                        </a:cubicBezTo>
                        <a:cubicBezTo>
                          <a:pt x="65" y="0"/>
                          <a:pt x="86" y="36"/>
                          <a:pt x="75" y="54"/>
                        </a:cubicBezTo>
                        <a:cubicBezTo>
                          <a:pt x="74" y="55"/>
                          <a:pt x="77" y="57"/>
                          <a:pt x="78" y="55"/>
                        </a:cubicBezTo>
                        <a:cubicBezTo>
                          <a:pt x="88" y="38"/>
                          <a:pt x="71" y="4"/>
                          <a:pt x="49" y="4"/>
                        </a:cubicBezTo>
                        <a:cubicBezTo>
                          <a:pt x="24" y="4"/>
                          <a:pt x="0" y="35"/>
                          <a:pt x="11" y="58"/>
                        </a:cubicBezTo>
                        <a:cubicBezTo>
                          <a:pt x="11" y="60"/>
                          <a:pt x="14" y="58"/>
                          <a:pt x="13" y="5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87" name="Freeform 277"/>
                  <p:cNvSpPr/>
                  <p:nvPr/>
                </p:nvSpPr>
                <p:spPr bwMode="auto">
                  <a:xfrm>
                    <a:off x="849" y="1346"/>
                    <a:ext cx="10" cy="27"/>
                  </a:xfrm>
                  <a:custGeom>
                    <a:avLst/>
                    <a:gdLst>
                      <a:gd name="T0" fmla="*/ 4 w 15"/>
                      <a:gd name="T1" fmla="*/ 10 h 40"/>
                      <a:gd name="T2" fmla="*/ 10 w 15"/>
                      <a:gd name="T3" fmla="*/ 20 h 40"/>
                      <a:gd name="T4" fmla="*/ 11 w 15"/>
                      <a:gd name="T5" fmla="*/ 26 h 40"/>
                      <a:gd name="T6" fmla="*/ 10 w 15"/>
                      <a:gd name="T7" fmla="*/ 32 h 40"/>
                      <a:gd name="T8" fmla="*/ 5 w 15"/>
                      <a:gd name="T9" fmla="*/ 33 h 40"/>
                      <a:gd name="T10" fmla="*/ 4 w 15"/>
                      <a:gd name="T11" fmla="*/ 30 h 40"/>
                      <a:gd name="T12" fmla="*/ 1 w 15"/>
                      <a:gd name="T13" fmla="*/ 31 h 40"/>
                      <a:gd name="T14" fmla="*/ 11 w 15"/>
                      <a:gd name="T15" fmla="*/ 37 h 40"/>
                      <a:gd name="T16" fmla="*/ 13 w 15"/>
                      <a:gd name="T17" fmla="*/ 23 h 40"/>
                      <a:gd name="T18" fmla="*/ 2 w 15"/>
                      <a:gd name="T19" fmla="*/ 8 h 40"/>
                      <a:gd name="T20" fmla="*/ 4 w 15"/>
                      <a:gd name="T21" fmla="*/ 10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5" h="40">
                        <a:moveTo>
                          <a:pt x="4" y="10"/>
                        </a:moveTo>
                        <a:cubicBezTo>
                          <a:pt x="8" y="6"/>
                          <a:pt x="10" y="18"/>
                          <a:pt x="10" y="20"/>
                        </a:cubicBezTo>
                        <a:cubicBezTo>
                          <a:pt x="10" y="22"/>
                          <a:pt x="11" y="24"/>
                          <a:pt x="11" y="26"/>
                        </a:cubicBezTo>
                        <a:cubicBezTo>
                          <a:pt x="11" y="28"/>
                          <a:pt x="11" y="30"/>
                          <a:pt x="10" y="32"/>
                        </a:cubicBezTo>
                        <a:cubicBezTo>
                          <a:pt x="8" y="35"/>
                          <a:pt x="6" y="36"/>
                          <a:pt x="5" y="33"/>
                        </a:cubicBezTo>
                        <a:cubicBezTo>
                          <a:pt x="4" y="32"/>
                          <a:pt x="4" y="31"/>
                          <a:pt x="4" y="30"/>
                        </a:cubicBezTo>
                        <a:cubicBezTo>
                          <a:pt x="3" y="28"/>
                          <a:pt x="0" y="29"/>
                          <a:pt x="1" y="31"/>
                        </a:cubicBezTo>
                        <a:cubicBezTo>
                          <a:pt x="2" y="35"/>
                          <a:pt x="6" y="40"/>
                          <a:pt x="11" y="37"/>
                        </a:cubicBezTo>
                        <a:cubicBezTo>
                          <a:pt x="15" y="34"/>
                          <a:pt x="14" y="27"/>
                          <a:pt x="13" y="23"/>
                        </a:cubicBezTo>
                        <a:cubicBezTo>
                          <a:pt x="13" y="18"/>
                          <a:pt x="10" y="0"/>
                          <a:pt x="2" y="8"/>
                        </a:cubicBezTo>
                        <a:cubicBezTo>
                          <a:pt x="0" y="9"/>
                          <a:pt x="2" y="11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88" name="Freeform 278"/>
                  <p:cNvSpPr/>
                  <p:nvPr/>
                </p:nvSpPr>
                <p:spPr bwMode="auto">
                  <a:xfrm>
                    <a:off x="886" y="1346"/>
                    <a:ext cx="10" cy="21"/>
                  </a:xfrm>
                  <a:custGeom>
                    <a:avLst/>
                    <a:gdLst>
                      <a:gd name="T0" fmla="*/ 14 w 15"/>
                      <a:gd name="T1" fmla="*/ 3 h 32"/>
                      <a:gd name="T2" fmla="*/ 5 w 15"/>
                      <a:gd name="T3" fmla="*/ 4 h 32"/>
                      <a:gd name="T4" fmla="*/ 0 w 15"/>
                      <a:gd name="T5" fmla="*/ 18 h 32"/>
                      <a:gd name="T6" fmla="*/ 6 w 15"/>
                      <a:gd name="T7" fmla="*/ 30 h 32"/>
                      <a:gd name="T8" fmla="*/ 14 w 15"/>
                      <a:gd name="T9" fmla="*/ 26 h 32"/>
                      <a:gd name="T10" fmla="*/ 11 w 15"/>
                      <a:gd name="T11" fmla="*/ 25 h 32"/>
                      <a:gd name="T12" fmla="*/ 3 w 15"/>
                      <a:gd name="T13" fmla="*/ 22 h 32"/>
                      <a:gd name="T14" fmla="*/ 3 w 15"/>
                      <a:gd name="T15" fmla="*/ 17 h 32"/>
                      <a:gd name="T16" fmla="*/ 4 w 15"/>
                      <a:gd name="T17" fmla="*/ 11 h 32"/>
                      <a:gd name="T18" fmla="*/ 11 w 15"/>
                      <a:gd name="T19" fmla="*/ 5 h 32"/>
                      <a:gd name="T20" fmla="*/ 14 w 15"/>
                      <a:gd name="T21" fmla="*/ 3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5" h="32">
                        <a:moveTo>
                          <a:pt x="14" y="3"/>
                        </a:moveTo>
                        <a:cubicBezTo>
                          <a:pt x="11" y="0"/>
                          <a:pt x="8" y="1"/>
                          <a:pt x="5" y="4"/>
                        </a:cubicBezTo>
                        <a:cubicBezTo>
                          <a:pt x="1" y="7"/>
                          <a:pt x="1" y="13"/>
                          <a:pt x="0" y="18"/>
                        </a:cubicBezTo>
                        <a:cubicBezTo>
                          <a:pt x="0" y="23"/>
                          <a:pt x="1" y="28"/>
                          <a:pt x="6" y="30"/>
                        </a:cubicBezTo>
                        <a:cubicBezTo>
                          <a:pt x="9" y="32"/>
                          <a:pt x="13" y="29"/>
                          <a:pt x="14" y="26"/>
                        </a:cubicBezTo>
                        <a:cubicBezTo>
                          <a:pt x="15" y="24"/>
                          <a:pt x="12" y="24"/>
                          <a:pt x="11" y="25"/>
                        </a:cubicBezTo>
                        <a:cubicBezTo>
                          <a:pt x="9" y="32"/>
                          <a:pt x="4" y="26"/>
                          <a:pt x="3" y="22"/>
                        </a:cubicBezTo>
                        <a:cubicBezTo>
                          <a:pt x="3" y="20"/>
                          <a:pt x="3" y="18"/>
                          <a:pt x="3" y="17"/>
                        </a:cubicBezTo>
                        <a:cubicBezTo>
                          <a:pt x="3" y="15"/>
                          <a:pt x="4" y="13"/>
                          <a:pt x="4" y="11"/>
                        </a:cubicBezTo>
                        <a:cubicBezTo>
                          <a:pt x="5" y="9"/>
                          <a:pt x="8" y="1"/>
                          <a:pt x="11" y="5"/>
                        </a:cubicBezTo>
                        <a:cubicBezTo>
                          <a:pt x="12" y="6"/>
                          <a:pt x="15" y="5"/>
                          <a:pt x="14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89" name="Freeform 279"/>
                  <p:cNvSpPr/>
                  <p:nvPr/>
                </p:nvSpPr>
                <p:spPr bwMode="auto">
                  <a:xfrm>
                    <a:off x="850" y="1353"/>
                    <a:ext cx="4" cy="16"/>
                  </a:xfrm>
                  <a:custGeom>
                    <a:avLst/>
                    <a:gdLst>
                      <a:gd name="T0" fmla="*/ 3 w 6"/>
                      <a:gd name="T1" fmla="*/ 0 h 24"/>
                      <a:gd name="T2" fmla="*/ 1 w 6"/>
                      <a:gd name="T3" fmla="*/ 9 h 24"/>
                      <a:gd name="T4" fmla="*/ 3 w 6"/>
                      <a:gd name="T5" fmla="*/ 22 h 24"/>
                      <a:gd name="T6" fmla="*/ 6 w 6"/>
                      <a:gd name="T7" fmla="*/ 21 h 24"/>
                      <a:gd name="T8" fmla="*/ 4 w 6"/>
                      <a:gd name="T9" fmla="*/ 12 h 24"/>
                      <a:gd name="T10" fmla="*/ 4 w 6"/>
                      <a:gd name="T11" fmla="*/ 3 h 24"/>
                      <a:gd name="T12" fmla="*/ 3 w 6"/>
                      <a:gd name="T13" fmla="*/ 0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6" h="24">
                        <a:moveTo>
                          <a:pt x="3" y="0"/>
                        </a:moveTo>
                        <a:cubicBezTo>
                          <a:pt x="0" y="1"/>
                          <a:pt x="1" y="6"/>
                          <a:pt x="1" y="9"/>
                        </a:cubicBezTo>
                        <a:cubicBezTo>
                          <a:pt x="1" y="13"/>
                          <a:pt x="2" y="18"/>
                          <a:pt x="3" y="22"/>
                        </a:cubicBezTo>
                        <a:cubicBezTo>
                          <a:pt x="4" y="24"/>
                          <a:pt x="6" y="23"/>
                          <a:pt x="6" y="21"/>
                        </a:cubicBezTo>
                        <a:cubicBezTo>
                          <a:pt x="5" y="18"/>
                          <a:pt x="5" y="15"/>
                          <a:pt x="4" y="12"/>
                        </a:cubicBezTo>
                        <a:cubicBezTo>
                          <a:pt x="4" y="11"/>
                          <a:pt x="3" y="3"/>
                          <a:pt x="4" y="3"/>
                        </a:cubicBezTo>
                        <a:cubicBezTo>
                          <a:pt x="6" y="2"/>
                          <a:pt x="5" y="0"/>
                          <a:pt x="3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90" name="Freeform 280"/>
                  <p:cNvSpPr/>
                  <p:nvPr/>
                </p:nvSpPr>
                <p:spPr bwMode="auto">
                  <a:xfrm>
                    <a:off x="849" y="1352"/>
                    <a:ext cx="5" cy="16"/>
                  </a:xfrm>
                  <a:custGeom>
                    <a:avLst/>
                    <a:gdLst>
                      <a:gd name="T0" fmla="*/ 3 w 7"/>
                      <a:gd name="T1" fmla="*/ 1 h 24"/>
                      <a:gd name="T2" fmla="*/ 4 w 7"/>
                      <a:gd name="T3" fmla="*/ 22 h 24"/>
                      <a:gd name="T4" fmla="*/ 6 w 7"/>
                      <a:gd name="T5" fmla="*/ 22 h 24"/>
                      <a:gd name="T6" fmla="*/ 7 w 7"/>
                      <a:gd name="T7" fmla="*/ 20 h 24"/>
                      <a:gd name="T8" fmla="*/ 4 w 7"/>
                      <a:gd name="T9" fmla="*/ 20 h 24"/>
                      <a:gd name="T10" fmla="*/ 4 w 7"/>
                      <a:gd name="T11" fmla="*/ 22 h 24"/>
                      <a:gd name="T12" fmla="*/ 6 w 7"/>
                      <a:gd name="T13" fmla="*/ 22 h 24"/>
                      <a:gd name="T14" fmla="*/ 6 w 7"/>
                      <a:gd name="T15" fmla="*/ 3 h 24"/>
                      <a:gd name="T16" fmla="*/ 3 w 7"/>
                      <a:gd name="T17" fmla="*/ 1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" h="24">
                        <a:moveTo>
                          <a:pt x="3" y="1"/>
                        </a:moveTo>
                        <a:cubicBezTo>
                          <a:pt x="0" y="8"/>
                          <a:pt x="2" y="16"/>
                          <a:pt x="4" y="22"/>
                        </a:cubicBezTo>
                        <a:cubicBezTo>
                          <a:pt x="4" y="24"/>
                          <a:pt x="6" y="24"/>
                          <a:pt x="6" y="22"/>
                        </a:cubicBezTo>
                        <a:cubicBezTo>
                          <a:pt x="7" y="22"/>
                          <a:pt x="7" y="21"/>
                          <a:pt x="7" y="20"/>
                        </a:cubicBezTo>
                        <a:cubicBezTo>
                          <a:pt x="7" y="19"/>
                          <a:pt x="4" y="18"/>
                          <a:pt x="4" y="20"/>
                        </a:cubicBezTo>
                        <a:cubicBezTo>
                          <a:pt x="4" y="20"/>
                          <a:pt x="4" y="21"/>
                          <a:pt x="4" y="22"/>
                        </a:cubicBezTo>
                        <a:cubicBezTo>
                          <a:pt x="5" y="22"/>
                          <a:pt x="6" y="22"/>
                          <a:pt x="6" y="22"/>
                        </a:cubicBezTo>
                        <a:cubicBezTo>
                          <a:pt x="5" y="16"/>
                          <a:pt x="3" y="8"/>
                          <a:pt x="6" y="3"/>
                        </a:cubicBezTo>
                        <a:cubicBezTo>
                          <a:pt x="6" y="1"/>
                          <a:pt x="4" y="0"/>
                          <a:pt x="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91" name="Freeform 281"/>
                  <p:cNvSpPr/>
                  <p:nvPr/>
                </p:nvSpPr>
                <p:spPr bwMode="auto">
                  <a:xfrm>
                    <a:off x="848" y="1353"/>
                    <a:ext cx="11" cy="16"/>
                  </a:xfrm>
                  <a:custGeom>
                    <a:avLst/>
                    <a:gdLst>
                      <a:gd name="T0" fmla="*/ 7 w 17"/>
                      <a:gd name="T1" fmla="*/ 5 h 24"/>
                      <a:gd name="T2" fmla="*/ 6 w 17"/>
                      <a:gd name="T3" fmla="*/ 4 h 24"/>
                      <a:gd name="T4" fmla="*/ 4 w 17"/>
                      <a:gd name="T5" fmla="*/ 3 h 24"/>
                      <a:gd name="T6" fmla="*/ 3 w 17"/>
                      <a:gd name="T7" fmla="*/ 22 h 24"/>
                      <a:gd name="T8" fmla="*/ 6 w 17"/>
                      <a:gd name="T9" fmla="*/ 23 h 24"/>
                      <a:gd name="T10" fmla="*/ 6 w 17"/>
                      <a:gd name="T11" fmla="*/ 2 h 24"/>
                      <a:gd name="T12" fmla="*/ 4 w 17"/>
                      <a:gd name="T13" fmla="*/ 2 h 24"/>
                      <a:gd name="T14" fmla="*/ 6 w 17"/>
                      <a:gd name="T15" fmla="*/ 22 h 24"/>
                      <a:gd name="T16" fmla="*/ 9 w 17"/>
                      <a:gd name="T17" fmla="*/ 21 h 24"/>
                      <a:gd name="T18" fmla="*/ 9 w 17"/>
                      <a:gd name="T19" fmla="*/ 3 h 24"/>
                      <a:gd name="T20" fmla="*/ 6 w 17"/>
                      <a:gd name="T21" fmla="*/ 3 h 24"/>
                      <a:gd name="T22" fmla="*/ 7 w 17"/>
                      <a:gd name="T23" fmla="*/ 21 h 24"/>
                      <a:gd name="T24" fmla="*/ 10 w 17"/>
                      <a:gd name="T25" fmla="*/ 20 h 24"/>
                      <a:gd name="T26" fmla="*/ 9 w 17"/>
                      <a:gd name="T27" fmla="*/ 3 h 24"/>
                      <a:gd name="T28" fmla="*/ 7 w 17"/>
                      <a:gd name="T29" fmla="*/ 4 h 24"/>
                      <a:gd name="T30" fmla="*/ 8 w 17"/>
                      <a:gd name="T31" fmla="*/ 20 h 24"/>
                      <a:gd name="T32" fmla="*/ 10 w 17"/>
                      <a:gd name="T33" fmla="*/ 19 h 24"/>
                      <a:gd name="T34" fmla="*/ 7 w 17"/>
                      <a:gd name="T35" fmla="*/ 5 h 24"/>
                      <a:gd name="T36" fmla="*/ 5 w 17"/>
                      <a:gd name="T37" fmla="*/ 20 h 24"/>
                      <a:gd name="T38" fmla="*/ 5 w 17"/>
                      <a:gd name="T39" fmla="*/ 23 h 24"/>
                      <a:gd name="T40" fmla="*/ 8 w 17"/>
                      <a:gd name="T41" fmla="*/ 2 h 24"/>
                      <a:gd name="T42" fmla="*/ 9 w 17"/>
                      <a:gd name="T43" fmla="*/ 22 h 24"/>
                      <a:gd name="T44" fmla="*/ 11 w 17"/>
                      <a:gd name="T45" fmla="*/ 21 h 24"/>
                      <a:gd name="T46" fmla="*/ 8 w 17"/>
                      <a:gd name="T47" fmla="*/ 2 h 24"/>
                      <a:gd name="T48" fmla="*/ 6 w 17"/>
                      <a:gd name="T49" fmla="*/ 3 h 24"/>
                      <a:gd name="T50" fmla="*/ 7 w 17"/>
                      <a:gd name="T51" fmla="*/ 21 h 24"/>
                      <a:gd name="T52" fmla="*/ 10 w 17"/>
                      <a:gd name="T53" fmla="*/ 21 h 24"/>
                      <a:gd name="T54" fmla="*/ 9 w 17"/>
                      <a:gd name="T55" fmla="*/ 2 h 24"/>
                      <a:gd name="T56" fmla="*/ 6 w 17"/>
                      <a:gd name="T57" fmla="*/ 2 h 24"/>
                      <a:gd name="T58" fmla="*/ 6 w 17"/>
                      <a:gd name="T59" fmla="*/ 21 h 24"/>
                      <a:gd name="T60" fmla="*/ 9 w 17"/>
                      <a:gd name="T61" fmla="*/ 21 h 24"/>
                      <a:gd name="T62" fmla="*/ 6 w 17"/>
                      <a:gd name="T63" fmla="*/ 1 h 24"/>
                      <a:gd name="T64" fmla="*/ 4 w 17"/>
                      <a:gd name="T65" fmla="*/ 1 h 24"/>
                      <a:gd name="T66" fmla="*/ 3 w 17"/>
                      <a:gd name="T67" fmla="*/ 21 h 24"/>
                      <a:gd name="T68" fmla="*/ 6 w 17"/>
                      <a:gd name="T69" fmla="*/ 22 h 24"/>
                      <a:gd name="T70" fmla="*/ 6 w 17"/>
                      <a:gd name="T71" fmla="*/ 5 h 24"/>
                      <a:gd name="T72" fmla="*/ 4 w 17"/>
                      <a:gd name="T73" fmla="*/ 5 h 24"/>
                      <a:gd name="T74" fmla="*/ 4 w 17"/>
                      <a:gd name="T75" fmla="*/ 6 h 24"/>
                      <a:gd name="T76" fmla="*/ 7 w 17"/>
                      <a:gd name="T77" fmla="*/ 5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</a:cxnLst>
                    <a:rect l="0" t="0" r="r" b="b"/>
                    <a:pathLst>
                      <a:path w="17" h="24">
                        <a:moveTo>
                          <a:pt x="7" y="5"/>
                        </a:moveTo>
                        <a:cubicBezTo>
                          <a:pt x="7" y="4"/>
                          <a:pt x="7" y="4"/>
                          <a:pt x="6" y="4"/>
                        </a:cubicBezTo>
                        <a:cubicBezTo>
                          <a:pt x="6" y="3"/>
                          <a:pt x="4" y="2"/>
                          <a:pt x="4" y="3"/>
                        </a:cubicBezTo>
                        <a:cubicBezTo>
                          <a:pt x="1" y="9"/>
                          <a:pt x="1" y="16"/>
                          <a:pt x="3" y="22"/>
                        </a:cubicBezTo>
                        <a:cubicBezTo>
                          <a:pt x="3" y="23"/>
                          <a:pt x="5" y="24"/>
                          <a:pt x="6" y="23"/>
                        </a:cubicBezTo>
                        <a:cubicBezTo>
                          <a:pt x="10" y="16"/>
                          <a:pt x="3" y="9"/>
                          <a:pt x="6" y="2"/>
                        </a:cubicBezTo>
                        <a:cubicBezTo>
                          <a:pt x="6" y="2"/>
                          <a:pt x="5" y="2"/>
                          <a:pt x="4" y="2"/>
                        </a:cubicBezTo>
                        <a:cubicBezTo>
                          <a:pt x="7" y="8"/>
                          <a:pt x="5" y="15"/>
                          <a:pt x="6" y="22"/>
                        </a:cubicBezTo>
                        <a:cubicBezTo>
                          <a:pt x="7" y="23"/>
                          <a:pt x="9" y="23"/>
                          <a:pt x="9" y="21"/>
                        </a:cubicBezTo>
                        <a:cubicBezTo>
                          <a:pt x="10" y="15"/>
                          <a:pt x="8" y="9"/>
                          <a:pt x="9" y="3"/>
                        </a:cubicBezTo>
                        <a:cubicBezTo>
                          <a:pt x="8" y="3"/>
                          <a:pt x="7" y="3"/>
                          <a:pt x="6" y="3"/>
                        </a:cubicBezTo>
                        <a:cubicBezTo>
                          <a:pt x="9" y="8"/>
                          <a:pt x="8" y="15"/>
                          <a:pt x="7" y="21"/>
                        </a:cubicBezTo>
                        <a:cubicBezTo>
                          <a:pt x="8" y="20"/>
                          <a:pt x="9" y="20"/>
                          <a:pt x="10" y="20"/>
                        </a:cubicBezTo>
                        <a:cubicBezTo>
                          <a:pt x="8" y="15"/>
                          <a:pt x="7" y="9"/>
                          <a:pt x="9" y="3"/>
                        </a:cubicBezTo>
                        <a:cubicBezTo>
                          <a:pt x="8" y="4"/>
                          <a:pt x="8" y="4"/>
                          <a:pt x="7" y="4"/>
                        </a:cubicBezTo>
                        <a:cubicBezTo>
                          <a:pt x="11" y="7"/>
                          <a:pt x="9" y="17"/>
                          <a:pt x="8" y="20"/>
                        </a:cubicBezTo>
                        <a:cubicBezTo>
                          <a:pt x="9" y="20"/>
                          <a:pt x="9" y="20"/>
                          <a:pt x="10" y="19"/>
                        </a:cubicBezTo>
                        <a:cubicBezTo>
                          <a:pt x="7" y="18"/>
                          <a:pt x="4" y="5"/>
                          <a:pt x="7" y="5"/>
                        </a:cubicBezTo>
                        <a:cubicBezTo>
                          <a:pt x="13" y="6"/>
                          <a:pt x="11" y="20"/>
                          <a:pt x="5" y="20"/>
                        </a:cubicBezTo>
                        <a:cubicBezTo>
                          <a:pt x="3" y="20"/>
                          <a:pt x="3" y="23"/>
                          <a:pt x="5" y="23"/>
                        </a:cubicBezTo>
                        <a:cubicBezTo>
                          <a:pt x="14" y="23"/>
                          <a:pt x="17" y="5"/>
                          <a:pt x="8" y="2"/>
                        </a:cubicBezTo>
                        <a:cubicBezTo>
                          <a:pt x="0" y="0"/>
                          <a:pt x="3" y="20"/>
                          <a:pt x="9" y="22"/>
                        </a:cubicBezTo>
                        <a:cubicBezTo>
                          <a:pt x="10" y="22"/>
                          <a:pt x="11" y="22"/>
                          <a:pt x="11" y="21"/>
                        </a:cubicBezTo>
                        <a:cubicBezTo>
                          <a:pt x="13" y="16"/>
                          <a:pt x="13" y="5"/>
                          <a:pt x="8" y="2"/>
                        </a:cubicBezTo>
                        <a:cubicBezTo>
                          <a:pt x="7" y="1"/>
                          <a:pt x="7" y="2"/>
                          <a:pt x="6" y="3"/>
                        </a:cubicBezTo>
                        <a:cubicBezTo>
                          <a:pt x="4" y="9"/>
                          <a:pt x="5" y="16"/>
                          <a:pt x="7" y="21"/>
                        </a:cubicBezTo>
                        <a:cubicBezTo>
                          <a:pt x="8" y="23"/>
                          <a:pt x="10" y="22"/>
                          <a:pt x="10" y="21"/>
                        </a:cubicBezTo>
                        <a:cubicBezTo>
                          <a:pt x="11" y="15"/>
                          <a:pt x="12" y="8"/>
                          <a:pt x="9" y="2"/>
                        </a:cubicBezTo>
                        <a:cubicBezTo>
                          <a:pt x="8" y="1"/>
                          <a:pt x="6" y="1"/>
                          <a:pt x="6" y="2"/>
                        </a:cubicBezTo>
                        <a:cubicBezTo>
                          <a:pt x="5" y="9"/>
                          <a:pt x="7" y="15"/>
                          <a:pt x="6" y="21"/>
                        </a:cubicBezTo>
                        <a:cubicBezTo>
                          <a:pt x="7" y="21"/>
                          <a:pt x="8" y="21"/>
                          <a:pt x="9" y="21"/>
                        </a:cubicBezTo>
                        <a:cubicBezTo>
                          <a:pt x="8" y="14"/>
                          <a:pt x="10" y="7"/>
                          <a:pt x="6" y="1"/>
                        </a:cubicBezTo>
                        <a:cubicBezTo>
                          <a:pt x="6" y="0"/>
                          <a:pt x="4" y="0"/>
                          <a:pt x="4" y="1"/>
                        </a:cubicBezTo>
                        <a:cubicBezTo>
                          <a:pt x="1" y="7"/>
                          <a:pt x="7" y="15"/>
                          <a:pt x="3" y="21"/>
                        </a:cubicBezTo>
                        <a:cubicBezTo>
                          <a:pt x="4" y="21"/>
                          <a:pt x="5" y="21"/>
                          <a:pt x="6" y="22"/>
                        </a:cubicBezTo>
                        <a:cubicBezTo>
                          <a:pt x="4" y="16"/>
                          <a:pt x="4" y="10"/>
                          <a:pt x="6" y="5"/>
                        </a:cubicBezTo>
                        <a:cubicBezTo>
                          <a:pt x="5" y="5"/>
                          <a:pt x="5" y="5"/>
                          <a:pt x="4" y="5"/>
                        </a:cubicBezTo>
                        <a:cubicBezTo>
                          <a:pt x="4" y="5"/>
                          <a:pt x="4" y="6"/>
                          <a:pt x="4" y="6"/>
                        </a:cubicBezTo>
                        <a:cubicBezTo>
                          <a:pt x="5" y="8"/>
                          <a:pt x="8" y="6"/>
                          <a:pt x="7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92" name="Freeform 282"/>
                  <p:cNvSpPr/>
                  <p:nvPr/>
                </p:nvSpPr>
                <p:spPr bwMode="auto">
                  <a:xfrm>
                    <a:off x="886" y="1349"/>
                    <a:ext cx="11" cy="17"/>
                  </a:xfrm>
                  <a:custGeom>
                    <a:avLst/>
                    <a:gdLst>
                      <a:gd name="T0" fmla="*/ 7 w 17"/>
                      <a:gd name="T1" fmla="*/ 8 h 26"/>
                      <a:gd name="T2" fmla="*/ 3 w 17"/>
                      <a:gd name="T3" fmla="*/ 20 h 26"/>
                      <a:gd name="T4" fmla="*/ 7 w 17"/>
                      <a:gd name="T5" fmla="*/ 7 h 26"/>
                      <a:gd name="T6" fmla="*/ 6 w 17"/>
                      <a:gd name="T7" fmla="*/ 17 h 26"/>
                      <a:gd name="T8" fmla="*/ 8 w 17"/>
                      <a:gd name="T9" fmla="*/ 3 h 26"/>
                      <a:gd name="T10" fmla="*/ 6 w 17"/>
                      <a:gd name="T11" fmla="*/ 21 h 26"/>
                      <a:gd name="T12" fmla="*/ 10 w 17"/>
                      <a:gd name="T13" fmla="*/ 3 h 26"/>
                      <a:gd name="T14" fmla="*/ 7 w 17"/>
                      <a:gd name="T15" fmla="*/ 20 h 26"/>
                      <a:gd name="T16" fmla="*/ 8 w 17"/>
                      <a:gd name="T17" fmla="*/ 6 h 26"/>
                      <a:gd name="T18" fmla="*/ 11 w 17"/>
                      <a:gd name="T19" fmla="*/ 11 h 26"/>
                      <a:gd name="T20" fmla="*/ 10 w 17"/>
                      <a:gd name="T21" fmla="*/ 19 h 26"/>
                      <a:gd name="T22" fmla="*/ 8 w 17"/>
                      <a:gd name="T23" fmla="*/ 2 h 26"/>
                      <a:gd name="T24" fmla="*/ 9 w 17"/>
                      <a:gd name="T25" fmla="*/ 20 h 26"/>
                      <a:gd name="T26" fmla="*/ 7 w 17"/>
                      <a:gd name="T27" fmla="*/ 5 h 26"/>
                      <a:gd name="T28" fmla="*/ 9 w 17"/>
                      <a:gd name="T29" fmla="*/ 18 h 26"/>
                      <a:gd name="T30" fmla="*/ 9 w 17"/>
                      <a:gd name="T31" fmla="*/ 26 h 26"/>
                      <a:gd name="T32" fmla="*/ 10 w 17"/>
                      <a:gd name="T33" fmla="*/ 23 h 26"/>
                      <a:gd name="T34" fmla="*/ 12 w 17"/>
                      <a:gd name="T35" fmla="*/ 23 h 26"/>
                      <a:gd name="T36" fmla="*/ 8 w 17"/>
                      <a:gd name="T37" fmla="*/ 23 h 26"/>
                      <a:gd name="T38" fmla="*/ 8 w 17"/>
                      <a:gd name="T39" fmla="*/ 26 h 26"/>
                      <a:gd name="T40" fmla="*/ 9 w 17"/>
                      <a:gd name="T41" fmla="*/ 23 h 26"/>
                      <a:gd name="T42" fmla="*/ 12 w 17"/>
                      <a:gd name="T43" fmla="*/ 15 h 26"/>
                      <a:gd name="T44" fmla="*/ 10 w 17"/>
                      <a:gd name="T45" fmla="*/ 0 h 26"/>
                      <a:gd name="T46" fmla="*/ 8 w 17"/>
                      <a:gd name="T47" fmla="*/ 23 h 26"/>
                      <a:gd name="T48" fmla="*/ 8 w 17"/>
                      <a:gd name="T49" fmla="*/ 0 h 26"/>
                      <a:gd name="T50" fmla="*/ 10 w 17"/>
                      <a:gd name="T51" fmla="*/ 21 h 26"/>
                      <a:gd name="T52" fmla="*/ 7 w 17"/>
                      <a:gd name="T53" fmla="*/ 21 h 26"/>
                      <a:gd name="T54" fmla="*/ 11 w 17"/>
                      <a:gd name="T55" fmla="*/ 2 h 26"/>
                      <a:gd name="T56" fmla="*/ 7 w 17"/>
                      <a:gd name="T57" fmla="*/ 23 h 26"/>
                      <a:gd name="T58" fmla="*/ 9 w 17"/>
                      <a:gd name="T59" fmla="*/ 1 h 26"/>
                      <a:gd name="T60" fmla="*/ 6 w 17"/>
                      <a:gd name="T61" fmla="*/ 19 h 26"/>
                      <a:gd name="T62" fmla="*/ 7 w 17"/>
                      <a:gd name="T63" fmla="*/ 5 h 26"/>
                      <a:gd name="T64" fmla="*/ 3 w 17"/>
                      <a:gd name="T65" fmla="*/ 21 h 26"/>
                      <a:gd name="T66" fmla="*/ 7 w 17"/>
                      <a:gd name="T67" fmla="*/ 7 h 26"/>
                      <a:gd name="T68" fmla="*/ 4 w 17"/>
                      <a:gd name="T69" fmla="*/ 16 h 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17" h="26">
                        <a:moveTo>
                          <a:pt x="6" y="15"/>
                        </a:moveTo>
                        <a:cubicBezTo>
                          <a:pt x="5" y="13"/>
                          <a:pt x="5" y="11"/>
                          <a:pt x="7" y="8"/>
                        </a:cubicBezTo>
                        <a:cubicBezTo>
                          <a:pt x="6" y="8"/>
                          <a:pt x="5" y="8"/>
                          <a:pt x="4" y="8"/>
                        </a:cubicBezTo>
                        <a:cubicBezTo>
                          <a:pt x="5" y="11"/>
                          <a:pt x="6" y="18"/>
                          <a:pt x="3" y="20"/>
                        </a:cubicBezTo>
                        <a:cubicBezTo>
                          <a:pt x="4" y="20"/>
                          <a:pt x="5" y="20"/>
                          <a:pt x="5" y="20"/>
                        </a:cubicBezTo>
                        <a:cubicBezTo>
                          <a:pt x="4" y="16"/>
                          <a:pt x="4" y="10"/>
                          <a:pt x="7" y="7"/>
                        </a:cubicBezTo>
                        <a:cubicBezTo>
                          <a:pt x="6" y="7"/>
                          <a:pt x="6" y="7"/>
                          <a:pt x="5" y="7"/>
                        </a:cubicBezTo>
                        <a:cubicBezTo>
                          <a:pt x="7" y="9"/>
                          <a:pt x="8" y="15"/>
                          <a:pt x="6" y="17"/>
                        </a:cubicBezTo>
                        <a:cubicBezTo>
                          <a:pt x="7" y="17"/>
                          <a:pt x="7" y="17"/>
                          <a:pt x="8" y="17"/>
                        </a:cubicBezTo>
                        <a:cubicBezTo>
                          <a:pt x="6" y="13"/>
                          <a:pt x="5" y="7"/>
                          <a:pt x="8" y="3"/>
                        </a:cubicBezTo>
                        <a:cubicBezTo>
                          <a:pt x="8" y="3"/>
                          <a:pt x="7" y="3"/>
                          <a:pt x="6" y="3"/>
                        </a:cubicBezTo>
                        <a:cubicBezTo>
                          <a:pt x="10" y="8"/>
                          <a:pt x="9" y="16"/>
                          <a:pt x="6" y="21"/>
                        </a:cubicBezTo>
                        <a:cubicBezTo>
                          <a:pt x="7" y="21"/>
                          <a:pt x="7" y="20"/>
                          <a:pt x="8" y="20"/>
                        </a:cubicBezTo>
                        <a:cubicBezTo>
                          <a:pt x="4" y="18"/>
                          <a:pt x="7" y="5"/>
                          <a:pt x="10" y="3"/>
                        </a:cubicBezTo>
                        <a:cubicBezTo>
                          <a:pt x="10" y="3"/>
                          <a:pt x="9" y="3"/>
                          <a:pt x="8" y="3"/>
                        </a:cubicBezTo>
                        <a:cubicBezTo>
                          <a:pt x="11" y="7"/>
                          <a:pt x="10" y="15"/>
                          <a:pt x="7" y="20"/>
                        </a:cubicBezTo>
                        <a:cubicBezTo>
                          <a:pt x="8" y="20"/>
                          <a:pt x="9" y="20"/>
                          <a:pt x="10" y="20"/>
                        </a:cubicBezTo>
                        <a:cubicBezTo>
                          <a:pt x="7" y="16"/>
                          <a:pt x="7" y="10"/>
                          <a:pt x="8" y="6"/>
                        </a:cubicBezTo>
                        <a:cubicBezTo>
                          <a:pt x="8" y="4"/>
                          <a:pt x="10" y="6"/>
                          <a:pt x="11" y="7"/>
                        </a:cubicBezTo>
                        <a:cubicBezTo>
                          <a:pt x="11" y="8"/>
                          <a:pt x="11" y="10"/>
                          <a:pt x="11" y="11"/>
                        </a:cubicBezTo>
                        <a:cubicBezTo>
                          <a:pt x="11" y="14"/>
                          <a:pt x="10" y="17"/>
                          <a:pt x="8" y="19"/>
                        </a:cubicBezTo>
                        <a:cubicBezTo>
                          <a:pt x="9" y="19"/>
                          <a:pt x="10" y="19"/>
                          <a:pt x="10" y="19"/>
                        </a:cubicBezTo>
                        <a:cubicBezTo>
                          <a:pt x="7" y="16"/>
                          <a:pt x="7" y="6"/>
                          <a:pt x="10" y="2"/>
                        </a:cubicBezTo>
                        <a:cubicBezTo>
                          <a:pt x="10" y="2"/>
                          <a:pt x="9" y="2"/>
                          <a:pt x="8" y="2"/>
                        </a:cubicBezTo>
                        <a:cubicBezTo>
                          <a:pt x="11" y="5"/>
                          <a:pt x="13" y="18"/>
                          <a:pt x="8" y="20"/>
                        </a:cubicBezTo>
                        <a:cubicBezTo>
                          <a:pt x="8" y="20"/>
                          <a:pt x="9" y="20"/>
                          <a:pt x="9" y="20"/>
                        </a:cubicBezTo>
                        <a:cubicBezTo>
                          <a:pt x="7" y="18"/>
                          <a:pt x="7" y="14"/>
                          <a:pt x="7" y="10"/>
                        </a:cubicBezTo>
                        <a:cubicBezTo>
                          <a:pt x="7" y="9"/>
                          <a:pt x="7" y="7"/>
                          <a:pt x="7" y="5"/>
                        </a:cubicBezTo>
                        <a:cubicBezTo>
                          <a:pt x="9" y="0"/>
                          <a:pt x="10" y="8"/>
                          <a:pt x="10" y="9"/>
                        </a:cubicBezTo>
                        <a:cubicBezTo>
                          <a:pt x="10" y="12"/>
                          <a:pt x="10" y="15"/>
                          <a:pt x="9" y="18"/>
                        </a:cubicBezTo>
                        <a:cubicBezTo>
                          <a:pt x="8" y="20"/>
                          <a:pt x="8" y="20"/>
                          <a:pt x="6" y="22"/>
                        </a:cubicBezTo>
                        <a:cubicBezTo>
                          <a:pt x="4" y="24"/>
                          <a:pt x="7" y="26"/>
                          <a:pt x="9" y="26"/>
                        </a:cubicBezTo>
                        <a:cubicBezTo>
                          <a:pt x="10" y="26"/>
                          <a:pt x="11" y="25"/>
                          <a:pt x="10" y="24"/>
                        </a:cubicBezTo>
                        <a:cubicBezTo>
                          <a:pt x="10" y="24"/>
                          <a:pt x="10" y="23"/>
                          <a:pt x="10" y="23"/>
                        </a:cubicBezTo>
                        <a:cubicBezTo>
                          <a:pt x="10" y="24"/>
                          <a:pt x="10" y="25"/>
                          <a:pt x="10" y="25"/>
                        </a:cubicBezTo>
                        <a:cubicBezTo>
                          <a:pt x="11" y="24"/>
                          <a:pt x="11" y="24"/>
                          <a:pt x="12" y="23"/>
                        </a:cubicBezTo>
                        <a:cubicBezTo>
                          <a:pt x="13" y="21"/>
                          <a:pt x="10" y="20"/>
                          <a:pt x="9" y="21"/>
                        </a:cubicBezTo>
                        <a:cubicBezTo>
                          <a:pt x="9" y="22"/>
                          <a:pt x="8" y="23"/>
                          <a:pt x="8" y="23"/>
                        </a:cubicBezTo>
                        <a:cubicBezTo>
                          <a:pt x="7" y="24"/>
                          <a:pt x="7" y="25"/>
                          <a:pt x="8" y="25"/>
                        </a:cubicBezTo>
                        <a:cubicBezTo>
                          <a:pt x="8" y="25"/>
                          <a:pt x="8" y="26"/>
                          <a:pt x="8" y="26"/>
                        </a:cubicBezTo>
                        <a:cubicBezTo>
                          <a:pt x="9" y="25"/>
                          <a:pt x="9" y="24"/>
                          <a:pt x="10" y="23"/>
                        </a:cubicBezTo>
                        <a:cubicBezTo>
                          <a:pt x="8" y="23"/>
                          <a:pt x="8" y="24"/>
                          <a:pt x="9" y="23"/>
                        </a:cubicBezTo>
                        <a:cubicBezTo>
                          <a:pt x="10" y="23"/>
                          <a:pt x="10" y="22"/>
                          <a:pt x="11" y="22"/>
                        </a:cubicBezTo>
                        <a:cubicBezTo>
                          <a:pt x="12" y="19"/>
                          <a:pt x="12" y="17"/>
                          <a:pt x="12" y="15"/>
                        </a:cubicBezTo>
                        <a:cubicBezTo>
                          <a:pt x="13" y="10"/>
                          <a:pt x="13" y="5"/>
                          <a:pt x="11" y="0"/>
                        </a:cubicBezTo>
                        <a:cubicBezTo>
                          <a:pt x="11" y="0"/>
                          <a:pt x="10" y="0"/>
                          <a:pt x="10" y="0"/>
                        </a:cubicBezTo>
                        <a:cubicBezTo>
                          <a:pt x="1" y="1"/>
                          <a:pt x="3" y="17"/>
                          <a:pt x="7" y="22"/>
                        </a:cubicBezTo>
                        <a:cubicBezTo>
                          <a:pt x="7" y="22"/>
                          <a:pt x="8" y="23"/>
                          <a:pt x="8" y="23"/>
                        </a:cubicBezTo>
                        <a:cubicBezTo>
                          <a:pt x="16" y="20"/>
                          <a:pt x="15" y="5"/>
                          <a:pt x="10" y="0"/>
                        </a:cubicBezTo>
                        <a:cubicBezTo>
                          <a:pt x="10" y="0"/>
                          <a:pt x="9" y="0"/>
                          <a:pt x="8" y="0"/>
                        </a:cubicBezTo>
                        <a:cubicBezTo>
                          <a:pt x="4" y="5"/>
                          <a:pt x="3" y="17"/>
                          <a:pt x="8" y="21"/>
                        </a:cubicBezTo>
                        <a:cubicBezTo>
                          <a:pt x="9" y="21"/>
                          <a:pt x="10" y="21"/>
                          <a:pt x="10" y="21"/>
                        </a:cubicBezTo>
                        <a:cubicBezTo>
                          <a:pt x="14" y="18"/>
                          <a:pt x="17" y="2"/>
                          <a:pt x="9" y="2"/>
                        </a:cubicBezTo>
                        <a:cubicBezTo>
                          <a:pt x="1" y="2"/>
                          <a:pt x="4" y="17"/>
                          <a:pt x="7" y="21"/>
                        </a:cubicBezTo>
                        <a:cubicBezTo>
                          <a:pt x="8" y="22"/>
                          <a:pt x="9" y="22"/>
                          <a:pt x="10" y="21"/>
                        </a:cubicBezTo>
                        <a:cubicBezTo>
                          <a:pt x="13" y="16"/>
                          <a:pt x="14" y="7"/>
                          <a:pt x="11" y="2"/>
                        </a:cubicBezTo>
                        <a:cubicBezTo>
                          <a:pt x="10" y="1"/>
                          <a:pt x="10" y="1"/>
                          <a:pt x="9" y="1"/>
                        </a:cubicBezTo>
                        <a:cubicBezTo>
                          <a:pt x="3" y="4"/>
                          <a:pt x="0" y="20"/>
                          <a:pt x="7" y="23"/>
                        </a:cubicBezTo>
                        <a:cubicBezTo>
                          <a:pt x="7" y="23"/>
                          <a:pt x="8" y="23"/>
                          <a:pt x="9" y="22"/>
                        </a:cubicBezTo>
                        <a:cubicBezTo>
                          <a:pt x="12" y="16"/>
                          <a:pt x="13" y="7"/>
                          <a:pt x="9" y="1"/>
                        </a:cubicBezTo>
                        <a:cubicBezTo>
                          <a:pt x="8" y="1"/>
                          <a:pt x="7" y="1"/>
                          <a:pt x="6" y="1"/>
                        </a:cubicBezTo>
                        <a:cubicBezTo>
                          <a:pt x="2" y="6"/>
                          <a:pt x="3" y="14"/>
                          <a:pt x="6" y="19"/>
                        </a:cubicBezTo>
                        <a:cubicBezTo>
                          <a:pt x="6" y="19"/>
                          <a:pt x="7" y="20"/>
                          <a:pt x="8" y="19"/>
                        </a:cubicBezTo>
                        <a:cubicBezTo>
                          <a:pt x="11" y="15"/>
                          <a:pt x="10" y="9"/>
                          <a:pt x="7" y="5"/>
                        </a:cubicBezTo>
                        <a:cubicBezTo>
                          <a:pt x="7" y="4"/>
                          <a:pt x="6" y="5"/>
                          <a:pt x="5" y="5"/>
                        </a:cubicBezTo>
                        <a:cubicBezTo>
                          <a:pt x="1" y="9"/>
                          <a:pt x="0" y="16"/>
                          <a:pt x="3" y="21"/>
                        </a:cubicBezTo>
                        <a:cubicBezTo>
                          <a:pt x="3" y="22"/>
                          <a:pt x="4" y="23"/>
                          <a:pt x="5" y="22"/>
                        </a:cubicBezTo>
                        <a:cubicBezTo>
                          <a:pt x="9" y="19"/>
                          <a:pt x="8" y="12"/>
                          <a:pt x="7" y="7"/>
                        </a:cubicBezTo>
                        <a:cubicBezTo>
                          <a:pt x="6" y="6"/>
                          <a:pt x="5" y="6"/>
                          <a:pt x="4" y="7"/>
                        </a:cubicBezTo>
                        <a:cubicBezTo>
                          <a:pt x="2" y="10"/>
                          <a:pt x="2" y="13"/>
                          <a:pt x="4" y="16"/>
                        </a:cubicBezTo>
                        <a:cubicBezTo>
                          <a:pt x="4" y="18"/>
                          <a:pt x="7" y="17"/>
                          <a:pt x="6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93" name="Freeform 283"/>
                  <p:cNvSpPr/>
                  <p:nvPr/>
                </p:nvSpPr>
                <p:spPr bwMode="auto">
                  <a:xfrm>
                    <a:off x="852" y="1366"/>
                    <a:ext cx="4" cy="4"/>
                  </a:xfrm>
                  <a:custGeom>
                    <a:avLst/>
                    <a:gdLst>
                      <a:gd name="T0" fmla="*/ 3 w 6"/>
                      <a:gd name="T1" fmla="*/ 5 h 6"/>
                      <a:gd name="T2" fmla="*/ 2 w 6"/>
                      <a:gd name="T3" fmla="*/ 5 h 6"/>
                      <a:gd name="T4" fmla="*/ 3 w 6"/>
                      <a:gd name="T5" fmla="*/ 5 h 6"/>
                      <a:gd name="T6" fmla="*/ 5 w 6"/>
                      <a:gd name="T7" fmla="*/ 5 h 6"/>
                      <a:gd name="T8" fmla="*/ 6 w 6"/>
                      <a:gd name="T9" fmla="*/ 3 h 6"/>
                      <a:gd name="T10" fmla="*/ 5 w 6"/>
                      <a:gd name="T11" fmla="*/ 1 h 6"/>
                      <a:gd name="T12" fmla="*/ 2 w 6"/>
                      <a:gd name="T13" fmla="*/ 3 h 6"/>
                      <a:gd name="T14" fmla="*/ 3 w 6"/>
                      <a:gd name="T15" fmla="*/ 4 h 6"/>
                      <a:gd name="T16" fmla="*/ 4 w 6"/>
                      <a:gd name="T17" fmla="*/ 2 h 6"/>
                      <a:gd name="T18" fmla="*/ 0 w 6"/>
                      <a:gd name="T19" fmla="*/ 5 h 6"/>
                      <a:gd name="T20" fmla="*/ 3 w 6"/>
                      <a:gd name="T21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6" h="6">
                        <a:moveTo>
                          <a:pt x="3" y="5"/>
                        </a:move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3" y="5"/>
                          <a:pt x="3" y="5"/>
                          <a:pt x="3" y="5"/>
                        </a:cubicBezTo>
                        <a:cubicBezTo>
                          <a:pt x="4" y="5"/>
                          <a:pt x="4" y="5"/>
                          <a:pt x="5" y="5"/>
                        </a:cubicBezTo>
                        <a:cubicBezTo>
                          <a:pt x="5" y="4"/>
                          <a:pt x="6" y="4"/>
                          <a:pt x="6" y="3"/>
                        </a:cubicBezTo>
                        <a:cubicBezTo>
                          <a:pt x="5" y="2"/>
                          <a:pt x="5" y="2"/>
                          <a:pt x="5" y="1"/>
                        </a:cubicBezTo>
                        <a:cubicBezTo>
                          <a:pt x="3" y="0"/>
                          <a:pt x="1" y="2"/>
                          <a:pt x="2" y="3"/>
                        </a:cubicBezTo>
                        <a:cubicBezTo>
                          <a:pt x="3" y="3"/>
                          <a:pt x="3" y="3"/>
                          <a:pt x="3" y="4"/>
                        </a:cubicBezTo>
                        <a:cubicBezTo>
                          <a:pt x="3" y="3"/>
                          <a:pt x="3" y="2"/>
                          <a:pt x="4" y="2"/>
                        </a:cubicBezTo>
                        <a:cubicBezTo>
                          <a:pt x="2" y="2"/>
                          <a:pt x="0" y="2"/>
                          <a:pt x="0" y="5"/>
                        </a:cubicBezTo>
                        <a:cubicBezTo>
                          <a:pt x="0" y="6"/>
                          <a:pt x="3" y="6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94" name="Freeform 284"/>
                  <p:cNvSpPr/>
                  <p:nvPr/>
                </p:nvSpPr>
                <p:spPr bwMode="auto">
                  <a:xfrm>
                    <a:off x="849" y="1350"/>
                    <a:ext cx="8" cy="7"/>
                  </a:xfrm>
                  <a:custGeom>
                    <a:avLst/>
                    <a:gdLst>
                      <a:gd name="T0" fmla="*/ 3 w 12"/>
                      <a:gd name="T1" fmla="*/ 6 h 11"/>
                      <a:gd name="T2" fmla="*/ 9 w 12"/>
                      <a:gd name="T3" fmla="*/ 9 h 11"/>
                      <a:gd name="T4" fmla="*/ 11 w 12"/>
                      <a:gd name="T5" fmla="*/ 8 h 11"/>
                      <a:gd name="T6" fmla="*/ 1 w 12"/>
                      <a:gd name="T7" fmla="*/ 5 h 11"/>
                      <a:gd name="T8" fmla="*/ 3 w 12"/>
                      <a:gd name="T9" fmla="*/ 6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11">
                        <a:moveTo>
                          <a:pt x="3" y="6"/>
                        </a:moveTo>
                        <a:cubicBezTo>
                          <a:pt x="5" y="3"/>
                          <a:pt x="8" y="7"/>
                          <a:pt x="9" y="9"/>
                        </a:cubicBezTo>
                        <a:cubicBezTo>
                          <a:pt x="10" y="11"/>
                          <a:pt x="12" y="9"/>
                          <a:pt x="11" y="8"/>
                        </a:cubicBezTo>
                        <a:cubicBezTo>
                          <a:pt x="9" y="4"/>
                          <a:pt x="3" y="0"/>
                          <a:pt x="1" y="5"/>
                        </a:cubicBezTo>
                        <a:cubicBezTo>
                          <a:pt x="0" y="7"/>
                          <a:pt x="2" y="8"/>
                          <a:pt x="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95" name="Freeform 285"/>
                  <p:cNvSpPr/>
                  <p:nvPr/>
                </p:nvSpPr>
                <p:spPr bwMode="auto">
                  <a:xfrm>
                    <a:off x="901" y="1608"/>
                    <a:ext cx="54" cy="49"/>
                  </a:xfrm>
                  <a:custGeom>
                    <a:avLst/>
                    <a:gdLst>
                      <a:gd name="T0" fmla="*/ 44 w 80"/>
                      <a:gd name="T1" fmla="*/ 67 h 74"/>
                      <a:gd name="T2" fmla="*/ 6 w 80"/>
                      <a:gd name="T3" fmla="*/ 44 h 74"/>
                      <a:gd name="T4" fmla="*/ 27 w 80"/>
                      <a:gd name="T5" fmla="*/ 11 h 74"/>
                      <a:gd name="T6" fmla="*/ 39 w 80"/>
                      <a:gd name="T7" fmla="*/ 66 h 74"/>
                      <a:gd name="T8" fmla="*/ 39 w 80"/>
                      <a:gd name="T9" fmla="*/ 69 h 74"/>
                      <a:gd name="T10" fmla="*/ 66 w 80"/>
                      <a:gd name="T11" fmla="*/ 34 h 74"/>
                      <a:gd name="T12" fmla="*/ 32 w 80"/>
                      <a:gd name="T13" fmla="*/ 8 h 74"/>
                      <a:gd name="T14" fmla="*/ 3 w 80"/>
                      <a:gd name="T15" fmla="*/ 42 h 74"/>
                      <a:gd name="T16" fmla="*/ 44 w 80"/>
                      <a:gd name="T17" fmla="*/ 69 h 74"/>
                      <a:gd name="T18" fmla="*/ 44 w 80"/>
                      <a:gd name="T19" fmla="*/ 67 h 7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80" h="74">
                        <a:moveTo>
                          <a:pt x="44" y="67"/>
                        </a:moveTo>
                        <a:cubicBezTo>
                          <a:pt x="29" y="71"/>
                          <a:pt x="11" y="57"/>
                          <a:pt x="6" y="44"/>
                        </a:cubicBezTo>
                        <a:cubicBezTo>
                          <a:pt x="0" y="29"/>
                          <a:pt x="13" y="16"/>
                          <a:pt x="27" y="11"/>
                        </a:cubicBezTo>
                        <a:cubicBezTo>
                          <a:pt x="66" y="0"/>
                          <a:pt x="80" y="63"/>
                          <a:pt x="39" y="66"/>
                        </a:cubicBezTo>
                        <a:cubicBezTo>
                          <a:pt x="37" y="66"/>
                          <a:pt x="37" y="69"/>
                          <a:pt x="39" y="69"/>
                        </a:cubicBezTo>
                        <a:cubicBezTo>
                          <a:pt x="58" y="67"/>
                          <a:pt x="69" y="51"/>
                          <a:pt x="66" y="34"/>
                        </a:cubicBezTo>
                        <a:cubicBezTo>
                          <a:pt x="63" y="17"/>
                          <a:pt x="49" y="5"/>
                          <a:pt x="32" y="8"/>
                        </a:cubicBezTo>
                        <a:cubicBezTo>
                          <a:pt x="14" y="11"/>
                          <a:pt x="1" y="24"/>
                          <a:pt x="3" y="42"/>
                        </a:cubicBezTo>
                        <a:cubicBezTo>
                          <a:pt x="6" y="58"/>
                          <a:pt x="28" y="74"/>
                          <a:pt x="44" y="69"/>
                        </a:cubicBezTo>
                        <a:cubicBezTo>
                          <a:pt x="46" y="68"/>
                          <a:pt x="45" y="66"/>
                          <a:pt x="44" y="6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96" name="Freeform 286"/>
                  <p:cNvSpPr/>
                  <p:nvPr/>
                </p:nvSpPr>
                <p:spPr bwMode="auto">
                  <a:xfrm>
                    <a:off x="929" y="1652"/>
                    <a:ext cx="12" cy="8"/>
                  </a:xfrm>
                  <a:custGeom>
                    <a:avLst/>
                    <a:gdLst>
                      <a:gd name="T0" fmla="*/ 1 w 18"/>
                      <a:gd name="T1" fmla="*/ 2 h 12"/>
                      <a:gd name="T2" fmla="*/ 16 w 18"/>
                      <a:gd name="T3" fmla="*/ 11 h 12"/>
                      <a:gd name="T4" fmla="*/ 16 w 18"/>
                      <a:gd name="T5" fmla="*/ 9 h 12"/>
                      <a:gd name="T6" fmla="*/ 3 w 18"/>
                      <a:gd name="T7" fmla="*/ 1 h 12"/>
                      <a:gd name="T8" fmla="*/ 1 w 18"/>
                      <a:gd name="T9" fmla="*/ 2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8" h="12">
                        <a:moveTo>
                          <a:pt x="1" y="2"/>
                        </a:moveTo>
                        <a:cubicBezTo>
                          <a:pt x="4" y="8"/>
                          <a:pt x="10" y="12"/>
                          <a:pt x="16" y="11"/>
                        </a:cubicBezTo>
                        <a:cubicBezTo>
                          <a:pt x="18" y="11"/>
                          <a:pt x="18" y="9"/>
                          <a:pt x="16" y="9"/>
                        </a:cubicBezTo>
                        <a:cubicBezTo>
                          <a:pt x="10" y="9"/>
                          <a:pt x="6" y="6"/>
                          <a:pt x="3" y="1"/>
                        </a:cubicBezTo>
                        <a:cubicBezTo>
                          <a:pt x="2" y="0"/>
                          <a:pt x="0" y="1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97" name="Freeform 287"/>
                  <p:cNvSpPr/>
                  <p:nvPr/>
                </p:nvSpPr>
                <p:spPr bwMode="auto">
                  <a:xfrm>
                    <a:off x="933" y="1651"/>
                    <a:ext cx="8" cy="8"/>
                  </a:xfrm>
                  <a:custGeom>
                    <a:avLst/>
                    <a:gdLst>
                      <a:gd name="T0" fmla="*/ 0 w 12"/>
                      <a:gd name="T1" fmla="*/ 2 h 12"/>
                      <a:gd name="T2" fmla="*/ 10 w 12"/>
                      <a:gd name="T3" fmla="*/ 12 h 12"/>
                      <a:gd name="T4" fmla="*/ 10 w 12"/>
                      <a:gd name="T5" fmla="*/ 10 h 12"/>
                      <a:gd name="T6" fmla="*/ 2 w 12"/>
                      <a:gd name="T7" fmla="*/ 2 h 12"/>
                      <a:gd name="T8" fmla="*/ 0 w 12"/>
                      <a:gd name="T9" fmla="*/ 2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12">
                        <a:moveTo>
                          <a:pt x="0" y="2"/>
                        </a:moveTo>
                        <a:cubicBezTo>
                          <a:pt x="0" y="7"/>
                          <a:pt x="4" y="12"/>
                          <a:pt x="10" y="12"/>
                        </a:cubicBezTo>
                        <a:cubicBezTo>
                          <a:pt x="12" y="12"/>
                          <a:pt x="12" y="10"/>
                          <a:pt x="10" y="10"/>
                        </a:cubicBezTo>
                        <a:cubicBezTo>
                          <a:pt x="6" y="10"/>
                          <a:pt x="2" y="6"/>
                          <a:pt x="2" y="2"/>
                        </a:cubicBezTo>
                        <a:cubicBezTo>
                          <a:pt x="2" y="0"/>
                          <a:pt x="0" y="0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98" name="Freeform 288"/>
                  <p:cNvSpPr/>
                  <p:nvPr/>
                </p:nvSpPr>
                <p:spPr bwMode="auto">
                  <a:xfrm>
                    <a:off x="930" y="1651"/>
                    <a:ext cx="7" cy="7"/>
                  </a:xfrm>
                  <a:custGeom>
                    <a:avLst/>
                    <a:gdLst>
                      <a:gd name="T0" fmla="*/ 2 w 10"/>
                      <a:gd name="T1" fmla="*/ 3 h 10"/>
                      <a:gd name="T2" fmla="*/ 7 w 10"/>
                      <a:gd name="T3" fmla="*/ 7 h 10"/>
                      <a:gd name="T4" fmla="*/ 8 w 10"/>
                      <a:gd name="T5" fmla="*/ 6 h 10"/>
                      <a:gd name="T6" fmla="*/ 5 w 10"/>
                      <a:gd name="T7" fmla="*/ 3 h 10"/>
                      <a:gd name="T8" fmla="*/ 3 w 10"/>
                      <a:gd name="T9" fmla="*/ 5 h 10"/>
                      <a:gd name="T10" fmla="*/ 8 w 10"/>
                      <a:gd name="T11" fmla="*/ 9 h 10"/>
                      <a:gd name="T12" fmla="*/ 9 w 10"/>
                      <a:gd name="T13" fmla="*/ 7 h 10"/>
                      <a:gd name="T14" fmla="*/ 5 w 10"/>
                      <a:gd name="T15" fmla="*/ 4 h 10"/>
                      <a:gd name="T16" fmla="*/ 3 w 10"/>
                      <a:gd name="T17" fmla="*/ 6 h 10"/>
                      <a:gd name="T18" fmla="*/ 8 w 10"/>
                      <a:gd name="T19" fmla="*/ 10 h 10"/>
                      <a:gd name="T20" fmla="*/ 9 w 10"/>
                      <a:gd name="T21" fmla="*/ 8 h 10"/>
                      <a:gd name="T22" fmla="*/ 2 w 10"/>
                      <a:gd name="T23" fmla="*/ 2 h 10"/>
                      <a:gd name="T24" fmla="*/ 2 w 10"/>
                      <a:gd name="T25" fmla="*/ 3 h 10"/>
                      <a:gd name="T26" fmla="*/ 5 w 10"/>
                      <a:gd name="T27" fmla="*/ 4 h 10"/>
                      <a:gd name="T28" fmla="*/ 6 w 10"/>
                      <a:gd name="T29" fmla="*/ 3 h 10"/>
                      <a:gd name="T30" fmla="*/ 6 w 10"/>
                      <a:gd name="T31" fmla="*/ 1 h 10"/>
                      <a:gd name="T32" fmla="*/ 4 w 10"/>
                      <a:gd name="T33" fmla="*/ 2 h 10"/>
                      <a:gd name="T34" fmla="*/ 4 w 10"/>
                      <a:gd name="T35" fmla="*/ 3 h 10"/>
                      <a:gd name="T36" fmla="*/ 6 w 10"/>
                      <a:gd name="T37" fmla="*/ 2 h 10"/>
                      <a:gd name="T38" fmla="*/ 1 w 10"/>
                      <a:gd name="T39" fmla="*/ 1 h 10"/>
                      <a:gd name="T40" fmla="*/ 0 w 10"/>
                      <a:gd name="T41" fmla="*/ 3 h 10"/>
                      <a:gd name="T42" fmla="*/ 8 w 10"/>
                      <a:gd name="T43" fmla="*/ 10 h 10"/>
                      <a:gd name="T44" fmla="*/ 9 w 10"/>
                      <a:gd name="T45" fmla="*/ 8 h 10"/>
                      <a:gd name="T46" fmla="*/ 5 w 10"/>
                      <a:gd name="T47" fmla="*/ 4 h 10"/>
                      <a:gd name="T48" fmla="*/ 3 w 10"/>
                      <a:gd name="T49" fmla="*/ 6 h 10"/>
                      <a:gd name="T50" fmla="*/ 8 w 10"/>
                      <a:gd name="T51" fmla="*/ 9 h 10"/>
                      <a:gd name="T52" fmla="*/ 9 w 10"/>
                      <a:gd name="T53" fmla="*/ 8 h 10"/>
                      <a:gd name="T54" fmla="*/ 5 w 10"/>
                      <a:gd name="T55" fmla="*/ 4 h 10"/>
                      <a:gd name="T56" fmla="*/ 4 w 10"/>
                      <a:gd name="T57" fmla="*/ 5 h 10"/>
                      <a:gd name="T58" fmla="*/ 7 w 10"/>
                      <a:gd name="T59" fmla="*/ 8 h 10"/>
                      <a:gd name="T60" fmla="*/ 9 w 10"/>
                      <a:gd name="T61" fmla="*/ 6 h 10"/>
                      <a:gd name="T62" fmla="*/ 4 w 10"/>
                      <a:gd name="T63" fmla="*/ 1 h 10"/>
                      <a:gd name="T64" fmla="*/ 2 w 10"/>
                      <a:gd name="T65" fmla="*/ 3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10" h="10">
                        <a:moveTo>
                          <a:pt x="2" y="3"/>
                        </a:moveTo>
                        <a:cubicBezTo>
                          <a:pt x="4" y="5"/>
                          <a:pt x="5" y="6"/>
                          <a:pt x="7" y="7"/>
                        </a:cubicBezTo>
                        <a:cubicBezTo>
                          <a:pt x="8" y="7"/>
                          <a:pt x="8" y="6"/>
                          <a:pt x="8" y="6"/>
                        </a:cubicBezTo>
                        <a:cubicBezTo>
                          <a:pt x="7" y="5"/>
                          <a:pt x="6" y="4"/>
                          <a:pt x="5" y="3"/>
                        </a:cubicBezTo>
                        <a:cubicBezTo>
                          <a:pt x="4" y="3"/>
                          <a:pt x="2" y="4"/>
                          <a:pt x="3" y="5"/>
                        </a:cubicBezTo>
                        <a:cubicBezTo>
                          <a:pt x="4" y="7"/>
                          <a:pt x="6" y="8"/>
                          <a:pt x="8" y="9"/>
                        </a:cubicBezTo>
                        <a:cubicBezTo>
                          <a:pt x="8" y="9"/>
                          <a:pt x="9" y="8"/>
                          <a:pt x="9" y="7"/>
                        </a:cubicBezTo>
                        <a:cubicBezTo>
                          <a:pt x="7" y="7"/>
                          <a:pt x="6" y="5"/>
                          <a:pt x="5" y="4"/>
                        </a:cubicBezTo>
                        <a:cubicBezTo>
                          <a:pt x="4" y="5"/>
                          <a:pt x="4" y="5"/>
                          <a:pt x="3" y="6"/>
                        </a:cubicBezTo>
                        <a:cubicBezTo>
                          <a:pt x="5" y="7"/>
                          <a:pt x="6" y="8"/>
                          <a:pt x="8" y="10"/>
                        </a:cubicBezTo>
                        <a:cubicBezTo>
                          <a:pt x="8" y="9"/>
                          <a:pt x="9" y="9"/>
                          <a:pt x="9" y="8"/>
                        </a:cubicBezTo>
                        <a:cubicBezTo>
                          <a:pt x="6" y="7"/>
                          <a:pt x="4" y="4"/>
                          <a:pt x="2" y="2"/>
                        </a:cubicBezTo>
                        <a:cubicBezTo>
                          <a:pt x="2" y="2"/>
                          <a:pt x="2" y="3"/>
                          <a:pt x="2" y="3"/>
                        </a:cubicBezTo>
                        <a:cubicBezTo>
                          <a:pt x="3" y="3"/>
                          <a:pt x="4" y="3"/>
                          <a:pt x="5" y="4"/>
                        </a:cubicBezTo>
                        <a:cubicBezTo>
                          <a:pt x="5" y="4"/>
                          <a:pt x="6" y="3"/>
                          <a:pt x="6" y="3"/>
                        </a:cubicBezTo>
                        <a:cubicBezTo>
                          <a:pt x="6" y="2"/>
                          <a:pt x="6" y="2"/>
                          <a:pt x="6" y="1"/>
                        </a:cubicBezTo>
                        <a:cubicBezTo>
                          <a:pt x="6" y="0"/>
                          <a:pt x="4" y="0"/>
                          <a:pt x="4" y="2"/>
                        </a:cubicBezTo>
                        <a:cubicBezTo>
                          <a:pt x="4" y="2"/>
                          <a:pt x="4" y="2"/>
                          <a:pt x="4" y="3"/>
                        </a:cubicBezTo>
                        <a:cubicBezTo>
                          <a:pt x="5" y="2"/>
                          <a:pt x="5" y="2"/>
                          <a:pt x="6" y="2"/>
                        </a:cubicBezTo>
                        <a:cubicBezTo>
                          <a:pt x="4" y="1"/>
                          <a:pt x="3" y="1"/>
                          <a:pt x="1" y="1"/>
                        </a:cubicBezTo>
                        <a:cubicBezTo>
                          <a:pt x="0" y="2"/>
                          <a:pt x="0" y="2"/>
                          <a:pt x="0" y="3"/>
                        </a:cubicBezTo>
                        <a:cubicBezTo>
                          <a:pt x="2" y="6"/>
                          <a:pt x="5" y="9"/>
                          <a:pt x="8" y="10"/>
                        </a:cubicBezTo>
                        <a:cubicBezTo>
                          <a:pt x="9" y="10"/>
                          <a:pt x="10" y="9"/>
                          <a:pt x="9" y="8"/>
                        </a:cubicBezTo>
                        <a:cubicBezTo>
                          <a:pt x="8" y="7"/>
                          <a:pt x="6" y="5"/>
                          <a:pt x="5" y="4"/>
                        </a:cubicBezTo>
                        <a:cubicBezTo>
                          <a:pt x="4" y="3"/>
                          <a:pt x="2" y="5"/>
                          <a:pt x="3" y="6"/>
                        </a:cubicBezTo>
                        <a:cubicBezTo>
                          <a:pt x="5" y="7"/>
                          <a:pt x="6" y="9"/>
                          <a:pt x="8" y="9"/>
                        </a:cubicBezTo>
                        <a:cubicBezTo>
                          <a:pt x="9" y="10"/>
                          <a:pt x="10" y="9"/>
                          <a:pt x="9" y="8"/>
                        </a:cubicBezTo>
                        <a:cubicBezTo>
                          <a:pt x="8" y="6"/>
                          <a:pt x="6" y="5"/>
                          <a:pt x="5" y="4"/>
                        </a:cubicBezTo>
                        <a:cubicBezTo>
                          <a:pt x="5" y="4"/>
                          <a:pt x="4" y="5"/>
                          <a:pt x="4" y="5"/>
                        </a:cubicBezTo>
                        <a:cubicBezTo>
                          <a:pt x="5" y="6"/>
                          <a:pt x="6" y="7"/>
                          <a:pt x="7" y="8"/>
                        </a:cubicBezTo>
                        <a:cubicBezTo>
                          <a:pt x="8" y="8"/>
                          <a:pt x="10" y="7"/>
                          <a:pt x="9" y="6"/>
                        </a:cubicBezTo>
                        <a:cubicBezTo>
                          <a:pt x="7" y="4"/>
                          <a:pt x="5" y="3"/>
                          <a:pt x="4" y="1"/>
                        </a:cubicBezTo>
                        <a:cubicBezTo>
                          <a:pt x="3" y="0"/>
                          <a:pt x="1" y="2"/>
                          <a:pt x="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99" name="Freeform 289"/>
                  <p:cNvSpPr/>
                  <p:nvPr/>
                </p:nvSpPr>
                <p:spPr bwMode="auto">
                  <a:xfrm>
                    <a:off x="905" y="1627"/>
                    <a:ext cx="4" cy="7"/>
                  </a:xfrm>
                  <a:custGeom>
                    <a:avLst/>
                    <a:gdLst>
                      <a:gd name="T0" fmla="*/ 3 w 6"/>
                      <a:gd name="T1" fmla="*/ 1 h 11"/>
                      <a:gd name="T2" fmla="*/ 1 w 6"/>
                      <a:gd name="T3" fmla="*/ 10 h 11"/>
                      <a:gd name="T4" fmla="*/ 3 w 6"/>
                      <a:gd name="T5" fmla="*/ 11 h 11"/>
                      <a:gd name="T6" fmla="*/ 5 w 6"/>
                      <a:gd name="T7" fmla="*/ 5 h 11"/>
                      <a:gd name="T8" fmla="*/ 3 w 6"/>
                      <a:gd name="T9" fmla="*/ 5 h 11"/>
                      <a:gd name="T10" fmla="*/ 1 w 6"/>
                      <a:gd name="T11" fmla="*/ 9 h 11"/>
                      <a:gd name="T12" fmla="*/ 3 w 6"/>
                      <a:gd name="T13" fmla="*/ 10 h 11"/>
                      <a:gd name="T14" fmla="*/ 5 w 6"/>
                      <a:gd name="T15" fmla="*/ 2 h 11"/>
                      <a:gd name="T16" fmla="*/ 3 w 6"/>
                      <a:gd name="T17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6" h="11">
                        <a:moveTo>
                          <a:pt x="3" y="1"/>
                        </a:moveTo>
                        <a:cubicBezTo>
                          <a:pt x="2" y="4"/>
                          <a:pt x="0" y="7"/>
                          <a:pt x="1" y="10"/>
                        </a:cubicBezTo>
                        <a:cubicBezTo>
                          <a:pt x="1" y="11"/>
                          <a:pt x="2" y="11"/>
                          <a:pt x="3" y="11"/>
                        </a:cubicBezTo>
                        <a:cubicBezTo>
                          <a:pt x="4" y="9"/>
                          <a:pt x="5" y="7"/>
                          <a:pt x="5" y="5"/>
                        </a:cubicBezTo>
                        <a:cubicBezTo>
                          <a:pt x="6" y="4"/>
                          <a:pt x="3" y="3"/>
                          <a:pt x="3" y="5"/>
                        </a:cubicBezTo>
                        <a:cubicBezTo>
                          <a:pt x="2" y="6"/>
                          <a:pt x="2" y="8"/>
                          <a:pt x="1" y="9"/>
                        </a:cubicBezTo>
                        <a:cubicBezTo>
                          <a:pt x="2" y="10"/>
                          <a:pt x="2" y="10"/>
                          <a:pt x="3" y="10"/>
                        </a:cubicBezTo>
                        <a:cubicBezTo>
                          <a:pt x="2" y="7"/>
                          <a:pt x="4" y="4"/>
                          <a:pt x="5" y="2"/>
                        </a:cubicBezTo>
                        <a:cubicBezTo>
                          <a:pt x="6" y="0"/>
                          <a:pt x="3" y="0"/>
                          <a:pt x="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00" name="Freeform 290"/>
                  <p:cNvSpPr/>
                  <p:nvPr/>
                </p:nvSpPr>
                <p:spPr bwMode="auto">
                  <a:xfrm>
                    <a:off x="905" y="1623"/>
                    <a:ext cx="4" cy="11"/>
                  </a:xfrm>
                  <a:custGeom>
                    <a:avLst/>
                    <a:gdLst>
                      <a:gd name="T0" fmla="*/ 3 w 6"/>
                      <a:gd name="T1" fmla="*/ 2 h 17"/>
                      <a:gd name="T2" fmla="*/ 1 w 6"/>
                      <a:gd name="T3" fmla="*/ 15 h 17"/>
                      <a:gd name="T4" fmla="*/ 3 w 6"/>
                      <a:gd name="T5" fmla="*/ 15 h 17"/>
                      <a:gd name="T6" fmla="*/ 3 w 6"/>
                      <a:gd name="T7" fmla="*/ 12 h 17"/>
                      <a:gd name="T8" fmla="*/ 1 w 6"/>
                      <a:gd name="T9" fmla="*/ 12 h 17"/>
                      <a:gd name="T10" fmla="*/ 0 w 6"/>
                      <a:gd name="T11" fmla="*/ 15 h 17"/>
                      <a:gd name="T12" fmla="*/ 3 w 6"/>
                      <a:gd name="T13" fmla="*/ 15 h 17"/>
                      <a:gd name="T14" fmla="*/ 5 w 6"/>
                      <a:gd name="T15" fmla="*/ 3 h 17"/>
                      <a:gd name="T16" fmla="*/ 3 w 6"/>
                      <a:gd name="T17" fmla="*/ 2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6" h="17">
                        <a:moveTo>
                          <a:pt x="3" y="2"/>
                        </a:moveTo>
                        <a:cubicBezTo>
                          <a:pt x="1" y="6"/>
                          <a:pt x="1" y="10"/>
                          <a:pt x="1" y="15"/>
                        </a:cubicBezTo>
                        <a:cubicBezTo>
                          <a:pt x="1" y="15"/>
                          <a:pt x="2" y="15"/>
                          <a:pt x="3" y="15"/>
                        </a:cubicBezTo>
                        <a:cubicBezTo>
                          <a:pt x="3" y="14"/>
                          <a:pt x="3" y="13"/>
                          <a:pt x="3" y="12"/>
                        </a:cubicBezTo>
                        <a:cubicBezTo>
                          <a:pt x="3" y="11"/>
                          <a:pt x="1" y="10"/>
                          <a:pt x="1" y="12"/>
                        </a:cubicBezTo>
                        <a:cubicBezTo>
                          <a:pt x="1" y="13"/>
                          <a:pt x="0" y="14"/>
                          <a:pt x="0" y="15"/>
                        </a:cubicBezTo>
                        <a:cubicBezTo>
                          <a:pt x="1" y="16"/>
                          <a:pt x="3" y="17"/>
                          <a:pt x="3" y="15"/>
                        </a:cubicBezTo>
                        <a:cubicBezTo>
                          <a:pt x="4" y="11"/>
                          <a:pt x="3" y="7"/>
                          <a:pt x="5" y="3"/>
                        </a:cubicBezTo>
                        <a:cubicBezTo>
                          <a:pt x="6" y="2"/>
                          <a:pt x="4" y="0"/>
                          <a:pt x="3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01" name="Freeform 291"/>
                  <p:cNvSpPr/>
                  <p:nvPr/>
                </p:nvSpPr>
                <p:spPr bwMode="auto">
                  <a:xfrm>
                    <a:off x="905" y="1625"/>
                    <a:ext cx="3" cy="11"/>
                  </a:xfrm>
                  <a:custGeom>
                    <a:avLst/>
                    <a:gdLst>
                      <a:gd name="T0" fmla="*/ 2 w 5"/>
                      <a:gd name="T1" fmla="*/ 1 h 16"/>
                      <a:gd name="T2" fmla="*/ 0 w 5"/>
                      <a:gd name="T3" fmla="*/ 15 h 16"/>
                      <a:gd name="T4" fmla="*/ 2 w 5"/>
                      <a:gd name="T5" fmla="*/ 15 h 16"/>
                      <a:gd name="T6" fmla="*/ 3 w 5"/>
                      <a:gd name="T7" fmla="*/ 10 h 16"/>
                      <a:gd name="T8" fmla="*/ 0 w 5"/>
                      <a:gd name="T9" fmla="*/ 10 h 16"/>
                      <a:gd name="T10" fmla="*/ 0 w 5"/>
                      <a:gd name="T11" fmla="*/ 15 h 16"/>
                      <a:gd name="T12" fmla="*/ 2 w 5"/>
                      <a:gd name="T13" fmla="*/ 15 h 16"/>
                      <a:gd name="T14" fmla="*/ 4 w 5"/>
                      <a:gd name="T15" fmla="*/ 2 h 16"/>
                      <a:gd name="T16" fmla="*/ 2 w 5"/>
                      <a:gd name="T17" fmla="*/ 1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16">
                        <a:moveTo>
                          <a:pt x="2" y="1"/>
                        </a:moveTo>
                        <a:cubicBezTo>
                          <a:pt x="0" y="5"/>
                          <a:pt x="0" y="10"/>
                          <a:pt x="0" y="15"/>
                        </a:cubicBezTo>
                        <a:cubicBezTo>
                          <a:pt x="0" y="16"/>
                          <a:pt x="2" y="16"/>
                          <a:pt x="2" y="15"/>
                        </a:cubicBezTo>
                        <a:cubicBezTo>
                          <a:pt x="2" y="13"/>
                          <a:pt x="2" y="11"/>
                          <a:pt x="3" y="10"/>
                        </a:cubicBezTo>
                        <a:cubicBezTo>
                          <a:pt x="3" y="8"/>
                          <a:pt x="0" y="8"/>
                          <a:pt x="0" y="10"/>
                        </a:cubicBezTo>
                        <a:cubicBezTo>
                          <a:pt x="0" y="11"/>
                          <a:pt x="0" y="13"/>
                          <a:pt x="0" y="15"/>
                        </a:cubicBezTo>
                        <a:cubicBezTo>
                          <a:pt x="1" y="15"/>
                          <a:pt x="1" y="15"/>
                          <a:pt x="2" y="15"/>
                        </a:cubicBezTo>
                        <a:cubicBezTo>
                          <a:pt x="2" y="10"/>
                          <a:pt x="2" y="6"/>
                          <a:pt x="4" y="2"/>
                        </a:cubicBezTo>
                        <a:cubicBezTo>
                          <a:pt x="5" y="1"/>
                          <a:pt x="3" y="0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02" name="Freeform 292"/>
                  <p:cNvSpPr/>
                  <p:nvPr/>
                </p:nvSpPr>
                <p:spPr bwMode="auto">
                  <a:xfrm>
                    <a:off x="903" y="1627"/>
                    <a:ext cx="4" cy="8"/>
                  </a:xfrm>
                  <a:custGeom>
                    <a:avLst/>
                    <a:gdLst>
                      <a:gd name="T0" fmla="*/ 2 w 5"/>
                      <a:gd name="T1" fmla="*/ 1 h 11"/>
                      <a:gd name="T2" fmla="*/ 2 w 5"/>
                      <a:gd name="T3" fmla="*/ 11 h 11"/>
                      <a:gd name="T4" fmla="*/ 4 w 5"/>
                      <a:gd name="T5" fmla="*/ 11 h 11"/>
                      <a:gd name="T6" fmla="*/ 4 w 5"/>
                      <a:gd name="T7" fmla="*/ 10 h 11"/>
                      <a:gd name="T8" fmla="*/ 2 w 5"/>
                      <a:gd name="T9" fmla="*/ 9 h 11"/>
                      <a:gd name="T10" fmla="*/ 2 w 5"/>
                      <a:gd name="T11" fmla="*/ 9 h 11"/>
                      <a:gd name="T12" fmla="*/ 4 w 5"/>
                      <a:gd name="T13" fmla="*/ 9 h 11"/>
                      <a:gd name="T14" fmla="*/ 4 w 5"/>
                      <a:gd name="T15" fmla="*/ 2 h 11"/>
                      <a:gd name="T16" fmla="*/ 2 w 5"/>
                      <a:gd name="T17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11">
                        <a:moveTo>
                          <a:pt x="2" y="1"/>
                        </a:moveTo>
                        <a:cubicBezTo>
                          <a:pt x="1" y="4"/>
                          <a:pt x="0" y="8"/>
                          <a:pt x="2" y="11"/>
                        </a:cubicBezTo>
                        <a:cubicBezTo>
                          <a:pt x="2" y="11"/>
                          <a:pt x="3" y="11"/>
                          <a:pt x="4" y="11"/>
                        </a:cubicBezTo>
                        <a:cubicBezTo>
                          <a:pt x="4" y="10"/>
                          <a:pt x="4" y="10"/>
                          <a:pt x="4" y="10"/>
                        </a:cubicBezTo>
                        <a:cubicBezTo>
                          <a:pt x="5" y="8"/>
                          <a:pt x="3" y="7"/>
                          <a:pt x="2" y="9"/>
                        </a:cubicBezTo>
                        <a:cubicBezTo>
                          <a:pt x="2" y="9"/>
                          <a:pt x="2" y="9"/>
                          <a:pt x="2" y="9"/>
                        </a:cubicBezTo>
                        <a:cubicBezTo>
                          <a:pt x="3" y="9"/>
                          <a:pt x="3" y="9"/>
                          <a:pt x="4" y="9"/>
                        </a:cubicBezTo>
                        <a:cubicBezTo>
                          <a:pt x="2" y="7"/>
                          <a:pt x="3" y="4"/>
                          <a:pt x="4" y="2"/>
                        </a:cubicBezTo>
                        <a:cubicBezTo>
                          <a:pt x="4" y="0"/>
                          <a:pt x="2" y="0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03" name="Freeform 293"/>
                  <p:cNvSpPr/>
                  <p:nvPr/>
                </p:nvSpPr>
                <p:spPr bwMode="auto">
                  <a:xfrm>
                    <a:off x="905" y="1627"/>
                    <a:ext cx="3" cy="10"/>
                  </a:xfrm>
                  <a:custGeom>
                    <a:avLst/>
                    <a:gdLst>
                      <a:gd name="T0" fmla="*/ 1 w 4"/>
                      <a:gd name="T1" fmla="*/ 1 h 16"/>
                      <a:gd name="T2" fmla="*/ 0 w 4"/>
                      <a:gd name="T3" fmla="*/ 14 h 16"/>
                      <a:gd name="T4" fmla="*/ 2 w 4"/>
                      <a:gd name="T5" fmla="*/ 14 h 16"/>
                      <a:gd name="T6" fmla="*/ 4 w 4"/>
                      <a:gd name="T7" fmla="*/ 7 h 16"/>
                      <a:gd name="T8" fmla="*/ 2 w 4"/>
                      <a:gd name="T9" fmla="*/ 6 h 16"/>
                      <a:gd name="T10" fmla="*/ 0 w 4"/>
                      <a:gd name="T11" fmla="*/ 14 h 16"/>
                      <a:gd name="T12" fmla="*/ 2 w 4"/>
                      <a:gd name="T13" fmla="*/ 14 h 16"/>
                      <a:gd name="T14" fmla="*/ 4 w 4"/>
                      <a:gd name="T15" fmla="*/ 1 h 16"/>
                      <a:gd name="T16" fmla="*/ 1 w 4"/>
                      <a:gd name="T17" fmla="*/ 1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16">
                        <a:moveTo>
                          <a:pt x="1" y="1"/>
                        </a:moveTo>
                        <a:cubicBezTo>
                          <a:pt x="2" y="5"/>
                          <a:pt x="1" y="10"/>
                          <a:pt x="0" y="14"/>
                        </a:cubicBezTo>
                        <a:cubicBezTo>
                          <a:pt x="0" y="15"/>
                          <a:pt x="2" y="16"/>
                          <a:pt x="2" y="14"/>
                        </a:cubicBezTo>
                        <a:cubicBezTo>
                          <a:pt x="3" y="12"/>
                          <a:pt x="4" y="9"/>
                          <a:pt x="4" y="7"/>
                        </a:cubicBezTo>
                        <a:cubicBezTo>
                          <a:pt x="4" y="6"/>
                          <a:pt x="2" y="5"/>
                          <a:pt x="2" y="6"/>
                        </a:cubicBezTo>
                        <a:cubicBezTo>
                          <a:pt x="1" y="9"/>
                          <a:pt x="1" y="11"/>
                          <a:pt x="0" y="14"/>
                        </a:cubicBezTo>
                        <a:cubicBezTo>
                          <a:pt x="1" y="14"/>
                          <a:pt x="2" y="14"/>
                          <a:pt x="2" y="14"/>
                        </a:cubicBezTo>
                        <a:cubicBezTo>
                          <a:pt x="3" y="10"/>
                          <a:pt x="4" y="5"/>
                          <a:pt x="4" y="1"/>
                        </a:cubicBezTo>
                        <a:cubicBezTo>
                          <a:pt x="4" y="0"/>
                          <a:pt x="1" y="0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04" name="Freeform 294"/>
                  <p:cNvSpPr/>
                  <p:nvPr/>
                </p:nvSpPr>
                <p:spPr bwMode="auto">
                  <a:xfrm>
                    <a:off x="905" y="1626"/>
                    <a:ext cx="3" cy="13"/>
                  </a:xfrm>
                  <a:custGeom>
                    <a:avLst/>
                    <a:gdLst>
                      <a:gd name="T0" fmla="*/ 2 w 5"/>
                      <a:gd name="T1" fmla="*/ 2 h 20"/>
                      <a:gd name="T2" fmla="*/ 2 w 5"/>
                      <a:gd name="T3" fmla="*/ 18 h 20"/>
                      <a:gd name="T4" fmla="*/ 4 w 5"/>
                      <a:gd name="T5" fmla="*/ 18 h 20"/>
                      <a:gd name="T6" fmla="*/ 5 w 5"/>
                      <a:gd name="T7" fmla="*/ 10 h 20"/>
                      <a:gd name="T8" fmla="*/ 3 w 5"/>
                      <a:gd name="T9" fmla="*/ 9 h 20"/>
                      <a:gd name="T10" fmla="*/ 2 w 5"/>
                      <a:gd name="T11" fmla="*/ 18 h 20"/>
                      <a:gd name="T12" fmla="*/ 4 w 5"/>
                      <a:gd name="T13" fmla="*/ 18 h 20"/>
                      <a:gd name="T14" fmla="*/ 4 w 5"/>
                      <a:gd name="T15" fmla="*/ 15 h 20"/>
                      <a:gd name="T16" fmla="*/ 2 w 5"/>
                      <a:gd name="T17" fmla="*/ 15 h 20"/>
                      <a:gd name="T18" fmla="*/ 2 w 5"/>
                      <a:gd name="T19" fmla="*/ 18 h 20"/>
                      <a:gd name="T20" fmla="*/ 4 w 5"/>
                      <a:gd name="T21" fmla="*/ 18 h 20"/>
                      <a:gd name="T22" fmla="*/ 5 w 5"/>
                      <a:gd name="T23" fmla="*/ 10 h 20"/>
                      <a:gd name="T24" fmla="*/ 3 w 5"/>
                      <a:gd name="T25" fmla="*/ 10 h 20"/>
                      <a:gd name="T26" fmla="*/ 2 w 5"/>
                      <a:gd name="T27" fmla="*/ 17 h 20"/>
                      <a:gd name="T28" fmla="*/ 4 w 5"/>
                      <a:gd name="T29" fmla="*/ 17 h 20"/>
                      <a:gd name="T30" fmla="*/ 5 w 5"/>
                      <a:gd name="T31" fmla="*/ 2 h 20"/>
                      <a:gd name="T32" fmla="*/ 2 w 5"/>
                      <a:gd name="T33" fmla="*/ 2 h 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" h="20">
                        <a:moveTo>
                          <a:pt x="2" y="2"/>
                        </a:moveTo>
                        <a:cubicBezTo>
                          <a:pt x="3" y="7"/>
                          <a:pt x="0" y="13"/>
                          <a:pt x="2" y="18"/>
                        </a:cubicBezTo>
                        <a:cubicBezTo>
                          <a:pt x="3" y="19"/>
                          <a:pt x="4" y="18"/>
                          <a:pt x="4" y="18"/>
                        </a:cubicBezTo>
                        <a:cubicBezTo>
                          <a:pt x="5" y="15"/>
                          <a:pt x="5" y="12"/>
                          <a:pt x="5" y="10"/>
                        </a:cubicBezTo>
                        <a:cubicBezTo>
                          <a:pt x="5" y="9"/>
                          <a:pt x="3" y="8"/>
                          <a:pt x="3" y="9"/>
                        </a:cubicBezTo>
                        <a:cubicBezTo>
                          <a:pt x="3" y="12"/>
                          <a:pt x="2" y="15"/>
                          <a:pt x="2" y="18"/>
                        </a:cubicBezTo>
                        <a:cubicBezTo>
                          <a:pt x="2" y="18"/>
                          <a:pt x="3" y="18"/>
                          <a:pt x="4" y="18"/>
                        </a:cubicBezTo>
                        <a:cubicBezTo>
                          <a:pt x="4" y="17"/>
                          <a:pt x="4" y="16"/>
                          <a:pt x="4" y="15"/>
                        </a:cubicBezTo>
                        <a:cubicBezTo>
                          <a:pt x="4" y="14"/>
                          <a:pt x="2" y="14"/>
                          <a:pt x="2" y="15"/>
                        </a:cubicBezTo>
                        <a:cubicBezTo>
                          <a:pt x="1" y="16"/>
                          <a:pt x="2" y="17"/>
                          <a:pt x="2" y="18"/>
                        </a:cubicBezTo>
                        <a:cubicBezTo>
                          <a:pt x="2" y="19"/>
                          <a:pt x="4" y="20"/>
                          <a:pt x="4" y="18"/>
                        </a:cubicBezTo>
                        <a:cubicBezTo>
                          <a:pt x="4" y="15"/>
                          <a:pt x="5" y="13"/>
                          <a:pt x="5" y="10"/>
                        </a:cubicBezTo>
                        <a:cubicBezTo>
                          <a:pt x="5" y="10"/>
                          <a:pt x="4" y="10"/>
                          <a:pt x="3" y="10"/>
                        </a:cubicBezTo>
                        <a:cubicBezTo>
                          <a:pt x="3" y="12"/>
                          <a:pt x="3" y="15"/>
                          <a:pt x="2" y="17"/>
                        </a:cubicBezTo>
                        <a:cubicBezTo>
                          <a:pt x="3" y="17"/>
                          <a:pt x="4" y="17"/>
                          <a:pt x="4" y="17"/>
                        </a:cubicBezTo>
                        <a:cubicBezTo>
                          <a:pt x="2" y="12"/>
                          <a:pt x="5" y="6"/>
                          <a:pt x="5" y="2"/>
                        </a:cubicBezTo>
                        <a:cubicBezTo>
                          <a:pt x="5" y="0"/>
                          <a:pt x="2" y="0"/>
                          <a:pt x="2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05" name="Freeform 295"/>
                  <p:cNvSpPr/>
                  <p:nvPr/>
                </p:nvSpPr>
                <p:spPr bwMode="auto">
                  <a:xfrm>
                    <a:off x="905" y="1632"/>
                    <a:ext cx="2" cy="7"/>
                  </a:xfrm>
                  <a:custGeom>
                    <a:avLst/>
                    <a:gdLst>
                      <a:gd name="T0" fmla="*/ 1 w 4"/>
                      <a:gd name="T1" fmla="*/ 1 h 11"/>
                      <a:gd name="T2" fmla="*/ 1 w 4"/>
                      <a:gd name="T3" fmla="*/ 9 h 11"/>
                      <a:gd name="T4" fmla="*/ 3 w 4"/>
                      <a:gd name="T5" fmla="*/ 10 h 11"/>
                      <a:gd name="T6" fmla="*/ 4 w 4"/>
                      <a:gd name="T7" fmla="*/ 4 h 11"/>
                      <a:gd name="T8" fmla="*/ 2 w 4"/>
                      <a:gd name="T9" fmla="*/ 3 h 11"/>
                      <a:gd name="T10" fmla="*/ 1 w 4"/>
                      <a:gd name="T11" fmla="*/ 8 h 11"/>
                      <a:gd name="T12" fmla="*/ 3 w 4"/>
                      <a:gd name="T13" fmla="*/ 9 h 11"/>
                      <a:gd name="T14" fmla="*/ 3 w 4"/>
                      <a:gd name="T15" fmla="*/ 2 h 11"/>
                      <a:gd name="T16" fmla="*/ 1 w 4"/>
                      <a:gd name="T17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11">
                        <a:moveTo>
                          <a:pt x="1" y="1"/>
                        </a:moveTo>
                        <a:cubicBezTo>
                          <a:pt x="0" y="4"/>
                          <a:pt x="0" y="7"/>
                          <a:pt x="1" y="9"/>
                        </a:cubicBezTo>
                        <a:cubicBezTo>
                          <a:pt x="1" y="10"/>
                          <a:pt x="2" y="11"/>
                          <a:pt x="3" y="10"/>
                        </a:cubicBezTo>
                        <a:cubicBezTo>
                          <a:pt x="4" y="8"/>
                          <a:pt x="4" y="6"/>
                          <a:pt x="4" y="4"/>
                        </a:cubicBezTo>
                        <a:cubicBezTo>
                          <a:pt x="4" y="3"/>
                          <a:pt x="2" y="2"/>
                          <a:pt x="2" y="3"/>
                        </a:cubicBezTo>
                        <a:cubicBezTo>
                          <a:pt x="2" y="5"/>
                          <a:pt x="1" y="7"/>
                          <a:pt x="1" y="8"/>
                        </a:cubicBezTo>
                        <a:cubicBezTo>
                          <a:pt x="1" y="9"/>
                          <a:pt x="2" y="9"/>
                          <a:pt x="3" y="9"/>
                        </a:cubicBezTo>
                        <a:cubicBezTo>
                          <a:pt x="2" y="6"/>
                          <a:pt x="2" y="4"/>
                          <a:pt x="3" y="2"/>
                        </a:cubicBezTo>
                        <a:cubicBezTo>
                          <a:pt x="3" y="0"/>
                          <a:pt x="1" y="0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06" name="Freeform 296"/>
                  <p:cNvSpPr/>
                  <p:nvPr/>
                </p:nvSpPr>
                <p:spPr bwMode="auto">
                  <a:xfrm>
                    <a:off x="905" y="1616"/>
                    <a:ext cx="32" cy="38"/>
                  </a:xfrm>
                  <a:custGeom>
                    <a:avLst/>
                    <a:gdLst>
                      <a:gd name="T0" fmla="*/ 15 w 48"/>
                      <a:gd name="T1" fmla="*/ 44 h 57"/>
                      <a:gd name="T2" fmla="*/ 3 w 48"/>
                      <a:gd name="T3" fmla="*/ 35 h 57"/>
                      <a:gd name="T4" fmla="*/ 26 w 48"/>
                      <a:gd name="T5" fmla="*/ 53 h 57"/>
                      <a:gd name="T6" fmla="*/ 22 w 48"/>
                      <a:gd name="T7" fmla="*/ 51 h 57"/>
                      <a:gd name="T8" fmla="*/ 20 w 48"/>
                      <a:gd name="T9" fmla="*/ 48 h 57"/>
                      <a:gd name="T10" fmla="*/ 12 w 48"/>
                      <a:gd name="T11" fmla="*/ 15 h 57"/>
                      <a:gd name="T12" fmla="*/ 10 w 48"/>
                      <a:gd name="T13" fmla="*/ 26 h 57"/>
                      <a:gd name="T14" fmla="*/ 18 w 48"/>
                      <a:gd name="T15" fmla="*/ 44 h 57"/>
                      <a:gd name="T16" fmla="*/ 6 w 48"/>
                      <a:gd name="T17" fmla="*/ 34 h 57"/>
                      <a:gd name="T18" fmla="*/ 13 w 48"/>
                      <a:gd name="T19" fmla="*/ 10 h 57"/>
                      <a:gd name="T20" fmla="*/ 19 w 48"/>
                      <a:gd name="T21" fmla="*/ 14 h 57"/>
                      <a:gd name="T22" fmla="*/ 10 w 48"/>
                      <a:gd name="T23" fmla="*/ 21 h 57"/>
                      <a:gd name="T24" fmla="*/ 20 w 48"/>
                      <a:gd name="T25" fmla="*/ 17 h 57"/>
                      <a:gd name="T26" fmla="*/ 31 w 48"/>
                      <a:gd name="T27" fmla="*/ 22 h 57"/>
                      <a:gd name="T28" fmla="*/ 33 w 48"/>
                      <a:gd name="T29" fmla="*/ 17 h 57"/>
                      <a:gd name="T30" fmla="*/ 19 w 48"/>
                      <a:gd name="T31" fmla="*/ 38 h 57"/>
                      <a:gd name="T32" fmla="*/ 15 w 48"/>
                      <a:gd name="T33" fmla="*/ 22 h 57"/>
                      <a:gd name="T34" fmla="*/ 24 w 48"/>
                      <a:gd name="T35" fmla="*/ 44 h 57"/>
                      <a:gd name="T36" fmla="*/ 32 w 48"/>
                      <a:gd name="T37" fmla="*/ 37 h 57"/>
                      <a:gd name="T38" fmla="*/ 35 w 48"/>
                      <a:gd name="T39" fmla="*/ 53 h 57"/>
                      <a:gd name="T40" fmla="*/ 34 w 48"/>
                      <a:gd name="T41" fmla="*/ 52 h 57"/>
                      <a:gd name="T42" fmla="*/ 42 w 48"/>
                      <a:gd name="T43" fmla="*/ 35 h 57"/>
                      <a:gd name="T44" fmla="*/ 40 w 48"/>
                      <a:gd name="T45" fmla="*/ 52 h 57"/>
                      <a:gd name="T46" fmla="*/ 43 w 48"/>
                      <a:gd name="T47" fmla="*/ 28 h 57"/>
                      <a:gd name="T48" fmla="*/ 37 w 48"/>
                      <a:gd name="T49" fmla="*/ 35 h 57"/>
                      <a:gd name="T50" fmla="*/ 37 w 48"/>
                      <a:gd name="T51" fmla="*/ 10 h 57"/>
                      <a:gd name="T52" fmla="*/ 26 w 48"/>
                      <a:gd name="T53" fmla="*/ 27 h 57"/>
                      <a:gd name="T54" fmla="*/ 23 w 48"/>
                      <a:gd name="T55" fmla="*/ 7 h 57"/>
                      <a:gd name="T56" fmla="*/ 21 w 48"/>
                      <a:gd name="T57" fmla="*/ 24 h 57"/>
                      <a:gd name="T58" fmla="*/ 32 w 48"/>
                      <a:gd name="T59" fmla="*/ 13 h 57"/>
                      <a:gd name="T60" fmla="*/ 35 w 48"/>
                      <a:gd name="T61" fmla="*/ 32 h 57"/>
                      <a:gd name="T62" fmla="*/ 43 w 48"/>
                      <a:gd name="T63" fmla="*/ 19 h 57"/>
                      <a:gd name="T64" fmla="*/ 44 w 48"/>
                      <a:gd name="T65" fmla="*/ 49 h 57"/>
                      <a:gd name="T66" fmla="*/ 44 w 48"/>
                      <a:gd name="T67" fmla="*/ 37 h 57"/>
                      <a:gd name="T68" fmla="*/ 39 w 48"/>
                      <a:gd name="T69" fmla="*/ 44 h 57"/>
                      <a:gd name="T70" fmla="*/ 25 w 48"/>
                      <a:gd name="T71" fmla="*/ 44 h 57"/>
                      <a:gd name="T72" fmla="*/ 35 w 48"/>
                      <a:gd name="T73" fmla="*/ 37 h 57"/>
                      <a:gd name="T74" fmla="*/ 27 w 48"/>
                      <a:gd name="T75" fmla="*/ 37 h 57"/>
                      <a:gd name="T76" fmla="*/ 20 w 48"/>
                      <a:gd name="T77" fmla="*/ 21 h 57"/>
                      <a:gd name="T78" fmla="*/ 24 w 48"/>
                      <a:gd name="T79" fmla="*/ 15 h 57"/>
                      <a:gd name="T80" fmla="*/ 32 w 48"/>
                      <a:gd name="T81" fmla="*/ 17 h 57"/>
                      <a:gd name="T82" fmla="*/ 23 w 48"/>
                      <a:gd name="T83" fmla="*/ 38 h 57"/>
                      <a:gd name="T84" fmla="*/ 20 w 48"/>
                      <a:gd name="T85" fmla="*/ 28 h 57"/>
                      <a:gd name="T86" fmla="*/ 20 w 48"/>
                      <a:gd name="T87" fmla="*/ 19 h 57"/>
                      <a:gd name="T88" fmla="*/ 17 w 48"/>
                      <a:gd name="T89" fmla="*/ 8 h 57"/>
                      <a:gd name="T90" fmla="*/ 16 w 48"/>
                      <a:gd name="T91" fmla="*/ 35 h 57"/>
                      <a:gd name="T92" fmla="*/ 20 w 48"/>
                      <a:gd name="T93" fmla="*/ 3 h 57"/>
                      <a:gd name="T94" fmla="*/ 5 w 48"/>
                      <a:gd name="T95" fmla="*/ 20 h 57"/>
                      <a:gd name="T96" fmla="*/ 8 w 48"/>
                      <a:gd name="T97" fmla="*/ 33 h 57"/>
                      <a:gd name="T98" fmla="*/ 16 w 48"/>
                      <a:gd name="T99" fmla="*/ 46 h 57"/>
                      <a:gd name="T100" fmla="*/ 7 w 48"/>
                      <a:gd name="T101" fmla="*/ 19 h 57"/>
                      <a:gd name="T102" fmla="*/ 7 w 48"/>
                      <a:gd name="T103" fmla="*/ 31 h 57"/>
                      <a:gd name="T104" fmla="*/ 16 w 48"/>
                      <a:gd name="T105" fmla="*/ 25 h 57"/>
                      <a:gd name="T106" fmla="*/ 23 w 48"/>
                      <a:gd name="T107" fmla="*/ 48 h 57"/>
                      <a:gd name="T108" fmla="*/ 27 w 48"/>
                      <a:gd name="T109" fmla="*/ 52 h 57"/>
                      <a:gd name="T110" fmla="*/ 15 w 48"/>
                      <a:gd name="T111" fmla="*/ 48 h 57"/>
                      <a:gd name="T112" fmla="*/ 16 w 48"/>
                      <a:gd name="T113" fmla="*/ 45 h 57"/>
                      <a:gd name="T114" fmla="*/ 3 w 48"/>
                      <a:gd name="T115" fmla="*/ 37 h 5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</a:cxnLst>
                    <a:rect l="0" t="0" r="r" b="b"/>
                    <a:pathLst>
                      <a:path w="48" h="57">
                        <a:moveTo>
                          <a:pt x="1" y="26"/>
                        </a:moveTo>
                        <a:cubicBezTo>
                          <a:pt x="1" y="30"/>
                          <a:pt x="1" y="33"/>
                          <a:pt x="3" y="37"/>
                        </a:cubicBezTo>
                        <a:cubicBezTo>
                          <a:pt x="3" y="39"/>
                          <a:pt x="5" y="38"/>
                          <a:pt x="5" y="37"/>
                        </a:cubicBezTo>
                        <a:cubicBezTo>
                          <a:pt x="5" y="35"/>
                          <a:pt x="5" y="33"/>
                          <a:pt x="5" y="31"/>
                        </a:cubicBezTo>
                        <a:cubicBezTo>
                          <a:pt x="4" y="31"/>
                          <a:pt x="4" y="31"/>
                          <a:pt x="3" y="31"/>
                        </a:cubicBezTo>
                        <a:cubicBezTo>
                          <a:pt x="4" y="34"/>
                          <a:pt x="5" y="37"/>
                          <a:pt x="7" y="40"/>
                        </a:cubicBezTo>
                        <a:cubicBezTo>
                          <a:pt x="8" y="41"/>
                          <a:pt x="10" y="40"/>
                          <a:pt x="9" y="39"/>
                        </a:cubicBezTo>
                        <a:cubicBezTo>
                          <a:pt x="8" y="37"/>
                          <a:pt x="7" y="35"/>
                          <a:pt x="7" y="33"/>
                        </a:cubicBezTo>
                        <a:cubicBezTo>
                          <a:pt x="6" y="33"/>
                          <a:pt x="5" y="34"/>
                          <a:pt x="5" y="34"/>
                        </a:cubicBezTo>
                        <a:cubicBezTo>
                          <a:pt x="8" y="37"/>
                          <a:pt x="11" y="41"/>
                          <a:pt x="15" y="44"/>
                        </a:cubicBezTo>
                        <a:cubicBezTo>
                          <a:pt x="16" y="45"/>
                          <a:pt x="17" y="44"/>
                          <a:pt x="16" y="43"/>
                        </a:cubicBezTo>
                        <a:cubicBezTo>
                          <a:pt x="14" y="40"/>
                          <a:pt x="12" y="38"/>
                          <a:pt x="8" y="36"/>
                        </a:cubicBezTo>
                        <a:cubicBezTo>
                          <a:pt x="7" y="36"/>
                          <a:pt x="6" y="37"/>
                          <a:pt x="7" y="38"/>
                        </a:cubicBezTo>
                        <a:cubicBezTo>
                          <a:pt x="8" y="42"/>
                          <a:pt x="12" y="44"/>
                          <a:pt x="15" y="47"/>
                        </a:cubicBezTo>
                        <a:cubicBezTo>
                          <a:pt x="16" y="46"/>
                          <a:pt x="16" y="45"/>
                          <a:pt x="16" y="45"/>
                        </a:cubicBezTo>
                        <a:cubicBezTo>
                          <a:pt x="13" y="43"/>
                          <a:pt x="11" y="41"/>
                          <a:pt x="8" y="39"/>
                        </a:cubicBezTo>
                        <a:cubicBezTo>
                          <a:pt x="8" y="39"/>
                          <a:pt x="7" y="40"/>
                          <a:pt x="7" y="41"/>
                        </a:cubicBezTo>
                        <a:cubicBezTo>
                          <a:pt x="10" y="42"/>
                          <a:pt x="13" y="44"/>
                          <a:pt x="15" y="47"/>
                        </a:cubicBezTo>
                        <a:cubicBezTo>
                          <a:pt x="16" y="46"/>
                          <a:pt x="16" y="45"/>
                          <a:pt x="17" y="45"/>
                        </a:cubicBezTo>
                        <a:cubicBezTo>
                          <a:pt x="11" y="43"/>
                          <a:pt x="8" y="38"/>
                          <a:pt x="3" y="35"/>
                        </a:cubicBezTo>
                        <a:cubicBezTo>
                          <a:pt x="2" y="34"/>
                          <a:pt x="1" y="36"/>
                          <a:pt x="2" y="37"/>
                        </a:cubicBezTo>
                        <a:cubicBezTo>
                          <a:pt x="7" y="45"/>
                          <a:pt x="14" y="49"/>
                          <a:pt x="23" y="52"/>
                        </a:cubicBezTo>
                        <a:cubicBezTo>
                          <a:pt x="25" y="52"/>
                          <a:pt x="26" y="51"/>
                          <a:pt x="24" y="50"/>
                        </a:cubicBezTo>
                        <a:cubicBezTo>
                          <a:pt x="22" y="49"/>
                          <a:pt x="19" y="48"/>
                          <a:pt x="17" y="46"/>
                        </a:cubicBezTo>
                        <a:cubicBezTo>
                          <a:pt x="16" y="47"/>
                          <a:pt x="16" y="47"/>
                          <a:pt x="16" y="48"/>
                        </a:cubicBezTo>
                        <a:cubicBezTo>
                          <a:pt x="20" y="49"/>
                          <a:pt x="23" y="51"/>
                          <a:pt x="27" y="53"/>
                        </a:cubicBezTo>
                        <a:cubicBezTo>
                          <a:pt x="27" y="52"/>
                          <a:pt x="28" y="52"/>
                          <a:pt x="28" y="51"/>
                        </a:cubicBezTo>
                        <a:cubicBezTo>
                          <a:pt x="25" y="51"/>
                          <a:pt x="22" y="50"/>
                          <a:pt x="19" y="48"/>
                        </a:cubicBezTo>
                        <a:cubicBezTo>
                          <a:pt x="19" y="48"/>
                          <a:pt x="18" y="49"/>
                          <a:pt x="18" y="50"/>
                        </a:cubicBezTo>
                        <a:cubicBezTo>
                          <a:pt x="21" y="51"/>
                          <a:pt x="23" y="52"/>
                          <a:pt x="26" y="53"/>
                        </a:cubicBezTo>
                        <a:cubicBezTo>
                          <a:pt x="28" y="54"/>
                          <a:pt x="28" y="52"/>
                          <a:pt x="27" y="51"/>
                        </a:cubicBezTo>
                        <a:cubicBezTo>
                          <a:pt x="25" y="50"/>
                          <a:pt x="26" y="50"/>
                          <a:pt x="23" y="49"/>
                        </a:cubicBezTo>
                        <a:cubicBezTo>
                          <a:pt x="21" y="49"/>
                          <a:pt x="21" y="51"/>
                          <a:pt x="22" y="52"/>
                        </a:cubicBezTo>
                        <a:cubicBezTo>
                          <a:pt x="23" y="53"/>
                          <a:pt x="24" y="53"/>
                          <a:pt x="26" y="54"/>
                        </a:cubicBezTo>
                        <a:cubicBezTo>
                          <a:pt x="26" y="53"/>
                          <a:pt x="27" y="53"/>
                          <a:pt x="27" y="52"/>
                        </a:cubicBezTo>
                        <a:cubicBezTo>
                          <a:pt x="23" y="51"/>
                          <a:pt x="24" y="51"/>
                          <a:pt x="21" y="51"/>
                        </a:cubicBezTo>
                        <a:cubicBezTo>
                          <a:pt x="20" y="51"/>
                          <a:pt x="19" y="52"/>
                          <a:pt x="20" y="53"/>
                        </a:cubicBezTo>
                        <a:cubicBezTo>
                          <a:pt x="22" y="55"/>
                          <a:pt x="23" y="55"/>
                          <a:pt x="25" y="55"/>
                        </a:cubicBezTo>
                        <a:cubicBezTo>
                          <a:pt x="27" y="55"/>
                          <a:pt x="27" y="54"/>
                          <a:pt x="26" y="53"/>
                        </a:cubicBezTo>
                        <a:cubicBezTo>
                          <a:pt x="24" y="52"/>
                          <a:pt x="24" y="52"/>
                          <a:pt x="22" y="51"/>
                        </a:cubicBezTo>
                        <a:cubicBezTo>
                          <a:pt x="21" y="52"/>
                          <a:pt x="21" y="53"/>
                          <a:pt x="21" y="54"/>
                        </a:cubicBezTo>
                        <a:cubicBezTo>
                          <a:pt x="26" y="54"/>
                          <a:pt x="29" y="55"/>
                          <a:pt x="33" y="56"/>
                        </a:cubicBezTo>
                        <a:cubicBezTo>
                          <a:pt x="35" y="56"/>
                          <a:pt x="35" y="54"/>
                          <a:pt x="34" y="54"/>
                        </a:cubicBezTo>
                        <a:cubicBezTo>
                          <a:pt x="31" y="52"/>
                          <a:pt x="29" y="52"/>
                          <a:pt x="26" y="52"/>
                        </a:cubicBezTo>
                        <a:cubicBezTo>
                          <a:pt x="25" y="52"/>
                          <a:pt x="24" y="54"/>
                          <a:pt x="26" y="54"/>
                        </a:cubicBezTo>
                        <a:cubicBezTo>
                          <a:pt x="29" y="56"/>
                          <a:pt x="28" y="55"/>
                          <a:pt x="32" y="56"/>
                        </a:cubicBezTo>
                        <a:cubicBezTo>
                          <a:pt x="33" y="56"/>
                          <a:pt x="34" y="55"/>
                          <a:pt x="33" y="54"/>
                        </a:cubicBezTo>
                        <a:cubicBezTo>
                          <a:pt x="30" y="49"/>
                          <a:pt x="23" y="47"/>
                          <a:pt x="20" y="41"/>
                        </a:cubicBezTo>
                        <a:cubicBezTo>
                          <a:pt x="19" y="40"/>
                          <a:pt x="17" y="41"/>
                          <a:pt x="18" y="42"/>
                        </a:cubicBezTo>
                        <a:cubicBezTo>
                          <a:pt x="19" y="44"/>
                          <a:pt x="19" y="46"/>
                          <a:pt x="20" y="48"/>
                        </a:cubicBezTo>
                        <a:cubicBezTo>
                          <a:pt x="21" y="49"/>
                          <a:pt x="23" y="49"/>
                          <a:pt x="23" y="47"/>
                        </a:cubicBezTo>
                        <a:cubicBezTo>
                          <a:pt x="21" y="42"/>
                          <a:pt x="19" y="38"/>
                          <a:pt x="18" y="33"/>
                        </a:cubicBezTo>
                        <a:cubicBezTo>
                          <a:pt x="17" y="33"/>
                          <a:pt x="16" y="33"/>
                          <a:pt x="16" y="34"/>
                        </a:cubicBezTo>
                        <a:cubicBezTo>
                          <a:pt x="18" y="39"/>
                          <a:pt x="18" y="39"/>
                          <a:pt x="16" y="36"/>
                        </a:cubicBezTo>
                        <a:cubicBezTo>
                          <a:pt x="15" y="32"/>
                          <a:pt x="15" y="29"/>
                          <a:pt x="16" y="25"/>
                        </a:cubicBezTo>
                        <a:cubicBezTo>
                          <a:pt x="16" y="24"/>
                          <a:pt x="14" y="23"/>
                          <a:pt x="13" y="25"/>
                        </a:cubicBezTo>
                        <a:cubicBezTo>
                          <a:pt x="10" y="28"/>
                          <a:pt x="9" y="27"/>
                          <a:pt x="10" y="22"/>
                        </a:cubicBezTo>
                        <a:cubicBezTo>
                          <a:pt x="12" y="20"/>
                          <a:pt x="13" y="21"/>
                          <a:pt x="11" y="25"/>
                        </a:cubicBezTo>
                        <a:cubicBezTo>
                          <a:pt x="10" y="28"/>
                          <a:pt x="9" y="28"/>
                          <a:pt x="10" y="25"/>
                        </a:cubicBezTo>
                        <a:cubicBezTo>
                          <a:pt x="10" y="21"/>
                          <a:pt x="10" y="18"/>
                          <a:pt x="12" y="15"/>
                        </a:cubicBezTo>
                        <a:cubicBezTo>
                          <a:pt x="11" y="14"/>
                          <a:pt x="10" y="14"/>
                          <a:pt x="10" y="14"/>
                        </a:cubicBezTo>
                        <a:cubicBezTo>
                          <a:pt x="9" y="20"/>
                          <a:pt x="9" y="25"/>
                          <a:pt x="7" y="30"/>
                        </a:cubicBezTo>
                        <a:cubicBezTo>
                          <a:pt x="8" y="30"/>
                          <a:pt x="9" y="30"/>
                          <a:pt x="10" y="31"/>
                        </a:cubicBezTo>
                        <a:cubicBezTo>
                          <a:pt x="10" y="26"/>
                          <a:pt x="11" y="21"/>
                          <a:pt x="11" y="16"/>
                        </a:cubicBezTo>
                        <a:cubicBezTo>
                          <a:pt x="11" y="15"/>
                          <a:pt x="9" y="14"/>
                          <a:pt x="8" y="16"/>
                        </a:cubicBezTo>
                        <a:cubicBezTo>
                          <a:pt x="7" y="21"/>
                          <a:pt x="7" y="26"/>
                          <a:pt x="6" y="31"/>
                        </a:cubicBezTo>
                        <a:cubicBezTo>
                          <a:pt x="7" y="31"/>
                          <a:pt x="7" y="31"/>
                          <a:pt x="8" y="31"/>
                        </a:cubicBezTo>
                        <a:cubicBezTo>
                          <a:pt x="8" y="29"/>
                          <a:pt x="7" y="26"/>
                          <a:pt x="7" y="23"/>
                        </a:cubicBezTo>
                        <a:cubicBezTo>
                          <a:pt x="7" y="21"/>
                          <a:pt x="9" y="12"/>
                          <a:pt x="9" y="22"/>
                        </a:cubicBezTo>
                        <a:cubicBezTo>
                          <a:pt x="9" y="35"/>
                          <a:pt x="2" y="13"/>
                          <a:pt x="10" y="26"/>
                        </a:cubicBezTo>
                        <a:cubicBezTo>
                          <a:pt x="13" y="30"/>
                          <a:pt x="14" y="35"/>
                          <a:pt x="15" y="39"/>
                        </a:cubicBezTo>
                        <a:cubicBezTo>
                          <a:pt x="16" y="39"/>
                          <a:pt x="17" y="38"/>
                          <a:pt x="17" y="38"/>
                        </a:cubicBezTo>
                        <a:cubicBezTo>
                          <a:pt x="14" y="35"/>
                          <a:pt x="12" y="31"/>
                          <a:pt x="10" y="27"/>
                        </a:cubicBezTo>
                        <a:cubicBezTo>
                          <a:pt x="9" y="27"/>
                          <a:pt x="8" y="28"/>
                          <a:pt x="8" y="28"/>
                        </a:cubicBezTo>
                        <a:cubicBezTo>
                          <a:pt x="11" y="32"/>
                          <a:pt x="16" y="37"/>
                          <a:pt x="18" y="41"/>
                        </a:cubicBezTo>
                        <a:cubicBezTo>
                          <a:pt x="19" y="41"/>
                          <a:pt x="19" y="40"/>
                          <a:pt x="20" y="39"/>
                        </a:cubicBezTo>
                        <a:cubicBezTo>
                          <a:pt x="16" y="36"/>
                          <a:pt x="13" y="33"/>
                          <a:pt x="10" y="29"/>
                        </a:cubicBezTo>
                        <a:cubicBezTo>
                          <a:pt x="9" y="28"/>
                          <a:pt x="7" y="29"/>
                          <a:pt x="8" y="30"/>
                        </a:cubicBezTo>
                        <a:cubicBezTo>
                          <a:pt x="10" y="35"/>
                          <a:pt x="14" y="40"/>
                          <a:pt x="16" y="46"/>
                        </a:cubicBezTo>
                        <a:cubicBezTo>
                          <a:pt x="17" y="45"/>
                          <a:pt x="17" y="45"/>
                          <a:pt x="18" y="44"/>
                        </a:cubicBezTo>
                        <a:cubicBezTo>
                          <a:pt x="14" y="41"/>
                          <a:pt x="12" y="37"/>
                          <a:pt x="10" y="33"/>
                        </a:cubicBezTo>
                        <a:cubicBezTo>
                          <a:pt x="9" y="33"/>
                          <a:pt x="9" y="34"/>
                          <a:pt x="8" y="34"/>
                        </a:cubicBezTo>
                        <a:cubicBezTo>
                          <a:pt x="14" y="38"/>
                          <a:pt x="17" y="43"/>
                          <a:pt x="21" y="48"/>
                        </a:cubicBezTo>
                        <a:cubicBezTo>
                          <a:pt x="21" y="47"/>
                          <a:pt x="22" y="47"/>
                          <a:pt x="22" y="47"/>
                        </a:cubicBezTo>
                        <a:cubicBezTo>
                          <a:pt x="17" y="42"/>
                          <a:pt x="13" y="37"/>
                          <a:pt x="9" y="31"/>
                        </a:cubicBezTo>
                        <a:cubicBezTo>
                          <a:pt x="8" y="31"/>
                          <a:pt x="8" y="32"/>
                          <a:pt x="7" y="32"/>
                        </a:cubicBezTo>
                        <a:cubicBezTo>
                          <a:pt x="10" y="36"/>
                          <a:pt x="14" y="39"/>
                          <a:pt x="16" y="44"/>
                        </a:cubicBezTo>
                        <a:cubicBezTo>
                          <a:pt x="17" y="43"/>
                          <a:pt x="17" y="43"/>
                          <a:pt x="18" y="42"/>
                        </a:cubicBezTo>
                        <a:cubicBezTo>
                          <a:pt x="14" y="40"/>
                          <a:pt x="11" y="36"/>
                          <a:pt x="8" y="33"/>
                        </a:cubicBezTo>
                        <a:cubicBezTo>
                          <a:pt x="8" y="31"/>
                          <a:pt x="6" y="32"/>
                          <a:pt x="6" y="34"/>
                        </a:cubicBezTo>
                        <a:cubicBezTo>
                          <a:pt x="8" y="35"/>
                          <a:pt x="9" y="37"/>
                          <a:pt x="10" y="40"/>
                        </a:cubicBezTo>
                        <a:cubicBezTo>
                          <a:pt x="10" y="39"/>
                          <a:pt x="11" y="39"/>
                          <a:pt x="12" y="38"/>
                        </a:cubicBezTo>
                        <a:cubicBezTo>
                          <a:pt x="5" y="33"/>
                          <a:pt x="5" y="25"/>
                          <a:pt x="7" y="18"/>
                        </a:cubicBezTo>
                        <a:cubicBezTo>
                          <a:pt x="7" y="18"/>
                          <a:pt x="6" y="17"/>
                          <a:pt x="5" y="17"/>
                        </a:cubicBezTo>
                        <a:cubicBezTo>
                          <a:pt x="5" y="21"/>
                          <a:pt x="4" y="24"/>
                          <a:pt x="3" y="27"/>
                        </a:cubicBezTo>
                        <a:cubicBezTo>
                          <a:pt x="3" y="27"/>
                          <a:pt x="4" y="27"/>
                          <a:pt x="5" y="27"/>
                        </a:cubicBezTo>
                        <a:cubicBezTo>
                          <a:pt x="5" y="26"/>
                          <a:pt x="5" y="24"/>
                          <a:pt x="5" y="22"/>
                        </a:cubicBezTo>
                        <a:cubicBezTo>
                          <a:pt x="5" y="18"/>
                          <a:pt x="9" y="11"/>
                          <a:pt x="5" y="20"/>
                        </a:cubicBezTo>
                        <a:cubicBezTo>
                          <a:pt x="6" y="20"/>
                          <a:pt x="7" y="20"/>
                          <a:pt x="7" y="21"/>
                        </a:cubicBezTo>
                        <a:cubicBezTo>
                          <a:pt x="9" y="17"/>
                          <a:pt x="9" y="12"/>
                          <a:pt x="13" y="10"/>
                        </a:cubicBezTo>
                        <a:cubicBezTo>
                          <a:pt x="12" y="10"/>
                          <a:pt x="12" y="9"/>
                          <a:pt x="11" y="9"/>
                        </a:cubicBezTo>
                        <a:cubicBezTo>
                          <a:pt x="9" y="11"/>
                          <a:pt x="7" y="13"/>
                          <a:pt x="5" y="15"/>
                        </a:cubicBezTo>
                        <a:cubicBezTo>
                          <a:pt x="9" y="9"/>
                          <a:pt x="11" y="5"/>
                          <a:pt x="19" y="3"/>
                        </a:cubicBezTo>
                        <a:cubicBezTo>
                          <a:pt x="19" y="3"/>
                          <a:pt x="19" y="2"/>
                          <a:pt x="18" y="1"/>
                        </a:cubicBezTo>
                        <a:cubicBezTo>
                          <a:pt x="12" y="4"/>
                          <a:pt x="6" y="10"/>
                          <a:pt x="7" y="18"/>
                        </a:cubicBezTo>
                        <a:cubicBezTo>
                          <a:pt x="7" y="19"/>
                          <a:pt x="9" y="19"/>
                          <a:pt x="9" y="19"/>
                        </a:cubicBezTo>
                        <a:cubicBezTo>
                          <a:pt x="12" y="16"/>
                          <a:pt x="23" y="0"/>
                          <a:pt x="17" y="13"/>
                        </a:cubicBezTo>
                        <a:cubicBezTo>
                          <a:pt x="14" y="18"/>
                          <a:pt x="13" y="23"/>
                          <a:pt x="12" y="29"/>
                        </a:cubicBezTo>
                        <a:cubicBezTo>
                          <a:pt x="12" y="30"/>
                          <a:pt x="14" y="30"/>
                          <a:pt x="15" y="29"/>
                        </a:cubicBezTo>
                        <a:cubicBezTo>
                          <a:pt x="18" y="25"/>
                          <a:pt x="18" y="19"/>
                          <a:pt x="19" y="14"/>
                        </a:cubicBezTo>
                        <a:cubicBezTo>
                          <a:pt x="19" y="12"/>
                          <a:pt x="17" y="12"/>
                          <a:pt x="17" y="13"/>
                        </a:cubicBezTo>
                        <a:cubicBezTo>
                          <a:pt x="14" y="21"/>
                          <a:pt x="12" y="28"/>
                          <a:pt x="14" y="36"/>
                        </a:cubicBezTo>
                        <a:cubicBezTo>
                          <a:pt x="14" y="37"/>
                          <a:pt x="15" y="37"/>
                          <a:pt x="16" y="36"/>
                        </a:cubicBezTo>
                        <a:cubicBezTo>
                          <a:pt x="19" y="29"/>
                          <a:pt x="18" y="19"/>
                          <a:pt x="18" y="12"/>
                        </a:cubicBezTo>
                        <a:cubicBezTo>
                          <a:pt x="18" y="11"/>
                          <a:pt x="17" y="11"/>
                          <a:pt x="17" y="11"/>
                        </a:cubicBezTo>
                        <a:cubicBezTo>
                          <a:pt x="12" y="11"/>
                          <a:pt x="11" y="15"/>
                          <a:pt x="10" y="19"/>
                        </a:cubicBezTo>
                        <a:cubicBezTo>
                          <a:pt x="9" y="20"/>
                          <a:pt x="11" y="21"/>
                          <a:pt x="12" y="20"/>
                        </a:cubicBezTo>
                        <a:cubicBezTo>
                          <a:pt x="15" y="17"/>
                          <a:pt x="17" y="13"/>
                          <a:pt x="19" y="9"/>
                        </a:cubicBezTo>
                        <a:cubicBezTo>
                          <a:pt x="19" y="9"/>
                          <a:pt x="18" y="9"/>
                          <a:pt x="17" y="8"/>
                        </a:cubicBezTo>
                        <a:cubicBezTo>
                          <a:pt x="15" y="12"/>
                          <a:pt x="12" y="17"/>
                          <a:pt x="10" y="21"/>
                        </a:cubicBezTo>
                        <a:cubicBezTo>
                          <a:pt x="11" y="21"/>
                          <a:pt x="11" y="22"/>
                          <a:pt x="12" y="22"/>
                        </a:cubicBezTo>
                        <a:cubicBezTo>
                          <a:pt x="14" y="18"/>
                          <a:pt x="16" y="13"/>
                          <a:pt x="19" y="9"/>
                        </a:cubicBezTo>
                        <a:cubicBezTo>
                          <a:pt x="19" y="9"/>
                          <a:pt x="18" y="8"/>
                          <a:pt x="17" y="8"/>
                        </a:cubicBezTo>
                        <a:cubicBezTo>
                          <a:pt x="17" y="16"/>
                          <a:pt x="14" y="22"/>
                          <a:pt x="13" y="29"/>
                        </a:cubicBezTo>
                        <a:cubicBezTo>
                          <a:pt x="13" y="30"/>
                          <a:pt x="14" y="31"/>
                          <a:pt x="15" y="30"/>
                        </a:cubicBezTo>
                        <a:cubicBezTo>
                          <a:pt x="17" y="26"/>
                          <a:pt x="18" y="23"/>
                          <a:pt x="18" y="19"/>
                        </a:cubicBezTo>
                        <a:cubicBezTo>
                          <a:pt x="18" y="21"/>
                          <a:pt x="17" y="25"/>
                          <a:pt x="17" y="29"/>
                        </a:cubicBezTo>
                        <a:cubicBezTo>
                          <a:pt x="17" y="33"/>
                          <a:pt x="17" y="38"/>
                          <a:pt x="21" y="39"/>
                        </a:cubicBezTo>
                        <a:cubicBezTo>
                          <a:pt x="30" y="42"/>
                          <a:pt x="24" y="19"/>
                          <a:pt x="22" y="17"/>
                        </a:cubicBezTo>
                        <a:cubicBezTo>
                          <a:pt x="22" y="16"/>
                          <a:pt x="20" y="16"/>
                          <a:pt x="20" y="17"/>
                        </a:cubicBezTo>
                        <a:cubicBezTo>
                          <a:pt x="17" y="23"/>
                          <a:pt x="20" y="41"/>
                          <a:pt x="28" y="43"/>
                        </a:cubicBezTo>
                        <a:cubicBezTo>
                          <a:pt x="28" y="44"/>
                          <a:pt x="29" y="43"/>
                          <a:pt x="29" y="43"/>
                        </a:cubicBezTo>
                        <a:cubicBezTo>
                          <a:pt x="33" y="36"/>
                          <a:pt x="29" y="25"/>
                          <a:pt x="24" y="19"/>
                        </a:cubicBezTo>
                        <a:cubicBezTo>
                          <a:pt x="24" y="18"/>
                          <a:pt x="23" y="18"/>
                          <a:pt x="22" y="19"/>
                        </a:cubicBezTo>
                        <a:cubicBezTo>
                          <a:pt x="19" y="25"/>
                          <a:pt x="19" y="41"/>
                          <a:pt x="28" y="44"/>
                        </a:cubicBezTo>
                        <a:cubicBezTo>
                          <a:pt x="28" y="44"/>
                          <a:pt x="29" y="44"/>
                          <a:pt x="29" y="43"/>
                        </a:cubicBezTo>
                        <a:cubicBezTo>
                          <a:pt x="34" y="38"/>
                          <a:pt x="32" y="16"/>
                          <a:pt x="22" y="19"/>
                        </a:cubicBezTo>
                        <a:cubicBezTo>
                          <a:pt x="12" y="21"/>
                          <a:pt x="21" y="39"/>
                          <a:pt x="24" y="43"/>
                        </a:cubicBezTo>
                        <a:cubicBezTo>
                          <a:pt x="26" y="45"/>
                          <a:pt x="29" y="45"/>
                          <a:pt x="31" y="43"/>
                        </a:cubicBezTo>
                        <a:cubicBezTo>
                          <a:pt x="36" y="39"/>
                          <a:pt x="34" y="27"/>
                          <a:pt x="31" y="22"/>
                        </a:cubicBezTo>
                        <a:cubicBezTo>
                          <a:pt x="30" y="20"/>
                          <a:pt x="25" y="13"/>
                          <a:pt x="21" y="18"/>
                        </a:cubicBezTo>
                        <a:cubicBezTo>
                          <a:pt x="17" y="23"/>
                          <a:pt x="17" y="31"/>
                          <a:pt x="20" y="37"/>
                        </a:cubicBezTo>
                        <a:cubicBezTo>
                          <a:pt x="22" y="40"/>
                          <a:pt x="26" y="48"/>
                          <a:pt x="31" y="46"/>
                        </a:cubicBezTo>
                        <a:cubicBezTo>
                          <a:pt x="37" y="43"/>
                          <a:pt x="37" y="35"/>
                          <a:pt x="37" y="29"/>
                        </a:cubicBezTo>
                        <a:cubicBezTo>
                          <a:pt x="36" y="16"/>
                          <a:pt x="20" y="14"/>
                          <a:pt x="19" y="28"/>
                        </a:cubicBezTo>
                        <a:cubicBezTo>
                          <a:pt x="18" y="38"/>
                          <a:pt x="30" y="57"/>
                          <a:pt x="38" y="42"/>
                        </a:cubicBezTo>
                        <a:cubicBezTo>
                          <a:pt x="42" y="36"/>
                          <a:pt x="41" y="27"/>
                          <a:pt x="37" y="22"/>
                        </a:cubicBezTo>
                        <a:cubicBezTo>
                          <a:pt x="33" y="17"/>
                          <a:pt x="27" y="16"/>
                          <a:pt x="23" y="20"/>
                        </a:cubicBezTo>
                        <a:cubicBezTo>
                          <a:pt x="19" y="25"/>
                          <a:pt x="26" y="45"/>
                          <a:pt x="34" y="43"/>
                        </a:cubicBezTo>
                        <a:cubicBezTo>
                          <a:pt x="41" y="41"/>
                          <a:pt x="35" y="21"/>
                          <a:pt x="33" y="17"/>
                        </a:cubicBezTo>
                        <a:cubicBezTo>
                          <a:pt x="33" y="16"/>
                          <a:pt x="31" y="16"/>
                          <a:pt x="31" y="17"/>
                        </a:cubicBezTo>
                        <a:cubicBezTo>
                          <a:pt x="32" y="24"/>
                          <a:pt x="32" y="30"/>
                          <a:pt x="33" y="37"/>
                        </a:cubicBezTo>
                        <a:cubicBezTo>
                          <a:pt x="33" y="39"/>
                          <a:pt x="35" y="39"/>
                          <a:pt x="35" y="37"/>
                        </a:cubicBezTo>
                        <a:cubicBezTo>
                          <a:pt x="35" y="30"/>
                          <a:pt x="35" y="24"/>
                          <a:pt x="34" y="17"/>
                        </a:cubicBezTo>
                        <a:cubicBezTo>
                          <a:pt x="34" y="16"/>
                          <a:pt x="32" y="15"/>
                          <a:pt x="32" y="16"/>
                        </a:cubicBezTo>
                        <a:cubicBezTo>
                          <a:pt x="31" y="22"/>
                          <a:pt x="31" y="27"/>
                          <a:pt x="30" y="33"/>
                        </a:cubicBezTo>
                        <a:cubicBezTo>
                          <a:pt x="30" y="41"/>
                          <a:pt x="29" y="28"/>
                          <a:pt x="28" y="26"/>
                        </a:cubicBezTo>
                        <a:cubicBezTo>
                          <a:pt x="28" y="22"/>
                          <a:pt x="28" y="16"/>
                          <a:pt x="24" y="14"/>
                        </a:cubicBezTo>
                        <a:cubicBezTo>
                          <a:pt x="23" y="14"/>
                          <a:pt x="23" y="14"/>
                          <a:pt x="22" y="15"/>
                        </a:cubicBezTo>
                        <a:cubicBezTo>
                          <a:pt x="20" y="23"/>
                          <a:pt x="19" y="30"/>
                          <a:pt x="19" y="38"/>
                        </a:cubicBezTo>
                        <a:cubicBezTo>
                          <a:pt x="19" y="39"/>
                          <a:pt x="21" y="40"/>
                          <a:pt x="21" y="38"/>
                        </a:cubicBezTo>
                        <a:cubicBezTo>
                          <a:pt x="23" y="30"/>
                          <a:pt x="23" y="22"/>
                          <a:pt x="24" y="15"/>
                        </a:cubicBezTo>
                        <a:cubicBezTo>
                          <a:pt x="24" y="13"/>
                          <a:pt x="22" y="13"/>
                          <a:pt x="22" y="14"/>
                        </a:cubicBezTo>
                        <a:cubicBezTo>
                          <a:pt x="20" y="20"/>
                          <a:pt x="20" y="26"/>
                          <a:pt x="17" y="31"/>
                        </a:cubicBezTo>
                        <a:cubicBezTo>
                          <a:pt x="17" y="31"/>
                          <a:pt x="18" y="31"/>
                          <a:pt x="19" y="31"/>
                        </a:cubicBezTo>
                        <a:cubicBezTo>
                          <a:pt x="18" y="24"/>
                          <a:pt x="20" y="17"/>
                          <a:pt x="21" y="10"/>
                        </a:cubicBezTo>
                        <a:cubicBezTo>
                          <a:pt x="22" y="9"/>
                          <a:pt x="20" y="8"/>
                          <a:pt x="19" y="9"/>
                        </a:cubicBezTo>
                        <a:cubicBezTo>
                          <a:pt x="18" y="11"/>
                          <a:pt x="17" y="14"/>
                          <a:pt x="16" y="16"/>
                        </a:cubicBezTo>
                        <a:cubicBezTo>
                          <a:pt x="15" y="20"/>
                          <a:pt x="14" y="23"/>
                          <a:pt x="13" y="27"/>
                        </a:cubicBezTo>
                        <a:cubicBezTo>
                          <a:pt x="14" y="25"/>
                          <a:pt x="15" y="23"/>
                          <a:pt x="15" y="22"/>
                        </a:cubicBezTo>
                        <a:cubicBezTo>
                          <a:pt x="16" y="19"/>
                          <a:pt x="17" y="17"/>
                          <a:pt x="18" y="14"/>
                        </a:cubicBezTo>
                        <a:cubicBezTo>
                          <a:pt x="20" y="11"/>
                          <a:pt x="19" y="9"/>
                          <a:pt x="18" y="15"/>
                        </a:cubicBezTo>
                        <a:cubicBezTo>
                          <a:pt x="17" y="21"/>
                          <a:pt x="15" y="25"/>
                          <a:pt x="15" y="31"/>
                        </a:cubicBezTo>
                        <a:cubicBezTo>
                          <a:pt x="15" y="32"/>
                          <a:pt x="16" y="32"/>
                          <a:pt x="17" y="32"/>
                        </a:cubicBezTo>
                        <a:cubicBezTo>
                          <a:pt x="20" y="30"/>
                          <a:pt x="20" y="28"/>
                          <a:pt x="21" y="25"/>
                        </a:cubicBezTo>
                        <a:cubicBezTo>
                          <a:pt x="19" y="31"/>
                          <a:pt x="21" y="39"/>
                          <a:pt x="22" y="46"/>
                        </a:cubicBezTo>
                        <a:cubicBezTo>
                          <a:pt x="22" y="46"/>
                          <a:pt x="23" y="47"/>
                          <a:pt x="24" y="46"/>
                        </a:cubicBezTo>
                        <a:cubicBezTo>
                          <a:pt x="28" y="43"/>
                          <a:pt x="27" y="35"/>
                          <a:pt x="27" y="31"/>
                        </a:cubicBezTo>
                        <a:cubicBezTo>
                          <a:pt x="27" y="30"/>
                          <a:pt x="25" y="29"/>
                          <a:pt x="25" y="30"/>
                        </a:cubicBezTo>
                        <a:cubicBezTo>
                          <a:pt x="24" y="35"/>
                          <a:pt x="24" y="39"/>
                          <a:pt x="24" y="44"/>
                        </a:cubicBezTo>
                        <a:cubicBezTo>
                          <a:pt x="24" y="45"/>
                          <a:pt x="26" y="45"/>
                          <a:pt x="26" y="44"/>
                        </a:cubicBezTo>
                        <a:cubicBezTo>
                          <a:pt x="27" y="40"/>
                          <a:pt x="28" y="36"/>
                          <a:pt x="26" y="32"/>
                        </a:cubicBezTo>
                        <a:cubicBezTo>
                          <a:pt x="25" y="31"/>
                          <a:pt x="24" y="31"/>
                          <a:pt x="24" y="32"/>
                        </a:cubicBezTo>
                        <a:cubicBezTo>
                          <a:pt x="22" y="37"/>
                          <a:pt x="22" y="42"/>
                          <a:pt x="24" y="47"/>
                        </a:cubicBezTo>
                        <a:cubicBezTo>
                          <a:pt x="24" y="48"/>
                          <a:pt x="25" y="48"/>
                          <a:pt x="26" y="48"/>
                        </a:cubicBezTo>
                        <a:cubicBezTo>
                          <a:pt x="29" y="45"/>
                          <a:pt x="29" y="40"/>
                          <a:pt x="30" y="35"/>
                        </a:cubicBezTo>
                        <a:cubicBezTo>
                          <a:pt x="29" y="35"/>
                          <a:pt x="29" y="35"/>
                          <a:pt x="28" y="35"/>
                        </a:cubicBezTo>
                        <a:cubicBezTo>
                          <a:pt x="28" y="40"/>
                          <a:pt x="28" y="46"/>
                          <a:pt x="28" y="51"/>
                        </a:cubicBezTo>
                        <a:cubicBezTo>
                          <a:pt x="29" y="52"/>
                          <a:pt x="30" y="52"/>
                          <a:pt x="31" y="51"/>
                        </a:cubicBezTo>
                        <a:cubicBezTo>
                          <a:pt x="32" y="47"/>
                          <a:pt x="32" y="42"/>
                          <a:pt x="32" y="37"/>
                        </a:cubicBezTo>
                        <a:cubicBezTo>
                          <a:pt x="32" y="37"/>
                          <a:pt x="31" y="37"/>
                          <a:pt x="30" y="37"/>
                        </a:cubicBezTo>
                        <a:cubicBezTo>
                          <a:pt x="30" y="42"/>
                          <a:pt x="30" y="46"/>
                          <a:pt x="31" y="51"/>
                        </a:cubicBezTo>
                        <a:cubicBezTo>
                          <a:pt x="31" y="52"/>
                          <a:pt x="33" y="52"/>
                          <a:pt x="33" y="51"/>
                        </a:cubicBezTo>
                        <a:cubicBezTo>
                          <a:pt x="34" y="46"/>
                          <a:pt x="34" y="42"/>
                          <a:pt x="35" y="38"/>
                        </a:cubicBezTo>
                        <a:cubicBezTo>
                          <a:pt x="34" y="38"/>
                          <a:pt x="33" y="37"/>
                          <a:pt x="32" y="37"/>
                        </a:cubicBezTo>
                        <a:cubicBezTo>
                          <a:pt x="33" y="42"/>
                          <a:pt x="32" y="47"/>
                          <a:pt x="33" y="52"/>
                        </a:cubicBezTo>
                        <a:cubicBezTo>
                          <a:pt x="34" y="54"/>
                          <a:pt x="35" y="54"/>
                          <a:pt x="36" y="52"/>
                        </a:cubicBezTo>
                        <a:cubicBezTo>
                          <a:pt x="36" y="48"/>
                          <a:pt x="36" y="44"/>
                          <a:pt x="36" y="40"/>
                        </a:cubicBezTo>
                        <a:cubicBezTo>
                          <a:pt x="36" y="38"/>
                          <a:pt x="34" y="38"/>
                          <a:pt x="34" y="40"/>
                        </a:cubicBezTo>
                        <a:cubicBezTo>
                          <a:pt x="34" y="44"/>
                          <a:pt x="34" y="48"/>
                          <a:pt x="35" y="53"/>
                        </a:cubicBezTo>
                        <a:cubicBezTo>
                          <a:pt x="35" y="54"/>
                          <a:pt x="37" y="54"/>
                          <a:pt x="37" y="53"/>
                        </a:cubicBezTo>
                        <a:cubicBezTo>
                          <a:pt x="38" y="49"/>
                          <a:pt x="38" y="46"/>
                          <a:pt x="37" y="42"/>
                        </a:cubicBezTo>
                        <a:cubicBezTo>
                          <a:pt x="37" y="41"/>
                          <a:pt x="36" y="41"/>
                          <a:pt x="35" y="41"/>
                        </a:cubicBezTo>
                        <a:cubicBezTo>
                          <a:pt x="33" y="43"/>
                          <a:pt x="30" y="46"/>
                          <a:pt x="27" y="47"/>
                        </a:cubicBezTo>
                        <a:cubicBezTo>
                          <a:pt x="26" y="47"/>
                          <a:pt x="31" y="50"/>
                          <a:pt x="32" y="51"/>
                        </a:cubicBezTo>
                        <a:cubicBezTo>
                          <a:pt x="32" y="50"/>
                          <a:pt x="33" y="50"/>
                          <a:pt x="33" y="49"/>
                        </a:cubicBezTo>
                        <a:cubicBezTo>
                          <a:pt x="31" y="47"/>
                          <a:pt x="29" y="45"/>
                          <a:pt x="27" y="43"/>
                        </a:cubicBezTo>
                        <a:cubicBezTo>
                          <a:pt x="26" y="43"/>
                          <a:pt x="26" y="44"/>
                          <a:pt x="25" y="44"/>
                        </a:cubicBezTo>
                        <a:cubicBezTo>
                          <a:pt x="28" y="47"/>
                          <a:pt x="30" y="50"/>
                          <a:pt x="32" y="53"/>
                        </a:cubicBezTo>
                        <a:cubicBezTo>
                          <a:pt x="33" y="53"/>
                          <a:pt x="34" y="52"/>
                          <a:pt x="34" y="52"/>
                        </a:cubicBezTo>
                        <a:cubicBezTo>
                          <a:pt x="29" y="47"/>
                          <a:pt x="24" y="42"/>
                          <a:pt x="18" y="38"/>
                        </a:cubicBezTo>
                        <a:cubicBezTo>
                          <a:pt x="17" y="37"/>
                          <a:pt x="16" y="38"/>
                          <a:pt x="16" y="39"/>
                        </a:cubicBezTo>
                        <a:cubicBezTo>
                          <a:pt x="20" y="45"/>
                          <a:pt x="26" y="49"/>
                          <a:pt x="32" y="52"/>
                        </a:cubicBezTo>
                        <a:cubicBezTo>
                          <a:pt x="32" y="53"/>
                          <a:pt x="34" y="52"/>
                          <a:pt x="33" y="51"/>
                        </a:cubicBezTo>
                        <a:cubicBezTo>
                          <a:pt x="34" y="54"/>
                          <a:pt x="38" y="50"/>
                          <a:pt x="39" y="50"/>
                        </a:cubicBezTo>
                        <a:cubicBezTo>
                          <a:pt x="41" y="48"/>
                          <a:pt x="40" y="44"/>
                          <a:pt x="39" y="42"/>
                        </a:cubicBezTo>
                        <a:cubicBezTo>
                          <a:pt x="38" y="42"/>
                          <a:pt x="38" y="42"/>
                          <a:pt x="37" y="42"/>
                        </a:cubicBezTo>
                        <a:cubicBezTo>
                          <a:pt x="32" y="44"/>
                          <a:pt x="33" y="52"/>
                          <a:pt x="36" y="56"/>
                        </a:cubicBezTo>
                        <a:cubicBezTo>
                          <a:pt x="36" y="56"/>
                          <a:pt x="37" y="56"/>
                          <a:pt x="37" y="56"/>
                        </a:cubicBezTo>
                        <a:cubicBezTo>
                          <a:pt x="43" y="52"/>
                          <a:pt x="42" y="41"/>
                          <a:pt x="42" y="35"/>
                        </a:cubicBezTo>
                        <a:cubicBezTo>
                          <a:pt x="41" y="34"/>
                          <a:pt x="39" y="33"/>
                          <a:pt x="39" y="35"/>
                        </a:cubicBezTo>
                        <a:cubicBezTo>
                          <a:pt x="38" y="41"/>
                          <a:pt x="36" y="47"/>
                          <a:pt x="37" y="53"/>
                        </a:cubicBezTo>
                        <a:cubicBezTo>
                          <a:pt x="38" y="54"/>
                          <a:pt x="39" y="54"/>
                          <a:pt x="40" y="53"/>
                        </a:cubicBezTo>
                        <a:cubicBezTo>
                          <a:pt x="41" y="46"/>
                          <a:pt x="41" y="39"/>
                          <a:pt x="42" y="32"/>
                        </a:cubicBezTo>
                        <a:cubicBezTo>
                          <a:pt x="42" y="32"/>
                          <a:pt x="41" y="32"/>
                          <a:pt x="40" y="32"/>
                        </a:cubicBezTo>
                        <a:cubicBezTo>
                          <a:pt x="42" y="39"/>
                          <a:pt x="39" y="46"/>
                          <a:pt x="39" y="53"/>
                        </a:cubicBezTo>
                        <a:cubicBezTo>
                          <a:pt x="39" y="55"/>
                          <a:pt x="41" y="55"/>
                          <a:pt x="41" y="54"/>
                        </a:cubicBezTo>
                        <a:cubicBezTo>
                          <a:pt x="42" y="48"/>
                          <a:pt x="43" y="42"/>
                          <a:pt x="44" y="37"/>
                        </a:cubicBezTo>
                        <a:cubicBezTo>
                          <a:pt x="43" y="37"/>
                          <a:pt x="42" y="37"/>
                          <a:pt x="42" y="37"/>
                        </a:cubicBezTo>
                        <a:cubicBezTo>
                          <a:pt x="41" y="42"/>
                          <a:pt x="41" y="47"/>
                          <a:pt x="40" y="52"/>
                        </a:cubicBezTo>
                        <a:cubicBezTo>
                          <a:pt x="40" y="54"/>
                          <a:pt x="42" y="54"/>
                          <a:pt x="43" y="53"/>
                        </a:cubicBezTo>
                        <a:cubicBezTo>
                          <a:pt x="44" y="47"/>
                          <a:pt x="44" y="42"/>
                          <a:pt x="46" y="37"/>
                        </a:cubicBezTo>
                        <a:cubicBezTo>
                          <a:pt x="45" y="37"/>
                          <a:pt x="44" y="37"/>
                          <a:pt x="44" y="36"/>
                        </a:cubicBezTo>
                        <a:cubicBezTo>
                          <a:pt x="43" y="41"/>
                          <a:pt x="43" y="46"/>
                          <a:pt x="42" y="50"/>
                        </a:cubicBezTo>
                        <a:cubicBezTo>
                          <a:pt x="43" y="50"/>
                          <a:pt x="44" y="50"/>
                          <a:pt x="45" y="50"/>
                        </a:cubicBezTo>
                        <a:cubicBezTo>
                          <a:pt x="45" y="45"/>
                          <a:pt x="45" y="40"/>
                          <a:pt x="47" y="35"/>
                        </a:cubicBezTo>
                        <a:cubicBezTo>
                          <a:pt x="46" y="35"/>
                          <a:pt x="46" y="35"/>
                          <a:pt x="45" y="34"/>
                        </a:cubicBezTo>
                        <a:cubicBezTo>
                          <a:pt x="45" y="39"/>
                          <a:pt x="44" y="44"/>
                          <a:pt x="44" y="49"/>
                        </a:cubicBezTo>
                        <a:cubicBezTo>
                          <a:pt x="44" y="49"/>
                          <a:pt x="45" y="49"/>
                          <a:pt x="46" y="49"/>
                        </a:cubicBezTo>
                        <a:cubicBezTo>
                          <a:pt x="47" y="44"/>
                          <a:pt x="48" y="32"/>
                          <a:pt x="43" y="28"/>
                        </a:cubicBezTo>
                        <a:cubicBezTo>
                          <a:pt x="42" y="28"/>
                          <a:pt x="42" y="28"/>
                          <a:pt x="41" y="29"/>
                        </a:cubicBezTo>
                        <a:cubicBezTo>
                          <a:pt x="39" y="32"/>
                          <a:pt x="38" y="35"/>
                          <a:pt x="38" y="39"/>
                        </a:cubicBezTo>
                        <a:cubicBezTo>
                          <a:pt x="38" y="41"/>
                          <a:pt x="40" y="41"/>
                          <a:pt x="40" y="40"/>
                        </a:cubicBezTo>
                        <a:cubicBezTo>
                          <a:pt x="42" y="34"/>
                          <a:pt x="42" y="29"/>
                          <a:pt x="43" y="24"/>
                        </a:cubicBezTo>
                        <a:cubicBezTo>
                          <a:pt x="42" y="24"/>
                          <a:pt x="41" y="24"/>
                          <a:pt x="40" y="24"/>
                        </a:cubicBezTo>
                        <a:cubicBezTo>
                          <a:pt x="41" y="30"/>
                          <a:pt x="39" y="36"/>
                          <a:pt x="38" y="42"/>
                        </a:cubicBezTo>
                        <a:cubicBezTo>
                          <a:pt x="38" y="44"/>
                          <a:pt x="40" y="44"/>
                          <a:pt x="41" y="43"/>
                        </a:cubicBezTo>
                        <a:cubicBezTo>
                          <a:pt x="43" y="35"/>
                          <a:pt x="43" y="27"/>
                          <a:pt x="43" y="19"/>
                        </a:cubicBezTo>
                        <a:cubicBezTo>
                          <a:pt x="43" y="17"/>
                          <a:pt x="40" y="17"/>
                          <a:pt x="40" y="19"/>
                        </a:cubicBezTo>
                        <a:cubicBezTo>
                          <a:pt x="40" y="24"/>
                          <a:pt x="39" y="29"/>
                          <a:pt x="37" y="35"/>
                        </a:cubicBezTo>
                        <a:cubicBezTo>
                          <a:pt x="38" y="35"/>
                          <a:pt x="39" y="35"/>
                          <a:pt x="40" y="35"/>
                        </a:cubicBezTo>
                        <a:cubicBezTo>
                          <a:pt x="40" y="29"/>
                          <a:pt x="39" y="22"/>
                          <a:pt x="41" y="16"/>
                        </a:cubicBezTo>
                        <a:cubicBezTo>
                          <a:pt x="40" y="16"/>
                          <a:pt x="39" y="16"/>
                          <a:pt x="39" y="16"/>
                        </a:cubicBezTo>
                        <a:cubicBezTo>
                          <a:pt x="39" y="22"/>
                          <a:pt x="38" y="27"/>
                          <a:pt x="37" y="33"/>
                        </a:cubicBezTo>
                        <a:cubicBezTo>
                          <a:pt x="38" y="33"/>
                          <a:pt x="38" y="33"/>
                          <a:pt x="39" y="33"/>
                        </a:cubicBezTo>
                        <a:cubicBezTo>
                          <a:pt x="39" y="26"/>
                          <a:pt x="40" y="20"/>
                          <a:pt x="40" y="13"/>
                        </a:cubicBezTo>
                        <a:cubicBezTo>
                          <a:pt x="40" y="11"/>
                          <a:pt x="38" y="11"/>
                          <a:pt x="38" y="12"/>
                        </a:cubicBezTo>
                        <a:cubicBezTo>
                          <a:pt x="37" y="19"/>
                          <a:pt x="36" y="25"/>
                          <a:pt x="35" y="32"/>
                        </a:cubicBezTo>
                        <a:cubicBezTo>
                          <a:pt x="36" y="32"/>
                          <a:pt x="37" y="32"/>
                          <a:pt x="38" y="32"/>
                        </a:cubicBezTo>
                        <a:cubicBezTo>
                          <a:pt x="37" y="25"/>
                          <a:pt x="37" y="17"/>
                          <a:pt x="37" y="10"/>
                        </a:cubicBezTo>
                        <a:cubicBezTo>
                          <a:pt x="37" y="9"/>
                          <a:pt x="35" y="9"/>
                          <a:pt x="34" y="10"/>
                        </a:cubicBezTo>
                        <a:cubicBezTo>
                          <a:pt x="34" y="17"/>
                          <a:pt x="33" y="24"/>
                          <a:pt x="32" y="31"/>
                        </a:cubicBezTo>
                        <a:cubicBezTo>
                          <a:pt x="32" y="31"/>
                          <a:pt x="33" y="31"/>
                          <a:pt x="34" y="31"/>
                        </a:cubicBezTo>
                        <a:cubicBezTo>
                          <a:pt x="33" y="25"/>
                          <a:pt x="34" y="18"/>
                          <a:pt x="34" y="12"/>
                        </a:cubicBezTo>
                        <a:cubicBezTo>
                          <a:pt x="34" y="10"/>
                          <a:pt x="32" y="10"/>
                          <a:pt x="32" y="12"/>
                        </a:cubicBezTo>
                        <a:cubicBezTo>
                          <a:pt x="31" y="18"/>
                          <a:pt x="30" y="24"/>
                          <a:pt x="29" y="31"/>
                        </a:cubicBezTo>
                        <a:cubicBezTo>
                          <a:pt x="30" y="31"/>
                          <a:pt x="30" y="31"/>
                          <a:pt x="31" y="31"/>
                        </a:cubicBezTo>
                        <a:cubicBezTo>
                          <a:pt x="31" y="25"/>
                          <a:pt x="32" y="19"/>
                          <a:pt x="32" y="13"/>
                        </a:cubicBezTo>
                        <a:cubicBezTo>
                          <a:pt x="32" y="11"/>
                          <a:pt x="30" y="11"/>
                          <a:pt x="30" y="12"/>
                        </a:cubicBezTo>
                        <a:cubicBezTo>
                          <a:pt x="29" y="17"/>
                          <a:pt x="28" y="23"/>
                          <a:pt x="26" y="27"/>
                        </a:cubicBezTo>
                        <a:cubicBezTo>
                          <a:pt x="27" y="28"/>
                          <a:pt x="28" y="28"/>
                          <a:pt x="29" y="28"/>
                        </a:cubicBezTo>
                        <a:cubicBezTo>
                          <a:pt x="29" y="22"/>
                          <a:pt x="29" y="17"/>
                          <a:pt x="30" y="11"/>
                        </a:cubicBezTo>
                        <a:cubicBezTo>
                          <a:pt x="30" y="10"/>
                          <a:pt x="28" y="10"/>
                          <a:pt x="28" y="11"/>
                        </a:cubicBezTo>
                        <a:cubicBezTo>
                          <a:pt x="27" y="17"/>
                          <a:pt x="26" y="22"/>
                          <a:pt x="25" y="28"/>
                        </a:cubicBezTo>
                        <a:cubicBezTo>
                          <a:pt x="25" y="28"/>
                          <a:pt x="26" y="28"/>
                          <a:pt x="27" y="28"/>
                        </a:cubicBezTo>
                        <a:cubicBezTo>
                          <a:pt x="27" y="22"/>
                          <a:pt x="27" y="17"/>
                          <a:pt x="27" y="11"/>
                        </a:cubicBezTo>
                        <a:cubicBezTo>
                          <a:pt x="27" y="10"/>
                          <a:pt x="25" y="9"/>
                          <a:pt x="25" y="10"/>
                        </a:cubicBezTo>
                        <a:cubicBezTo>
                          <a:pt x="23" y="14"/>
                          <a:pt x="22" y="19"/>
                          <a:pt x="21" y="23"/>
                        </a:cubicBezTo>
                        <a:cubicBezTo>
                          <a:pt x="22" y="23"/>
                          <a:pt x="23" y="23"/>
                          <a:pt x="23" y="23"/>
                        </a:cubicBezTo>
                        <a:cubicBezTo>
                          <a:pt x="22" y="18"/>
                          <a:pt x="24" y="13"/>
                          <a:pt x="23" y="7"/>
                        </a:cubicBezTo>
                        <a:cubicBezTo>
                          <a:pt x="22" y="6"/>
                          <a:pt x="21" y="6"/>
                          <a:pt x="20" y="7"/>
                        </a:cubicBezTo>
                        <a:cubicBezTo>
                          <a:pt x="19" y="12"/>
                          <a:pt x="18" y="16"/>
                          <a:pt x="17" y="21"/>
                        </a:cubicBezTo>
                        <a:cubicBezTo>
                          <a:pt x="17" y="22"/>
                          <a:pt x="19" y="23"/>
                          <a:pt x="19" y="22"/>
                        </a:cubicBezTo>
                        <a:cubicBezTo>
                          <a:pt x="20" y="20"/>
                          <a:pt x="20" y="19"/>
                          <a:pt x="20" y="18"/>
                        </a:cubicBezTo>
                        <a:cubicBezTo>
                          <a:pt x="21" y="16"/>
                          <a:pt x="18" y="16"/>
                          <a:pt x="18" y="17"/>
                        </a:cubicBezTo>
                        <a:cubicBezTo>
                          <a:pt x="18" y="18"/>
                          <a:pt x="17" y="20"/>
                          <a:pt x="17" y="21"/>
                        </a:cubicBezTo>
                        <a:cubicBezTo>
                          <a:pt x="18" y="21"/>
                          <a:pt x="19" y="21"/>
                          <a:pt x="19" y="22"/>
                        </a:cubicBezTo>
                        <a:cubicBezTo>
                          <a:pt x="20" y="17"/>
                          <a:pt x="21" y="12"/>
                          <a:pt x="23" y="8"/>
                        </a:cubicBezTo>
                        <a:cubicBezTo>
                          <a:pt x="22" y="8"/>
                          <a:pt x="21" y="8"/>
                          <a:pt x="20" y="8"/>
                        </a:cubicBezTo>
                        <a:cubicBezTo>
                          <a:pt x="22" y="13"/>
                          <a:pt x="20" y="19"/>
                          <a:pt x="21" y="24"/>
                        </a:cubicBezTo>
                        <a:cubicBezTo>
                          <a:pt x="21" y="25"/>
                          <a:pt x="23" y="25"/>
                          <a:pt x="23" y="24"/>
                        </a:cubicBezTo>
                        <a:cubicBezTo>
                          <a:pt x="24" y="20"/>
                          <a:pt x="25" y="15"/>
                          <a:pt x="27" y="11"/>
                        </a:cubicBezTo>
                        <a:cubicBezTo>
                          <a:pt x="26" y="11"/>
                          <a:pt x="25" y="11"/>
                          <a:pt x="25" y="11"/>
                        </a:cubicBezTo>
                        <a:cubicBezTo>
                          <a:pt x="25" y="17"/>
                          <a:pt x="25" y="22"/>
                          <a:pt x="25" y="28"/>
                        </a:cubicBezTo>
                        <a:cubicBezTo>
                          <a:pt x="25" y="29"/>
                          <a:pt x="27" y="30"/>
                          <a:pt x="27" y="28"/>
                        </a:cubicBezTo>
                        <a:cubicBezTo>
                          <a:pt x="28" y="23"/>
                          <a:pt x="29" y="17"/>
                          <a:pt x="30" y="12"/>
                        </a:cubicBezTo>
                        <a:cubicBezTo>
                          <a:pt x="29" y="12"/>
                          <a:pt x="28" y="12"/>
                          <a:pt x="28" y="11"/>
                        </a:cubicBezTo>
                        <a:cubicBezTo>
                          <a:pt x="27" y="17"/>
                          <a:pt x="26" y="22"/>
                          <a:pt x="26" y="28"/>
                        </a:cubicBezTo>
                        <a:cubicBezTo>
                          <a:pt x="26" y="29"/>
                          <a:pt x="28" y="29"/>
                          <a:pt x="29" y="28"/>
                        </a:cubicBezTo>
                        <a:cubicBezTo>
                          <a:pt x="31" y="23"/>
                          <a:pt x="31" y="18"/>
                          <a:pt x="32" y="13"/>
                        </a:cubicBezTo>
                        <a:cubicBezTo>
                          <a:pt x="32" y="13"/>
                          <a:pt x="31" y="13"/>
                          <a:pt x="30" y="13"/>
                        </a:cubicBezTo>
                        <a:cubicBezTo>
                          <a:pt x="30" y="19"/>
                          <a:pt x="29" y="25"/>
                          <a:pt x="29" y="31"/>
                        </a:cubicBezTo>
                        <a:cubicBezTo>
                          <a:pt x="29" y="32"/>
                          <a:pt x="31" y="32"/>
                          <a:pt x="31" y="31"/>
                        </a:cubicBezTo>
                        <a:cubicBezTo>
                          <a:pt x="33" y="25"/>
                          <a:pt x="34" y="18"/>
                          <a:pt x="34" y="12"/>
                        </a:cubicBezTo>
                        <a:cubicBezTo>
                          <a:pt x="33" y="12"/>
                          <a:pt x="32" y="12"/>
                          <a:pt x="32" y="12"/>
                        </a:cubicBezTo>
                        <a:cubicBezTo>
                          <a:pt x="32" y="18"/>
                          <a:pt x="31" y="25"/>
                          <a:pt x="32" y="31"/>
                        </a:cubicBezTo>
                        <a:cubicBezTo>
                          <a:pt x="32" y="32"/>
                          <a:pt x="34" y="33"/>
                          <a:pt x="34" y="31"/>
                        </a:cubicBezTo>
                        <a:cubicBezTo>
                          <a:pt x="35" y="24"/>
                          <a:pt x="36" y="17"/>
                          <a:pt x="37" y="10"/>
                        </a:cubicBezTo>
                        <a:cubicBezTo>
                          <a:pt x="36" y="10"/>
                          <a:pt x="35" y="10"/>
                          <a:pt x="34" y="10"/>
                        </a:cubicBezTo>
                        <a:cubicBezTo>
                          <a:pt x="35" y="17"/>
                          <a:pt x="35" y="25"/>
                          <a:pt x="35" y="32"/>
                        </a:cubicBezTo>
                        <a:cubicBezTo>
                          <a:pt x="35" y="33"/>
                          <a:pt x="37" y="34"/>
                          <a:pt x="38" y="32"/>
                        </a:cubicBezTo>
                        <a:cubicBezTo>
                          <a:pt x="39" y="26"/>
                          <a:pt x="39" y="19"/>
                          <a:pt x="40" y="13"/>
                        </a:cubicBezTo>
                        <a:cubicBezTo>
                          <a:pt x="39" y="13"/>
                          <a:pt x="38" y="13"/>
                          <a:pt x="38" y="13"/>
                        </a:cubicBezTo>
                        <a:cubicBezTo>
                          <a:pt x="37" y="20"/>
                          <a:pt x="37" y="26"/>
                          <a:pt x="37" y="33"/>
                        </a:cubicBezTo>
                        <a:cubicBezTo>
                          <a:pt x="37" y="35"/>
                          <a:pt x="39" y="35"/>
                          <a:pt x="39" y="34"/>
                        </a:cubicBezTo>
                        <a:cubicBezTo>
                          <a:pt x="40" y="28"/>
                          <a:pt x="41" y="22"/>
                          <a:pt x="41" y="16"/>
                        </a:cubicBezTo>
                        <a:cubicBezTo>
                          <a:pt x="41" y="14"/>
                          <a:pt x="39" y="14"/>
                          <a:pt x="39" y="15"/>
                        </a:cubicBezTo>
                        <a:cubicBezTo>
                          <a:pt x="37" y="22"/>
                          <a:pt x="38" y="29"/>
                          <a:pt x="37" y="35"/>
                        </a:cubicBezTo>
                        <a:cubicBezTo>
                          <a:pt x="37" y="36"/>
                          <a:pt x="39" y="37"/>
                          <a:pt x="40" y="35"/>
                        </a:cubicBezTo>
                        <a:cubicBezTo>
                          <a:pt x="41" y="30"/>
                          <a:pt x="42" y="24"/>
                          <a:pt x="43" y="19"/>
                        </a:cubicBezTo>
                        <a:cubicBezTo>
                          <a:pt x="42" y="19"/>
                          <a:pt x="41" y="19"/>
                          <a:pt x="40" y="19"/>
                        </a:cubicBezTo>
                        <a:cubicBezTo>
                          <a:pt x="40" y="27"/>
                          <a:pt x="41" y="35"/>
                          <a:pt x="38" y="42"/>
                        </a:cubicBezTo>
                        <a:cubicBezTo>
                          <a:pt x="39" y="43"/>
                          <a:pt x="40" y="43"/>
                          <a:pt x="41" y="43"/>
                        </a:cubicBezTo>
                        <a:cubicBezTo>
                          <a:pt x="42" y="36"/>
                          <a:pt x="43" y="30"/>
                          <a:pt x="43" y="24"/>
                        </a:cubicBezTo>
                        <a:cubicBezTo>
                          <a:pt x="43" y="22"/>
                          <a:pt x="40" y="22"/>
                          <a:pt x="40" y="24"/>
                        </a:cubicBezTo>
                        <a:cubicBezTo>
                          <a:pt x="40" y="29"/>
                          <a:pt x="40" y="34"/>
                          <a:pt x="38" y="39"/>
                        </a:cubicBezTo>
                        <a:cubicBezTo>
                          <a:pt x="39" y="39"/>
                          <a:pt x="39" y="39"/>
                          <a:pt x="40" y="39"/>
                        </a:cubicBezTo>
                        <a:cubicBezTo>
                          <a:pt x="40" y="36"/>
                          <a:pt x="41" y="34"/>
                          <a:pt x="43" y="32"/>
                        </a:cubicBezTo>
                        <a:cubicBezTo>
                          <a:pt x="44" y="35"/>
                          <a:pt x="44" y="38"/>
                          <a:pt x="44" y="40"/>
                        </a:cubicBezTo>
                        <a:cubicBezTo>
                          <a:pt x="44" y="43"/>
                          <a:pt x="44" y="46"/>
                          <a:pt x="44" y="49"/>
                        </a:cubicBezTo>
                        <a:cubicBezTo>
                          <a:pt x="44" y="50"/>
                          <a:pt x="46" y="51"/>
                          <a:pt x="46" y="49"/>
                        </a:cubicBezTo>
                        <a:cubicBezTo>
                          <a:pt x="47" y="44"/>
                          <a:pt x="47" y="40"/>
                          <a:pt x="47" y="34"/>
                        </a:cubicBezTo>
                        <a:cubicBezTo>
                          <a:pt x="47" y="33"/>
                          <a:pt x="45" y="33"/>
                          <a:pt x="45" y="34"/>
                        </a:cubicBezTo>
                        <a:cubicBezTo>
                          <a:pt x="42" y="39"/>
                          <a:pt x="42" y="45"/>
                          <a:pt x="42" y="50"/>
                        </a:cubicBezTo>
                        <a:cubicBezTo>
                          <a:pt x="42" y="52"/>
                          <a:pt x="44" y="52"/>
                          <a:pt x="45" y="50"/>
                        </a:cubicBezTo>
                        <a:cubicBezTo>
                          <a:pt x="45" y="46"/>
                          <a:pt x="46" y="41"/>
                          <a:pt x="46" y="36"/>
                        </a:cubicBezTo>
                        <a:cubicBezTo>
                          <a:pt x="46" y="35"/>
                          <a:pt x="44" y="35"/>
                          <a:pt x="44" y="36"/>
                        </a:cubicBezTo>
                        <a:cubicBezTo>
                          <a:pt x="42" y="41"/>
                          <a:pt x="42" y="47"/>
                          <a:pt x="40" y="52"/>
                        </a:cubicBezTo>
                        <a:cubicBezTo>
                          <a:pt x="41" y="52"/>
                          <a:pt x="42" y="52"/>
                          <a:pt x="43" y="52"/>
                        </a:cubicBezTo>
                        <a:cubicBezTo>
                          <a:pt x="43" y="47"/>
                          <a:pt x="44" y="42"/>
                          <a:pt x="44" y="37"/>
                        </a:cubicBezTo>
                        <a:cubicBezTo>
                          <a:pt x="44" y="35"/>
                          <a:pt x="42" y="35"/>
                          <a:pt x="42" y="36"/>
                        </a:cubicBezTo>
                        <a:cubicBezTo>
                          <a:pt x="40" y="42"/>
                          <a:pt x="40" y="48"/>
                          <a:pt x="39" y="53"/>
                        </a:cubicBezTo>
                        <a:cubicBezTo>
                          <a:pt x="40" y="53"/>
                          <a:pt x="40" y="53"/>
                          <a:pt x="41" y="53"/>
                        </a:cubicBezTo>
                        <a:cubicBezTo>
                          <a:pt x="42" y="46"/>
                          <a:pt x="44" y="39"/>
                          <a:pt x="42" y="32"/>
                        </a:cubicBezTo>
                        <a:cubicBezTo>
                          <a:pt x="42" y="31"/>
                          <a:pt x="40" y="31"/>
                          <a:pt x="40" y="32"/>
                        </a:cubicBezTo>
                        <a:cubicBezTo>
                          <a:pt x="39" y="39"/>
                          <a:pt x="39" y="46"/>
                          <a:pt x="37" y="52"/>
                        </a:cubicBezTo>
                        <a:cubicBezTo>
                          <a:pt x="38" y="52"/>
                          <a:pt x="39" y="52"/>
                          <a:pt x="40" y="52"/>
                        </a:cubicBezTo>
                        <a:cubicBezTo>
                          <a:pt x="38" y="47"/>
                          <a:pt x="40" y="41"/>
                          <a:pt x="41" y="35"/>
                        </a:cubicBezTo>
                        <a:cubicBezTo>
                          <a:pt x="41" y="35"/>
                          <a:pt x="40" y="35"/>
                          <a:pt x="39" y="35"/>
                        </a:cubicBezTo>
                        <a:cubicBezTo>
                          <a:pt x="39" y="38"/>
                          <a:pt x="39" y="41"/>
                          <a:pt x="39" y="44"/>
                        </a:cubicBezTo>
                        <a:cubicBezTo>
                          <a:pt x="39" y="46"/>
                          <a:pt x="39" y="48"/>
                          <a:pt x="39" y="50"/>
                        </a:cubicBezTo>
                        <a:cubicBezTo>
                          <a:pt x="38" y="50"/>
                          <a:pt x="37" y="50"/>
                          <a:pt x="36" y="51"/>
                        </a:cubicBezTo>
                        <a:cubicBezTo>
                          <a:pt x="37" y="46"/>
                          <a:pt x="36" y="45"/>
                          <a:pt x="33" y="50"/>
                        </a:cubicBezTo>
                        <a:cubicBezTo>
                          <a:pt x="32" y="49"/>
                          <a:pt x="31" y="50"/>
                          <a:pt x="31" y="51"/>
                        </a:cubicBezTo>
                        <a:cubicBezTo>
                          <a:pt x="31" y="47"/>
                          <a:pt x="21" y="42"/>
                          <a:pt x="18" y="38"/>
                        </a:cubicBezTo>
                        <a:cubicBezTo>
                          <a:pt x="18" y="38"/>
                          <a:pt x="17" y="39"/>
                          <a:pt x="17" y="39"/>
                        </a:cubicBezTo>
                        <a:cubicBezTo>
                          <a:pt x="22" y="44"/>
                          <a:pt x="27" y="49"/>
                          <a:pt x="33" y="53"/>
                        </a:cubicBezTo>
                        <a:cubicBezTo>
                          <a:pt x="34" y="54"/>
                          <a:pt x="35" y="53"/>
                          <a:pt x="34" y="52"/>
                        </a:cubicBezTo>
                        <a:cubicBezTo>
                          <a:pt x="32" y="49"/>
                          <a:pt x="30" y="46"/>
                          <a:pt x="27" y="43"/>
                        </a:cubicBezTo>
                        <a:cubicBezTo>
                          <a:pt x="26" y="42"/>
                          <a:pt x="24" y="43"/>
                          <a:pt x="25" y="44"/>
                        </a:cubicBezTo>
                        <a:cubicBezTo>
                          <a:pt x="27" y="47"/>
                          <a:pt x="29" y="49"/>
                          <a:pt x="32" y="51"/>
                        </a:cubicBezTo>
                        <a:cubicBezTo>
                          <a:pt x="33" y="52"/>
                          <a:pt x="34" y="50"/>
                          <a:pt x="33" y="49"/>
                        </a:cubicBezTo>
                        <a:cubicBezTo>
                          <a:pt x="31" y="47"/>
                          <a:pt x="23" y="40"/>
                          <a:pt x="23" y="47"/>
                        </a:cubicBezTo>
                        <a:cubicBezTo>
                          <a:pt x="23" y="55"/>
                          <a:pt x="39" y="37"/>
                          <a:pt x="35" y="52"/>
                        </a:cubicBezTo>
                        <a:cubicBezTo>
                          <a:pt x="36" y="52"/>
                          <a:pt x="36" y="52"/>
                          <a:pt x="37" y="52"/>
                        </a:cubicBezTo>
                        <a:cubicBezTo>
                          <a:pt x="36" y="48"/>
                          <a:pt x="36" y="44"/>
                          <a:pt x="36" y="40"/>
                        </a:cubicBezTo>
                        <a:cubicBezTo>
                          <a:pt x="35" y="40"/>
                          <a:pt x="35" y="40"/>
                          <a:pt x="34" y="40"/>
                        </a:cubicBezTo>
                        <a:cubicBezTo>
                          <a:pt x="34" y="44"/>
                          <a:pt x="34" y="48"/>
                          <a:pt x="33" y="52"/>
                        </a:cubicBezTo>
                        <a:cubicBezTo>
                          <a:pt x="34" y="52"/>
                          <a:pt x="35" y="52"/>
                          <a:pt x="36" y="52"/>
                        </a:cubicBezTo>
                        <a:cubicBezTo>
                          <a:pt x="34" y="47"/>
                          <a:pt x="35" y="42"/>
                          <a:pt x="35" y="37"/>
                        </a:cubicBezTo>
                        <a:cubicBezTo>
                          <a:pt x="34" y="36"/>
                          <a:pt x="32" y="36"/>
                          <a:pt x="32" y="37"/>
                        </a:cubicBezTo>
                        <a:cubicBezTo>
                          <a:pt x="32" y="41"/>
                          <a:pt x="32" y="46"/>
                          <a:pt x="31" y="50"/>
                        </a:cubicBezTo>
                        <a:cubicBezTo>
                          <a:pt x="32" y="50"/>
                          <a:pt x="32" y="50"/>
                          <a:pt x="33" y="51"/>
                        </a:cubicBezTo>
                        <a:cubicBezTo>
                          <a:pt x="33" y="46"/>
                          <a:pt x="33" y="42"/>
                          <a:pt x="32" y="37"/>
                        </a:cubicBezTo>
                        <a:cubicBezTo>
                          <a:pt x="32" y="36"/>
                          <a:pt x="30" y="36"/>
                          <a:pt x="30" y="37"/>
                        </a:cubicBezTo>
                        <a:cubicBezTo>
                          <a:pt x="30" y="42"/>
                          <a:pt x="29" y="46"/>
                          <a:pt x="28" y="50"/>
                        </a:cubicBezTo>
                        <a:cubicBezTo>
                          <a:pt x="29" y="51"/>
                          <a:pt x="30" y="51"/>
                          <a:pt x="31" y="51"/>
                        </a:cubicBezTo>
                        <a:cubicBezTo>
                          <a:pt x="30" y="46"/>
                          <a:pt x="30" y="40"/>
                          <a:pt x="30" y="35"/>
                        </a:cubicBezTo>
                        <a:cubicBezTo>
                          <a:pt x="30" y="34"/>
                          <a:pt x="28" y="34"/>
                          <a:pt x="28" y="35"/>
                        </a:cubicBezTo>
                        <a:cubicBezTo>
                          <a:pt x="28" y="36"/>
                          <a:pt x="28" y="36"/>
                          <a:pt x="27" y="37"/>
                        </a:cubicBezTo>
                        <a:cubicBezTo>
                          <a:pt x="28" y="41"/>
                          <a:pt x="27" y="42"/>
                          <a:pt x="25" y="41"/>
                        </a:cubicBezTo>
                        <a:cubicBezTo>
                          <a:pt x="26" y="35"/>
                          <a:pt x="26" y="33"/>
                          <a:pt x="25" y="38"/>
                        </a:cubicBezTo>
                        <a:cubicBezTo>
                          <a:pt x="24" y="40"/>
                          <a:pt x="24" y="42"/>
                          <a:pt x="24" y="44"/>
                        </a:cubicBezTo>
                        <a:cubicBezTo>
                          <a:pt x="25" y="44"/>
                          <a:pt x="25" y="44"/>
                          <a:pt x="26" y="44"/>
                        </a:cubicBezTo>
                        <a:cubicBezTo>
                          <a:pt x="26" y="39"/>
                          <a:pt x="26" y="35"/>
                          <a:pt x="27" y="31"/>
                        </a:cubicBezTo>
                        <a:cubicBezTo>
                          <a:pt x="26" y="31"/>
                          <a:pt x="26" y="31"/>
                          <a:pt x="25" y="31"/>
                        </a:cubicBezTo>
                        <a:cubicBezTo>
                          <a:pt x="25" y="34"/>
                          <a:pt x="25" y="38"/>
                          <a:pt x="24" y="42"/>
                        </a:cubicBezTo>
                        <a:cubicBezTo>
                          <a:pt x="23" y="39"/>
                          <a:pt x="23" y="36"/>
                          <a:pt x="23" y="33"/>
                        </a:cubicBezTo>
                        <a:cubicBezTo>
                          <a:pt x="23" y="29"/>
                          <a:pt x="23" y="25"/>
                          <a:pt x="22" y="21"/>
                        </a:cubicBezTo>
                        <a:cubicBezTo>
                          <a:pt x="22" y="21"/>
                          <a:pt x="21" y="20"/>
                          <a:pt x="20" y="21"/>
                        </a:cubicBezTo>
                        <a:cubicBezTo>
                          <a:pt x="19" y="22"/>
                          <a:pt x="18" y="27"/>
                          <a:pt x="18" y="25"/>
                        </a:cubicBezTo>
                        <a:cubicBezTo>
                          <a:pt x="19" y="20"/>
                          <a:pt x="21" y="15"/>
                          <a:pt x="21" y="10"/>
                        </a:cubicBezTo>
                        <a:cubicBezTo>
                          <a:pt x="21" y="9"/>
                          <a:pt x="20" y="8"/>
                          <a:pt x="19" y="9"/>
                        </a:cubicBezTo>
                        <a:cubicBezTo>
                          <a:pt x="15" y="12"/>
                          <a:pt x="9" y="25"/>
                          <a:pt x="11" y="30"/>
                        </a:cubicBezTo>
                        <a:cubicBezTo>
                          <a:pt x="11" y="30"/>
                          <a:pt x="13" y="31"/>
                          <a:pt x="13" y="30"/>
                        </a:cubicBezTo>
                        <a:cubicBezTo>
                          <a:pt x="16" y="23"/>
                          <a:pt x="18" y="16"/>
                          <a:pt x="21" y="10"/>
                        </a:cubicBezTo>
                        <a:cubicBezTo>
                          <a:pt x="21" y="10"/>
                          <a:pt x="20" y="9"/>
                          <a:pt x="19" y="9"/>
                        </a:cubicBezTo>
                        <a:cubicBezTo>
                          <a:pt x="18" y="17"/>
                          <a:pt x="16" y="24"/>
                          <a:pt x="17" y="31"/>
                        </a:cubicBezTo>
                        <a:cubicBezTo>
                          <a:pt x="17" y="32"/>
                          <a:pt x="18" y="33"/>
                          <a:pt x="19" y="32"/>
                        </a:cubicBezTo>
                        <a:cubicBezTo>
                          <a:pt x="22" y="27"/>
                          <a:pt x="23" y="21"/>
                          <a:pt x="24" y="15"/>
                        </a:cubicBezTo>
                        <a:cubicBezTo>
                          <a:pt x="23" y="15"/>
                          <a:pt x="22" y="15"/>
                          <a:pt x="22" y="15"/>
                        </a:cubicBezTo>
                        <a:cubicBezTo>
                          <a:pt x="21" y="22"/>
                          <a:pt x="20" y="30"/>
                          <a:pt x="19" y="38"/>
                        </a:cubicBezTo>
                        <a:cubicBezTo>
                          <a:pt x="20" y="38"/>
                          <a:pt x="21" y="38"/>
                          <a:pt x="22" y="38"/>
                        </a:cubicBezTo>
                        <a:cubicBezTo>
                          <a:pt x="21" y="34"/>
                          <a:pt x="22" y="29"/>
                          <a:pt x="22" y="25"/>
                        </a:cubicBezTo>
                        <a:cubicBezTo>
                          <a:pt x="22" y="25"/>
                          <a:pt x="24" y="16"/>
                          <a:pt x="25" y="19"/>
                        </a:cubicBezTo>
                        <a:cubicBezTo>
                          <a:pt x="26" y="23"/>
                          <a:pt x="26" y="27"/>
                          <a:pt x="27" y="32"/>
                        </a:cubicBezTo>
                        <a:cubicBezTo>
                          <a:pt x="27" y="34"/>
                          <a:pt x="27" y="40"/>
                          <a:pt x="31" y="41"/>
                        </a:cubicBezTo>
                        <a:cubicBezTo>
                          <a:pt x="31" y="41"/>
                          <a:pt x="32" y="40"/>
                          <a:pt x="32" y="40"/>
                        </a:cubicBezTo>
                        <a:cubicBezTo>
                          <a:pt x="33" y="32"/>
                          <a:pt x="33" y="25"/>
                          <a:pt x="34" y="17"/>
                        </a:cubicBezTo>
                        <a:cubicBezTo>
                          <a:pt x="33" y="17"/>
                          <a:pt x="33" y="17"/>
                          <a:pt x="32" y="17"/>
                        </a:cubicBezTo>
                        <a:cubicBezTo>
                          <a:pt x="32" y="24"/>
                          <a:pt x="33" y="30"/>
                          <a:pt x="33" y="37"/>
                        </a:cubicBezTo>
                        <a:cubicBezTo>
                          <a:pt x="34" y="37"/>
                          <a:pt x="34" y="37"/>
                          <a:pt x="35" y="37"/>
                        </a:cubicBezTo>
                        <a:cubicBezTo>
                          <a:pt x="34" y="30"/>
                          <a:pt x="34" y="24"/>
                          <a:pt x="34" y="17"/>
                        </a:cubicBezTo>
                        <a:cubicBezTo>
                          <a:pt x="33" y="17"/>
                          <a:pt x="32" y="17"/>
                          <a:pt x="31" y="17"/>
                        </a:cubicBezTo>
                        <a:cubicBezTo>
                          <a:pt x="34" y="24"/>
                          <a:pt x="36" y="33"/>
                          <a:pt x="34" y="40"/>
                        </a:cubicBezTo>
                        <a:cubicBezTo>
                          <a:pt x="33" y="46"/>
                          <a:pt x="25" y="29"/>
                          <a:pt x="26" y="31"/>
                        </a:cubicBezTo>
                        <a:cubicBezTo>
                          <a:pt x="25" y="30"/>
                          <a:pt x="25" y="30"/>
                          <a:pt x="25" y="29"/>
                        </a:cubicBezTo>
                        <a:cubicBezTo>
                          <a:pt x="22" y="22"/>
                          <a:pt x="26" y="21"/>
                          <a:pt x="37" y="26"/>
                        </a:cubicBezTo>
                        <a:cubicBezTo>
                          <a:pt x="38" y="30"/>
                          <a:pt x="38" y="35"/>
                          <a:pt x="37" y="39"/>
                        </a:cubicBezTo>
                        <a:cubicBezTo>
                          <a:pt x="30" y="43"/>
                          <a:pt x="25" y="43"/>
                          <a:pt x="23" y="38"/>
                        </a:cubicBezTo>
                        <a:cubicBezTo>
                          <a:pt x="23" y="37"/>
                          <a:pt x="22" y="35"/>
                          <a:pt x="22" y="33"/>
                        </a:cubicBezTo>
                        <a:cubicBezTo>
                          <a:pt x="21" y="32"/>
                          <a:pt x="21" y="31"/>
                          <a:pt x="21" y="30"/>
                        </a:cubicBezTo>
                        <a:cubicBezTo>
                          <a:pt x="20" y="24"/>
                          <a:pt x="24" y="22"/>
                          <a:pt x="33" y="24"/>
                        </a:cubicBezTo>
                        <a:cubicBezTo>
                          <a:pt x="35" y="26"/>
                          <a:pt x="35" y="30"/>
                          <a:pt x="35" y="33"/>
                        </a:cubicBezTo>
                        <a:cubicBezTo>
                          <a:pt x="35" y="36"/>
                          <a:pt x="33" y="47"/>
                          <a:pt x="26" y="42"/>
                        </a:cubicBezTo>
                        <a:cubicBezTo>
                          <a:pt x="22" y="39"/>
                          <a:pt x="21" y="31"/>
                          <a:pt x="20" y="27"/>
                        </a:cubicBezTo>
                        <a:cubicBezTo>
                          <a:pt x="20" y="26"/>
                          <a:pt x="20" y="25"/>
                          <a:pt x="20" y="25"/>
                        </a:cubicBezTo>
                        <a:cubicBezTo>
                          <a:pt x="28" y="22"/>
                          <a:pt x="32" y="25"/>
                          <a:pt x="31" y="31"/>
                        </a:cubicBezTo>
                        <a:cubicBezTo>
                          <a:pt x="31" y="32"/>
                          <a:pt x="31" y="46"/>
                          <a:pt x="26" y="41"/>
                        </a:cubicBezTo>
                        <a:cubicBezTo>
                          <a:pt x="22" y="38"/>
                          <a:pt x="21" y="32"/>
                          <a:pt x="20" y="28"/>
                        </a:cubicBezTo>
                        <a:cubicBezTo>
                          <a:pt x="20" y="27"/>
                          <a:pt x="20" y="26"/>
                          <a:pt x="20" y="26"/>
                        </a:cubicBezTo>
                        <a:cubicBezTo>
                          <a:pt x="20" y="22"/>
                          <a:pt x="22" y="22"/>
                          <a:pt x="27" y="24"/>
                        </a:cubicBezTo>
                        <a:cubicBezTo>
                          <a:pt x="28" y="26"/>
                          <a:pt x="29" y="29"/>
                          <a:pt x="29" y="32"/>
                        </a:cubicBezTo>
                        <a:cubicBezTo>
                          <a:pt x="29" y="32"/>
                          <a:pt x="29" y="33"/>
                          <a:pt x="30" y="34"/>
                        </a:cubicBezTo>
                        <a:cubicBezTo>
                          <a:pt x="30" y="37"/>
                          <a:pt x="29" y="38"/>
                          <a:pt x="24" y="37"/>
                        </a:cubicBezTo>
                        <a:cubicBezTo>
                          <a:pt x="23" y="34"/>
                          <a:pt x="23" y="30"/>
                          <a:pt x="23" y="27"/>
                        </a:cubicBezTo>
                        <a:cubicBezTo>
                          <a:pt x="23" y="18"/>
                          <a:pt x="25" y="23"/>
                          <a:pt x="26" y="28"/>
                        </a:cubicBezTo>
                        <a:cubicBezTo>
                          <a:pt x="27" y="31"/>
                          <a:pt x="28" y="34"/>
                          <a:pt x="28" y="37"/>
                        </a:cubicBezTo>
                        <a:cubicBezTo>
                          <a:pt x="28" y="43"/>
                          <a:pt x="24" y="34"/>
                          <a:pt x="23" y="33"/>
                        </a:cubicBezTo>
                        <a:cubicBezTo>
                          <a:pt x="22" y="28"/>
                          <a:pt x="23" y="22"/>
                          <a:pt x="20" y="19"/>
                        </a:cubicBezTo>
                        <a:cubicBezTo>
                          <a:pt x="23" y="22"/>
                          <a:pt x="24" y="29"/>
                          <a:pt x="23" y="34"/>
                        </a:cubicBezTo>
                        <a:cubicBezTo>
                          <a:pt x="22" y="33"/>
                          <a:pt x="21" y="33"/>
                          <a:pt x="19" y="33"/>
                        </a:cubicBezTo>
                        <a:cubicBezTo>
                          <a:pt x="19" y="31"/>
                          <a:pt x="19" y="30"/>
                          <a:pt x="19" y="29"/>
                        </a:cubicBezTo>
                        <a:cubicBezTo>
                          <a:pt x="19" y="27"/>
                          <a:pt x="20" y="25"/>
                          <a:pt x="20" y="22"/>
                        </a:cubicBezTo>
                        <a:cubicBezTo>
                          <a:pt x="20" y="20"/>
                          <a:pt x="21" y="17"/>
                          <a:pt x="19" y="15"/>
                        </a:cubicBezTo>
                        <a:cubicBezTo>
                          <a:pt x="19" y="14"/>
                          <a:pt x="17" y="14"/>
                          <a:pt x="17" y="15"/>
                        </a:cubicBezTo>
                        <a:cubicBezTo>
                          <a:pt x="16" y="20"/>
                          <a:pt x="15" y="25"/>
                          <a:pt x="13" y="29"/>
                        </a:cubicBezTo>
                        <a:cubicBezTo>
                          <a:pt x="14" y="29"/>
                          <a:pt x="14" y="30"/>
                          <a:pt x="15" y="30"/>
                        </a:cubicBezTo>
                        <a:cubicBezTo>
                          <a:pt x="16" y="22"/>
                          <a:pt x="20" y="16"/>
                          <a:pt x="20" y="8"/>
                        </a:cubicBezTo>
                        <a:cubicBezTo>
                          <a:pt x="20" y="7"/>
                          <a:pt x="18" y="7"/>
                          <a:pt x="17" y="8"/>
                        </a:cubicBezTo>
                        <a:cubicBezTo>
                          <a:pt x="14" y="12"/>
                          <a:pt x="12" y="16"/>
                          <a:pt x="10" y="21"/>
                        </a:cubicBezTo>
                        <a:cubicBezTo>
                          <a:pt x="9" y="22"/>
                          <a:pt x="11" y="23"/>
                          <a:pt x="12" y="22"/>
                        </a:cubicBezTo>
                        <a:cubicBezTo>
                          <a:pt x="14" y="18"/>
                          <a:pt x="17" y="14"/>
                          <a:pt x="19" y="9"/>
                        </a:cubicBezTo>
                        <a:cubicBezTo>
                          <a:pt x="20" y="8"/>
                          <a:pt x="18" y="7"/>
                          <a:pt x="17" y="8"/>
                        </a:cubicBezTo>
                        <a:cubicBezTo>
                          <a:pt x="15" y="12"/>
                          <a:pt x="13" y="15"/>
                          <a:pt x="10" y="18"/>
                        </a:cubicBezTo>
                        <a:cubicBezTo>
                          <a:pt x="11" y="18"/>
                          <a:pt x="11" y="19"/>
                          <a:pt x="12" y="19"/>
                        </a:cubicBezTo>
                        <a:cubicBezTo>
                          <a:pt x="12" y="16"/>
                          <a:pt x="13" y="15"/>
                          <a:pt x="16" y="15"/>
                        </a:cubicBezTo>
                        <a:cubicBezTo>
                          <a:pt x="16" y="17"/>
                          <a:pt x="16" y="19"/>
                          <a:pt x="15" y="21"/>
                        </a:cubicBezTo>
                        <a:cubicBezTo>
                          <a:pt x="15" y="26"/>
                          <a:pt x="15" y="31"/>
                          <a:pt x="14" y="35"/>
                        </a:cubicBezTo>
                        <a:cubicBezTo>
                          <a:pt x="14" y="35"/>
                          <a:pt x="15" y="35"/>
                          <a:pt x="16" y="35"/>
                        </a:cubicBezTo>
                        <a:cubicBezTo>
                          <a:pt x="15" y="28"/>
                          <a:pt x="17" y="21"/>
                          <a:pt x="19" y="14"/>
                        </a:cubicBezTo>
                        <a:cubicBezTo>
                          <a:pt x="18" y="14"/>
                          <a:pt x="17" y="14"/>
                          <a:pt x="17" y="14"/>
                        </a:cubicBezTo>
                        <a:cubicBezTo>
                          <a:pt x="16" y="19"/>
                          <a:pt x="16" y="24"/>
                          <a:pt x="13" y="28"/>
                        </a:cubicBezTo>
                        <a:cubicBezTo>
                          <a:pt x="13" y="29"/>
                          <a:pt x="14" y="29"/>
                          <a:pt x="15" y="29"/>
                        </a:cubicBezTo>
                        <a:cubicBezTo>
                          <a:pt x="15" y="20"/>
                          <a:pt x="20" y="14"/>
                          <a:pt x="22" y="6"/>
                        </a:cubicBezTo>
                        <a:cubicBezTo>
                          <a:pt x="22" y="5"/>
                          <a:pt x="21" y="4"/>
                          <a:pt x="21" y="4"/>
                        </a:cubicBezTo>
                        <a:cubicBezTo>
                          <a:pt x="18" y="5"/>
                          <a:pt x="16" y="5"/>
                          <a:pt x="14" y="7"/>
                        </a:cubicBezTo>
                        <a:cubicBezTo>
                          <a:pt x="13" y="8"/>
                          <a:pt x="12" y="10"/>
                          <a:pt x="11" y="12"/>
                        </a:cubicBezTo>
                        <a:cubicBezTo>
                          <a:pt x="9" y="16"/>
                          <a:pt x="9" y="14"/>
                          <a:pt x="13" y="7"/>
                        </a:cubicBezTo>
                        <a:cubicBezTo>
                          <a:pt x="15" y="5"/>
                          <a:pt x="17" y="4"/>
                          <a:pt x="20" y="3"/>
                        </a:cubicBezTo>
                        <a:cubicBezTo>
                          <a:pt x="21" y="3"/>
                          <a:pt x="20" y="1"/>
                          <a:pt x="19" y="1"/>
                        </a:cubicBezTo>
                        <a:cubicBezTo>
                          <a:pt x="11" y="2"/>
                          <a:pt x="0" y="10"/>
                          <a:pt x="3" y="19"/>
                        </a:cubicBezTo>
                        <a:cubicBezTo>
                          <a:pt x="3" y="20"/>
                          <a:pt x="4" y="20"/>
                          <a:pt x="5" y="19"/>
                        </a:cubicBezTo>
                        <a:cubicBezTo>
                          <a:pt x="7" y="16"/>
                          <a:pt x="10" y="13"/>
                          <a:pt x="13" y="10"/>
                        </a:cubicBezTo>
                        <a:cubicBezTo>
                          <a:pt x="14" y="9"/>
                          <a:pt x="13" y="8"/>
                          <a:pt x="12" y="8"/>
                        </a:cubicBezTo>
                        <a:cubicBezTo>
                          <a:pt x="8" y="10"/>
                          <a:pt x="7" y="12"/>
                          <a:pt x="5" y="15"/>
                        </a:cubicBezTo>
                        <a:cubicBezTo>
                          <a:pt x="5" y="16"/>
                          <a:pt x="5" y="17"/>
                          <a:pt x="6" y="17"/>
                        </a:cubicBezTo>
                        <a:cubicBezTo>
                          <a:pt x="10" y="17"/>
                          <a:pt x="13" y="14"/>
                          <a:pt x="16" y="11"/>
                        </a:cubicBezTo>
                        <a:cubicBezTo>
                          <a:pt x="16" y="10"/>
                          <a:pt x="15" y="9"/>
                          <a:pt x="15" y="9"/>
                        </a:cubicBezTo>
                        <a:cubicBezTo>
                          <a:pt x="9" y="8"/>
                          <a:pt x="7" y="16"/>
                          <a:pt x="5" y="20"/>
                        </a:cubicBezTo>
                        <a:cubicBezTo>
                          <a:pt x="4" y="21"/>
                          <a:pt x="7" y="22"/>
                          <a:pt x="7" y="21"/>
                        </a:cubicBezTo>
                        <a:cubicBezTo>
                          <a:pt x="9" y="17"/>
                          <a:pt x="10" y="14"/>
                          <a:pt x="9" y="11"/>
                        </a:cubicBezTo>
                        <a:cubicBezTo>
                          <a:pt x="9" y="10"/>
                          <a:pt x="8" y="9"/>
                          <a:pt x="8" y="10"/>
                        </a:cubicBezTo>
                        <a:cubicBezTo>
                          <a:pt x="2" y="12"/>
                          <a:pt x="2" y="22"/>
                          <a:pt x="3" y="27"/>
                        </a:cubicBezTo>
                        <a:cubicBezTo>
                          <a:pt x="3" y="28"/>
                          <a:pt x="4" y="29"/>
                          <a:pt x="5" y="28"/>
                        </a:cubicBezTo>
                        <a:cubicBezTo>
                          <a:pt x="6" y="24"/>
                          <a:pt x="7" y="21"/>
                          <a:pt x="7" y="17"/>
                        </a:cubicBezTo>
                        <a:cubicBezTo>
                          <a:pt x="8" y="16"/>
                          <a:pt x="5" y="16"/>
                          <a:pt x="5" y="17"/>
                        </a:cubicBezTo>
                        <a:cubicBezTo>
                          <a:pt x="3" y="25"/>
                          <a:pt x="3" y="34"/>
                          <a:pt x="10" y="40"/>
                        </a:cubicBezTo>
                        <a:cubicBezTo>
                          <a:pt x="11" y="41"/>
                          <a:pt x="12" y="40"/>
                          <a:pt x="12" y="39"/>
                        </a:cubicBezTo>
                        <a:cubicBezTo>
                          <a:pt x="11" y="36"/>
                          <a:pt x="10" y="35"/>
                          <a:pt x="8" y="33"/>
                        </a:cubicBezTo>
                        <a:cubicBezTo>
                          <a:pt x="8" y="33"/>
                          <a:pt x="7" y="33"/>
                          <a:pt x="6" y="34"/>
                        </a:cubicBezTo>
                        <a:cubicBezTo>
                          <a:pt x="9" y="38"/>
                          <a:pt x="12" y="41"/>
                          <a:pt x="17" y="44"/>
                        </a:cubicBezTo>
                        <a:cubicBezTo>
                          <a:pt x="18" y="45"/>
                          <a:pt x="19" y="43"/>
                          <a:pt x="18" y="42"/>
                        </a:cubicBezTo>
                        <a:cubicBezTo>
                          <a:pt x="16" y="38"/>
                          <a:pt x="12" y="35"/>
                          <a:pt x="9" y="31"/>
                        </a:cubicBezTo>
                        <a:cubicBezTo>
                          <a:pt x="8" y="30"/>
                          <a:pt x="6" y="31"/>
                          <a:pt x="7" y="32"/>
                        </a:cubicBezTo>
                        <a:cubicBezTo>
                          <a:pt x="11" y="38"/>
                          <a:pt x="15" y="44"/>
                          <a:pt x="21" y="48"/>
                        </a:cubicBezTo>
                        <a:cubicBezTo>
                          <a:pt x="22" y="49"/>
                          <a:pt x="23" y="48"/>
                          <a:pt x="23" y="47"/>
                        </a:cubicBezTo>
                        <a:cubicBezTo>
                          <a:pt x="19" y="41"/>
                          <a:pt x="15" y="36"/>
                          <a:pt x="10" y="32"/>
                        </a:cubicBezTo>
                        <a:cubicBezTo>
                          <a:pt x="9" y="32"/>
                          <a:pt x="7" y="33"/>
                          <a:pt x="8" y="34"/>
                        </a:cubicBezTo>
                        <a:cubicBezTo>
                          <a:pt x="10" y="38"/>
                          <a:pt x="12" y="42"/>
                          <a:pt x="16" y="46"/>
                        </a:cubicBezTo>
                        <a:cubicBezTo>
                          <a:pt x="17" y="47"/>
                          <a:pt x="19" y="46"/>
                          <a:pt x="18" y="44"/>
                        </a:cubicBezTo>
                        <a:cubicBezTo>
                          <a:pt x="16" y="39"/>
                          <a:pt x="12" y="34"/>
                          <a:pt x="10" y="29"/>
                        </a:cubicBezTo>
                        <a:cubicBezTo>
                          <a:pt x="9" y="29"/>
                          <a:pt x="9" y="30"/>
                          <a:pt x="8" y="30"/>
                        </a:cubicBezTo>
                        <a:cubicBezTo>
                          <a:pt x="11" y="34"/>
                          <a:pt x="14" y="38"/>
                          <a:pt x="18" y="41"/>
                        </a:cubicBezTo>
                        <a:cubicBezTo>
                          <a:pt x="19" y="42"/>
                          <a:pt x="21" y="41"/>
                          <a:pt x="20" y="40"/>
                        </a:cubicBezTo>
                        <a:cubicBezTo>
                          <a:pt x="17" y="35"/>
                          <a:pt x="13" y="31"/>
                          <a:pt x="9" y="27"/>
                        </a:cubicBezTo>
                        <a:cubicBezTo>
                          <a:pt x="8" y="26"/>
                          <a:pt x="7" y="27"/>
                          <a:pt x="8" y="28"/>
                        </a:cubicBezTo>
                        <a:cubicBezTo>
                          <a:pt x="10" y="32"/>
                          <a:pt x="12" y="36"/>
                          <a:pt x="16" y="40"/>
                        </a:cubicBezTo>
                        <a:cubicBezTo>
                          <a:pt x="16" y="41"/>
                          <a:pt x="18" y="40"/>
                          <a:pt x="18" y="39"/>
                        </a:cubicBezTo>
                        <a:cubicBezTo>
                          <a:pt x="16" y="31"/>
                          <a:pt x="13" y="24"/>
                          <a:pt x="7" y="19"/>
                        </a:cubicBezTo>
                        <a:cubicBezTo>
                          <a:pt x="6" y="18"/>
                          <a:pt x="5" y="18"/>
                          <a:pt x="5" y="19"/>
                        </a:cubicBezTo>
                        <a:cubicBezTo>
                          <a:pt x="4" y="23"/>
                          <a:pt x="5" y="26"/>
                          <a:pt x="6" y="29"/>
                        </a:cubicBezTo>
                        <a:cubicBezTo>
                          <a:pt x="7" y="30"/>
                          <a:pt x="8" y="30"/>
                          <a:pt x="8" y="30"/>
                        </a:cubicBezTo>
                        <a:cubicBezTo>
                          <a:pt x="13" y="26"/>
                          <a:pt x="13" y="18"/>
                          <a:pt x="9" y="13"/>
                        </a:cubicBezTo>
                        <a:cubicBezTo>
                          <a:pt x="9" y="13"/>
                          <a:pt x="8" y="13"/>
                          <a:pt x="7" y="13"/>
                        </a:cubicBezTo>
                        <a:cubicBezTo>
                          <a:pt x="2" y="18"/>
                          <a:pt x="5" y="26"/>
                          <a:pt x="6" y="32"/>
                        </a:cubicBezTo>
                        <a:cubicBezTo>
                          <a:pt x="6" y="33"/>
                          <a:pt x="8" y="33"/>
                          <a:pt x="8" y="32"/>
                        </a:cubicBezTo>
                        <a:cubicBezTo>
                          <a:pt x="9" y="27"/>
                          <a:pt x="9" y="21"/>
                          <a:pt x="11" y="16"/>
                        </a:cubicBezTo>
                        <a:cubicBezTo>
                          <a:pt x="10" y="16"/>
                          <a:pt x="9" y="16"/>
                          <a:pt x="8" y="16"/>
                        </a:cubicBezTo>
                        <a:cubicBezTo>
                          <a:pt x="8" y="21"/>
                          <a:pt x="8" y="26"/>
                          <a:pt x="7" y="31"/>
                        </a:cubicBezTo>
                        <a:cubicBezTo>
                          <a:pt x="7" y="32"/>
                          <a:pt x="9" y="32"/>
                          <a:pt x="10" y="31"/>
                        </a:cubicBezTo>
                        <a:cubicBezTo>
                          <a:pt x="11" y="25"/>
                          <a:pt x="12" y="20"/>
                          <a:pt x="12" y="14"/>
                        </a:cubicBezTo>
                        <a:cubicBezTo>
                          <a:pt x="12" y="13"/>
                          <a:pt x="10" y="13"/>
                          <a:pt x="10" y="14"/>
                        </a:cubicBezTo>
                        <a:cubicBezTo>
                          <a:pt x="7" y="19"/>
                          <a:pt x="7" y="24"/>
                          <a:pt x="8" y="30"/>
                        </a:cubicBezTo>
                        <a:cubicBezTo>
                          <a:pt x="8" y="31"/>
                          <a:pt x="9" y="31"/>
                          <a:pt x="9" y="31"/>
                        </a:cubicBezTo>
                        <a:cubicBezTo>
                          <a:pt x="14" y="28"/>
                          <a:pt x="14" y="22"/>
                          <a:pt x="14" y="17"/>
                        </a:cubicBezTo>
                        <a:cubicBezTo>
                          <a:pt x="14" y="17"/>
                          <a:pt x="13" y="16"/>
                          <a:pt x="12" y="17"/>
                        </a:cubicBezTo>
                        <a:cubicBezTo>
                          <a:pt x="7" y="20"/>
                          <a:pt x="6" y="28"/>
                          <a:pt x="9" y="33"/>
                        </a:cubicBezTo>
                        <a:cubicBezTo>
                          <a:pt x="10" y="33"/>
                          <a:pt x="11" y="33"/>
                          <a:pt x="11" y="33"/>
                        </a:cubicBezTo>
                        <a:cubicBezTo>
                          <a:pt x="14" y="31"/>
                          <a:pt x="15" y="29"/>
                          <a:pt x="16" y="25"/>
                        </a:cubicBezTo>
                        <a:cubicBezTo>
                          <a:pt x="15" y="25"/>
                          <a:pt x="14" y="25"/>
                          <a:pt x="13" y="25"/>
                        </a:cubicBezTo>
                        <a:cubicBezTo>
                          <a:pt x="12" y="32"/>
                          <a:pt x="14" y="38"/>
                          <a:pt x="19" y="43"/>
                        </a:cubicBezTo>
                        <a:cubicBezTo>
                          <a:pt x="19" y="44"/>
                          <a:pt x="21" y="44"/>
                          <a:pt x="21" y="43"/>
                        </a:cubicBezTo>
                        <a:cubicBezTo>
                          <a:pt x="20" y="39"/>
                          <a:pt x="20" y="36"/>
                          <a:pt x="18" y="32"/>
                        </a:cubicBezTo>
                        <a:cubicBezTo>
                          <a:pt x="17" y="31"/>
                          <a:pt x="15" y="32"/>
                          <a:pt x="15" y="33"/>
                        </a:cubicBezTo>
                        <a:cubicBezTo>
                          <a:pt x="17" y="38"/>
                          <a:pt x="18" y="43"/>
                          <a:pt x="20" y="48"/>
                        </a:cubicBezTo>
                        <a:cubicBezTo>
                          <a:pt x="21" y="48"/>
                          <a:pt x="22" y="47"/>
                          <a:pt x="23" y="47"/>
                        </a:cubicBezTo>
                        <a:cubicBezTo>
                          <a:pt x="21" y="44"/>
                          <a:pt x="21" y="44"/>
                          <a:pt x="20" y="41"/>
                        </a:cubicBezTo>
                        <a:cubicBezTo>
                          <a:pt x="19" y="41"/>
                          <a:pt x="18" y="42"/>
                          <a:pt x="18" y="42"/>
                        </a:cubicBezTo>
                        <a:cubicBezTo>
                          <a:pt x="19" y="44"/>
                          <a:pt x="20" y="46"/>
                          <a:pt x="23" y="48"/>
                        </a:cubicBezTo>
                        <a:cubicBezTo>
                          <a:pt x="23" y="48"/>
                          <a:pt x="33" y="54"/>
                          <a:pt x="26" y="52"/>
                        </a:cubicBezTo>
                        <a:cubicBezTo>
                          <a:pt x="26" y="53"/>
                          <a:pt x="26" y="54"/>
                          <a:pt x="26" y="55"/>
                        </a:cubicBezTo>
                        <a:cubicBezTo>
                          <a:pt x="28" y="55"/>
                          <a:pt x="31" y="55"/>
                          <a:pt x="33" y="56"/>
                        </a:cubicBezTo>
                        <a:cubicBezTo>
                          <a:pt x="33" y="55"/>
                          <a:pt x="34" y="54"/>
                          <a:pt x="34" y="54"/>
                        </a:cubicBezTo>
                        <a:cubicBezTo>
                          <a:pt x="30" y="53"/>
                          <a:pt x="26" y="52"/>
                          <a:pt x="21" y="51"/>
                        </a:cubicBezTo>
                        <a:cubicBezTo>
                          <a:pt x="20" y="51"/>
                          <a:pt x="20" y="53"/>
                          <a:pt x="21" y="54"/>
                        </a:cubicBezTo>
                        <a:cubicBezTo>
                          <a:pt x="22" y="54"/>
                          <a:pt x="24" y="55"/>
                          <a:pt x="25" y="55"/>
                        </a:cubicBezTo>
                        <a:cubicBezTo>
                          <a:pt x="25" y="54"/>
                          <a:pt x="25" y="54"/>
                          <a:pt x="25" y="53"/>
                        </a:cubicBezTo>
                        <a:cubicBezTo>
                          <a:pt x="26" y="53"/>
                          <a:pt x="26" y="54"/>
                          <a:pt x="26" y="54"/>
                        </a:cubicBezTo>
                        <a:cubicBezTo>
                          <a:pt x="28" y="54"/>
                          <a:pt x="28" y="53"/>
                          <a:pt x="27" y="52"/>
                        </a:cubicBezTo>
                        <a:cubicBezTo>
                          <a:pt x="26" y="51"/>
                          <a:pt x="24" y="51"/>
                          <a:pt x="23" y="50"/>
                        </a:cubicBezTo>
                        <a:cubicBezTo>
                          <a:pt x="23" y="50"/>
                          <a:pt x="22" y="51"/>
                          <a:pt x="22" y="52"/>
                        </a:cubicBezTo>
                        <a:cubicBezTo>
                          <a:pt x="23" y="52"/>
                          <a:pt x="25" y="53"/>
                          <a:pt x="26" y="53"/>
                        </a:cubicBezTo>
                        <a:cubicBezTo>
                          <a:pt x="26" y="52"/>
                          <a:pt x="27" y="52"/>
                          <a:pt x="27" y="51"/>
                        </a:cubicBezTo>
                        <a:cubicBezTo>
                          <a:pt x="24" y="50"/>
                          <a:pt x="22" y="49"/>
                          <a:pt x="19" y="48"/>
                        </a:cubicBezTo>
                        <a:cubicBezTo>
                          <a:pt x="18" y="47"/>
                          <a:pt x="17" y="49"/>
                          <a:pt x="18" y="50"/>
                        </a:cubicBezTo>
                        <a:cubicBezTo>
                          <a:pt x="21" y="52"/>
                          <a:pt x="24" y="52"/>
                          <a:pt x="27" y="53"/>
                        </a:cubicBezTo>
                        <a:cubicBezTo>
                          <a:pt x="29" y="53"/>
                          <a:pt x="30" y="52"/>
                          <a:pt x="28" y="51"/>
                        </a:cubicBezTo>
                        <a:cubicBezTo>
                          <a:pt x="24" y="49"/>
                          <a:pt x="21" y="47"/>
                          <a:pt x="16" y="46"/>
                        </a:cubicBezTo>
                        <a:cubicBezTo>
                          <a:pt x="15" y="45"/>
                          <a:pt x="14" y="47"/>
                          <a:pt x="15" y="48"/>
                        </a:cubicBezTo>
                        <a:cubicBezTo>
                          <a:pt x="18" y="49"/>
                          <a:pt x="21" y="51"/>
                          <a:pt x="23" y="52"/>
                        </a:cubicBezTo>
                        <a:cubicBezTo>
                          <a:pt x="23" y="51"/>
                          <a:pt x="24" y="51"/>
                          <a:pt x="24" y="50"/>
                        </a:cubicBezTo>
                        <a:cubicBezTo>
                          <a:pt x="15" y="47"/>
                          <a:pt x="9" y="43"/>
                          <a:pt x="4" y="36"/>
                        </a:cubicBezTo>
                        <a:cubicBezTo>
                          <a:pt x="3" y="36"/>
                          <a:pt x="3" y="37"/>
                          <a:pt x="2" y="37"/>
                        </a:cubicBezTo>
                        <a:cubicBezTo>
                          <a:pt x="7" y="41"/>
                          <a:pt x="10" y="45"/>
                          <a:pt x="16" y="47"/>
                        </a:cubicBezTo>
                        <a:cubicBezTo>
                          <a:pt x="17" y="47"/>
                          <a:pt x="18" y="46"/>
                          <a:pt x="17" y="45"/>
                        </a:cubicBezTo>
                        <a:cubicBezTo>
                          <a:pt x="14" y="42"/>
                          <a:pt x="12" y="41"/>
                          <a:pt x="8" y="39"/>
                        </a:cubicBezTo>
                        <a:cubicBezTo>
                          <a:pt x="7" y="38"/>
                          <a:pt x="6" y="40"/>
                          <a:pt x="7" y="41"/>
                        </a:cubicBezTo>
                        <a:cubicBezTo>
                          <a:pt x="10" y="43"/>
                          <a:pt x="12" y="45"/>
                          <a:pt x="15" y="47"/>
                        </a:cubicBezTo>
                        <a:cubicBezTo>
                          <a:pt x="16" y="47"/>
                          <a:pt x="18" y="45"/>
                          <a:pt x="16" y="45"/>
                        </a:cubicBezTo>
                        <a:cubicBezTo>
                          <a:pt x="14" y="43"/>
                          <a:pt x="13" y="42"/>
                          <a:pt x="11" y="40"/>
                        </a:cubicBezTo>
                        <a:cubicBezTo>
                          <a:pt x="8" y="38"/>
                          <a:pt x="9" y="39"/>
                          <a:pt x="14" y="44"/>
                        </a:cubicBezTo>
                        <a:cubicBezTo>
                          <a:pt x="15" y="43"/>
                          <a:pt x="16" y="43"/>
                          <a:pt x="16" y="42"/>
                        </a:cubicBezTo>
                        <a:cubicBezTo>
                          <a:pt x="13" y="39"/>
                          <a:pt x="10" y="35"/>
                          <a:pt x="6" y="32"/>
                        </a:cubicBezTo>
                        <a:cubicBezTo>
                          <a:pt x="5" y="32"/>
                          <a:pt x="4" y="32"/>
                          <a:pt x="4" y="33"/>
                        </a:cubicBezTo>
                        <a:cubicBezTo>
                          <a:pt x="6" y="37"/>
                          <a:pt x="5" y="37"/>
                          <a:pt x="7" y="40"/>
                        </a:cubicBezTo>
                        <a:cubicBezTo>
                          <a:pt x="8" y="40"/>
                          <a:pt x="8" y="39"/>
                          <a:pt x="9" y="39"/>
                        </a:cubicBezTo>
                        <a:cubicBezTo>
                          <a:pt x="7" y="36"/>
                          <a:pt x="6" y="34"/>
                          <a:pt x="5" y="31"/>
                        </a:cubicBezTo>
                        <a:cubicBezTo>
                          <a:pt x="5" y="30"/>
                          <a:pt x="3" y="30"/>
                          <a:pt x="3" y="31"/>
                        </a:cubicBezTo>
                        <a:cubicBezTo>
                          <a:pt x="3" y="33"/>
                          <a:pt x="3" y="35"/>
                          <a:pt x="3" y="37"/>
                        </a:cubicBezTo>
                        <a:cubicBezTo>
                          <a:pt x="4" y="37"/>
                          <a:pt x="4" y="37"/>
                          <a:pt x="5" y="37"/>
                        </a:cubicBezTo>
                        <a:cubicBezTo>
                          <a:pt x="4" y="33"/>
                          <a:pt x="4" y="29"/>
                          <a:pt x="3" y="25"/>
                        </a:cubicBezTo>
                        <a:cubicBezTo>
                          <a:pt x="3" y="24"/>
                          <a:pt x="0" y="24"/>
                          <a:pt x="1" y="2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07" name="Freeform 297"/>
                  <p:cNvSpPr/>
                  <p:nvPr/>
                </p:nvSpPr>
                <p:spPr bwMode="auto">
                  <a:xfrm>
                    <a:off x="911" y="1613"/>
                    <a:ext cx="35" cy="39"/>
                  </a:xfrm>
                  <a:custGeom>
                    <a:avLst/>
                    <a:gdLst>
                      <a:gd name="T0" fmla="*/ 11 w 52"/>
                      <a:gd name="T1" fmla="*/ 10 h 59"/>
                      <a:gd name="T2" fmla="*/ 1 w 52"/>
                      <a:gd name="T3" fmla="*/ 13 h 59"/>
                      <a:gd name="T4" fmla="*/ 20 w 52"/>
                      <a:gd name="T5" fmla="*/ 9 h 59"/>
                      <a:gd name="T6" fmla="*/ 12 w 52"/>
                      <a:gd name="T7" fmla="*/ 8 h 59"/>
                      <a:gd name="T8" fmla="*/ 15 w 52"/>
                      <a:gd name="T9" fmla="*/ 4 h 59"/>
                      <a:gd name="T10" fmla="*/ 18 w 52"/>
                      <a:gd name="T11" fmla="*/ 18 h 59"/>
                      <a:gd name="T12" fmla="*/ 15 w 52"/>
                      <a:gd name="T13" fmla="*/ 7 h 59"/>
                      <a:gd name="T14" fmla="*/ 18 w 52"/>
                      <a:gd name="T15" fmla="*/ 7 h 59"/>
                      <a:gd name="T16" fmla="*/ 18 w 52"/>
                      <a:gd name="T17" fmla="*/ 15 h 59"/>
                      <a:gd name="T18" fmla="*/ 22 w 52"/>
                      <a:gd name="T19" fmla="*/ 17 h 59"/>
                      <a:gd name="T20" fmla="*/ 31 w 52"/>
                      <a:gd name="T21" fmla="*/ 18 h 59"/>
                      <a:gd name="T22" fmla="*/ 33 w 52"/>
                      <a:gd name="T23" fmla="*/ 22 h 59"/>
                      <a:gd name="T24" fmla="*/ 34 w 52"/>
                      <a:gd name="T25" fmla="*/ 38 h 59"/>
                      <a:gd name="T26" fmla="*/ 35 w 52"/>
                      <a:gd name="T27" fmla="*/ 48 h 59"/>
                      <a:gd name="T28" fmla="*/ 38 w 52"/>
                      <a:gd name="T29" fmla="*/ 49 h 59"/>
                      <a:gd name="T30" fmla="*/ 38 w 52"/>
                      <a:gd name="T31" fmla="*/ 54 h 59"/>
                      <a:gd name="T32" fmla="*/ 30 w 52"/>
                      <a:gd name="T33" fmla="*/ 16 h 59"/>
                      <a:gd name="T34" fmla="*/ 37 w 52"/>
                      <a:gd name="T35" fmla="*/ 38 h 59"/>
                      <a:gd name="T36" fmla="*/ 38 w 52"/>
                      <a:gd name="T37" fmla="*/ 33 h 59"/>
                      <a:gd name="T38" fmla="*/ 32 w 52"/>
                      <a:gd name="T39" fmla="*/ 10 h 59"/>
                      <a:gd name="T40" fmla="*/ 38 w 52"/>
                      <a:gd name="T41" fmla="*/ 15 h 59"/>
                      <a:gd name="T42" fmla="*/ 45 w 52"/>
                      <a:gd name="T43" fmla="*/ 39 h 59"/>
                      <a:gd name="T44" fmla="*/ 40 w 52"/>
                      <a:gd name="T45" fmla="*/ 15 h 59"/>
                      <a:gd name="T46" fmla="*/ 45 w 52"/>
                      <a:gd name="T47" fmla="*/ 35 h 59"/>
                      <a:gd name="T48" fmla="*/ 43 w 52"/>
                      <a:gd name="T49" fmla="*/ 41 h 59"/>
                      <a:gd name="T50" fmla="*/ 44 w 52"/>
                      <a:gd name="T51" fmla="*/ 44 h 59"/>
                      <a:gd name="T52" fmla="*/ 48 w 52"/>
                      <a:gd name="T53" fmla="*/ 38 h 59"/>
                      <a:gd name="T54" fmla="*/ 45 w 52"/>
                      <a:gd name="T55" fmla="*/ 43 h 59"/>
                      <a:gd name="T56" fmla="*/ 47 w 52"/>
                      <a:gd name="T57" fmla="*/ 38 h 59"/>
                      <a:gd name="T58" fmla="*/ 43 w 52"/>
                      <a:gd name="T59" fmla="*/ 41 h 59"/>
                      <a:gd name="T60" fmla="*/ 45 w 52"/>
                      <a:gd name="T61" fmla="*/ 35 h 59"/>
                      <a:gd name="T62" fmla="*/ 47 w 52"/>
                      <a:gd name="T63" fmla="*/ 36 h 59"/>
                      <a:gd name="T64" fmla="*/ 40 w 52"/>
                      <a:gd name="T65" fmla="*/ 15 h 59"/>
                      <a:gd name="T66" fmla="*/ 43 w 52"/>
                      <a:gd name="T67" fmla="*/ 40 h 59"/>
                      <a:gd name="T68" fmla="*/ 44 w 52"/>
                      <a:gd name="T69" fmla="*/ 42 h 59"/>
                      <a:gd name="T70" fmla="*/ 36 w 52"/>
                      <a:gd name="T71" fmla="*/ 16 h 59"/>
                      <a:gd name="T72" fmla="*/ 30 w 52"/>
                      <a:gd name="T73" fmla="*/ 13 h 59"/>
                      <a:gd name="T74" fmla="*/ 42 w 52"/>
                      <a:gd name="T75" fmla="*/ 40 h 59"/>
                      <a:gd name="T76" fmla="*/ 36 w 52"/>
                      <a:gd name="T77" fmla="*/ 24 h 59"/>
                      <a:gd name="T78" fmla="*/ 38 w 52"/>
                      <a:gd name="T79" fmla="*/ 29 h 59"/>
                      <a:gd name="T80" fmla="*/ 40 w 52"/>
                      <a:gd name="T81" fmla="*/ 48 h 59"/>
                      <a:gd name="T82" fmla="*/ 31 w 52"/>
                      <a:gd name="T83" fmla="*/ 58 h 59"/>
                      <a:gd name="T84" fmla="*/ 38 w 52"/>
                      <a:gd name="T85" fmla="*/ 39 h 59"/>
                      <a:gd name="T86" fmla="*/ 35 w 52"/>
                      <a:gd name="T87" fmla="*/ 47 h 59"/>
                      <a:gd name="T88" fmla="*/ 34 w 52"/>
                      <a:gd name="T89" fmla="*/ 24 h 59"/>
                      <a:gd name="T90" fmla="*/ 34 w 52"/>
                      <a:gd name="T91" fmla="*/ 37 h 59"/>
                      <a:gd name="T92" fmla="*/ 28 w 52"/>
                      <a:gd name="T93" fmla="*/ 11 h 59"/>
                      <a:gd name="T94" fmla="*/ 27 w 52"/>
                      <a:gd name="T95" fmla="*/ 5 h 59"/>
                      <a:gd name="T96" fmla="*/ 27 w 52"/>
                      <a:gd name="T97" fmla="*/ 8 h 59"/>
                      <a:gd name="T98" fmla="*/ 22 w 52"/>
                      <a:gd name="T99" fmla="*/ 20 h 59"/>
                      <a:gd name="T100" fmla="*/ 16 w 52"/>
                      <a:gd name="T101" fmla="*/ 14 h 59"/>
                      <a:gd name="T102" fmla="*/ 21 w 52"/>
                      <a:gd name="T103" fmla="*/ 7 h 59"/>
                      <a:gd name="T104" fmla="*/ 9 w 52"/>
                      <a:gd name="T105" fmla="*/ 18 h 59"/>
                      <a:gd name="T106" fmla="*/ 16 w 52"/>
                      <a:gd name="T107" fmla="*/ 17 h 59"/>
                      <a:gd name="T108" fmla="*/ 15 w 52"/>
                      <a:gd name="T109" fmla="*/ 7 h 59"/>
                      <a:gd name="T110" fmla="*/ 8 w 52"/>
                      <a:gd name="T111" fmla="*/ 8 h 59"/>
                      <a:gd name="T112" fmla="*/ 20 w 52"/>
                      <a:gd name="T113" fmla="*/ 9 h 59"/>
                      <a:gd name="T114" fmla="*/ 0 w 52"/>
                      <a:gd name="T115" fmla="*/ 13 h 59"/>
                      <a:gd name="T116" fmla="*/ 11 w 52"/>
                      <a:gd name="T117" fmla="*/ 10 h 59"/>
                      <a:gd name="T118" fmla="*/ 3 w 52"/>
                      <a:gd name="T119" fmla="*/ 15 h 5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</a:cxnLst>
                    <a:rect l="0" t="0" r="r" b="b"/>
                    <a:pathLst>
                      <a:path w="52" h="59">
                        <a:moveTo>
                          <a:pt x="4" y="17"/>
                        </a:moveTo>
                        <a:cubicBezTo>
                          <a:pt x="8" y="15"/>
                          <a:pt x="11" y="14"/>
                          <a:pt x="16" y="13"/>
                        </a:cubicBezTo>
                        <a:cubicBezTo>
                          <a:pt x="17" y="12"/>
                          <a:pt x="16" y="10"/>
                          <a:pt x="15" y="11"/>
                        </a:cubicBezTo>
                        <a:cubicBezTo>
                          <a:pt x="10" y="12"/>
                          <a:pt x="6" y="13"/>
                          <a:pt x="2" y="15"/>
                        </a:cubicBezTo>
                        <a:cubicBezTo>
                          <a:pt x="2" y="15"/>
                          <a:pt x="3" y="16"/>
                          <a:pt x="3" y="16"/>
                        </a:cubicBezTo>
                        <a:cubicBezTo>
                          <a:pt x="6" y="14"/>
                          <a:pt x="8" y="12"/>
                          <a:pt x="11" y="10"/>
                        </a:cubicBezTo>
                        <a:cubicBezTo>
                          <a:pt x="12" y="9"/>
                          <a:pt x="11" y="7"/>
                          <a:pt x="9" y="8"/>
                        </a:cubicBezTo>
                        <a:cubicBezTo>
                          <a:pt x="6" y="10"/>
                          <a:pt x="3" y="12"/>
                          <a:pt x="1" y="15"/>
                        </a:cubicBezTo>
                        <a:cubicBezTo>
                          <a:pt x="0" y="16"/>
                          <a:pt x="1" y="18"/>
                          <a:pt x="2" y="17"/>
                        </a:cubicBezTo>
                        <a:cubicBezTo>
                          <a:pt x="5" y="14"/>
                          <a:pt x="8" y="11"/>
                          <a:pt x="11" y="8"/>
                        </a:cubicBezTo>
                        <a:cubicBezTo>
                          <a:pt x="12" y="7"/>
                          <a:pt x="11" y="6"/>
                          <a:pt x="10" y="7"/>
                        </a:cubicBezTo>
                        <a:cubicBezTo>
                          <a:pt x="7" y="9"/>
                          <a:pt x="4" y="11"/>
                          <a:pt x="1" y="13"/>
                        </a:cubicBezTo>
                        <a:cubicBezTo>
                          <a:pt x="1" y="14"/>
                          <a:pt x="2" y="14"/>
                          <a:pt x="2" y="15"/>
                        </a:cubicBezTo>
                        <a:cubicBezTo>
                          <a:pt x="6" y="12"/>
                          <a:pt x="10" y="10"/>
                          <a:pt x="14" y="8"/>
                        </a:cubicBezTo>
                        <a:cubicBezTo>
                          <a:pt x="16" y="7"/>
                          <a:pt x="15" y="6"/>
                          <a:pt x="13" y="6"/>
                        </a:cubicBezTo>
                        <a:cubicBezTo>
                          <a:pt x="10" y="7"/>
                          <a:pt x="6" y="8"/>
                          <a:pt x="3" y="9"/>
                        </a:cubicBezTo>
                        <a:cubicBezTo>
                          <a:pt x="1" y="9"/>
                          <a:pt x="2" y="11"/>
                          <a:pt x="3" y="11"/>
                        </a:cubicBezTo>
                        <a:cubicBezTo>
                          <a:pt x="9" y="12"/>
                          <a:pt x="14" y="10"/>
                          <a:pt x="20" y="9"/>
                        </a:cubicBezTo>
                        <a:cubicBezTo>
                          <a:pt x="21" y="9"/>
                          <a:pt x="21" y="7"/>
                          <a:pt x="19" y="7"/>
                        </a:cubicBezTo>
                        <a:cubicBezTo>
                          <a:pt x="16" y="8"/>
                          <a:pt x="12" y="8"/>
                          <a:pt x="8" y="8"/>
                        </a:cubicBezTo>
                        <a:cubicBezTo>
                          <a:pt x="7" y="8"/>
                          <a:pt x="7" y="10"/>
                          <a:pt x="8" y="10"/>
                        </a:cubicBezTo>
                        <a:cubicBezTo>
                          <a:pt x="12" y="10"/>
                          <a:pt x="15" y="10"/>
                          <a:pt x="19" y="10"/>
                        </a:cubicBezTo>
                        <a:cubicBezTo>
                          <a:pt x="19" y="9"/>
                          <a:pt x="19" y="8"/>
                          <a:pt x="19" y="8"/>
                        </a:cubicBezTo>
                        <a:cubicBezTo>
                          <a:pt x="17" y="8"/>
                          <a:pt x="14" y="8"/>
                          <a:pt x="12" y="8"/>
                        </a:cubicBezTo>
                        <a:cubicBezTo>
                          <a:pt x="14" y="7"/>
                          <a:pt x="16" y="6"/>
                          <a:pt x="19" y="6"/>
                        </a:cubicBezTo>
                        <a:cubicBezTo>
                          <a:pt x="19" y="6"/>
                          <a:pt x="19" y="5"/>
                          <a:pt x="18" y="4"/>
                        </a:cubicBezTo>
                        <a:cubicBezTo>
                          <a:pt x="15" y="6"/>
                          <a:pt x="12" y="7"/>
                          <a:pt x="9" y="6"/>
                        </a:cubicBezTo>
                        <a:cubicBezTo>
                          <a:pt x="9" y="7"/>
                          <a:pt x="9" y="8"/>
                          <a:pt x="9" y="8"/>
                        </a:cubicBezTo>
                        <a:cubicBezTo>
                          <a:pt x="11" y="8"/>
                          <a:pt x="13" y="7"/>
                          <a:pt x="15" y="7"/>
                        </a:cubicBezTo>
                        <a:cubicBezTo>
                          <a:pt x="17" y="6"/>
                          <a:pt x="16" y="4"/>
                          <a:pt x="15" y="4"/>
                        </a:cubicBezTo>
                        <a:cubicBezTo>
                          <a:pt x="12" y="5"/>
                          <a:pt x="10" y="5"/>
                          <a:pt x="7" y="6"/>
                        </a:cubicBezTo>
                        <a:cubicBezTo>
                          <a:pt x="7" y="7"/>
                          <a:pt x="8" y="7"/>
                          <a:pt x="8" y="8"/>
                        </a:cubicBezTo>
                        <a:cubicBezTo>
                          <a:pt x="13" y="5"/>
                          <a:pt x="19" y="5"/>
                          <a:pt x="25" y="3"/>
                        </a:cubicBezTo>
                        <a:cubicBezTo>
                          <a:pt x="24" y="4"/>
                          <a:pt x="23" y="5"/>
                          <a:pt x="22" y="6"/>
                        </a:cubicBezTo>
                        <a:cubicBezTo>
                          <a:pt x="19" y="9"/>
                          <a:pt x="17" y="13"/>
                          <a:pt x="16" y="17"/>
                        </a:cubicBezTo>
                        <a:cubicBezTo>
                          <a:pt x="15" y="19"/>
                          <a:pt x="17" y="19"/>
                          <a:pt x="18" y="18"/>
                        </a:cubicBezTo>
                        <a:cubicBezTo>
                          <a:pt x="20" y="15"/>
                          <a:pt x="21" y="12"/>
                          <a:pt x="20" y="8"/>
                        </a:cubicBezTo>
                        <a:cubicBezTo>
                          <a:pt x="19" y="8"/>
                          <a:pt x="19" y="7"/>
                          <a:pt x="18" y="8"/>
                        </a:cubicBezTo>
                        <a:cubicBezTo>
                          <a:pt x="15" y="9"/>
                          <a:pt x="13" y="11"/>
                          <a:pt x="11" y="13"/>
                        </a:cubicBezTo>
                        <a:cubicBezTo>
                          <a:pt x="11" y="14"/>
                          <a:pt x="12" y="14"/>
                          <a:pt x="12" y="15"/>
                        </a:cubicBezTo>
                        <a:cubicBezTo>
                          <a:pt x="14" y="13"/>
                          <a:pt x="16" y="10"/>
                          <a:pt x="17" y="8"/>
                        </a:cubicBezTo>
                        <a:cubicBezTo>
                          <a:pt x="17" y="8"/>
                          <a:pt x="16" y="7"/>
                          <a:pt x="15" y="7"/>
                        </a:cubicBezTo>
                        <a:cubicBezTo>
                          <a:pt x="13" y="11"/>
                          <a:pt x="11" y="14"/>
                          <a:pt x="9" y="17"/>
                        </a:cubicBezTo>
                        <a:cubicBezTo>
                          <a:pt x="10" y="18"/>
                          <a:pt x="10" y="18"/>
                          <a:pt x="11" y="18"/>
                        </a:cubicBezTo>
                        <a:cubicBezTo>
                          <a:pt x="11" y="10"/>
                          <a:pt x="13" y="17"/>
                          <a:pt x="13" y="19"/>
                        </a:cubicBezTo>
                        <a:cubicBezTo>
                          <a:pt x="13" y="20"/>
                          <a:pt x="14" y="21"/>
                          <a:pt x="15" y="20"/>
                        </a:cubicBezTo>
                        <a:cubicBezTo>
                          <a:pt x="17" y="16"/>
                          <a:pt x="19" y="12"/>
                          <a:pt x="21" y="8"/>
                        </a:cubicBezTo>
                        <a:cubicBezTo>
                          <a:pt x="20" y="7"/>
                          <a:pt x="19" y="7"/>
                          <a:pt x="18" y="7"/>
                        </a:cubicBezTo>
                        <a:cubicBezTo>
                          <a:pt x="17" y="11"/>
                          <a:pt x="14" y="16"/>
                          <a:pt x="13" y="20"/>
                        </a:cubicBezTo>
                        <a:cubicBezTo>
                          <a:pt x="13" y="20"/>
                          <a:pt x="14" y="21"/>
                          <a:pt x="15" y="21"/>
                        </a:cubicBezTo>
                        <a:cubicBezTo>
                          <a:pt x="17" y="16"/>
                          <a:pt x="18" y="11"/>
                          <a:pt x="22" y="8"/>
                        </a:cubicBezTo>
                        <a:cubicBezTo>
                          <a:pt x="21" y="8"/>
                          <a:pt x="20" y="7"/>
                          <a:pt x="20" y="7"/>
                        </a:cubicBezTo>
                        <a:cubicBezTo>
                          <a:pt x="19" y="9"/>
                          <a:pt x="18" y="12"/>
                          <a:pt x="16" y="14"/>
                        </a:cubicBezTo>
                        <a:cubicBezTo>
                          <a:pt x="17" y="14"/>
                          <a:pt x="18" y="14"/>
                          <a:pt x="18" y="15"/>
                        </a:cubicBezTo>
                        <a:cubicBezTo>
                          <a:pt x="19" y="12"/>
                          <a:pt x="24" y="6"/>
                          <a:pt x="22" y="13"/>
                        </a:cubicBezTo>
                        <a:cubicBezTo>
                          <a:pt x="22" y="18"/>
                          <a:pt x="20" y="12"/>
                          <a:pt x="22" y="8"/>
                        </a:cubicBezTo>
                        <a:cubicBezTo>
                          <a:pt x="23" y="9"/>
                          <a:pt x="25" y="10"/>
                          <a:pt x="26" y="11"/>
                        </a:cubicBezTo>
                        <a:cubicBezTo>
                          <a:pt x="26" y="12"/>
                          <a:pt x="25" y="14"/>
                          <a:pt x="24" y="16"/>
                        </a:cubicBezTo>
                        <a:cubicBezTo>
                          <a:pt x="23" y="8"/>
                          <a:pt x="23" y="8"/>
                          <a:pt x="22" y="14"/>
                        </a:cubicBezTo>
                        <a:cubicBezTo>
                          <a:pt x="22" y="15"/>
                          <a:pt x="22" y="16"/>
                          <a:pt x="22" y="17"/>
                        </a:cubicBezTo>
                        <a:cubicBezTo>
                          <a:pt x="22" y="17"/>
                          <a:pt x="23" y="18"/>
                          <a:pt x="24" y="18"/>
                        </a:cubicBezTo>
                        <a:cubicBezTo>
                          <a:pt x="24" y="14"/>
                          <a:pt x="27" y="4"/>
                          <a:pt x="25" y="15"/>
                        </a:cubicBezTo>
                        <a:cubicBezTo>
                          <a:pt x="25" y="12"/>
                          <a:pt x="28" y="9"/>
                          <a:pt x="28" y="13"/>
                        </a:cubicBezTo>
                        <a:cubicBezTo>
                          <a:pt x="28" y="16"/>
                          <a:pt x="28" y="18"/>
                          <a:pt x="27" y="21"/>
                        </a:cubicBezTo>
                        <a:cubicBezTo>
                          <a:pt x="27" y="25"/>
                          <a:pt x="28" y="23"/>
                          <a:pt x="28" y="18"/>
                        </a:cubicBezTo>
                        <a:cubicBezTo>
                          <a:pt x="29" y="18"/>
                          <a:pt x="30" y="18"/>
                          <a:pt x="31" y="18"/>
                        </a:cubicBezTo>
                        <a:cubicBezTo>
                          <a:pt x="31" y="20"/>
                          <a:pt x="31" y="23"/>
                          <a:pt x="30" y="25"/>
                        </a:cubicBezTo>
                        <a:cubicBezTo>
                          <a:pt x="29" y="32"/>
                          <a:pt x="32" y="14"/>
                          <a:pt x="32" y="24"/>
                        </a:cubicBezTo>
                        <a:cubicBezTo>
                          <a:pt x="33" y="28"/>
                          <a:pt x="32" y="32"/>
                          <a:pt x="32" y="37"/>
                        </a:cubicBezTo>
                        <a:cubicBezTo>
                          <a:pt x="32" y="36"/>
                          <a:pt x="33" y="36"/>
                          <a:pt x="34" y="36"/>
                        </a:cubicBezTo>
                        <a:cubicBezTo>
                          <a:pt x="33" y="34"/>
                          <a:pt x="33" y="32"/>
                          <a:pt x="33" y="30"/>
                        </a:cubicBezTo>
                        <a:cubicBezTo>
                          <a:pt x="32" y="28"/>
                          <a:pt x="34" y="23"/>
                          <a:pt x="33" y="22"/>
                        </a:cubicBezTo>
                        <a:cubicBezTo>
                          <a:pt x="36" y="27"/>
                          <a:pt x="33" y="35"/>
                          <a:pt x="32" y="40"/>
                        </a:cubicBezTo>
                        <a:cubicBezTo>
                          <a:pt x="33" y="40"/>
                          <a:pt x="34" y="40"/>
                          <a:pt x="34" y="40"/>
                        </a:cubicBezTo>
                        <a:cubicBezTo>
                          <a:pt x="34" y="37"/>
                          <a:pt x="35" y="33"/>
                          <a:pt x="35" y="29"/>
                        </a:cubicBezTo>
                        <a:cubicBezTo>
                          <a:pt x="35" y="32"/>
                          <a:pt x="34" y="35"/>
                          <a:pt x="34" y="37"/>
                        </a:cubicBezTo>
                        <a:cubicBezTo>
                          <a:pt x="32" y="46"/>
                          <a:pt x="35" y="30"/>
                          <a:pt x="34" y="32"/>
                        </a:cubicBezTo>
                        <a:cubicBezTo>
                          <a:pt x="36" y="25"/>
                          <a:pt x="35" y="36"/>
                          <a:pt x="34" y="38"/>
                        </a:cubicBezTo>
                        <a:cubicBezTo>
                          <a:pt x="34" y="40"/>
                          <a:pt x="33" y="43"/>
                          <a:pt x="32" y="46"/>
                        </a:cubicBezTo>
                        <a:cubicBezTo>
                          <a:pt x="33" y="46"/>
                          <a:pt x="34" y="46"/>
                          <a:pt x="35" y="46"/>
                        </a:cubicBezTo>
                        <a:cubicBezTo>
                          <a:pt x="35" y="43"/>
                          <a:pt x="35" y="40"/>
                          <a:pt x="37" y="36"/>
                        </a:cubicBezTo>
                        <a:cubicBezTo>
                          <a:pt x="38" y="39"/>
                          <a:pt x="37" y="41"/>
                          <a:pt x="35" y="43"/>
                        </a:cubicBezTo>
                        <a:cubicBezTo>
                          <a:pt x="34" y="44"/>
                          <a:pt x="34" y="46"/>
                          <a:pt x="33" y="47"/>
                        </a:cubicBezTo>
                        <a:cubicBezTo>
                          <a:pt x="33" y="47"/>
                          <a:pt x="34" y="47"/>
                          <a:pt x="35" y="48"/>
                        </a:cubicBezTo>
                        <a:cubicBezTo>
                          <a:pt x="34" y="50"/>
                          <a:pt x="32" y="51"/>
                          <a:pt x="30" y="53"/>
                        </a:cubicBezTo>
                        <a:cubicBezTo>
                          <a:pt x="29" y="54"/>
                          <a:pt x="30" y="55"/>
                          <a:pt x="31" y="55"/>
                        </a:cubicBezTo>
                        <a:cubicBezTo>
                          <a:pt x="38" y="54"/>
                          <a:pt x="39" y="47"/>
                          <a:pt x="41" y="41"/>
                        </a:cubicBezTo>
                        <a:cubicBezTo>
                          <a:pt x="40" y="41"/>
                          <a:pt x="39" y="41"/>
                          <a:pt x="39" y="41"/>
                        </a:cubicBezTo>
                        <a:cubicBezTo>
                          <a:pt x="39" y="46"/>
                          <a:pt x="31" y="59"/>
                          <a:pt x="39" y="51"/>
                        </a:cubicBezTo>
                        <a:cubicBezTo>
                          <a:pt x="39" y="50"/>
                          <a:pt x="38" y="50"/>
                          <a:pt x="38" y="49"/>
                        </a:cubicBezTo>
                        <a:cubicBezTo>
                          <a:pt x="36" y="51"/>
                          <a:pt x="34" y="52"/>
                          <a:pt x="33" y="54"/>
                        </a:cubicBezTo>
                        <a:cubicBezTo>
                          <a:pt x="32" y="55"/>
                          <a:pt x="33" y="57"/>
                          <a:pt x="34" y="56"/>
                        </a:cubicBezTo>
                        <a:cubicBezTo>
                          <a:pt x="38" y="55"/>
                          <a:pt x="40" y="53"/>
                          <a:pt x="42" y="49"/>
                        </a:cubicBezTo>
                        <a:cubicBezTo>
                          <a:pt x="42" y="48"/>
                          <a:pt x="41" y="46"/>
                          <a:pt x="40" y="48"/>
                        </a:cubicBezTo>
                        <a:cubicBezTo>
                          <a:pt x="37" y="50"/>
                          <a:pt x="38" y="49"/>
                          <a:pt x="36" y="53"/>
                        </a:cubicBezTo>
                        <a:cubicBezTo>
                          <a:pt x="35" y="54"/>
                          <a:pt x="37" y="55"/>
                          <a:pt x="38" y="54"/>
                        </a:cubicBezTo>
                        <a:cubicBezTo>
                          <a:pt x="41" y="50"/>
                          <a:pt x="43" y="46"/>
                          <a:pt x="43" y="41"/>
                        </a:cubicBezTo>
                        <a:cubicBezTo>
                          <a:pt x="44" y="33"/>
                          <a:pt x="38" y="28"/>
                          <a:pt x="35" y="21"/>
                        </a:cubicBezTo>
                        <a:cubicBezTo>
                          <a:pt x="34" y="21"/>
                          <a:pt x="34" y="22"/>
                          <a:pt x="33" y="22"/>
                        </a:cubicBezTo>
                        <a:cubicBezTo>
                          <a:pt x="34" y="25"/>
                          <a:pt x="35" y="27"/>
                          <a:pt x="36" y="29"/>
                        </a:cubicBezTo>
                        <a:cubicBezTo>
                          <a:pt x="37" y="31"/>
                          <a:pt x="39" y="30"/>
                          <a:pt x="38" y="29"/>
                        </a:cubicBezTo>
                        <a:cubicBezTo>
                          <a:pt x="37" y="25"/>
                          <a:pt x="36" y="16"/>
                          <a:pt x="30" y="16"/>
                        </a:cubicBezTo>
                        <a:cubicBezTo>
                          <a:pt x="29" y="16"/>
                          <a:pt x="29" y="17"/>
                          <a:pt x="29" y="17"/>
                        </a:cubicBezTo>
                        <a:cubicBezTo>
                          <a:pt x="30" y="26"/>
                          <a:pt x="33" y="34"/>
                          <a:pt x="34" y="42"/>
                        </a:cubicBezTo>
                        <a:cubicBezTo>
                          <a:pt x="34" y="44"/>
                          <a:pt x="36" y="43"/>
                          <a:pt x="36" y="42"/>
                        </a:cubicBezTo>
                        <a:cubicBezTo>
                          <a:pt x="37" y="36"/>
                          <a:pt x="39" y="30"/>
                          <a:pt x="38" y="24"/>
                        </a:cubicBezTo>
                        <a:cubicBezTo>
                          <a:pt x="37" y="24"/>
                          <a:pt x="37" y="24"/>
                          <a:pt x="36" y="24"/>
                        </a:cubicBezTo>
                        <a:cubicBezTo>
                          <a:pt x="37" y="29"/>
                          <a:pt x="38" y="33"/>
                          <a:pt x="37" y="38"/>
                        </a:cubicBezTo>
                        <a:cubicBezTo>
                          <a:pt x="38" y="38"/>
                          <a:pt x="39" y="38"/>
                          <a:pt x="40" y="37"/>
                        </a:cubicBezTo>
                        <a:cubicBezTo>
                          <a:pt x="40" y="38"/>
                          <a:pt x="40" y="39"/>
                          <a:pt x="40" y="40"/>
                        </a:cubicBezTo>
                        <a:cubicBezTo>
                          <a:pt x="41" y="40"/>
                          <a:pt x="41" y="40"/>
                          <a:pt x="42" y="40"/>
                        </a:cubicBezTo>
                        <a:cubicBezTo>
                          <a:pt x="41" y="30"/>
                          <a:pt x="40" y="22"/>
                          <a:pt x="32" y="15"/>
                        </a:cubicBezTo>
                        <a:cubicBezTo>
                          <a:pt x="32" y="15"/>
                          <a:pt x="32" y="16"/>
                          <a:pt x="31" y="17"/>
                        </a:cubicBezTo>
                        <a:cubicBezTo>
                          <a:pt x="38" y="18"/>
                          <a:pt x="38" y="28"/>
                          <a:pt x="38" y="33"/>
                        </a:cubicBezTo>
                        <a:cubicBezTo>
                          <a:pt x="38" y="33"/>
                          <a:pt x="38" y="26"/>
                          <a:pt x="38" y="24"/>
                        </a:cubicBezTo>
                        <a:cubicBezTo>
                          <a:pt x="38" y="18"/>
                          <a:pt x="36" y="14"/>
                          <a:pt x="31" y="11"/>
                        </a:cubicBezTo>
                        <a:cubicBezTo>
                          <a:pt x="30" y="10"/>
                          <a:pt x="28" y="12"/>
                          <a:pt x="30" y="13"/>
                        </a:cubicBezTo>
                        <a:cubicBezTo>
                          <a:pt x="37" y="19"/>
                          <a:pt x="39" y="23"/>
                          <a:pt x="42" y="32"/>
                        </a:cubicBezTo>
                        <a:cubicBezTo>
                          <a:pt x="41" y="29"/>
                          <a:pt x="41" y="24"/>
                          <a:pt x="40" y="20"/>
                        </a:cubicBezTo>
                        <a:cubicBezTo>
                          <a:pt x="39" y="16"/>
                          <a:pt x="37" y="11"/>
                          <a:pt x="32" y="10"/>
                        </a:cubicBezTo>
                        <a:cubicBezTo>
                          <a:pt x="31" y="10"/>
                          <a:pt x="30" y="11"/>
                          <a:pt x="31" y="12"/>
                        </a:cubicBezTo>
                        <a:cubicBezTo>
                          <a:pt x="36" y="20"/>
                          <a:pt x="41" y="27"/>
                          <a:pt x="43" y="37"/>
                        </a:cubicBezTo>
                        <a:cubicBezTo>
                          <a:pt x="42" y="31"/>
                          <a:pt x="41" y="26"/>
                          <a:pt x="37" y="20"/>
                        </a:cubicBezTo>
                        <a:cubicBezTo>
                          <a:pt x="39" y="23"/>
                          <a:pt x="41" y="26"/>
                          <a:pt x="42" y="29"/>
                        </a:cubicBezTo>
                        <a:cubicBezTo>
                          <a:pt x="42" y="32"/>
                          <a:pt x="43" y="42"/>
                          <a:pt x="43" y="33"/>
                        </a:cubicBezTo>
                        <a:cubicBezTo>
                          <a:pt x="43" y="26"/>
                          <a:pt x="41" y="21"/>
                          <a:pt x="38" y="15"/>
                        </a:cubicBezTo>
                        <a:cubicBezTo>
                          <a:pt x="37" y="15"/>
                          <a:pt x="36" y="16"/>
                          <a:pt x="36" y="16"/>
                        </a:cubicBezTo>
                        <a:cubicBezTo>
                          <a:pt x="43" y="22"/>
                          <a:pt x="45" y="31"/>
                          <a:pt x="43" y="39"/>
                        </a:cubicBezTo>
                        <a:cubicBezTo>
                          <a:pt x="44" y="39"/>
                          <a:pt x="45" y="40"/>
                          <a:pt x="46" y="40"/>
                        </a:cubicBezTo>
                        <a:cubicBezTo>
                          <a:pt x="44" y="29"/>
                          <a:pt x="46" y="21"/>
                          <a:pt x="38" y="13"/>
                        </a:cubicBezTo>
                        <a:cubicBezTo>
                          <a:pt x="37" y="12"/>
                          <a:pt x="35" y="14"/>
                          <a:pt x="36" y="15"/>
                        </a:cubicBezTo>
                        <a:cubicBezTo>
                          <a:pt x="43" y="22"/>
                          <a:pt x="47" y="30"/>
                          <a:pt x="45" y="39"/>
                        </a:cubicBezTo>
                        <a:cubicBezTo>
                          <a:pt x="46" y="39"/>
                          <a:pt x="46" y="39"/>
                          <a:pt x="47" y="40"/>
                        </a:cubicBezTo>
                        <a:cubicBezTo>
                          <a:pt x="46" y="30"/>
                          <a:pt x="47" y="22"/>
                          <a:pt x="40" y="15"/>
                        </a:cubicBezTo>
                        <a:cubicBezTo>
                          <a:pt x="39" y="14"/>
                          <a:pt x="37" y="15"/>
                          <a:pt x="38" y="16"/>
                        </a:cubicBezTo>
                        <a:cubicBezTo>
                          <a:pt x="42" y="20"/>
                          <a:pt x="44" y="24"/>
                          <a:pt x="45" y="28"/>
                        </a:cubicBezTo>
                        <a:cubicBezTo>
                          <a:pt x="48" y="36"/>
                          <a:pt x="47" y="28"/>
                          <a:pt x="47" y="26"/>
                        </a:cubicBezTo>
                        <a:cubicBezTo>
                          <a:pt x="46" y="21"/>
                          <a:pt x="44" y="18"/>
                          <a:pt x="40" y="15"/>
                        </a:cubicBezTo>
                        <a:cubicBezTo>
                          <a:pt x="40" y="15"/>
                          <a:pt x="39" y="16"/>
                          <a:pt x="39" y="16"/>
                        </a:cubicBezTo>
                        <a:cubicBezTo>
                          <a:pt x="46" y="20"/>
                          <a:pt x="46" y="28"/>
                          <a:pt x="47" y="36"/>
                        </a:cubicBezTo>
                        <a:cubicBezTo>
                          <a:pt x="48" y="36"/>
                          <a:pt x="48" y="36"/>
                          <a:pt x="49" y="35"/>
                        </a:cubicBezTo>
                        <a:cubicBezTo>
                          <a:pt x="48" y="29"/>
                          <a:pt x="45" y="23"/>
                          <a:pt x="43" y="16"/>
                        </a:cubicBezTo>
                        <a:cubicBezTo>
                          <a:pt x="42" y="17"/>
                          <a:pt x="41" y="17"/>
                          <a:pt x="41" y="18"/>
                        </a:cubicBezTo>
                        <a:cubicBezTo>
                          <a:pt x="46" y="22"/>
                          <a:pt x="45" y="29"/>
                          <a:pt x="45" y="35"/>
                        </a:cubicBezTo>
                        <a:cubicBezTo>
                          <a:pt x="45" y="40"/>
                          <a:pt x="42" y="42"/>
                          <a:pt x="42" y="47"/>
                        </a:cubicBezTo>
                        <a:cubicBezTo>
                          <a:pt x="42" y="43"/>
                          <a:pt x="44" y="39"/>
                          <a:pt x="45" y="36"/>
                        </a:cubicBezTo>
                        <a:cubicBezTo>
                          <a:pt x="45" y="36"/>
                          <a:pt x="44" y="35"/>
                          <a:pt x="43" y="35"/>
                        </a:cubicBezTo>
                        <a:cubicBezTo>
                          <a:pt x="43" y="39"/>
                          <a:pt x="42" y="42"/>
                          <a:pt x="40" y="45"/>
                        </a:cubicBezTo>
                        <a:cubicBezTo>
                          <a:pt x="41" y="46"/>
                          <a:pt x="42" y="46"/>
                          <a:pt x="42" y="46"/>
                        </a:cubicBezTo>
                        <a:cubicBezTo>
                          <a:pt x="43" y="45"/>
                          <a:pt x="43" y="43"/>
                          <a:pt x="43" y="41"/>
                        </a:cubicBezTo>
                        <a:cubicBezTo>
                          <a:pt x="44" y="41"/>
                          <a:pt x="44" y="42"/>
                          <a:pt x="45" y="42"/>
                        </a:cubicBezTo>
                        <a:cubicBezTo>
                          <a:pt x="44" y="43"/>
                          <a:pt x="43" y="44"/>
                          <a:pt x="43" y="45"/>
                        </a:cubicBezTo>
                        <a:cubicBezTo>
                          <a:pt x="43" y="45"/>
                          <a:pt x="44" y="46"/>
                          <a:pt x="45" y="46"/>
                        </a:cubicBezTo>
                        <a:cubicBezTo>
                          <a:pt x="46" y="43"/>
                          <a:pt x="46" y="41"/>
                          <a:pt x="47" y="39"/>
                        </a:cubicBezTo>
                        <a:cubicBezTo>
                          <a:pt x="46" y="39"/>
                          <a:pt x="46" y="38"/>
                          <a:pt x="45" y="38"/>
                        </a:cubicBezTo>
                        <a:cubicBezTo>
                          <a:pt x="44" y="40"/>
                          <a:pt x="44" y="42"/>
                          <a:pt x="44" y="44"/>
                        </a:cubicBezTo>
                        <a:cubicBezTo>
                          <a:pt x="44" y="44"/>
                          <a:pt x="45" y="44"/>
                          <a:pt x="46" y="44"/>
                        </a:cubicBezTo>
                        <a:cubicBezTo>
                          <a:pt x="47" y="42"/>
                          <a:pt x="48" y="39"/>
                          <a:pt x="49" y="36"/>
                        </a:cubicBezTo>
                        <a:cubicBezTo>
                          <a:pt x="48" y="36"/>
                          <a:pt x="47" y="35"/>
                          <a:pt x="47" y="35"/>
                        </a:cubicBezTo>
                        <a:cubicBezTo>
                          <a:pt x="46" y="38"/>
                          <a:pt x="46" y="40"/>
                          <a:pt x="45" y="43"/>
                        </a:cubicBezTo>
                        <a:cubicBezTo>
                          <a:pt x="46" y="43"/>
                          <a:pt x="46" y="44"/>
                          <a:pt x="47" y="44"/>
                        </a:cubicBezTo>
                        <a:cubicBezTo>
                          <a:pt x="47" y="42"/>
                          <a:pt x="48" y="40"/>
                          <a:pt x="48" y="38"/>
                        </a:cubicBezTo>
                        <a:cubicBezTo>
                          <a:pt x="49" y="37"/>
                          <a:pt x="46" y="36"/>
                          <a:pt x="46" y="38"/>
                        </a:cubicBezTo>
                        <a:cubicBezTo>
                          <a:pt x="45" y="42"/>
                          <a:pt x="43" y="45"/>
                          <a:pt x="39" y="48"/>
                        </a:cubicBezTo>
                        <a:cubicBezTo>
                          <a:pt x="38" y="49"/>
                          <a:pt x="39" y="51"/>
                          <a:pt x="41" y="50"/>
                        </a:cubicBezTo>
                        <a:cubicBezTo>
                          <a:pt x="45" y="47"/>
                          <a:pt x="47" y="43"/>
                          <a:pt x="48" y="38"/>
                        </a:cubicBezTo>
                        <a:cubicBezTo>
                          <a:pt x="47" y="38"/>
                          <a:pt x="47" y="38"/>
                          <a:pt x="46" y="38"/>
                        </a:cubicBezTo>
                        <a:cubicBezTo>
                          <a:pt x="45" y="39"/>
                          <a:pt x="45" y="41"/>
                          <a:pt x="45" y="43"/>
                        </a:cubicBezTo>
                        <a:cubicBezTo>
                          <a:pt x="45" y="44"/>
                          <a:pt x="47" y="45"/>
                          <a:pt x="47" y="44"/>
                        </a:cubicBezTo>
                        <a:cubicBezTo>
                          <a:pt x="48" y="41"/>
                          <a:pt x="48" y="39"/>
                          <a:pt x="49" y="36"/>
                        </a:cubicBezTo>
                        <a:cubicBezTo>
                          <a:pt x="49" y="35"/>
                          <a:pt x="47" y="34"/>
                          <a:pt x="47" y="35"/>
                        </a:cubicBezTo>
                        <a:cubicBezTo>
                          <a:pt x="45" y="38"/>
                          <a:pt x="44" y="41"/>
                          <a:pt x="44" y="44"/>
                        </a:cubicBezTo>
                        <a:cubicBezTo>
                          <a:pt x="43" y="46"/>
                          <a:pt x="45" y="46"/>
                          <a:pt x="46" y="45"/>
                        </a:cubicBezTo>
                        <a:cubicBezTo>
                          <a:pt x="47" y="41"/>
                          <a:pt x="47" y="42"/>
                          <a:pt x="47" y="38"/>
                        </a:cubicBezTo>
                        <a:cubicBezTo>
                          <a:pt x="47" y="37"/>
                          <a:pt x="46" y="37"/>
                          <a:pt x="45" y="38"/>
                        </a:cubicBezTo>
                        <a:cubicBezTo>
                          <a:pt x="43" y="40"/>
                          <a:pt x="43" y="43"/>
                          <a:pt x="42" y="46"/>
                        </a:cubicBezTo>
                        <a:cubicBezTo>
                          <a:pt x="42" y="47"/>
                          <a:pt x="44" y="47"/>
                          <a:pt x="45" y="46"/>
                        </a:cubicBezTo>
                        <a:cubicBezTo>
                          <a:pt x="46" y="44"/>
                          <a:pt x="47" y="42"/>
                          <a:pt x="47" y="39"/>
                        </a:cubicBezTo>
                        <a:cubicBezTo>
                          <a:pt x="47" y="38"/>
                          <a:pt x="46" y="37"/>
                          <a:pt x="45" y="38"/>
                        </a:cubicBezTo>
                        <a:cubicBezTo>
                          <a:pt x="43" y="39"/>
                          <a:pt x="44" y="39"/>
                          <a:pt x="43" y="41"/>
                        </a:cubicBezTo>
                        <a:cubicBezTo>
                          <a:pt x="43" y="43"/>
                          <a:pt x="44" y="43"/>
                          <a:pt x="45" y="42"/>
                        </a:cubicBezTo>
                        <a:cubicBezTo>
                          <a:pt x="47" y="40"/>
                          <a:pt x="47" y="38"/>
                          <a:pt x="47" y="35"/>
                        </a:cubicBezTo>
                        <a:cubicBezTo>
                          <a:pt x="48" y="34"/>
                          <a:pt x="46" y="34"/>
                          <a:pt x="45" y="34"/>
                        </a:cubicBezTo>
                        <a:cubicBezTo>
                          <a:pt x="42" y="38"/>
                          <a:pt x="41" y="41"/>
                          <a:pt x="40" y="46"/>
                        </a:cubicBezTo>
                        <a:cubicBezTo>
                          <a:pt x="40" y="47"/>
                          <a:pt x="41" y="48"/>
                          <a:pt x="42" y="47"/>
                        </a:cubicBezTo>
                        <a:cubicBezTo>
                          <a:pt x="44" y="43"/>
                          <a:pt x="45" y="39"/>
                          <a:pt x="45" y="35"/>
                        </a:cubicBezTo>
                        <a:cubicBezTo>
                          <a:pt x="45" y="34"/>
                          <a:pt x="44" y="34"/>
                          <a:pt x="43" y="35"/>
                        </a:cubicBezTo>
                        <a:cubicBezTo>
                          <a:pt x="41" y="39"/>
                          <a:pt x="40" y="44"/>
                          <a:pt x="39" y="49"/>
                        </a:cubicBezTo>
                        <a:cubicBezTo>
                          <a:pt x="39" y="50"/>
                          <a:pt x="40" y="51"/>
                          <a:pt x="41" y="51"/>
                        </a:cubicBezTo>
                        <a:cubicBezTo>
                          <a:pt x="49" y="44"/>
                          <a:pt x="52" y="23"/>
                          <a:pt x="42" y="16"/>
                        </a:cubicBezTo>
                        <a:cubicBezTo>
                          <a:pt x="41" y="15"/>
                          <a:pt x="40" y="16"/>
                          <a:pt x="40" y="18"/>
                        </a:cubicBezTo>
                        <a:cubicBezTo>
                          <a:pt x="43" y="24"/>
                          <a:pt x="46" y="30"/>
                          <a:pt x="47" y="36"/>
                        </a:cubicBezTo>
                        <a:cubicBezTo>
                          <a:pt x="47" y="37"/>
                          <a:pt x="49" y="37"/>
                          <a:pt x="49" y="36"/>
                        </a:cubicBezTo>
                        <a:cubicBezTo>
                          <a:pt x="49" y="28"/>
                          <a:pt x="48" y="19"/>
                          <a:pt x="40" y="15"/>
                        </a:cubicBezTo>
                        <a:cubicBezTo>
                          <a:pt x="39" y="14"/>
                          <a:pt x="38" y="15"/>
                          <a:pt x="39" y="16"/>
                        </a:cubicBezTo>
                        <a:cubicBezTo>
                          <a:pt x="46" y="23"/>
                          <a:pt x="42" y="29"/>
                          <a:pt x="45" y="37"/>
                        </a:cubicBezTo>
                        <a:cubicBezTo>
                          <a:pt x="45" y="38"/>
                          <a:pt x="47" y="38"/>
                          <a:pt x="47" y="37"/>
                        </a:cubicBezTo>
                        <a:cubicBezTo>
                          <a:pt x="49" y="28"/>
                          <a:pt x="46" y="21"/>
                          <a:pt x="40" y="15"/>
                        </a:cubicBezTo>
                        <a:cubicBezTo>
                          <a:pt x="39" y="15"/>
                          <a:pt x="39" y="16"/>
                          <a:pt x="38" y="16"/>
                        </a:cubicBezTo>
                        <a:cubicBezTo>
                          <a:pt x="45" y="23"/>
                          <a:pt x="44" y="31"/>
                          <a:pt x="45" y="40"/>
                        </a:cubicBezTo>
                        <a:cubicBezTo>
                          <a:pt x="45" y="41"/>
                          <a:pt x="47" y="41"/>
                          <a:pt x="47" y="40"/>
                        </a:cubicBezTo>
                        <a:cubicBezTo>
                          <a:pt x="49" y="30"/>
                          <a:pt x="45" y="21"/>
                          <a:pt x="38" y="13"/>
                        </a:cubicBezTo>
                        <a:cubicBezTo>
                          <a:pt x="37" y="14"/>
                          <a:pt x="37" y="14"/>
                          <a:pt x="36" y="15"/>
                        </a:cubicBezTo>
                        <a:cubicBezTo>
                          <a:pt x="44" y="23"/>
                          <a:pt x="42" y="30"/>
                          <a:pt x="43" y="40"/>
                        </a:cubicBezTo>
                        <a:cubicBezTo>
                          <a:pt x="43" y="41"/>
                          <a:pt x="45" y="41"/>
                          <a:pt x="46" y="40"/>
                        </a:cubicBezTo>
                        <a:cubicBezTo>
                          <a:pt x="48" y="30"/>
                          <a:pt x="45" y="21"/>
                          <a:pt x="37" y="14"/>
                        </a:cubicBezTo>
                        <a:cubicBezTo>
                          <a:pt x="36" y="14"/>
                          <a:pt x="35" y="15"/>
                          <a:pt x="36" y="16"/>
                        </a:cubicBezTo>
                        <a:cubicBezTo>
                          <a:pt x="39" y="21"/>
                          <a:pt x="41" y="26"/>
                          <a:pt x="41" y="33"/>
                        </a:cubicBezTo>
                        <a:cubicBezTo>
                          <a:pt x="41" y="36"/>
                          <a:pt x="41" y="39"/>
                          <a:pt x="42" y="42"/>
                        </a:cubicBezTo>
                        <a:cubicBezTo>
                          <a:pt x="42" y="44"/>
                          <a:pt x="43" y="43"/>
                          <a:pt x="44" y="42"/>
                        </a:cubicBezTo>
                        <a:cubicBezTo>
                          <a:pt x="48" y="33"/>
                          <a:pt x="43" y="19"/>
                          <a:pt x="35" y="13"/>
                        </a:cubicBezTo>
                        <a:cubicBezTo>
                          <a:pt x="34" y="13"/>
                          <a:pt x="33" y="13"/>
                          <a:pt x="33" y="14"/>
                        </a:cubicBezTo>
                        <a:cubicBezTo>
                          <a:pt x="33" y="17"/>
                          <a:pt x="34" y="19"/>
                          <a:pt x="35" y="21"/>
                        </a:cubicBezTo>
                        <a:cubicBezTo>
                          <a:pt x="39" y="28"/>
                          <a:pt x="40" y="34"/>
                          <a:pt x="42" y="41"/>
                        </a:cubicBezTo>
                        <a:cubicBezTo>
                          <a:pt x="42" y="42"/>
                          <a:pt x="44" y="42"/>
                          <a:pt x="44" y="41"/>
                        </a:cubicBezTo>
                        <a:cubicBezTo>
                          <a:pt x="46" y="31"/>
                          <a:pt x="42" y="24"/>
                          <a:pt x="36" y="16"/>
                        </a:cubicBezTo>
                        <a:cubicBezTo>
                          <a:pt x="34" y="12"/>
                          <a:pt x="34" y="12"/>
                          <a:pt x="36" y="16"/>
                        </a:cubicBezTo>
                        <a:cubicBezTo>
                          <a:pt x="37" y="18"/>
                          <a:pt x="38" y="21"/>
                          <a:pt x="38" y="23"/>
                        </a:cubicBezTo>
                        <a:cubicBezTo>
                          <a:pt x="39" y="27"/>
                          <a:pt x="39" y="31"/>
                          <a:pt x="41" y="34"/>
                        </a:cubicBezTo>
                        <a:cubicBezTo>
                          <a:pt x="41" y="35"/>
                          <a:pt x="43" y="35"/>
                          <a:pt x="43" y="34"/>
                        </a:cubicBezTo>
                        <a:cubicBezTo>
                          <a:pt x="45" y="24"/>
                          <a:pt x="39" y="18"/>
                          <a:pt x="31" y="11"/>
                        </a:cubicBezTo>
                        <a:cubicBezTo>
                          <a:pt x="31" y="12"/>
                          <a:pt x="30" y="12"/>
                          <a:pt x="30" y="13"/>
                        </a:cubicBezTo>
                        <a:cubicBezTo>
                          <a:pt x="38" y="18"/>
                          <a:pt x="36" y="30"/>
                          <a:pt x="37" y="38"/>
                        </a:cubicBezTo>
                        <a:cubicBezTo>
                          <a:pt x="37" y="39"/>
                          <a:pt x="39" y="39"/>
                          <a:pt x="39" y="38"/>
                        </a:cubicBezTo>
                        <a:cubicBezTo>
                          <a:pt x="42" y="31"/>
                          <a:pt x="41" y="17"/>
                          <a:pt x="32" y="14"/>
                        </a:cubicBezTo>
                        <a:cubicBezTo>
                          <a:pt x="31" y="14"/>
                          <a:pt x="30" y="16"/>
                          <a:pt x="31" y="16"/>
                        </a:cubicBezTo>
                        <a:cubicBezTo>
                          <a:pt x="38" y="23"/>
                          <a:pt x="39" y="30"/>
                          <a:pt x="40" y="40"/>
                        </a:cubicBezTo>
                        <a:cubicBezTo>
                          <a:pt x="40" y="41"/>
                          <a:pt x="42" y="41"/>
                          <a:pt x="42" y="40"/>
                        </a:cubicBezTo>
                        <a:cubicBezTo>
                          <a:pt x="42" y="36"/>
                          <a:pt x="42" y="34"/>
                          <a:pt x="40" y="30"/>
                        </a:cubicBezTo>
                        <a:cubicBezTo>
                          <a:pt x="40" y="30"/>
                          <a:pt x="39" y="30"/>
                          <a:pt x="38" y="30"/>
                        </a:cubicBezTo>
                        <a:cubicBezTo>
                          <a:pt x="37" y="33"/>
                          <a:pt x="37" y="35"/>
                          <a:pt x="37" y="38"/>
                        </a:cubicBezTo>
                        <a:cubicBezTo>
                          <a:pt x="38" y="39"/>
                          <a:pt x="40" y="39"/>
                          <a:pt x="40" y="38"/>
                        </a:cubicBezTo>
                        <a:cubicBezTo>
                          <a:pt x="40" y="33"/>
                          <a:pt x="40" y="28"/>
                          <a:pt x="38" y="24"/>
                        </a:cubicBezTo>
                        <a:cubicBezTo>
                          <a:pt x="38" y="22"/>
                          <a:pt x="36" y="23"/>
                          <a:pt x="36" y="24"/>
                        </a:cubicBezTo>
                        <a:cubicBezTo>
                          <a:pt x="36" y="30"/>
                          <a:pt x="35" y="36"/>
                          <a:pt x="34" y="42"/>
                        </a:cubicBezTo>
                        <a:cubicBezTo>
                          <a:pt x="35" y="42"/>
                          <a:pt x="36" y="42"/>
                          <a:pt x="36" y="42"/>
                        </a:cubicBezTo>
                        <a:cubicBezTo>
                          <a:pt x="36" y="36"/>
                          <a:pt x="35" y="31"/>
                          <a:pt x="33" y="26"/>
                        </a:cubicBezTo>
                        <a:cubicBezTo>
                          <a:pt x="33" y="24"/>
                          <a:pt x="31" y="15"/>
                          <a:pt x="34" y="24"/>
                        </a:cubicBezTo>
                        <a:cubicBezTo>
                          <a:pt x="35" y="26"/>
                          <a:pt x="36" y="28"/>
                          <a:pt x="36" y="29"/>
                        </a:cubicBezTo>
                        <a:cubicBezTo>
                          <a:pt x="37" y="29"/>
                          <a:pt x="38" y="29"/>
                          <a:pt x="38" y="29"/>
                        </a:cubicBezTo>
                        <a:cubicBezTo>
                          <a:pt x="37" y="26"/>
                          <a:pt x="36" y="24"/>
                          <a:pt x="35" y="21"/>
                        </a:cubicBezTo>
                        <a:cubicBezTo>
                          <a:pt x="34" y="20"/>
                          <a:pt x="32" y="21"/>
                          <a:pt x="33" y="22"/>
                        </a:cubicBezTo>
                        <a:cubicBezTo>
                          <a:pt x="38" y="33"/>
                          <a:pt x="46" y="41"/>
                          <a:pt x="36" y="53"/>
                        </a:cubicBezTo>
                        <a:cubicBezTo>
                          <a:pt x="37" y="53"/>
                          <a:pt x="37" y="53"/>
                          <a:pt x="38" y="54"/>
                        </a:cubicBezTo>
                        <a:cubicBezTo>
                          <a:pt x="39" y="52"/>
                          <a:pt x="40" y="51"/>
                          <a:pt x="41" y="49"/>
                        </a:cubicBezTo>
                        <a:cubicBezTo>
                          <a:pt x="41" y="49"/>
                          <a:pt x="40" y="48"/>
                          <a:pt x="40" y="48"/>
                        </a:cubicBezTo>
                        <a:cubicBezTo>
                          <a:pt x="39" y="51"/>
                          <a:pt x="37" y="53"/>
                          <a:pt x="33" y="54"/>
                        </a:cubicBezTo>
                        <a:cubicBezTo>
                          <a:pt x="34" y="55"/>
                          <a:pt x="34" y="55"/>
                          <a:pt x="35" y="56"/>
                        </a:cubicBezTo>
                        <a:cubicBezTo>
                          <a:pt x="36" y="54"/>
                          <a:pt x="38" y="52"/>
                          <a:pt x="39" y="51"/>
                        </a:cubicBezTo>
                        <a:cubicBezTo>
                          <a:pt x="40" y="50"/>
                          <a:pt x="39" y="48"/>
                          <a:pt x="38" y="49"/>
                        </a:cubicBezTo>
                        <a:cubicBezTo>
                          <a:pt x="35" y="52"/>
                          <a:pt x="32" y="53"/>
                          <a:pt x="30" y="56"/>
                        </a:cubicBezTo>
                        <a:cubicBezTo>
                          <a:pt x="30" y="57"/>
                          <a:pt x="31" y="58"/>
                          <a:pt x="31" y="58"/>
                        </a:cubicBezTo>
                        <a:cubicBezTo>
                          <a:pt x="38" y="57"/>
                          <a:pt x="42" y="46"/>
                          <a:pt x="41" y="41"/>
                        </a:cubicBezTo>
                        <a:cubicBezTo>
                          <a:pt x="41" y="40"/>
                          <a:pt x="39" y="39"/>
                          <a:pt x="39" y="41"/>
                        </a:cubicBezTo>
                        <a:cubicBezTo>
                          <a:pt x="37" y="45"/>
                          <a:pt x="36" y="52"/>
                          <a:pt x="31" y="53"/>
                        </a:cubicBezTo>
                        <a:cubicBezTo>
                          <a:pt x="31" y="53"/>
                          <a:pt x="31" y="54"/>
                          <a:pt x="32" y="54"/>
                        </a:cubicBezTo>
                        <a:cubicBezTo>
                          <a:pt x="36" y="51"/>
                          <a:pt x="43" y="46"/>
                          <a:pt x="40" y="40"/>
                        </a:cubicBezTo>
                        <a:cubicBezTo>
                          <a:pt x="39" y="39"/>
                          <a:pt x="38" y="39"/>
                          <a:pt x="38" y="39"/>
                        </a:cubicBezTo>
                        <a:cubicBezTo>
                          <a:pt x="35" y="42"/>
                          <a:pt x="34" y="44"/>
                          <a:pt x="33" y="47"/>
                        </a:cubicBezTo>
                        <a:cubicBezTo>
                          <a:pt x="32" y="48"/>
                          <a:pt x="34" y="49"/>
                          <a:pt x="35" y="48"/>
                        </a:cubicBezTo>
                        <a:cubicBezTo>
                          <a:pt x="38" y="43"/>
                          <a:pt x="41" y="38"/>
                          <a:pt x="39" y="33"/>
                        </a:cubicBezTo>
                        <a:cubicBezTo>
                          <a:pt x="39" y="32"/>
                          <a:pt x="38" y="32"/>
                          <a:pt x="38" y="32"/>
                        </a:cubicBezTo>
                        <a:cubicBezTo>
                          <a:pt x="33" y="35"/>
                          <a:pt x="32" y="41"/>
                          <a:pt x="32" y="46"/>
                        </a:cubicBezTo>
                        <a:cubicBezTo>
                          <a:pt x="32" y="48"/>
                          <a:pt x="34" y="48"/>
                          <a:pt x="35" y="47"/>
                        </a:cubicBezTo>
                        <a:cubicBezTo>
                          <a:pt x="36" y="42"/>
                          <a:pt x="41" y="30"/>
                          <a:pt x="36" y="26"/>
                        </a:cubicBezTo>
                        <a:cubicBezTo>
                          <a:pt x="35" y="25"/>
                          <a:pt x="34" y="25"/>
                          <a:pt x="34" y="26"/>
                        </a:cubicBezTo>
                        <a:cubicBezTo>
                          <a:pt x="32" y="32"/>
                          <a:pt x="31" y="37"/>
                          <a:pt x="32" y="43"/>
                        </a:cubicBezTo>
                        <a:cubicBezTo>
                          <a:pt x="32" y="44"/>
                          <a:pt x="34" y="44"/>
                          <a:pt x="34" y="43"/>
                        </a:cubicBezTo>
                        <a:cubicBezTo>
                          <a:pt x="36" y="37"/>
                          <a:pt x="38" y="30"/>
                          <a:pt x="36" y="24"/>
                        </a:cubicBezTo>
                        <a:cubicBezTo>
                          <a:pt x="36" y="23"/>
                          <a:pt x="34" y="23"/>
                          <a:pt x="34" y="24"/>
                        </a:cubicBezTo>
                        <a:cubicBezTo>
                          <a:pt x="32" y="29"/>
                          <a:pt x="31" y="35"/>
                          <a:pt x="32" y="40"/>
                        </a:cubicBezTo>
                        <a:cubicBezTo>
                          <a:pt x="32" y="42"/>
                          <a:pt x="34" y="42"/>
                          <a:pt x="34" y="41"/>
                        </a:cubicBezTo>
                        <a:cubicBezTo>
                          <a:pt x="36" y="34"/>
                          <a:pt x="38" y="26"/>
                          <a:pt x="35" y="19"/>
                        </a:cubicBezTo>
                        <a:cubicBezTo>
                          <a:pt x="34" y="18"/>
                          <a:pt x="33" y="18"/>
                          <a:pt x="33" y="19"/>
                        </a:cubicBezTo>
                        <a:cubicBezTo>
                          <a:pt x="29" y="24"/>
                          <a:pt x="30" y="31"/>
                          <a:pt x="32" y="37"/>
                        </a:cubicBezTo>
                        <a:cubicBezTo>
                          <a:pt x="32" y="38"/>
                          <a:pt x="34" y="38"/>
                          <a:pt x="34" y="37"/>
                        </a:cubicBezTo>
                        <a:cubicBezTo>
                          <a:pt x="34" y="32"/>
                          <a:pt x="38" y="19"/>
                          <a:pt x="31" y="17"/>
                        </a:cubicBezTo>
                        <a:cubicBezTo>
                          <a:pt x="31" y="17"/>
                          <a:pt x="30" y="17"/>
                          <a:pt x="30" y="18"/>
                        </a:cubicBezTo>
                        <a:cubicBezTo>
                          <a:pt x="28" y="22"/>
                          <a:pt x="28" y="26"/>
                          <a:pt x="28" y="30"/>
                        </a:cubicBezTo>
                        <a:cubicBezTo>
                          <a:pt x="29" y="31"/>
                          <a:pt x="30" y="31"/>
                          <a:pt x="31" y="30"/>
                        </a:cubicBezTo>
                        <a:cubicBezTo>
                          <a:pt x="34" y="25"/>
                          <a:pt x="35" y="16"/>
                          <a:pt x="30" y="11"/>
                        </a:cubicBezTo>
                        <a:cubicBezTo>
                          <a:pt x="30" y="10"/>
                          <a:pt x="29" y="10"/>
                          <a:pt x="28" y="11"/>
                        </a:cubicBezTo>
                        <a:cubicBezTo>
                          <a:pt x="25" y="14"/>
                          <a:pt x="25" y="20"/>
                          <a:pt x="26" y="25"/>
                        </a:cubicBezTo>
                        <a:cubicBezTo>
                          <a:pt x="27" y="26"/>
                          <a:pt x="28" y="26"/>
                          <a:pt x="29" y="25"/>
                        </a:cubicBezTo>
                        <a:cubicBezTo>
                          <a:pt x="31" y="20"/>
                          <a:pt x="33" y="9"/>
                          <a:pt x="28" y="6"/>
                        </a:cubicBezTo>
                        <a:cubicBezTo>
                          <a:pt x="23" y="2"/>
                          <a:pt x="22" y="16"/>
                          <a:pt x="23" y="19"/>
                        </a:cubicBezTo>
                        <a:cubicBezTo>
                          <a:pt x="24" y="19"/>
                          <a:pt x="25" y="19"/>
                          <a:pt x="26" y="18"/>
                        </a:cubicBezTo>
                        <a:cubicBezTo>
                          <a:pt x="28" y="13"/>
                          <a:pt x="28" y="10"/>
                          <a:pt x="27" y="5"/>
                        </a:cubicBezTo>
                        <a:cubicBezTo>
                          <a:pt x="27" y="4"/>
                          <a:pt x="26" y="4"/>
                          <a:pt x="25" y="5"/>
                        </a:cubicBezTo>
                        <a:cubicBezTo>
                          <a:pt x="22" y="9"/>
                          <a:pt x="22" y="13"/>
                          <a:pt x="22" y="18"/>
                        </a:cubicBezTo>
                        <a:cubicBezTo>
                          <a:pt x="22" y="19"/>
                          <a:pt x="24" y="19"/>
                          <a:pt x="24" y="18"/>
                        </a:cubicBezTo>
                        <a:cubicBezTo>
                          <a:pt x="25" y="14"/>
                          <a:pt x="27" y="7"/>
                          <a:pt x="24" y="4"/>
                        </a:cubicBezTo>
                        <a:cubicBezTo>
                          <a:pt x="22" y="2"/>
                          <a:pt x="18" y="3"/>
                          <a:pt x="17" y="5"/>
                        </a:cubicBezTo>
                        <a:cubicBezTo>
                          <a:pt x="15" y="13"/>
                          <a:pt x="28" y="18"/>
                          <a:pt x="27" y="8"/>
                        </a:cubicBezTo>
                        <a:cubicBezTo>
                          <a:pt x="26" y="7"/>
                          <a:pt x="26" y="7"/>
                          <a:pt x="25" y="7"/>
                        </a:cubicBezTo>
                        <a:cubicBezTo>
                          <a:pt x="19" y="8"/>
                          <a:pt x="19" y="16"/>
                          <a:pt x="23" y="19"/>
                        </a:cubicBezTo>
                        <a:cubicBezTo>
                          <a:pt x="23" y="20"/>
                          <a:pt x="24" y="20"/>
                          <a:pt x="24" y="19"/>
                        </a:cubicBezTo>
                        <a:cubicBezTo>
                          <a:pt x="27" y="16"/>
                          <a:pt x="32" y="6"/>
                          <a:pt x="26" y="4"/>
                        </a:cubicBezTo>
                        <a:cubicBezTo>
                          <a:pt x="18" y="2"/>
                          <a:pt x="18" y="16"/>
                          <a:pt x="20" y="20"/>
                        </a:cubicBezTo>
                        <a:cubicBezTo>
                          <a:pt x="20" y="20"/>
                          <a:pt x="21" y="21"/>
                          <a:pt x="22" y="20"/>
                        </a:cubicBezTo>
                        <a:cubicBezTo>
                          <a:pt x="25" y="17"/>
                          <a:pt x="27" y="9"/>
                          <a:pt x="24" y="5"/>
                        </a:cubicBezTo>
                        <a:cubicBezTo>
                          <a:pt x="20" y="0"/>
                          <a:pt x="18" y="13"/>
                          <a:pt x="18" y="15"/>
                        </a:cubicBezTo>
                        <a:cubicBezTo>
                          <a:pt x="19" y="16"/>
                          <a:pt x="20" y="16"/>
                          <a:pt x="21" y="15"/>
                        </a:cubicBezTo>
                        <a:cubicBezTo>
                          <a:pt x="23" y="12"/>
                          <a:pt x="24" y="10"/>
                          <a:pt x="22" y="6"/>
                        </a:cubicBezTo>
                        <a:cubicBezTo>
                          <a:pt x="22" y="5"/>
                          <a:pt x="21" y="5"/>
                          <a:pt x="20" y="5"/>
                        </a:cubicBezTo>
                        <a:cubicBezTo>
                          <a:pt x="18" y="8"/>
                          <a:pt x="17" y="11"/>
                          <a:pt x="16" y="14"/>
                        </a:cubicBezTo>
                        <a:cubicBezTo>
                          <a:pt x="16" y="15"/>
                          <a:pt x="17" y="16"/>
                          <a:pt x="18" y="15"/>
                        </a:cubicBezTo>
                        <a:cubicBezTo>
                          <a:pt x="20" y="12"/>
                          <a:pt x="21" y="10"/>
                          <a:pt x="22" y="7"/>
                        </a:cubicBezTo>
                        <a:cubicBezTo>
                          <a:pt x="22" y="6"/>
                          <a:pt x="21" y="6"/>
                          <a:pt x="20" y="6"/>
                        </a:cubicBezTo>
                        <a:cubicBezTo>
                          <a:pt x="16" y="10"/>
                          <a:pt x="14" y="15"/>
                          <a:pt x="12" y="20"/>
                        </a:cubicBezTo>
                        <a:cubicBezTo>
                          <a:pt x="12" y="22"/>
                          <a:pt x="14" y="22"/>
                          <a:pt x="15" y="21"/>
                        </a:cubicBezTo>
                        <a:cubicBezTo>
                          <a:pt x="17" y="17"/>
                          <a:pt x="19" y="12"/>
                          <a:pt x="21" y="7"/>
                        </a:cubicBezTo>
                        <a:cubicBezTo>
                          <a:pt x="21" y="6"/>
                          <a:pt x="19" y="5"/>
                          <a:pt x="19" y="7"/>
                        </a:cubicBezTo>
                        <a:cubicBezTo>
                          <a:pt x="16" y="10"/>
                          <a:pt x="15" y="15"/>
                          <a:pt x="13" y="18"/>
                        </a:cubicBezTo>
                        <a:cubicBezTo>
                          <a:pt x="14" y="19"/>
                          <a:pt x="14" y="19"/>
                          <a:pt x="15" y="19"/>
                        </a:cubicBezTo>
                        <a:cubicBezTo>
                          <a:pt x="16" y="15"/>
                          <a:pt x="16" y="12"/>
                          <a:pt x="15" y="8"/>
                        </a:cubicBezTo>
                        <a:cubicBezTo>
                          <a:pt x="15" y="7"/>
                          <a:pt x="14" y="7"/>
                          <a:pt x="13" y="8"/>
                        </a:cubicBezTo>
                        <a:cubicBezTo>
                          <a:pt x="10" y="11"/>
                          <a:pt x="9" y="14"/>
                          <a:pt x="9" y="18"/>
                        </a:cubicBezTo>
                        <a:cubicBezTo>
                          <a:pt x="9" y="19"/>
                          <a:pt x="10" y="19"/>
                          <a:pt x="11" y="19"/>
                        </a:cubicBezTo>
                        <a:cubicBezTo>
                          <a:pt x="13" y="15"/>
                          <a:pt x="15" y="12"/>
                          <a:pt x="17" y="8"/>
                        </a:cubicBezTo>
                        <a:cubicBezTo>
                          <a:pt x="18" y="7"/>
                          <a:pt x="16" y="5"/>
                          <a:pt x="15" y="7"/>
                        </a:cubicBezTo>
                        <a:cubicBezTo>
                          <a:pt x="14" y="9"/>
                          <a:pt x="13" y="11"/>
                          <a:pt x="11" y="13"/>
                        </a:cubicBezTo>
                        <a:cubicBezTo>
                          <a:pt x="10" y="14"/>
                          <a:pt x="11" y="16"/>
                          <a:pt x="12" y="15"/>
                        </a:cubicBezTo>
                        <a:cubicBezTo>
                          <a:pt x="15" y="11"/>
                          <a:pt x="16" y="12"/>
                          <a:pt x="16" y="17"/>
                        </a:cubicBezTo>
                        <a:cubicBezTo>
                          <a:pt x="16" y="17"/>
                          <a:pt x="17" y="18"/>
                          <a:pt x="18" y="18"/>
                        </a:cubicBezTo>
                        <a:cubicBezTo>
                          <a:pt x="19" y="14"/>
                          <a:pt x="22" y="7"/>
                          <a:pt x="27" y="5"/>
                        </a:cubicBezTo>
                        <a:cubicBezTo>
                          <a:pt x="28" y="5"/>
                          <a:pt x="28" y="3"/>
                          <a:pt x="27" y="3"/>
                        </a:cubicBezTo>
                        <a:cubicBezTo>
                          <a:pt x="19" y="1"/>
                          <a:pt x="13" y="2"/>
                          <a:pt x="7" y="6"/>
                        </a:cubicBezTo>
                        <a:cubicBezTo>
                          <a:pt x="6" y="7"/>
                          <a:pt x="6" y="8"/>
                          <a:pt x="8" y="8"/>
                        </a:cubicBezTo>
                        <a:cubicBezTo>
                          <a:pt x="10" y="8"/>
                          <a:pt x="13" y="7"/>
                          <a:pt x="15" y="7"/>
                        </a:cubicBezTo>
                        <a:cubicBezTo>
                          <a:pt x="15" y="6"/>
                          <a:pt x="15" y="5"/>
                          <a:pt x="15" y="4"/>
                        </a:cubicBezTo>
                        <a:cubicBezTo>
                          <a:pt x="13" y="5"/>
                          <a:pt x="11" y="6"/>
                          <a:pt x="8" y="6"/>
                        </a:cubicBezTo>
                        <a:cubicBezTo>
                          <a:pt x="7" y="7"/>
                          <a:pt x="7" y="9"/>
                          <a:pt x="9" y="9"/>
                        </a:cubicBezTo>
                        <a:cubicBezTo>
                          <a:pt x="13" y="9"/>
                          <a:pt x="16" y="8"/>
                          <a:pt x="19" y="6"/>
                        </a:cubicBezTo>
                        <a:cubicBezTo>
                          <a:pt x="20" y="6"/>
                          <a:pt x="20" y="4"/>
                          <a:pt x="19" y="4"/>
                        </a:cubicBezTo>
                        <a:cubicBezTo>
                          <a:pt x="15" y="4"/>
                          <a:pt x="11" y="5"/>
                          <a:pt x="8" y="8"/>
                        </a:cubicBezTo>
                        <a:cubicBezTo>
                          <a:pt x="7" y="9"/>
                          <a:pt x="8" y="10"/>
                          <a:pt x="9" y="10"/>
                        </a:cubicBezTo>
                        <a:cubicBezTo>
                          <a:pt x="12" y="10"/>
                          <a:pt x="15" y="10"/>
                          <a:pt x="19" y="10"/>
                        </a:cubicBezTo>
                        <a:cubicBezTo>
                          <a:pt x="20" y="10"/>
                          <a:pt x="20" y="8"/>
                          <a:pt x="19" y="8"/>
                        </a:cubicBezTo>
                        <a:cubicBezTo>
                          <a:pt x="15" y="8"/>
                          <a:pt x="12" y="8"/>
                          <a:pt x="8" y="8"/>
                        </a:cubicBezTo>
                        <a:cubicBezTo>
                          <a:pt x="8" y="9"/>
                          <a:pt x="8" y="9"/>
                          <a:pt x="8" y="10"/>
                        </a:cubicBezTo>
                        <a:cubicBezTo>
                          <a:pt x="12" y="10"/>
                          <a:pt x="16" y="10"/>
                          <a:pt x="20" y="9"/>
                        </a:cubicBezTo>
                        <a:cubicBezTo>
                          <a:pt x="20" y="8"/>
                          <a:pt x="19" y="8"/>
                          <a:pt x="19" y="7"/>
                        </a:cubicBezTo>
                        <a:cubicBezTo>
                          <a:pt x="14" y="8"/>
                          <a:pt x="9" y="9"/>
                          <a:pt x="3" y="9"/>
                        </a:cubicBezTo>
                        <a:cubicBezTo>
                          <a:pt x="3" y="9"/>
                          <a:pt x="3" y="10"/>
                          <a:pt x="3" y="11"/>
                        </a:cubicBezTo>
                        <a:cubicBezTo>
                          <a:pt x="7" y="10"/>
                          <a:pt x="10" y="9"/>
                          <a:pt x="14" y="8"/>
                        </a:cubicBezTo>
                        <a:cubicBezTo>
                          <a:pt x="14" y="7"/>
                          <a:pt x="13" y="7"/>
                          <a:pt x="13" y="6"/>
                        </a:cubicBezTo>
                        <a:cubicBezTo>
                          <a:pt x="8" y="8"/>
                          <a:pt x="4" y="10"/>
                          <a:pt x="0" y="13"/>
                        </a:cubicBezTo>
                        <a:cubicBezTo>
                          <a:pt x="0" y="14"/>
                          <a:pt x="1" y="16"/>
                          <a:pt x="2" y="15"/>
                        </a:cubicBezTo>
                        <a:cubicBezTo>
                          <a:pt x="5" y="13"/>
                          <a:pt x="8" y="11"/>
                          <a:pt x="11" y="9"/>
                        </a:cubicBezTo>
                        <a:cubicBezTo>
                          <a:pt x="11" y="8"/>
                          <a:pt x="10" y="7"/>
                          <a:pt x="10" y="7"/>
                        </a:cubicBezTo>
                        <a:cubicBezTo>
                          <a:pt x="7" y="10"/>
                          <a:pt x="4" y="12"/>
                          <a:pt x="1" y="15"/>
                        </a:cubicBezTo>
                        <a:cubicBezTo>
                          <a:pt x="1" y="16"/>
                          <a:pt x="2" y="16"/>
                          <a:pt x="2" y="17"/>
                        </a:cubicBezTo>
                        <a:cubicBezTo>
                          <a:pt x="5" y="14"/>
                          <a:pt x="8" y="12"/>
                          <a:pt x="11" y="10"/>
                        </a:cubicBezTo>
                        <a:cubicBezTo>
                          <a:pt x="10" y="9"/>
                          <a:pt x="10" y="9"/>
                          <a:pt x="9" y="8"/>
                        </a:cubicBezTo>
                        <a:cubicBezTo>
                          <a:pt x="7" y="10"/>
                          <a:pt x="4" y="13"/>
                          <a:pt x="2" y="15"/>
                        </a:cubicBezTo>
                        <a:cubicBezTo>
                          <a:pt x="0" y="16"/>
                          <a:pt x="2" y="17"/>
                          <a:pt x="3" y="17"/>
                        </a:cubicBezTo>
                        <a:cubicBezTo>
                          <a:pt x="7" y="15"/>
                          <a:pt x="11" y="14"/>
                          <a:pt x="16" y="13"/>
                        </a:cubicBezTo>
                        <a:cubicBezTo>
                          <a:pt x="15" y="12"/>
                          <a:pt x="15" y="11"/>
                          <a:pt x="15" y="11"/>
                        </a:cubicBezTo>
                        <a:cubicBezTo>
                          <a:pt x="11" y="12"/>
                          <a:pt x="7" y="13"/>
                          <a:pt x="3" y="15"/>
                        </a:cubicBezTo>
                        <a:cubicBezTo>
                          <a:pt x="1" y="16"/>
                          <a:pt x="3" y="18"/>
                          <a:pt x="4" y="1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08" name="Freeform 298"/>
                  <p:cNvSpPr/>
                  <p:nvPr/>
                </p:nvSpPr>
                <p:spPr bwMode="auto">
                  <a:xfrm>
                    <a:off x="927" y="1615"/>
                    <a:ext cx="18" cy="36"/>
                  </a:xfrm>
                  <a:custGeom>
                    <a:avLst/>
                    <a:gdLst>
                      <a:gd name="T0" fmla="*/ 12 w 26"/>
                      <a:gd name="T1" fmla="*/ 48 h 53"/>
                      <a:gd name="T2" fmla="*/ 22 w 26"/>
                      <a:gd name="T3" fmla="*/ 42 h 53"/>
                      <a:gd name="T4" fmla="*/ 10 w 26"/>
                      <a:gd name="T5" fmla="*/ 50 h 53"/>
                      <a:gd name="T6" fmla="*/ 23 w 26"/>
                      <a:gd name="T7" fmla="*/ 40 h 53"/>
                      <a:gd name="T8" fmla="*/ 20 w 26"/>
                      <a:gd name="T9" fmla="*/ 41 h 53"/>
                      <a:gd name="T10" fmla="*/ 23 w 26"/>
                      <a:gd name="T11" fmla="*/ 23 h 53"/>
                      <a:gd name="T12" fmla="*/ 13 w 26"/>
                      <a:gd name="T13" fmla="*/ 10 h 53"/>
                      <a:gd name="T14" fmla="*/ 19 w 26"/>
                      <a:gd name="T15" fmla="*/ 10 h 53"/>
                      <a:gd name="T16" fmla="*/ 6 w 26"/>
                      <a:gd name="T17" fmla="*/ 7 h 53"/>
                      <a:gd name="T18" fmla="*/ 14 w 26"/>
                      <a:gd name="T19" fmla="*/ 9 h 53"/>
                      <a:gd name="T20" fmla="*/ 5 w 26"/>
                      <a:gd name="T21" fmla="*/ 4 h 53"/>
                      <a:gd name="T22" fmla="*/ 11 w 26"/>
                      <a:gd name="T23" fmla="*/ 5 h 53"/>
                      <a:gd name="T24" fmla="*/ 5 w 26"/>
                      <a:gd name="T25" fmla="*/ 2 h 53"/>
                      <a:gd name="T26" fmla="*/ 11 w 26"/>
                      <a:gd name="T27" fmla="*/ 2 h 53"/>
                      <a:gd name="T28" fmla="*/ 2 w 26"/>
                      <a:gd name="T29" fmla="*/ 3 h 53"/>
                      <a:gd name="T30" fmla="*/ 16 w 26"/>
                      <a:gd name="T31" fmla="*/ 9 h 53"/>
                      <a:gd name="T32" fmla="*/ 16 w 26"/>
                      <a:gd name="T33" fmla="*/ 9 h 53"/>
                      <a:gd name="T34" fmla="*/ 10 w 26"/>
                      <a:gd name="T35" fmla="*/ 7 h 53"/>
                      <a:gd name="T36" fmla="*/ 20 w 26"/>
                      <a:gd name="T37" fmla="*/ 13 h 53"/>
                      <a:gd name="T38" fmla="*/ 18 w 26"/>
                      <a:gd name="T39" fmla="*/ 15 h 53"/>
                      <a:gd name="T40" fmla="*/ 25 w 26"/>
                      <a:gd name="T41" fmla="*/ 21 h 53"/>
                      <a:gd name="T42" fmla="*/ 18 w 26"/>
                      <a:gd name="T43" fmla="*/ 15 h 53"/>
                      <a:gd name="T44" fmla="*/ 20 w 26"/>
                      <a:gd name="T45" fmla="*/ 14 h 53"/>
                      <a:gd name="T46" fmla="*/ 10 w 26"/>
                      <a:gd name="T47" fmla="*/ 6 h 53"/>
                      <a:gd name="T48" fmla="*/ 17 w 26"/>
                      <a:gd name="T49" fmla="*/ 9 h 53"/>
                      <a:gd name="T50" fmla="*/ 9 w 26"/>
                      <a:gd name="T51" fmla="*/ 5 h 53"/>
                      <a:gd name="T52" fmla="*/ 16 w 26"/>
                      <a:gd name="T53" fmla="*/ 9 h 53"/>
                      <a:gd name="T54" fmla="*/ 2 w 26"/>
                      <a:gd name="T55" fmla="*/ 3 h 53"/>
                      <a:gd name="T56" fmla="*/ 11 w 26"/>
                      <a:gd name="T57" fmla="*/ 2 h 53"/>
                      <a:gd name="T58" fmla="*/ 4 w 26"/>
                      <a:gd name="T59" fmla="*/ 2 h 53"/>
                      <a:gd name="T60" fmla="*/ 11 w 26"/>
                      <a:gd name="T61" fmla="*/ 5 h 53"/>
                      <a:gd name="T62" fmla="*/ 4 w 26"/>
                      <a:gd name="T63" fmla="*/ 4 h 53"/>
                      <a:gd name="T64" fmla="*/ 14 w 26"/>
                      <a:gd name="T65" fmla="*/ 9 h 53"/>
                      <a:gd name="T66" fmla="*/ 7 w 26"/>
                      <a:gd name="T67" fmla="*/ 7 h 53"/>
                      <a:gd name="T68" fmla="*/ 19 w 26"/>
                      <a:gd name="T69" fmla="*/ 10 h 53"/>
                      <a:gd name="T70" fmla="*/ 13 w 26"/>
                      <a:gd name="T71" fmla="*/ 10 h 53"/>
                      <a:gd name="T72" fmla="*/ 20 w 26"/>
                      <a:gd name="T73" fmla="*/ 41 h 53"/>
                      <a:gd name="T74" fmla="*/ 23 w 26"/>
                      <a:gd name="T75" fmla="*/ 40 h 53"/>
                      <a:gd name="T76" fmla="*/ 10 w 26"/>
                      <a:gd name="T77" fmla="*/ 50 h 53"/>
                      <a:gd name="T78" fmla="*/ 22 w 26"/>
                      <a:gd name="T79" fmla="*/ 41 h 53"/>
                      <a:gd name="T80" fmla="*/ 12 w 26"/>
                      <a:gd name="T81" fmla="*/ 48 h 53"/>
                      <a:gd name="T82" fmla="*/ 23 w 26"/>
                      <a:gd name="T83" fmla="*/ 38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</a:cxnLst>
                    <a:rect l="0" t="0" r="r" b="b"/>
                    <a:pathLst>
                      <a:path w="26" h="53">
                        <a:moveTo>
                          <a:pt x="20" y="37"/>
                        </a:moveTo>
                        <a:cubicBezTo>
                          <a:pt x="19" y="42"/>
                          <a:pt x="16" y="45"/>
                          <a:pt x="12" y="48"/>
                        </a:cubicBezTo>
                        <a:cubicBezTo>
                          <a:pt x="11" y="49"/>
                          <a:pt x="13" y="50"/>
                          <a:pt x="14" y="50"/>
                        </a:cubicBezTo>
                        <a:cubicBezTo>
                          <a:pt x="17" y="47"/>
                          <a:pt x="19" y="44"/>
                          <a:pt x="22" y="42"/>
                        </a:cubicBezTo>
                        <a:cubicBezTo>
                          <a:pt x="21" y="41"/>
                          <a:pt x="20" y="41"/>
                          <a:pt x="20" y="41"/>
                        </a:cubicBezTo>
                        <a:cubicBezTo>
                          <a:pt x="18" y="46"/>
                          <a:pt x="15" y="48"/>
                          <a:pt x="10" y="50"/>
                        </a:cubicBezTo>
                        <a:cubicBezTo>
                          <a:pt x="11" y="51"/>
                          <a:pt x="11" y="52"/>
                          <a:pt x="11" y="52"/>
                        </a:cubicBezTo>
                        <a:cubicBezTo>
                          <a:pt x="16" y="49"/>
                          <a:pt x="20" y="45"/>
                          <a:pt x="23" y="40"/>
                        </a:cubicBezTo>
                        <a:cubicBezTo>
                          <a:pt x="24" y="39"/>
                          <a:pt x="22" y="38"/>
                          <a:pt x="21" y="39"/>
                        </a:cubicBezTo>
                        <a:cubicBezTo>
                          <a:pt x="21" y="40"/>
                          <a:pt x="20" y="40"/>
                          <a:pt x="20" y="41"/>
                        </a:cubicBezTo>
                        <a:cubicBezTo>
                          <a:pt x="21" y="41"/>
                          <a:pt x="22" y="41"/>
                          <a:pt x="22" y="41"/>
                        </a:cubicBezTo>
                        <a:cubicBezTo>
                          <a:pt x="23" y="34"/>
                          <a:pt x="26" y="30"/>
                          <a:pt x="23" y="23"/>
                        </a:cubicBezTo>
                        <a:cubicBezTo>
                          <a:pt x="21" y="18"/>
                          <a:pt x="19" y="13"/>
                          <a:pt x="15" y="9"/>
                        </a:cubicBezTo>
                        <a:cubicBezTo>
                          <a:pt x="14" y="9"/>
                          <a:pt x="14" y="10"/>
                          <a:pt x="13" y="10"/>
                        </a:cubicBezTo>
                        <a:cubicBezTo>
                          <a:pt x="16" y="12"/>
                          <a:pt x="15" y="12"/>
                          <a:pt x="18" y="13"/>
                        </a:cubicBezTo>
                        <a:cubicBezTo>
                          <a:pt x="20" y="13"/>
                          <a:pt x="20" y="11"/>
                          <a:pt x="19" y="10"/>
                        </a:cubicBezTo>
                        <a:cubicBezTo>
                          <a:pt x="15" y="8"/>
                          <a:pt x="12" y="6"/>
                          <a:pt x="7" y="5"/>
                        </a:cubicBezTo>
                        <a:cubicBezTo>
                          <a:pt x="6" y="4"/>
                          <a:pt x="5" y="6"/>
                          <a:pt x="6" y="7"/>
                        </a:cubicBezTo>
                        <a:cubicBezTo>
                          <a:pt x="8" y="8"/>
                          <a:pt x="10" y="9"/>
                          <a:pt x="13" y="11"/>
                        </a:cubicBezTo>
                        <a:cubicBezTo>
                          <a:pt x="14" y="11"/>
                          <a:pt x="15" y="10"/>
                          <a:pt x="14" y="9"/>
                        </a:cubicBezTo>
                        <a:cubicBezTo>
                          <a:pt x="11" y="7"/>
                          <a:pt x="8" y="5"/>
                          <a:pt x="6" y="2"/>
                        </a:cubicBezTo>
                        <a:cubicBezTo>
                          <a:pt x="6" y="3"/>
                          <a:pt x="5" y="3"/>
                          <a:pt x="5" y="4"/>
                        </a:cubicBezTo>
                        <a:cubicBezTo>
                          <a:pt x="6" y="5"/>
                          <a:pt x="8" y="6"/>
                          <a:pt x="10" y="7"/>
                        </a:cubicBezTo>
                        <a:cubicBezTo>
                          <a:pt x="11" y="8"/>
                          <a:pt x="12" y="6"/>
                          <a:pt x="11" y="5"/>
                        </a:cubicBezTo>
                        <a:cubicBezTo>
                          <a:pt x="9" y="4"/>
                          <a:pt x="7" y="2"/>
                          <a:pt x="6" y="1"/>
                        </a:cubicBezTo>
                        <a:cubicBezTo>
                          <a:pt x="5" y="1"/>
                          <a:pt x="5" y="2"/>
                          <a:pt x="5" y="2"/>
                        </a:cubicBezTo>
                        <a:cubicBezTo>
                          <a:pt x="6" y="3"/>
                          <a:pt x="8" y="3"/>
                          <a:pt x="10" y="4"/>
                        </a:cubicBezTo>
                        <a:cubicBezTo>
                          <a:pt x="10" y="3"/>
                          <a:pt x="10" y="2"/>
                          <a:pt x="11" y="2"/>
                        </a:cubicBezTo>
                        <a:cubicBezTo>
                          <a:pt x="7" y="1"/>
                          <a:pt x="5" y="1"/>
                          <a:pt x="2" y="1"/>
                        </a:cubicBezTo>
                        <a:cubicBezTo>
                          <a:pt x="2" y="1"/>
                          <a:pt x="2" y="2"/>
                          <a:pt x="2" y="3"/>
                        </a:cubicBezTo>
                        <a:cubicBezTo>
                          <a:pt x="9" y="3"/>
                          <a:pt x="11" y="7"/>
                          <a:pt x="14" y="11"/>
                        </a:cubicBezTo>
                        <a:cubicBezTo>
                          <a:pt x="15" y="10"/>
                          <a:pt x="15" y="10"/>
                          <a:pt x="16" y="9"/>
                        </a:cubicBezTo>
                        <a:cubicBezTo>
                          <a:pt x="13" y="7"/>
                          <a:pt x="13" y="7"/>
                          <a:pt x="15" y="10"/>
                        </a:cubicBezTo>
                        <a:cubicBezTo>
                          <a:pt x="15" y="10"/>
                          <a:pt x="16" y="9"/>
                          <a:pt x="16" y="9"/>
                        </a:cubicBezTo>
                        <a:cubicBezTo>
                          <a:pt x="15" y="7"/>
                          <a:pt x="13" y="6"/>
                          <a:pt x="12" y="5"/>
                        </a:cubicBezTo>
                        <a:cubicBezTo>
                          <a:pt x="11" y="5"/>
                          <a:pt x="11" y="6"/>
                          <a:pt x="10" y="7"/>
                        </a:cubicBezTo>
                        <a:cubicBezTo>
                          <a:pt x="14" y="9"/>
                          <a:pt x="16" y="11"/>
                          <a:pt x="18" y="15"/>
                        </a:cubicBezTo>
                        <a:cubicBezTo>
                          <a:pt x="19" y="14"/>
                          <a:pt x="19" y="14"/>
                          <a:pt x="20" y="13"/>
                        </a:cubicBezTo>
                        <a:cubicBezTo>
                          <a:pt x="20" y="13"/>
                          <a:pt x="19" y="13"/>
                          <a:pt x="19" y="13"/>
                        </a:cubicBezTo>
                        <a:cubicBezTo>
                          <a:pt x="18" y="12"/>
                          <a:pt x="16" y="14"/>
                          <a:pt x="18" y="15"/>
                        </a:cubicBezTo>
                        <a:cubicBezTo>
                          <a:pt x="19" y="17"/>
                          <a:pt x="21" y="19"/>
                          <a:pt x="22" y="21"/>
                        </a:cubicBezTo>
                        <a:cubicBezTo>
                          <a:pt x="22" y="22"/>
                          <a:pt x="25" y="22"/>
                          <a:pt x="25" y="21"/>
                        </a:cubicBezTo>
                        <a:cubicBezTo>
                          <a:pt x="25" y="17"/>
                          <a:pt x="23" y="15"/>
                          <a:pt x="19" y="13"/>
                        </a:cubicBezTo>
                        <a:cubicBezTo>
                          <a:pt x="19" y="14"/>
                          <a:pt x="18" y="14"/>
                          <a:pt x="18" y="15"/>
                        </a:cubicBezTo>
                        <a:cubicBezTo>
                          <a:pt x="18" y="15"/>
                          <a:pt x="18" y="15"/>
                          <a:pt x="19" y="15"/>
                        </a:cubicBezTo>
                        <a:cubicBezTo>
                          <a:pt x="20" y="16"/>
                          <a:pt x="21" y="15"/>
                          <a:pt x="20" y="14"/>
                        </a:cubicBezTo>
                        <a:cubicBezTo>
                          <a:pt x="18" y="10"/>
                          <a:pt x="15" y="7"/>
                          <a:pt x="11" y="5"/>
                        </a:cubicBezTo>
                        <a:cubicBezTo>
                          <a:pt x="10" y="4"/>
                          <a:pt x="9" y="5"/>
                          <a:pt x="10" y="6"/>
                        </a:cubicBezTo>
                        <a:cubicBezTo>
                          <a:pt x="13" y="10"/>
                          <a:pt x="11" y="9"/>
                          <a:pt x="15" y="11"/>
                        </a:cubicBezTo>
                        <a:cubicBezTo>
                          <a:pt x="16" y="11"/>
                          <a:pt x="17" y="10"/>
                          <a:pt x="17" y="9"/>
                        </a:cubicBezTo>
                        <a:cubicBezTo>
                          <a:pt x="15" y="6"/>
                          <a:pt x="13" y="5"/>
                          <a:pt x="10" y="4"/>
                        </a:cubicBezTo>
                        <a:cubicBezTo>
                          <a:pt x="9" y="3"/>
                          <a:pt x="8" y="4"/>
                          <a:pt x="9" y="5"/>
                        </a:cubicBezTo>
                        <a:cubicBezTo>
                          <a:pt x="10" y="8"/>
                          <a:pt x="12" y="9"/>
                          <a:pt x="14" y="11"/>
                        </a:cubicBezTo>
                        <a:cubicBezTo>
                          <a:pt x="15" y="12"/>
                          <a:pt x="17" y="10"/>
                          <a:pt x="16" y="9"/>
                        </a:cubicBezTo>
                        <a:cubicBezTo>
                          <a:pt x="12" y="4"/>
                          <a:pt x="9" y="1"/>
                          <a:pt x="2" y="1"/>
                        </a:cubicBezTo>
                        <a:cubicBezTo>
                          <a:pt x="0" y="1"/>
                          <a:pt x="0" y="3"/>
                          <a:pt x="2" y="3"/>
                        </a:cubicBezTo>
                        <a:cubicBezTo>
                          <a:pt x="4" y="3"/>
                          <a:pt x="7" y="3"/>
                          <a:pt x="10" y="4"/>
                        </a:cubicBezTo>
                        <a:cubicBezTo>
                          <a:pt x="11" y="4"/>
                          <a:pt x="12" y="2"/>
                          <a:pt x="11" y="2"/>
                        </a:cubicBezTo>
                        <a:cubicBezTo>
                          <a:pt x="9" y="1"/>
                          <a:pt x="7" y="1"/>
                          <a:pt x="5" y="0"/>
                        </a:cubicBezTo>
                        <a:cubicBezTo>
                          <a:pt x="4" y="0"/>
                          <a:pt x="3" y="1"/>
                          <a:pt x="4" y="2"/>
                        </a:cubicBezTo>
                        <a:cubicBezTo>
                          <a:pt x="6" y="4"/>
                          <a:pt x="8" y="5"/>
                          <a:pt x="9" y="7"/>
                        </a:cubicBezTo>
                        <a:cubicBezTo>
                          <a:pt x="10" y="6"/>
                          <a:pt x="10" y="6"/>
                          <a:pt x="11" y="5"/>
                        </a:cubicBezTo>
                        <a:cubicBezTo>
                          <a:pt x="9" y="4"/>
                          <a:pt x="8" y="3"/>
                          <a:pt x="6" y="2"/>
                        </a:cubicBezTo>
                        <a:cubicBezTo>
                          <a:pt x="5" y="1"/>
                          <a:pt x="4" y="3"/>
                          <a:pt x="4" y="4"/>
                        </a:cubicBezTo>
                        <a:cubicBezTo>
                          <a:pt x="7" y="7"/>
                          <a:pt x="10" y="8"/>
                          <a:pt x="12" y="10"/>
                        </a:cubicBezTo>
                        <a:cubicBezTo>
                          <a:pt x="13" y="10"/>
                          <a:pt x="13" y="9"/>
                          <a:pt x="14" y="9"/>
                        </a:cubicBezTo>
                        <a:cubicBezTo>
                          <a:pt x="12" y="8"/>
                          <a:pt x="10" y="6"/>
                          <a:pt x="8" y="5"/>
                        </a:cubicBezTo>
                        <a:cubicBezTo>
                          <a:pt x="7" y="6"/>
                          <a:pt x="7" y="6"/>
                          <a:pt x="7" y="7"/>
                        </a:cubicBezTo>
                        <a:cubicBezTo>
                          <a:pt x="11" y="8"/>
                          <a:pt x="14" y="10"/>
                          <a:pt x="18" y="12"/>
                        </a:cubicBezTo>
                        <a:cubicBezTo>
                          <a:pt x="18" y="12"/>
                          <a:pt x="19" y="11"/>
                          <a:pt x="19" y="10"/>
                        </a:cubicBezTo>
                        <a:cubicBezTo>
                          <a:pt x="17" y="10"/>
                          <a:pt x="16" y="9"/>
                          <a:pt x="14" y="8"/>
                        </a:cubicBezTo>
                        <a:cubicBezTo>
                          <a:pt x="13" y="8"/>
                          <a:pt x="12" y="9"/>
                          <a:pt x="13" y="10"/>
                        </a:cubicBezTo>
                        <a:cubicBezTo>
                          <a:pt x="18" y="15"/>
                          <a:pt x="20" y="20"/>
                          <a:pt x="22" y="26"/>
                        </a:cubicBezTo>
                        <a:cubicBezTo>
                          <a:pt x="23" y="31"/>
                          <a:pt x="20" y="36"/>
                          <a:pt x="20" y="41"/>
                        </a:cubicBezTo>
                        <a:cubicBezTo>
                          <a:pt x="20" y="42"/>
                          <a:pt x="22" y="43"/>
                          <a:pt x="22" y="42"/>
                        </a:cubicBezTo>
                        <a:cubicBezTo>
                          <a:pt x="22" y="41"/>
                          <a:pt x="23" y="41"/>
                          <a:pt x="23" y="40"/>
                        </a:cubicBezTo>
                        <a:cubicBezTo>
                          <a:pt x="22" y="40"/>
                          <a:pt x="22" y="39"/>
                          <a:pt x="21" y="39"/>
                        </a:cubicBezTo>
                        <a:cubicBezTo>
                          <a:pt x="18" y="44"/>
                          <a:pt x="15" y="47"/>
                          <a:pt x="10" y="50"/>
                        </a:cubicBezTo>
                        <a:cubicBezTo>
                          <a:pt x="9" y="51"/>
                          <a:pt x="10" y="53"/>
                          <a:pt x="11" y="52"/>
                        </a:cubicBezTo>
                        <a:cubicBezTo>
                          <a:pt x="16" y="49"/>
                          <a:pt x="20" y="47"/>
                          <a:pt x="22" y="41"/>
                        </a:cubicBezTo>
                        <a:cubicBezTo>
                          <a:pt x="22" y="40"/>
                          <a:pt x="21" y="39"/>
                          <a:pt x="20" y="40"/>
                        </a:cubicBezTo>
                        <a:cubicBezTo>
                          <a:pt x="17" y="42"/>
                          <a:pt x="15" y="46"/>
                          <a:pt x="12" y="48"/>
                        </a:cubicBezTo>
                        <a:cubicBezTo>
                          <a:pt x="13" y="48"/>
                          <a:pt x="13" y="49"/>
                          <a:pt x="14" y="50"/>
                        </a:cubicBezTo>
                        <a:cubicBezTo>
                          <a:pt x="18" y="46"/>
                          <a:pt x="21" y="43"/>
                          <a:pt x="23" y="38"/>
                        </a:cubicBezTo>
                        <a:cubicBezTo>
                          <a:pt x="23" y="36"/>
                          <a:pt x="21" y="36"/>
                          <a:pt x="20" y="3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09" name="Freeform 299"/>
                  <p:cNvSpPr/>
                  <p:nvPr/>
                </p:nvSpPr>
                <p:spPr bwMode="auto">
                  <a:xfrm>
                    <a:off x="895" y="1695"/>
                    <a:ext cx="10" cy="10"/>
                  </a:xfrm>
                  <a:custGeom>
                    <a:avLst/>
                    <a:gdLst>
                      <a:gd name="T0" fmla="*/ 8 w 14"/>
                      <a:gd name="T1" fmla="*/ 1 h 14"/>
                      <a:gd name="T2" fmla="*/ 1 w 14"/>
                      <a:gd name="T3" fmla="*/ 4 h 14"/>
                      <a:gd name="T4" fmla="*/ 1 w 14"/>
                      <a:gd name="T5" fmla="*/ 10 h 14"/>
                      <a:gd name="T6" fmla="*/ 13 w 14"/>
                      <a:gd name="T7" fmla="*/ 9 h 14"/>
                      <a:gd name="T8" fmla="*/ 4 w 14"/>
                      <a:gd name="T9" fmla="*/ 1 h 14"/>
                      <a:gd name="T10" fmla="*/ 1 w 14"/>
                      <a:gd name="T11" fmla="*/ 9 h 14"/>
                      <a:gd name="T12" fmla="*/ 8 w 14"/>
                      <a:gd name="T13" fmla="*/ 12 h 14"/>
                      <a:gd name="T14" fmla="*/ 11 w 14"/>
                      <a:gd name="T15" fmla="*/ 5 h 14"/>
                      <a:gd name="T16" fmla="*/ 4 w 14"/>
                      <a:gd name="T17" fmla="*/ 4 h 14"/>
                      <a:gd name="T18" fmla="*/ 8 w 14"/>
                      <a:gd name="T19" fmla="*/ 9 h 14"/>
                      <a:gd name="T20" fmla="*/ 7 w 14"/>
                      <a:gd name="T21" fmla="*/ 3 h 14"/>
                      <a:gd name="T22" fmla="*/ 3 w 14"/>
                      <a:gd name="T23" fmla="*/ 8 h 14"/>
                      <a:gd name="T24" fmla="*/ 8 w 14"/>
                      <a:gd name="T25" fmla="*/ 8 h 14"/>
                      <a:gd name="T26" fmla="*/ 4 w 14"/>
                      <a:gd name="T27" fmla="*/ 5 h 14"/>
                      <a:gd name="T28" fmla="*/ 6 w 14"/>
                      <a:gd name="T29" fmla="*/ 9 h 14"/>
                      <a:gd name="T30" fmla="*/ 10 w 14"/>
                      <a:gd name="T31" fmla="*/ 6 h 14"/>
                      <a:gd name="T32" fmla="*/ 10 w 14"/>
                      <a:gd name="T33" fmla="*/ 5 h 14"/>
                      <a:gd name="T34" fmla="*/ 7 w 14"/>
                      <a:gd name="T35" fmla="*/ 5 h 14"/>
                      <a:gd name="T36" fmla="*/ 8 w 14"/>
                      <a:gd name="T37" fmla="*/ 7 h 14"/>
                      <a:gd name="T38" fmla="*/ 9 w 14"/>
                      <a:gd name="T39" fmla="*/ 7 h 14"/>
                      <a:gd name="T40" fmla="*/ 8 w 14"/>
                      <a:gd name="T41" fmla="*/ 5 h 14"/>
                      <a:gd name="T42" fmla="*/ 5 w 14"/>
                      <a:gd name="T43" fmla="*/ 7 h 14"/>
                      <a:gd name="T44" fmla="*/ 6 w 14"/>
                      <a:gd name="T45" fmla="*/ 8 h 14"/>
                      <a:gd name="T46" fmla="*/ 6 w 14"/>
                      <a:gd name="T47" fmla="*/ 7 h 14"/>
                      <a:gd name="T48" fmla="*/ 6 w 14"/>
                      <a:gd name="T49" fmla="*/ 7 h 14"/>
                      <a:gd name="T50" fmla="*/ 5 w 14"/>
                      <a:gd name="T51" fmla="*/ 7 h 14"/>
                      <a:gd name="T52" fmla="*/ 7 w 14"/>
                      <a:gd name="T53" fmla="*/ 5 h 14"/>
                      <a:gd name="T54" fmla="*/ 6 w 14"/>
                      <a:gd name="T55" fmla="*/ 7 h 14"/>
                      <a:gd name="T56" fmla="*/ 7 w 14"/>
                      <a:gd name="T57" fmla="*/ 5 h 14"/>
                      <a:gd name="T58" fmla="*/ 9 w 14"/>
                      <a:gd name="T59" fmla="*/ 8 h 14"/>
                      <a:gd name="T60" fmla="*/ 5 w 14"/>
                      <a:gd name="T61" fmla="*/ 10 h 14"/>
                      <a:gd name="T62" fmla="*/ 6 w 14"/>
                      <a:gd name="T63" fmla="*/ 3 h 14"/>
                      <a:gd name="T64" fmla="*/ 10 w 14"/>
                      <a:gd name="T65" fmla="*/ 7 h 14"/>
                      <a:gd name="T66" fmla="*/ 6 w 14"/>
                      <a:gd name="T67" fmla="*/ 11 h 14"/>
                      <a:gd name="T68" fmla="*/ 2 w 14"/>
                      <a:gd name="T69" fmla="*/ 7 h 14"/>
                      <a:gd name="T70" fmla="*/ 8 w 14"/>
                      <a:gd name="T71" fmla="*/ 3 h 14"/>
                      <a:gd name="T72" fmla="*/ 8 w 14"/>
                      <a:gd name="T73" fmla="*/ 1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14" h="14">
                        <a:moveTo>
                          <a:pt x="8" y="1"/>
                        </a:moveTo>
                        <a:cubicBezTo>
                          <a:pt x="5" y="1"/>
                          <a:pt x="2" y="2"/>
                          <a:pt x="1" y="4"/>
                        </a:cubicBezTo>
                        <a:cubicBezTo>
                          <a:pt x="0" y="6"/>
                          <a:pt x="0" y="8"/>
                          <a:pt x="1" y="10"/>
                        </a:cubicBezTo>
                        <a:cubicBezTo>
                          <a:pt x="4" y="14"/>
                          <a:pt x="11" y="14"/>
                          <a:pt x="13" y="9"/>
                        </a:cubicBezTo>
                        <a:cubicBezTo>
                          <a:pt x="14" y="4"/>
                          <a:pt x="8" y="0"/>
                          <a:pt x="4" y="1"/>
                        </a:cubicBezTo>
                        <a:cubicBezTo>
                          <a:pt x="2" y="3"/>
                          <a:pt x="0" y="6"/>
                          <a:pt x="1" y="9"/>
                        </a:cubicBezTo>
                        <a:cubicBezTo>
                          <a:pt x="2" y="11"/>
                          <a:pt x="5" y="13"/>
                          <a:pt x="8" y="12"/>
                        </a:cubicBezTo>
                        <a:cubicBezTo>
                          <a:pt x="11" y="11"/>
                          <a:pt x="12" y="8"/>
                          <a:pt x="11" y="5"/>
                        </a:cubicBezTo>
                        <a:cubicBezTo>
                          <a:pt x="10" y="3"/>
                          <a:pt x="6" y="1"/>
                          <a:pt x="4" y="4"/>
                        </a:cubicBezTo>
                        <a:cubicBezTo>
                          <a:pt x="3" y="7"/>
                          <a:pt x="5" y="10"/>
                          <a:pt x="8" y="9"/>
                        </a:cubicBezTo>
                        <a:cubicBezTo>
                          <a:pt x="11" y="7"/>
                          <a:pt x="10" y="3"/>
                          <a:pt x="7" y="3"/>
                        </a:cubicBezTo>
                        <a:cubicBezTo>
                          <a:pt x="4" y="3"/>
                          <a:pt x="3" y="5"/>
                          <a:pt x="3" y="8"/>
                        </a:cubicBezTo>
                        <a:cubicBezTo>
                          <a:pt x="3" y="11"/>
                          <a:pt x="7" y="10"/>
                          <a:pt x="8" y="8"/>
                        </a:cubicBezTo>
                        <a:cubicBezTo>
                          <a:pt x="10" y="6"/>
                          <a:pt x="7" y="3"/>
                          <a:pt x="4" y="5"/>
                        </a:cubicBezTo>
                        <a:cubicBezTo>
                          <a:pt x="2" y="7"/>
                          <a:pt x="3" y="10"/>
                          <a:pt x="6" y="9"/>
                        </a:cubicBezTo>
                        <a:cubicBezTo>
                          <a:pt x="8" y="9"/>
                          <a:pt x="10" y="8"/>
                          <a:pt x="10" y="6"/>
                        </a:cubicBezTo>
                        <a:cubicBezTo>
                          <a:pt x="11" y="6"/>
                          <a:pt x="10" y="5"/>
                          <a:pt x="10" y="5"/>
                        </a:cubicBezTo>
                        <a:cubicBezTo>
                          <a:pt x="9" y="4"/>
                          <a:pt x="8" y="5"/>
                          <a:pt x="7" y="5"/>
                        </a:cubicBezTo>
                        <a:cubicBezTo>
                          <a:pt x="6" y="5"/>
                          <a:pt x="6" y="7"/>
                          <a:pt x="8" y="7"/>
                        </a:cubicBezTo>
                        <a:cubicBezTo>
                          <a:pt x="8" y="7"/>
                          <a:pt x="8" y="7"/>
                          <a:pt x="9" y="7"/>
                        </a:cubicBezTo>
                        <a:cubicBezTo>
                          <a:pt x="9" y="6"/>
                          <a:pt x="9" y="6"/>
                          <a:pt x="8" y="5"/>
                        </a:cubicBezTo>
                        <a:cubicBezTo>
                          <a:pt x="8" y="6"/>
                          <a:pt x="7" y="7"/>
                          <a:pt x="5" y="7"/>
                        </a:cubicBezTo>
                        <a:cubicBezTo>
                          <a:pt x="5" y="7"/>
                          <a:pt x="5" y="7"/>
                          <a:pt x="6" y="8"/>
                        </a:cubicBezTo>
                        <a:cubicBezTo>
                          <a:pt x="6" y="7"/>
                          <a:pt x="6" y="7"/>
                          <a:pt x="6" y="7"/>
                        </a:cubicBezTo>
                        <a:cubicBezTo>
                          <a:pt x="6" y="6"/>
                          <a:pt x="7" y="7"/>
                          <a:pt x="6" y="7"/>
                        </a:cubicBezTo>
                        <a:cubicBezTo>
                          <a:pt x="6" y="8"/>
                          <a:pt x="5" y="8"/>
                          <a:pt x="5" y="7"/>
                        </a:cubicBezTo>
                        <a:cubicBezTo>
                          <a:pt x="5" y="6"/>
                          <a:pt x="6" y="5"/>
                          <a:pt x="7" y="5"/>
                        </a:cubicBezTo>
                        <a:cubicBezTo>
                          <a:pt x="8" y="6"/>
                          <a:pt x="7" y="7"/>
                          <a:pt x="6" y="7"/>
                        </a:cubicBezTo>
                        <a:cubicBezTo>
                          <a:pt x="6" y="6"/>
                          <a:pt x="6" y="5"/>
                          <a:pt x="7" y="5"/>
                        </a:cubicBezTo>
                        <a:cubicBezTo>
                          <a:pt x="9" y="4"/>
                          <a:pt x="9" y="7"/>
                          <a:pt x="9" y="8"/>
                        </a:cubicBezTo>
                        <a:cubicBezTo>
                          <a:pt x="9" y="10"/>
                          <a:pt x="7" y="10"/>
                          <a:pt x="5" y="10"/>
                        </a:cubicBezTo>
                        <a:cubicBezTo>
                          <a:pt x="2" y="8"/>
                          <a:pt x="3" y="4"/>
                          <a:pt x="6" y="3"/>
                        </a:cubicBezTo>
                        <a:cubicBezTo>
                          <a:pt x="8" y="3"/>
                          <a:pt x="10" y="5"/>
                          <a:pt x="10" y="7"/>
                        </a:cubicBezTo>
                        <a:cubicBezTo>
                          <a:pt x="11" y="9"/>
                          <a:pt x="8" y="11"/>
                          <a:pt x="6" y="11"/>
                        </a:cubicBezTo>
                        <a:cubicBezTo>
                          <a:pt x="4" y="11"/>
                          <a:pt x="2" y="9"/>
                          <a:pt x="2" y="7"/>
                        </a:cubicBezTo>
                        <a:cubicBezTo>
                          <a:pt x="2" y="4"/>
                          <a:pt x="5" y="3"/>
                          <a:pt x="8" y="3"/>
                        </a:cubicBezTo>
                        <a:cubicBezTo>
                          <a:pt x="9" y="4"/>
                          <a:pt x="9" y="1"/>
                          <a:pt x="8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10" name="Freeform 300"/>
                  <p:cNvSpPr/>
                  <p:nvPr/>
                </p:nvSpPr>
                <p:spPr bwMode="auto">
                  <a:xfrm>
                    <a:off x="896" y="1685"/>
                    <a:ext cx="20" cy="18"/>
                  </a:xfrm>
                  <a:custGeom>
                    <a:avLst/>
                    <a:gdLst>
                      <a:gd name="T0" fmla="*/ 22 w 30"/>
                      <a:gd name="T1" fmla="*/ 27 h 28"/>
                      <a:gd name="T2" fmla="*/ 30 w 30"/>
                      <a:gd name="T3" fmla="*/ 22 h 28"/>
                      <a:gd name="T4" fmla="*/ 1 w 30"/>
                      <a:gd name="T5" fmla="*/ 8 h 28"/>
                      <a:gd name="T6" fmla="*/ 3 w 30"/>
                      <a:gd name="T7" fmla="*/ 4 h 28"/>
                      <a:gd name="T8" fmla="*/ 5 w 30"/>
                      <a:gd name="T9" fmla="*/ 4 h 28"/>
                      <a:gd name="T10" fmla="*/ 6 w 30"/>
                      <a:gd name="T11" fmla="*/ 8 h 28"/>
                      <a:gd name="T12" fmla="*/ 5 w 30"/>
                      <a:gd name="T13" fmla="*/ 7 h 28"/>
                      <a:gd name="T14" fmla="*/ 6 w 30"/>
                      <a:gd name="T15" fmla="*/ 3 h 28"/>
                      <a:gd name="T16" fmla="*/ 10 w 30"/>
                      <a:gd name="T17" fmla="*/ 4 h 28"/>
                      <a:gd name="T18" fmla="*/ 10 w 30"/>
                      <a:gd name="T19" fmla="*/ 8 h 28"/>
                      <a:gd name="T20" fmla="*/ 10 w 30"/>
                      <a:gd name="T21" fmla="*/ 8 h 28"/>
                      <a:gd name="T22" fmla="*/ 12 w 30"/>
                      <a:gd name="T23" fmla="*/ 4 h 28"/>
                      <a:gd name="T24" fmla="*/ 15 w 30"/>
                      <a:gd name="T25" fmla="*/ 7 h 28"/>
                      <a:gd name="T26" fmla="*/ 14 w 30"/>
                      <a:gd name="T27" fmla="*/ 9 h 28"/>
                      <a:gd name="T28" fmla="*/ 13 w 30"/>
                      <a:gd name="T29" fmla="*/ 9 h 28"/>
                      <a:gd name="T30" fmla="*/ 15 w 30"/>
                      <a:gd name="T31" fmla="*/ 8 h 28"/>
                      <a:gd name="T32" fmla="*/ 18 w 30"/>
                      <a:gd name="T33" fmla="*/ 10 h 28"/>
                      <a:gd name="T34" fmla="*/ 17 w 30"/>
                      <a:gd name="T35" fmla="*/ 14 h 28"/>
                      <a:gd name="T36" fmla="*/ 17 w 30"/>
                      <a:gd name="T37" fmla="*/ 12 h 28"/>
                      <a:gd name="T38" fmla="*/ 20 w 30"/>
                      <a:gd name="T39" fmla="*/ 11 h 28"/>
                      <a:gd name="T40" fmla="*/ 23 w 30"/>
                      <a:gd name="T41" fmla="*/ 15 h 28"/>
                      <a:gd name="T42" fmla="*/ 21 w 30"/>
                      <a:gd name="T43" fmla="*/ 18 h 28"/>
                      <a:gd name="T44" fmla="*/ 21 w 30"/>
                      <a:gd name="T45" fmla="*/ 18 h 28"/>
                      <a:gd name="T46" fmla="*/ 23 w 30"/>
                      <a:gd name="T47" fmla="*/ 17 h 28"/>
                      <a:gd name="T48" fmla="*/ 25 w 30"/>
                      <a:gd name="T49" fmla="*/ 22 h 28"/>
                      <a:gd name="T50" fmla="*/ 23 w 30"/>
                      <a:gd name="T51" fmla="*/ 25 h 28"/>
                      <a:gd name="T52" fmla="*/ 23 w 30"/>
                      <a:gd name="T53" fmla="*/ 25 h 28"/>
                      <a:gd name="T54" fmla="*/ 24 w 30"/>
                      <a:gd name="T55" fmla="*/ 20 h 28"/>
                      <a:gd name="T56" fmla="*/ 19 w 30"/>
                      <a:gd name="T57" fmla="*/ 9 h 28"/>
                      <a:gd name="T58" fmla="*/ 22 w 30"/>
                      <a:gd name="T59" fmla="*/ 11 h 28"/>
                      <a:gd name="T60" fmla="*/ 20 w 30"/>
                      <a:gd name="T61" fmla="*/ 12 h 28"/>
                      <a:gd name="T62" fmla="*/ 17 w 30"/>
                      <a:gd name="T63" fmla="*/ 10 h 28"/>
                      <a:gd name="T64" fmla="*/ 26 w 30"/>
                      <a:gd name="T65" fmla="*/ 18 h 28"/>
                      <a:gd name="T66" fmla="*/ 24 w 30"/>
                      <a:gd name="T67" fmla="*/ 26 h 28"/>
                      <a:gd name="T68" fmla="*/ 23 w 30"/>
                      <a:gd name="T69" fmla="*/ 23 h 28"/>
                      <a:gd name="T70" fmla="*/ 24 w 30"/>
                      <a:gd name="T71" fmla="*/ 20 h 28"/>
                      <a:gd name="T72" fmla="*/ 25 w 30"/>
                      <a:gd name="T73" fmla="*/ 18 h 28"/>
                      <a:gd name="T74" fmla="*/ 23 w 30"/>
                      <a:gd name="T75" fmla="*/ 19 h 28"/>
                      <a:gd name="T76" fmla="*/ 21 w 30"/>
                      <a:gd name="T77" fmla="*/ 16 h 28"/>
                      <a:gd name="T78" fmla="*/ 22 w 30"/>
                      <a:gd name="T79" fmla="*/ 13 h 28"/>
                      <a:gd name="T80" fmla="*/ 22 w 30"/>
                      <a:gd name="T81" fmla="*/ 12 h 28"/>
                      <a:gd name="T82" fmla="*/ 19 w 30"/>
                      <a:gd name="T83" fmla="*/ 14 h 28"/>
                      <a:gd name="T84" fmla="*/ 16 w 30"/>
                      <a:gd name="T85" fmla="*/ 12 h 28"/>
                      <a:gd name="T86" fmla="*/ 17 w 30"/>
                      <a:gd name="T87" fmla="*/ 9 h 28"/>
                      <a:gd name="T88" fmla="*/ 17 w 30"/>
                      <a:gd name="T89" fmla="*/ 8 h 28"/>
                      <a:gd name="T90" fmla="*/ 15 w 30"/>
                      <a:gd name="T91" fmla="*/ 10 h 28"/>
                      <a:gd name="T92" fmla="*/ 13 w 30"/>
                      <a:gd name="T93" fmla="*/ 7 h 28"/>
                      <a:gd name="T94" fmla="*/ 14 w 30"/>
                      <a:gd name="T95" fmla="*/ 6 h 28"/>
                      <a:gd name="T96" fmla="*/ 14 w 30"/>
                      <a:gd name="T97" fmla="*/ 4 h 28"/>
                      <a:gd name="T98" fmla="*/ 12 w 30"/>
                      <a:gd name="T99" fmla="*/ 8 h 28"/>
                      <a:gd name="T100" fmla="*/ 8 w 30"/>
                      <a:gd name="T101" fmla="*/ 7 h 28"/>
                      <a:gd name="T102" fmla="*/ 8 w 30"/>
                      <a:gd name="T103" fmla="*/ 4 h 28"/>
                      <a:gd name="T104" fmla="*/ 8 w 30"/>
                      <a:gd name="T105" fmla="*/ 3 h 28"/>
                      <a:gd name="T106" fmla="*/ 7 w 30"/>
                      <a:gd name="T107" fmla="*/ 7 h 28"/>
                      <a:gd name="T108" fmla="*/ 3 w 30"/>
                      <a:gd name="T109" fmla="*/ 8 h 28"/>
                      <a:gd name="T110" fmla="*/ 3 w 30"/>
                      <a:gd name="T111" fmla="*/ 4 h 28"/>
                      <a:gd name="T112" fmla="*/ 5 w 30"/>
                      <a:gd name="T113" fmla="*/ 4 h 28"/>
                      <a:gd name="T114" fmla="*/ 3 w 30"/>
                      <a:gd name="T115" fmla="*/ 8 h 28"/>
                      <a:gd name="T116" fmla="*/ 19 w 30"/>
                      <a:gd name="T117" fmla="*/ 9 h 28"/>
                      <a:gd name="T118" fmla="*/ 24 w 30"/>
                      <a:gd name="T119" fmla="*/ 26 h 28"/>
                      <a:gd name="T120" fmla="*/ 2 w 30"/>
                      <a:gd name="T121" fmla="*/ 10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</a:cxnLst>
                    <a:rect l="0" t="0" r="r" b="b"/>
                    <a:pathLst>
                      <a:path w="30" h="28">
                        <a:moveTo>
                          <a:pt x="2" y="10"/>
                        </a:moveTo>
                        <a:cubicBezTo>
                          <a:pt x="7" y="10"/>
                          <a:pt x="11" y="10"/>
                          <a:pt x="14" y="13"/>
                        </a:cubicBezTo>
                        <a:cubicBezTo>
                          <a:pt x="20" y="16"/>
                          <a:pt x="21" y="22"/>
                          <a:pt x="22" y="27"/>
                        </a:cubicBezTo>
                        <a:cubicBezTo>
                          <a:pt x="22" y="28"/>
                          <a:pt x="23" y="28"/>
                          <a:pt x="24" y="27"/>
                        </a:cubicBezTo>
                        <a:cubicBezTo>
                          <a:pt x="26" y="26"/>
                          <a:pt x="27" y="24"/>
                          <a:pt x="29" y="23"/>
                        </a:cubicBezTo>
                        <a:cubicBezTo>
                          <a:pt x="30" y="23"/>
                          <a:pt x="30" y="23"/>
                          <a:pt x="30" y="22"/>
                        </a:cubicBezTo>
                        <a:cubicBezTo>
                          <a:pt x="29" y="14"/>
                          <a:pt x="21" y="6"/>
                          <a:pt x="14" y="3"/>
                        </a:cubicBezTo>
                        <a:cubicBezTo>
                          <a:pt x="11" y="1"/>
                          <a:pt x="6" y="0"/>
                          <a:pt x="2" y="1"/>
                        </a:cubicBezTo>
                        <a:cubicBezTo>
                          <a:pt x="0" y="2"/>
                          <a:pt x="1" y="7"/>
                          <a:pt x="1" y="8"/>
                        </a:cubicBezTo>
                        <a:cubicBezTo>
                          <a:pt x="1" y="10"/>
                          <a:pt x="3" y="10"/>
                          <a:pt x="3" y="9"/>
                        </a:cubicBezTo>
                        <a:cubicBezTo>
                          <a:pt x="3" y="7"/>
                          <a:pt x="4" y="6"/>
                          <a:pt x="5" y="4"/>
                        </a:cubicBezTo>
                        <a:cubicBezTo>
                          <a:pt x="4" y="4"/>
                          <a:pt x="3" y="4"/>
                          <a:pt x="3" y="4"/>
                        </a:cubicBezTo>
                        <a:cubicBezTo>
                          <a:pt x="3" y="5"/>
                          <a:pt x="3" y="6"/>
                          <a:pt x="3" y="7"/>
                        </a:cubicBezTo>
                        <a:cubicBezTo>
                          <a:pt x="3" y="9"/>
                          <a:pt x="5" y="9"/>
                          <a:pt x="5" y="7"/>
                        </a:cubicBezTo>
                        <a:cubicBezTo>
                          <a:pt x="5" y="6"/>
                          <a:pt x="5" y="5"/>
                          <a:pt x="5" y="4"/>
                        </a:cubicBezTo>
                        <a:cubicBezTo>
                          <a:pt x="4" y="4"/>
                          <a:pt x="4" y="4"/>
                          <a:pt x="3" y="4"/>
                        </a:cubicBezTo>
                        <a:cubicBezTo>
                          <a:pt x="3" y="5"/>
                          <a:pt x="3" y="7"/>
                          <a:pt x="3" y="8"/>
                        </a:cubicBezTo>
                        <a:cubicBezTo>
                          <a:pt x="4" y="9"/>
                          <a:pt x="5" y="9"/>
                          <a:pt x="6" y="8"/>
                        </a:cubicBezTo>
                        <a:cubicBezTo>
                          <a:pt x="6" y="7"/>
                          <a:pt x="6" y="6"/>
                          <a:pt x="7" y="4"/>
                        </a:cubicBezTo>
                        <a:cubicBezTo>
                          <a:pt x="6" y="4"/>
                          <a:pt x="5" y="4"/>
                          <a:pt x="5" y="4"/>
                        </a:cubicBezTo>
                        <a:cubicBezTo>
                          <a:pt x="5" y="5"/>
                          <a:pt x="5" y="6"/>
                          <a:pt x="5" y="7"/>
                        </a:cubicBezTo>
                        <a:cubicBezTo>
                          <a:pt x="5" y="8"/>
                          <a:pt x="7" y="9"/>
                          <a:pt x="7" y="8"/>
                        </a:cubicBezTo>
                        <a:cubicBezTo>
                          <a:pt x="8" y="6"/>
                          <a:pt x="8" y="5"/>
                          <a:pt x="8" y="3"/>
                        </a:cubicBezTo>
                        <a:cubicBezTo>
                          <a:pt x="8" y="3"/>
                          <a:pt x="7" y="3"/>
                          <a:pt x="6" y="3"/>
                        </a:cubicBezTo>
                        <a:cubicBezTo>
                          <a:pt x="6" y="5"/>
                          <a:pt x="6" y="6"/>
                          <a:pt x="6" y="8"/>
                        </a:cubicBezTo>
                        <a:cubicBezTo>
                          <a:pt x="6" y="9"/>
                          <a:pt x="8" y="10"/>
                          <a:pt x="9" y="9"/>
                        </a:cubicBezTo>
                        <a:cubicBezTo>
                          <a:pt x="9" y="7"/>
                          <a:pt x="10" y="6"/>
                          <a:pt x="10" y="4"/>
                        </a:cubicBezTo>
                        <a:cubicBezTo>
                          <a:pt x="9" y="4"/>
                          <a:pt x="9" y="4"/>
                          <a:pt x="8" y="4"/>
                        </a:cubicBezTo>
                        <a:cubicBezTo>
                          <a:pt x="8" y="5"/>
                          <a:pt x="8" y="6"/>
                          <a:pt x="8" y="8"/>
                        </a:cubicBezTo>
                        <a:cubicBezTo>
                          <a:pt x="8" y="9"/>
                          <a:pt x="10" y="9"/>
                          <a:pt x="10" y="8"/>
                        </a:cubicBezTo>
                        <a:cubicBezTo>
                          <a:pt x="11" y="6"/>
                          <a:pt x="11" y="5"/>
                          <a:pt x="12" y="3"/>
                        </a:cubicBezTo>
                        <a:cubicBezTo>
                          <a:pt x="11" y="3"/>
                          <a:pt x="10" y="3"/>
                          <a:pt x="10" y="3"/>
                        </a:cubicBezTo>
                        <a:cubicBezTo>
                          <a:pt x="10" y="5"/>
                          <a:pt x="10" y="6"/>
                          <a:pt x="10" y="8"/>
                        </a:cubicBezTo>
                        <a:cubicBezTo>
                          <a:pt x="10" y="9"/>
                          <a:pt x="11" y="10"/>
                          <a:pt x="12" y="9"/>
                        </a:cubicBezTo>
                        <a:cubicBezTo>
                          <a:pt x="12" y="7"/>
                          <a:pt x="13" y="6"/>
                          <a:pt x="14" y="5"/>
                        </a:cubicBezTo>
                        <a:cubicBezTo>
                          <a:pt x="13" y="5"/>
                          <a:pt x="12" y="4"/>
                          <a:pt x="12" y="4"/>
                        </a:cubicBezTo>
                        <a:cubicBezTo>
                          <a:pt x="12" y="5"/>
                          <a:pt x="12" y="6"/>
                          <a:pt x="11" y="8"/>
                        </a:cubicBezTo>
                        <a:cubicBezTo>
                          <a:pt x="11" y="9"/>
                          <a:pt x="12" y="9"/>
                          <a:pt x="13" y="9"/>
                        </a:cubicBezTo>
                        <a:cubicBezTo>
                          <a:pt x="14" y="8"/>
                          <a:pt x="15" y="8"/>
                          <a:pt x="15" y="7"/>
                        </a:cubicBezTo>
                        <a:cubicBezTo>
                          <a:pt x="15" y="7"/>
                          <a:pt x="14" y="6"/>
                          <a:pt x="13" y="6"/>
                        </a:cubicBezTo>
                        <a:cubicBezTo>
                          <a:pt x="13" y="7"/>
                          <a:pt x="13" y="7"/>
                          <a:pt x="13" y="8"/>
                        </a:cubicBezTo>
                        <a:cubicBezTo>
                          <a:pt x="12" y="9"/>
                          <a:pt x="13" y="10"/>
                          <a:pt x="14" y="9"/>
                        </a:cubicBezTo>
                        <a:cubicBezTo>
                          <a:pt x="15" y="8"/>
                          <a:pt x="16" y="8"/>
                          <a:pt x="17" y="7"/>
                        </a:cubicBezTo>
                        <a:cubicBezTo>
                          <a:pt x="17" y="7"/>
                          <a:pt x="16" y="6"/>
                          <a:pt x="16" y="5"/>
                        </a:cubicBezTo>
                        <a:cubicBezTo>
                          <a:pt x="15" y="7"/>
                          <a:pt x="14" y="7"/>
                          <a:pt x="13" y="9"/>
                        </a:cubicBezTo>
                        <a:cubicBezTo>
                          <a:pt x="13" y="9"/>
                          <a:pt x="14" y="11"/>
                          <a:pt x="15" y="10"/>
                        </a:cubicBezTo>
                        <a:cubicBezTo>
                          <a:pt x="15" y="10"/>
                          <a:pt x="16" y="9"/>
                          <a:pt x="16" y="9"/>
                        </a:cubicBezTo>
                        <a:cubicBezTo>
                          <a:pt x="16" y="9"/>
                          <a:pt x="15" y="8"/>
                          <a:pt x="15" y="8"/>
                        </a:cubicBezTo>
                        <a:cubicBezTo>
                          <a:pt x="14" y="9"/>
                          <a:pt x="14" y="10"/>
                          <a:pt x="14" y="11"/>
                        </a:cubicBezTo>
                        <a:cubicBezTo>
                          <a:pt x="13" y="11"/>
                          <a:pt x="14" y="12"/>
                          <a:pt x="15" y="12"/>
                        </a:cubicBezTo>
                        <a:cubicBezTo>
                          <a:pt x="17" y="11"/>
                          <a:pt x="17" y="11"/>
                          <a:pt x="18" y="10"/>
                        </a:cubicBezTo>
                        <a:cubicBezTo>
                          <a:pt x="18" y="10"/>
                          <a:pt x="17" y="9"/>
                          <a:pt x="17" y="9"/>
                        </a:cubicBezTo>
                        <a:cubicBezTo>
                          <a:pt x="16" y="10"/>
                          <a:pt x="16" y="11"/>
                          <a:pt x="15" y="12"/>
                        </a:cubicBezTo>
                        <a:cubicBezTo>
                          <a:pt x="15" y="13"/>
                          <a:pt x="16" y="14"/>
                          <a:pt x="17" y="14"/>
                        </a:cubicBezTo>
                        <a:cubicBezTo>
                          <a:pt x="18" y="13"/>
                          <a:pt x="19" y="12"/>
                          <a:pt x="20" y="12"/>
                        </a:cubicBezTo>
                        <a:cubicBezTo>
                          <a:pt x="20" y="11"/>
                          <a:pt x="20" y="11"/>
                          <a:pt x="19" y="10"/>
                        </a:cubicBezTo>
                        <a:cubicBezTo>
                          <a:pt x="18" y="11"/>
                          <a:pt x="18" y="11"/>
                          <a:pt x="17" y="12"/>
                        </a:cubicBezTo>
                        <a:cubicBezTo>
                          <a:pt x="16" y="13"/>
                          <a:pt x="17" y="14"/>
                          <a:pt x="18" y="14"/>
                        </a:cubicBezTo>
                        <a:cubicBezTo>
                          <a:pt x="19" y="13"/>
                          <a:pt x="20" y="13"/>
                          <a:pt x="21" y="13"/>
                        </a:cubicBezTo>
                        <a:cubicBezTo>
                          <a:pt x="21" y="12"/>
                          <a:pt x="20" y="12"/>
                          <a:pt x="20" y="11"/>
                        </a:cubicBezTo>
                        <a:cubicBezTo>
                          <a:pt x="19" y="12"/>
                          <a:pt x="19" y="13"/>
                          <a:pt x="18" y="15"/>
                        </a:cubicBezTo>
                        <a:cubicBezTo>
                          <a:pt x="18" y="15"/>
                          <a:pt x="18" y="17"/>
                          <a:pt x="19" y="16"/>
                        </a:cubicBezTo>
                        <a:cubicBezTo>
                          <a:pt x="21" y="16"/>
                          <a:pt x="21" y="15"/>
                          <a:pt x="23" y="15"/>
                        </a:cubicBezTo>
                        <a:cubicBezTo>
                          <a:pt x="22" y="14"/>
                          <a:pt x="22" y="14"/>
                          <a:pt x="21" y="13"/>
                        </a:cubicBezTo>
                        <a:cubicBezTo>
                          <a:pt x="21" y="14"/>
                          <a:pt x="20" y="15"/>
                          <a:pt x="20" y="16"/>
                        </a:cubicBezTo>
                        <a:cubicBezTo>
                          <a:pt x="19" y="17"/>
                          <a:pt x="20" y="18"/>
                          <a:pt x="21" y="18"/>
                        </a:cubicBezTo>
                        <a:cubicBezTo>
                          <a:pt x="23" y="17"/>
                          <a:pt x="23" y="17"/>
                          <a:pt x="24" y="16"/>
                        </a:cubicBezTo>
                        <a:cubicBezTo>
                          <a:pt x="24" y="16"/>
                          <a:pt x="24" y="15"/>
                          <a:pt x="23" y="15"/>
                        </a:cubicBezTo>
                        <a:cubicBezTo>
                          <a:pt x="22" y="16"/>
                          <a:pt x="22" y="17"/>
                          <a:pt x="21" y="18"/>
                        </a:cubicBezTo>
                        <a:cubicBezTo>
                          <a:pt x="20" y="19"/>
                          <a:pt x="21" y="20"/>
                          <a:pt x="22" y="20"/>
                        </a:cubicBezTo>
                        <a:cubicBezTo>
                          <a:pt x="23" y="19"/>
                          <a:pt x="24" y="19"/>
                          <a:pt x="25" y="19"/>
                        </a:cubicBezTo>
                        <a:cubicBezTo>
                          <a:pt x="24" y="18"/>
                          <a:pt x="24" y="18"/>
                          <a:pt x="23" y="17"/>
                        </a:cubicBezTo>
                        <a:cubicBezTo>
                          <a:pt x="23" y="18"/>
                          <a:pt x="22" y="19"/>
                          <a:pt x="22" y="20"/>
                        </a:cubicBezTo>
                        <a:cubicBezTo>
                          <a:pt x="22" y="21"/>
                          <a:pt x="22" y="22"/>
                          <a:pt x="23" y="22"/>
                        </a:cubicBezTo>
                        <a:cubicBezTo>
                          <a:pt x="24" y="22"/>
                          <a:pt x="24" y="22"/>
                          <a:pt x="25" y="22"/>
                        </a:cubicBezTo>
                        <a:cubicBezTo>
                          <a:pt x="25" y="21"/>
                          <a:pt x="24" y="21"/>
                          <a:pt x="24" y="20"/>
                        </a:cubicBezTo>
                        <a:cubicBezTo>
                          <a:pt x="23" y="21"/>
                          <a:pt x="23" y="22"/>
                          <a:pt x="22" y="23"/>
                        </a:cubicBezTo>
                        <a:cubicBezTo>
                          <a:pt x="22" y="24"/>
                          <a:pt x="23" y="25"/>
                          <a:pt x="23" y="25"/>
                        </a:cubicBezTo>
                        <a:cubicBezTo>
                          <a:pt x="24" y="24"/>
                          <a:pt x="25" y="24"/>
                          <a:pt x="25" y="24"/>
                        </a:cubicBezTo>
                        <a:cubicBezTo>
                          <a:pt x="25" y="24"/>
                          <a:pt x="25" y="23"/>
                          <a:pt x="24" y="23"/>
                        </a:cubicBezTo>
                        <a:cubicBezTo>
                          <a:pt x="24" y="23"/>
                          <a:pt x="23" y="24"/>
                          <a:pt x="23" y="25"/>
                        </a:cubicBezTo>
                        <a:cubicBezTo>
                          <a:pt x="22" y="26"/>
                          <a:pt x="23" y="27"/>
                          <a:pt x="24" y="26"/>
                        </a:cubicBezTo>
                        <a:cubicBezTo>
                          <a:pt x="26" y="24"/>
                          <a:pt x="26" y="22"/>
                          <a:pt x="26" y="19"/>
                        </a:cubicBezTo>
                        <a:cubicBezTo>
                          <a:pt x="26" y="19"/>
                          <a:pt x="25" y="20"/>
                          <a:pt x="24" y="20"/>
                        </a:cubicBezTo>
                        <a:cubicBezTo>
                          <a:pt x="25" y="20"/>
                          <a:pt x="25" y="21"/>
                          <a:pt x="26" y="22"/>
                        </a:cubicBezTo>
                        <a:cubicBezTo>
                          <a:pt x="26" y="21"/>
                          <a:pt x="27" y="21"/>
                          <a:pt x="27" y="20"/>
                        </a:cubicBezTo>
                        <a:cubicBezTo>
                          <a:pt x="25" y="16"/>
                          <a:pt x="23" y="12"/>
                          <a:pt x="19" y="9"/>
                        </a:cubicBezTo>
                        <a:cubicBezTo>
                          <a:pt x="18" y="9"/>
                          <a:pt x="18" y="10"/>
                          <a:pt x="17" y="10"/>
                        </a:cubicBezTo>
                        <a:cubicBezTo>
                          <a:pt x="18" y="11"/>
                          <a:pt x="20" y="12"/>
                          <a:pt x="21" y="12"/>
                        </a:cubicBezTo>
                        <a:cubicBezTo>
                          <a:pt x="22" y="13"/>
                          <a:pt x="23" y="11"/>
                          <a:pt x="22" y="11"/>
                        </a:cubicBezTo>
                        <a:cubicBezTo>
                          <a:pt x="20" y="9"/>
                          <a:pt x="19" y="9"/>
                          <a:pt x="17" y="8"/>
                        </a:cubicBezTo>
                        <a:cubicBezTo>
                          <a:pt x="16" y="7"/>
                          <a:pt x="15" y="9"/>
                          <a:pt x="17" y="10"/>
                        </a:cubicBezTo>
                        <a:cubicBezTo>
                          <a:pt x="18" y="11"/>
                          <a:pt x="19" y="11"/>
                          <a:pt x="20" y="12"/>
                        </a:cubicBezTo>
                        <a:cubicBezTo>
                          <a:pt x="21" y="12"/>
                          <a:pt x="21" y="11"/>
                          <a:pt x="21" y="10"/>
                        </a:cubicBezTo>
                        <a:cubicBezTo>
                          <a:pt x="21" y="10"/>
                          <a:pt x="20" y="9"/>
                          <a:pt x="19" y="9"/>
                        </a:cubicBezTo>
                        <a:cubicBezTo>
                          <a:pt x="18" y="8"/>
                          <a:pt x="16" y="9"/>
                          <a:pt x="17" y="10"/>
                        </a:cubicBezTo>
                        <a:cubicBezTo>
                          <a:pt x="21" y="14"/>
                          <a:pt x="23" y="17"/>
                          <a:pt x="26" y="22"/>
                        </a:cubicBezTo>
                        <a:cubicBezTo>
                          <a:pt x="26" y="23"/>
                          <a:pt x="28" y="22"/>
                          <a:pt x="27" y="20"/>
                        </a:cubicBezTo>
                        <a:cubicBezTo>
                          <a:pt x="27" y="19"/>
                          <a:pt x="27" y="19"/>
                          <a:pt x="26" y="18"/>
                        </a:cubicBezTo>
                        <a:cubicBezTo>
                          <a:pt x="25" y="18"/>
                          <a:pt x="24" y="18"/>
                          <a:pt x="24" y="19"/>
                        </a:cubicBezTo>
                        <a:cubicBezTo>
                          <a:pt x="24" y="21"/>
                          <a:pt x="24" y="23"/>
                          <a:pt x="23" y="25"/>
                        </a:cubicBezTo>
                        <a:cubicBezTo>
                          <a:pt x="23" y="25"/>
                          <a:pt x="24" y="26"/>
                          <a:pt x="24" y="26"/>
                        </a:cubicBezTo>
                        <a:cubicBezTo>
                          <a:pt x="25" y="25"/>
                          <a:pt x="25" y="25"/>
                          <a:pt x="26" y="24"/>
                        </a:cubicBezTo>
                        <a:cubicBezTo>
                          <a:pt x="26" y="23"/>
                          <a:pt x="26" y="22"/>
                          <a:pt x="25" y="22"/>
                        </a:cubicBezTo>
                        <a:cubicBezTo>
                          <a:pt x="24" y="22"/>
                          <a:pt x="24" y="22"/>
                          <a:pt x="23" y="23"/>
                        </a:cubicBezTo>
                        <a:cubicBezTo>
                          <a:pt x="23" y="23"/>
                          <a:pt x="24" y="24"/>
                          <a:pt x="24" y="24"/>
                        </a:cubicBezTo>
                        <a:cubicBezTo>
                          <a:pt x="25" y="23"/>
                          <a:pt x="25" y="23"/>
                          <a:pt x="26" y="21"/>
                        </a:cubicBezTo>
                        <a:cubicBezTo>
                          <a:pt x="26" y="20"/>
                          <a:pt x="25" y="19"/>
                          <a:pt x="24" y="20"/>
                        </a:cubicBezTo>
                        <a:cubicBezTo>
                          <a:pt x="24" y="20"/>
                          <a:pt x="23" y="20"/>
                          <a:pt x="23" y="20"/>
                        </a:cubicBezTo>
                        <a:cubicBezTo>
                          <a:pt x="23" y="20"/>
                          <a:pt x="23" y="21"/>
                          <a:pt x="24" y="22"/>
                        </a:cubicBezTo>
                        <a:cubicBezTo>
                          <a:pt x="25" y="20"/>
                          <a:pt x="25" y="20"/>
                          <a:pt x="25" y="18"/>
                        </a:cubicBezTo>
                        <a:cubicBezTo>
                          <a:pt x="26" y="17"/>
                          <a:pt x="24" y="16"/>
                          <a:pt x="24" y="17"/>
                        </a:cubicBezTo>
                        <a:cubicBezTo>
                          <a:pt x="23" y="17"/>
                          <a:pt x="22" y="17"/>
                          <a:pt x="22" y="17"/>
                        </a:cubicBezTo>
                        <a:cubicBezTo>
                          <a:pt x="22" y="18"/>
                          <a:pt x="22" y="19"/>
                          <a:pt x="23" y="19"/>
                        </a:cubicBezTo>
                        <a:cubicBezTo>
                          <a:pt x="23" y="18"/>
                          <a:pt x="24" y="17"/>
                          <a:pt x="25" y="16"/>
                        </a:cubicBezTo>
                        <a:cubicBezTo>
                          <a:pt x="25" y="15"/>
                          <a:pt x="24" y="14"/>
                          <a:pt x="23" y="14"/>
                        </a:cubicBezTo>
                        <a:cubicBezTo>
                          <a:pt x="22" y="15"/>
                          <a:pt x="22" y="15"/>
                          <a:pt x="21" y="16"/>
                        </a:cubicBezTo>
                        <a:cubicBezTo>
                          <a:pt x="21" y="16"/>
                          <a:pt x="22" y="17"/>
                          <a:pt x="22" y="17"/>
                        </a:cubicBezTo>
                        <a:cubicBezTo>
                          <a:pt x="23" y="15"/>
                          <a:pt x="23" y="16"/>
                          <a:pt x="23" y="14"/>
                        </a:cubicBezTo>
                        <a:cubicBezTo>
                          <a:pt x="24" y="13"/>
                          <a:pt x="23" y="12"/>
                          <a:pt x="22" y="13"/>
                        </a:cubicBezTo>
                        <a:cubicBezTo>
                          <a:pt x="21" y="13"/>
                          <a:pt x="20" y="14"/>
                          <a:pt x="19" y="14"/>
                        </a:cubicBezTo>
                        <a:cubicBezTo>
                          <a:pt x="19" y="15"/>
                          <a:pt x="19" y="15"/>
                          <a:pt x="20" y="16"/>
                        </a:cubicBezTo>
                        <a:cubicBezTo>
                          <a:pt x="21" y="15"/>
                          <a:pt x="21" y="13"/>
                          <a:pt x="22" y="12"/>
                        </a:cubicBezTo>
                        <a:cubicBezTo>
                          <a:pt x="22" y="11"/>
                          <a:pt x="22" y="10"/>
                          <a:pt x="21" y="11"/>
                        </a:cubicBezTo>
                        <a:cubicBezTo>
                          <a:pt x="19" y="11"/>
                          <a:pt x="18" y="11"/>
                          <a:pt x="17" y="12"/>
                        </a:cubicBezTo>
                        <a:cubicBezTo>
                          <a:pt x="18" y="13"/>
                          <a:pt x="18" y="13"/>
                          <a:pt x="19" y="14"/>
                        </a:cubicBezTo>
                        <a:cubicBezTo>
                          <a:pt x="19" y="13"/>
                          <a:pt x="20" y="12"/>
                          <a:pt x="21" y="12"/>
                        </a:cubicBezTo>
                        <a:cubicBezTo>
                          <a:pt x="21" y="11"/>
                          <a:pt x="21" y="9"/>
                          <a:pt x="20" y="10"/>
                        </a:cubicBezTo>
                        <a:cubicBezTo>
                          <a:pt x="18" y="10"/>
                          <a:pt x="17" y="11"/>
                          <a:pt x="16" y="12"/>
                        </a:cubicBezTo>
                        <a:cubicBezTo>
                          <a:pt x="16" y="12"/>
                          <a:pt x="17" y="13"/>
                          <a:pt x="17" y="13"/>
                        </a:cubicBezTo>
                        <a:cubicBezTo>
                          <a:pt x="18" y="12"/>
                          <a:pt x="18" y="11"/>
                          <a:pt x="19" y="10"/>
                        </a:cubicBezTo>
                        <a:cubicBezTo>
                          <a:pt x="19" y="9"/>
                          <a:pt x="18" y="8"/>
                          <a:pt x="17" y="9"/>
                        </a:cubicBezTo>
                        <a:cubicBezTo>
                          <a:pt x="16" y="9"/>
                          <a:pt x="15" y="10"/>
                          <a:pt x="14" y="10"/>
                        </a:cubicBezTo>
                        <a:cubicBezTo>
                          <a:pt x="15" y="10"/>
                          <a:pt x="15" y="11"/>
                          <a:pt x="16" y="11"/>
                        </a:cubicBezTo>
                        <a:cubicBezTo>
                          <a:pt x="16" y="10"/>
                          <a:pt x="17" y="9"/>
                          <a:pt x="17" y="8"/>
                        </a:cubicBezTo>
                        <a:cubicBezTo>
                          <a:pt x="17" y="7"/>
                          <a:pt x="16" y="7"/>
                          <a:pt x="15" y="7"/>
                        </a:cubicBezTo>
                        <a:cubicBezTo>
                          <a:pt x="15" y="7"/>
                          <a:pt x="14" y="8"/>
                          <a:pt x="14" y="8"/>
                        </a:cubicBezTo>
                        <a:cubicBezTo>
                          <a:pt x="14" y="9"/>
                          <a:pt x="15" y="9"/>
                          <a:pt x="15" y="10"/>
                        </a:cubicBezTo>
                        <a:cubicBezTo>
                          <a:pt x="16" y="9"/>
                          <a:pt x="17" y="8"/>
                          <a:pt x="17" y="7"/>
                        </a:cubicBezTo>
                        <a:cubicBezTo>
                          <a:pt x="18" y="6"/>
                          <a:pt x="17" y="5"/>
                          <a:pt x="16" y="5"/>
                        </a:cubicBezTo>
                        <a:cubicBezTo>
                          <a:pt x="15" y="6"/>
                          <a:pt x="14" y="7"/>
                          <a:pt x="13" y="7"/>
                        </a:cubicBezTo>
                        <a:cubicBezTo>
                          <a:pt x="14" y="8"/>
                          <a:pt x="14" y="8"/>
                          <a:pt x="15" y="8"/>
                        </a:cubicBezTo>
                        <a:cubicBezTo>
                          <a:pt x="15" y="8"/>
                          <a:pt x="15" y="7"/>
                          <a:pt x="15" y="7"/>
                        </a:cubicBezTo>
                        <a:cubicBezTo>
                          <a:pt x="16" y="5"/>
                          <a:pt x="14" y="5"/>
                          <a:pt x="14" y="6"/>
                        </a:cubicBezTo>
                        <a:cubicBezTo>
                          <a:pt x="13" y="6"/>
                          <a:pt x="12" y="7"/>
                          <a:pt x="12" y="7"/>
                        </a:cubicBezTo>
                        <a:cubicBezTo>
                          <a:pt x="12" y="7"/>
                          <a:pt x="13" y="8"/>
                          <a:pt x="14" y="8"/>
                        </a:cubicBezTo>
                        <a:cubicBezTo>
                          <a:pt x="14" y="6"/>
                          <a:pt x="14" y="6"/>
                          <a:pt x="14" y="4"/>
                        </a:cubicBezTo>
                        <a:cubicBezTo>
                          <a:pt x="14" y="3"/>
                          <a:pt x="12" y="3"/>
                          <a:pt x="12" y="4"/>
                        </a:cubicBezTo>
                        <a:cubicBezTo>
                          <a:pt x="11" y="5"/>
                          <a:pt x="11" y="6"/>
                          <a:pt x="10" y="8"/>
                        </a:cubicBezTo>
                        <a:cubicBezTo>
                          <a:pt x="11" y="8"/>
                          <a:pt x="11" y="8"/>
                          <a:pt x="12" y="8"/>
                        </a:cubicBezTo>
                        <a:cubicBezTo>
                          <a:pt x="12" y="6"/>
                          <a:pt x="12" y="5"/>
                          <a:pt x="12" y="3"/>
                        </a:cubicBezTo>
                        <a:cubicBezTo>
                          <a:pt x="12" y="2"/>
                          <a:pt x="10" y="2"/>
                          <a:pt x="10" y="3"/>
                        </a:cubicBezTo>
                        <a:cubicBezTo>
                          <a:pt x="9" y="4"/>
                          <a:pt x="9" y="6"/>
                          <a:pt x="8" y="7"/>
                        </a:cubicBezTo>
                        <a:cubicBezTo>
                          <a:pt x="9" y="7"/>
                          <a:pt x="10" y="7"/>
                          <a:pt x="10" y="8"/>
                        </a:cubicBezTo>
                        <a:cubicBezTo>
                          <a:pt x="11" y="6"/>
                          <a:pt x="10" y="5"/>
                          <a:pt x="10" y="4"/>
                        </a:cubicBezTo>
                        <a:cubicBezTo>
                          <a:pt x="10" y="3"/>
                          <a:pt x="9" y="2"/>
                          <a:pt x="8" y="4"/>
                        </a:cubicBezTo>
                        <a:cubicBezTo>
                          <a:pt x="7" y="5"/>
                          <a:pt x="7" y="7"/>
                          <a:pt x="6" y="8"/>
                        </a:cubicBezTo>
                        <a:cubicBezTo>
                          <a:pt x="7" y="8"/>
                          <a:pt x="8" y="8"/>
                          <a:pt x="9" y="8"/>
                        </a:cubicBezTo>
                        <a:cubicBezTo>
                          <a:pt x="9" y="6"/>
                          <a:pt x="9" y="5"/>
                          <a:pt x="8" y="3"/>
                        </a:cubicBezTo>
                        <a:cubicBezTo>
                          <a:pt x="8" y="2"/>
                          <a:pt x="7" y="2"/>
                          <a:pt x="6" y="3"/>
                        </a:cubicBezTo>
                        <a:cubicBezTo>
                          <a:pt x="6" y="4"/>
                          <a:pt x="5" y="6"/>
                          <a:pt x="5" y="7"/>
                        </a:cubicBezTo>
                        <a:cubicBezTo>
                          <a:pt x="6" y="7"/>
                          <a:pt x="6" y="7"/>
                          <a:pt x="7" y="7"/>
                        </a:cubicBezTo>
                        <a:cubicBezTo>
                          <a:pt x="7" y="6"/>
                          <a:pt x="7" y="5"/>
                          <a:pt x="7" y="4"/>
                        </a:cubicBezTo>
                        <a:cubicBezTo>
                          <a:pt x="7" y="3"/>
                          <a:pt x="5" y="3"/>
                          <a:pt x="5" y="3"/>
                        </a:cubicBezTo>
                        <a:cubicBezTo>
                          <a:pt x="4" y="5"/>
                          <a:pt x="4" y="6"/>
                          <a:pt x="3" y="8"/>
                        </a:cubicBezTo>
                        <a:cubicBezTo>
                          <a:pt x="4" y="8"/>
                          <a:pt x="5" y="8"/>
                          <a:pt x="6" y="8"/>
                        </a:cubicBezTo>
                        <a:cubicBezTo>
                          <a:pt x="5" y="6"/>
                          <a:pt x="5" y="5"/>
                          <a:pt x="5" y="4"/>
                        </a:cubicBezTo>
                        <a:cubicBezTo>
                          <a:pt x="5" y="2"/>
                          <a:pt x="3" y="3"/>
                          <a:pt x="3" y="4"/>
                        </a:cubicBezTo>
                        <a:cubicBezTo>
                          <a:pt x="3" y="5"/>
                          <a:pt x="3" y="6"/>
                          <a:pt x="3" y="7"/>
                        </a:cubicBezTo>
                        <a:cubicBezTo>
                          <a:pt x="3" y="7"/>
                          <a:pt x="4" y="7"/>
                          <a:pt x="5" y="7"/>
                        </a:cubicBezTo>
                        <a:cubicBezTo>
                          <a:pt x="5" y="6"/>
                          <a:pt x="5" y="5"/>
                          <a:pt x="5" y="4"/>
                        </a:cubicBezTo>
                        <a:cubicBezTo>
                          <a:pt x="5" y="3"/>
                          <a:pt x="3" y="3"/>
                          <a:pt x="3" y="4"/>
                        </a:cubicBezTo>
                        <a:cubicBezTo>
                          <a:pt x="2" y="6"/>
                          <a:pt x="1" y="6"/>
                          <a:pt x="1" y="8"/>
                        </a:cubicBezTo>
                        <a:cubicBezTo>
                          <a:pt x="2" y="8"/>
                          <a:pt x="2" y="8"/>
                          <a:pt x="3" y="8"/>
                        </a:cubicBezTo>
                        <a:cubicBezTo>
                          <a:pt x="3" y="7"/>
                          <a:pt x="3" y="5"/>
                          <a:pt x="3" y="3"/>
                        </a:cubicBezTo>
                        <a:cubicBezTo>
                          <a:pt x="3" y="2"/>
                          <a:pt x="9" y="3"/>
                          <a:pt x="9" y="3"/>
                        </a:cubicBezTo>
                        <a:cubicBezTo>
                          <a:pt x="13" y="4"/>
                          <a:pt x="16" y="6"/>
                          <a:pt x="19" y="9"/>
                        </a:cubicBezTo>
                        <a:cubicBezTo>
                          <a:pt x="22" y="11"/>
                          <a:pt x="24" y="14"/>
                          <a:pt x="26" y="17"/>
                        </a:cubicBezTo>
                        <a:cubicBezTo>
                          <a:pt x="29" y="22"/>
                          <a:pt x="26" y="23"/>
                          <a:pt x="22" y="26"/>
                        </a:cubicBezTo>
                        <a:cubicBezTo>
                          <a:pt x="23" y="26"/>
                          <a:pt x="24" y="26"/>
                          <a:pt x="24" y="26"/>
                        </a:cubicBezTo>
                        <a:cubicBezTo>
                          <a:pt x="23" y="21"/>
                          <a:pt x="21" y="16"/>
                          <a:pt x="17" y="12"/>
                        </a:cubicBezTo>
                        <a:cubicBezTo>
                          <a:pt x="13" y="8"/>
                          <a:pt x="8" y="8"/>
                          <a:pt x="2" y="7"/>
                        </a:cubicBezTo>
                        <a:cubicBezTo>
                          <a:pt x="1" y="7"/>
                          <a:pt x="1" y="10"/>
                          <a:pt x="2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11" name="Freeform 301"/>
                  <p:cNvSpPr/>
                  <p:nvPr/>
                </p:nvSpPr>
                <p:spPr bwMode="auto">
                  <a:xfrm>
                    <a:off x="893" y="1671"/>
                    <a:ext cx="36" cy="29"/>
                  </a:xfrm>
                  <a:custGeom>
                    <a:avLst/>
                    <a:gdLst>
                      <a:gd name="T0" fmla="*/ 5 w 53"/>
                      <a:gd name="T1" fmla="*/ 12 h 44"/>
                      <a:gd name="T2" fmla="*/ 10 w 53"/>
                      <a:gd name="T3" fmla="*/ 3 h 44"/>
                      <a:gd name="T4" fmla="*/ 33 w 53"/>
                      <a:gd name="T5" fmla="*/ 13 h 44"/>
                      <a:gd name="T6" fmla="*/ 45 w 53"/>
                      <a:gd name="T7" fmla="*/ 28 h 44"/>
                      <a:gd name="T8" fmla="*/ 49 w 53"/>
                      <a:gd name="T9" fmla="*/ 37 h 44"/>
                      <a:gd name="T10" fmla="*/ 44 w 53"/>
                      <a:gd name="T11" fmla="*/ 41 h 44"/>
                      <a:gd name="T12" fmla="*/ 38 w 53"/>
                      <a:gd name="T13" fmla="*/ 30 h 44"/>
                      <a:gd name="T14" fmla="*/ 27 w 53"/>
                      <a:gd name="T15" fmla="*/ 17 h 44"/>
                      <a:gd name="T16" fmla="*/ 3 w 53"/>
                      <a:gd name="T17" fmla="*/ 10 h 44"/>
                      <a:gd name="T18" fmla="*/ 4 w 53"/>
                      <a:gd name="T19" fmla="*/ 12 h 44"/>
                      <a:gd name="T20" fmla="*/ 42 w 53"/>
                      <a:gd name="T21" fmla="*/ 43 h 44"/>
                      <a:gd name="T22" fmla="*/ 43 w 53"/>
                      <a:gd name="T23" fmla="*/ 44 h 44"/>
                      <a:gd name="T24" fmla="*/ 52 w 53"/>
                      <a:gd name="T25" fmla="*/ 40 h 44"/>
                      <a:gd name="T26" fmla="*/ 35 w 53"/>
                      <a:gd name="T27" fmla="*/ 11 h 44"/>
                      <a:gd name="T28" fmla="*/ 8 w 53"/>
                      <a:gd name="T29" fmla="*/ 1 h 44"/>
                      <a:gd name="T30" fmla="*/ 3 w 53"/>
                      <a:gd name="T31" fmla="*/ 12 h 44"/>
                      <a:gd name="T32" fmla="*/ 5 w 53"/>
                      <a:gd name="T33" fmla="*/ 12 h 4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3" h="44">
                        <a:moveTo>
                          <a:pt x="5" y="12"/>
                        </a:moveTo>
                        <a:cubicBezTo>
                          <a:pt x="5" y="8"/>
                          <a:pt x="3" y="3"/>
                          <a:pt x="10" y="3"/>
                        </a:cubicBezTo>
                        <a:cubicBezTo>
                          <a:pt x="19" y="3"/>
                          <a:pt x="27" y="8"/>
                          <a:pt x="33" y="13"/>
                        </a:cubicBezTo>
                        <a:cubicBezTo>
                          <a:pt x="38" y="17"/>
                          <a:pt x="42" y="22"/>
                          <a:pt x="45" y="28"/>
                        </a:cubicBezTo>
                        <a:cubicBezTo>
                          <a:pt x="47" y="31"/>
                          <a:pt x="48" y="34"/>
                          <a:pt x="49" y="37"/>
                        </a:cubicBezTo>
                        <a:cubicBezTo>
                          <a:pt x="50" y="41"/>
                          <a:pt x="47" y="41"/>
                          <a:pt x="44" y="41"/>
                        </a:cubicBezTo>
                        <a:cubicBezTo>
                          <a:pt x="45" y="41"/>
                          <a:pt x="38" y="30"/>
                          <a:pt x="38" y="30"/>
                        </a:cubicBezTo>
                        <a:cubicBezTo>
                          <a:pt x="35" y="25"/>
                          <a:pt x="31" y="21"/>
                          <a:pt x="27" y="17"/>
                        </a:cubicBezTo>
                        <a:cubicBezTo>
                          <a:pt x="21" y="12"/>
                          <a:pt x="11" y="8"/>
                          <a:pt x="3" y="10"/>
                        </a:cubicBezTo>
                        <a:cubicBezTo>
                          <a:pt x="2" y="11"/>
                          <a:pt x="2" y="13"/>
                          <a:pt x="4" y="12"/>
                        </a:cubicBezTo>
                        <a:cubicBezTo>
                          <a:pt x="20" y="8"/>
                          <a:pt x="39" y="28"/>
                          <a:pt x="42" y="43"/>
                        </a:cubicBezTo>
                        <a:cubicBezTo>
                          <a:pt x="42" y="43"/>
                          <a:pt x="42" y="44"/>
                          <a:pt x="43" y="44"/>
                        </a:cubicBezTo>
                        <a:cubicBezTo>
                          <a:pt x="45" y="43"/>
                          <a:pt x="53" y="44"/>
                          <a:pt x="52" y="40"/>
                        </a:cubicBezTo>
                        <a:cubicBezTo>
                          <a:pt x="49" y="29"/>
                          <a:pt x="43" y="19"/>
                          <a:pt x="35" y="11"/>
                        </a:cubicBezTo>
                        <a:cubicBezTo>
                          <a:pt x="27" y="5"/>
                          <a:pt x="18" y="1"/>
                          <a:pt x="8" y="1"/>
                        </a:cubicBezTo>
                        <a:cubicBezTo>
                          <a:pt x="0" y="0"/>
                          <a:pt x="3" y="7"/>
                          <a:pt x="3" y="12"/>
                        </a:cubicBezTo>
                        <a:cubicBezTo>
                          <a:pt x="3" y="14"/>
                          <a:pt x="5" y="14"/>
                          <a:pt x="5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12" name="Freeform 302"/>
                  <p:cNvSpPr/>
                  <p:nvPr/>
                </p:nvSpPr>
                <p:spPr bwMode="auto">
                  <a:xfrm>
                    <a:off x="895" y="1672"/>
                    <a:ext cx="24" cy="17"/>
                  </a:xfrm>
                  <a:custGeom>
                    <a:avLst/>
                    <a:gdLst>
                      <a:gd name="T0" fmla="*/ 4 w 35"/>
                      <a:gd name="T1" fmla="*/ 4 h 25"/>
                      <a:gd name="T2" fmla="*/ 3 w 35"/>
                      <a:gd name="T3" fmla="*/ 3 h 25"/>
                      <a:gd name="T4" fmla="*/ 4 w 35"/>
                      <a:gd name="T5" fmla="*/ 2 h 25"/>
                      <a:gd name="T6" fmla="*/ 5 w 35"/>
                      <a:gd name="T7" fmla="*/ 2 h 25"/>
                      <a:gd name="T8" fmla="*/ 5 w 35"/>
                      <a:gd name="T9" fmla="*/ 6 h 25"/>
                      <a:gd name="T10" fmla="*/ 6 w 35"/>
                      <a:gd name="T11" fmla="*/ 6 h 25"/>
                      <a:gd name="T12" fmla="*/ 11 w 35"/>
                      <a:gd name="T13" fmla="*/ 7 h 25"/>
                      <a:gd name="T14" fmla="*/ 12 w 35"/>
                      <a:gd name="T15" fmla="*/ 9 h 25"/>
                      <a:gd name="T16" fmla="*/ 14 w 35"/>
                      <a:gd name="T17" fmla="*/ 9 h 25"/>
                      <a:gd name="T18" fmla="*/ 15 w 35"/>
                      <a:gd name="T19" fmla="*/ 11 h 25"/>
                      <a:gd name="T20" fmla="*/ 15 w 35"/>
                      <a:gd name="T21" fmla="*/ 9 h 25"/>
                      <a:gd name="T22" fmla="*/ 15 w 35"/>
                      <a:gd name="T23" fmla="*/ 8 h 25"/>
                      <a:gd name="T24" fmla="*/ 15 w 35"/>
                      <a:gd name="T25" fmla="*/ 6 h 25"/>
                      <a:gd name="T26" fmla="*/ 16 w 35"/>
                      <a:gd name="T27" fmla="*/ 5 h 25"/>
                      <a:gd name="T28" fmla="*/ 15 w 35"/>
                      <a:gd name="T29" fmla="*/ 5 h 25"/>
                      <a:gd name="T30" fmla="*/ 14 w 35"/>
                      <a:gd name="T31" fmla="*/ 2 h 25"/>
                      <a:gd name="T32" fmla="*/ 19 w 35"/>
                      <a:gd name="T33" fmla="*/ 5 h 25"/>
                      <a:gd name="T34" fmla="*/ 18 w 35"/>
                      <a:gd name="T35" fmla="*/ 7 h 25"/>
                      <a:gd name="T36" fmla="*/ 22 w 35"/>
                      <a:gd name="T37" fmla="*/ 13 h 25"/>
                      <a:gd name="T38" fmla="*/ 22 w 35"/>
                      <a:gd name="T39" fmla="*/ 14 h 25"/>
                      <a:gd name="T40" fmla="*/ 24 w 35"/>
                      <a:gd name="T41" fmla="*/ 15 h 25"/>
                      <a:gd name="T42" fmla="*/ 25 w 35"/>
                      <a:gd name="T43" fmla="*/ 17 h 25"/>
                      <a:gd name="T44" fmla="*/ 26 w 35"/>
                      <a:gd name="T45" fmla="*/ 15 h 25"/>
                      <a:gd name="T46" fmla="*/ 28 w 35"/>
                      <a:gd name="T47" fmla="*/ 18 h 25"/>
                      <a:gd name="T48" fmla="*/ 29 w 35"/>
                      <a:gd name="T49" fmla="*/ 13 h 25"/>
                      <a:gd name="T50" fmla="*/ 30 w 35"/>
                      <a:gd name="T51" fmla="*/ 16 h 25"/>
                      <a:gd name="T52" fmla="*/ 33 w 35"/>
                      <a:gd name="T53" fmla="*/ 24 h 25"/>
                      <a:gd name="T54" fmla="*/ 20 w 35"/>
                      <a:gd name="T55" fmla="*/ 6 h 25"/>
                      <a:gd name="T56" fmla="*/ 24 w 35"/>
                      <a:gd name="T57" fmla="*/ 9 h 25"/>
                      <a:gd name="T58" fmla="*/ 29 w 35"/>
                      <a:gd name="T59" fmla="*/ 19 h 25"/>
                      <a:gd name="T60" fmla="*/ 27 w 35"/>
                      <a:gd name="T61" fmla="*/ 16 h 25"/>
                      <a:gd name="T62" fmla="*/ 25 w 35"/>
                      <a:gd name="T63" fmla="*/ 18 h 25"/>
                      <a:gd name="T64" fmla="*/ 24 w 35"/>
                      <a:gd name="T65" fmla="*/ 15 h 25"/>
                      <a:gd name="T66" fmla="*/ 23 w 35"/>
                      <a:gd name="T67" fmla="*/ 14 h 25"/>
                      <a:gd name="T68" fmla="*/ 23 w 35"/>
                      <a:gd name="T69" fmla="*/ 13 h 25"/>
                      <a:gd name="T70" fmla="*/ 23 w 35"/>
                      <a:gd name="T71" fmla="*/ 11 h 25"/>
                      <a:gd name="T72" fmla="*/ 20 w 35"/>
                      <a:gd name="T73" fmla="*/ 6 h 25"/>
                      <a:gd name="T74" fmla="*/ 14 w 35"/>
                      <a:gd name="T75" fmla="*/ 2 h 25"/>
                      <a:gd name="T76" fmla="*/ 15 w 35"/>
                      <a:gd name="T77" fmla="*/ 5 h 25"/>
                      <a:gd name="T78" fmla="*/ 16 w 35"/>
                      <a:gd name="T79" fmla="*/ 5 h 25"/>
                      <a:gd name="T80" fmla="*/ 15 w 35"/>
                      <a:gd name="T81" fmla="*/ 7 h 25"/>
                      <a:gd name="T82" fmla="*/ 16 w 35"/>
                      <a:gd name="T83" fmla="*/ 8 h 25"/>
                      <a:gd name="T84" fmla="*/ 15 w 35"/>
                      <a:gd name="T85" fmla="*/ 8 h 25"/>
                      <a:gd name="T86" fmla="*/ 15 w 35"/>
                      <a:gd name="T87" fmla="*/ 11 h 25"/>
                      <a:gd name="T88" fmla="*/ 15 w 35"/>
                      <a:gd name="T89" fmla="*/ 9 h 25"/>
                      <a:gd name="T90" fmla="*/ 12 w 35"/>
                      <a:gd name="T91" fmla="*/ 9 h 25"/>
                      <a:gd name="T92" fmla="*/ 11 w 35"/>
                      <a:gd name="T93" fmla="*/ 7 h 25"/>
                      <a:gd name="T94" fmla="*/ 7 w 35"/>
                      <a:gd name="T95" fmla="*/ 5 h 25"/>
                      <a:gd name="T96" fmla="*/ 6 w 35"/>
                      <a:gd name="T97" fmla="*/ 8 h 25"/>
                      <a:gd name="T98" fmla="*/ 6 w 35"/>
                      <a:gd name="T99" fmla="*/ 8 h 25"/>
                      <a:gd name="T100" fmla="*/ 5 w 35"/>
                      <a:gd name="T101" fmla="*/ 1 h 25"/>
                      <a:gd name="T102" fmla="*/ 4 w 35"/>
                      <a:gd name="T103" fmla="*/ 1 h 25"/>
                      <a:gd name="T104" fmla="*/ 3 w 35"/>
                      <a:gd name="T105" fmla="*/ 3 h 25"/>
                      <a:gd name="T106" fmla="*/ 4 w 35"/>
                      <a:gd name="T107" fmla="*/ 4 h 25"/>
                      <a:gd name="T108" fmla="*/ 4 w 35"/>
                      <a:gd name="T109" fmla="*/ 5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35" h="25">
                        <a:moveTo>
                          <a:pt x="2" y="4"/>
                        </a:move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5"/>
                          <a:pt x="3" y="5"/>
                          <a:pt x="4" y="5"/>
                        </a:cubicBezTo>
                        <a:cubicBezTo>
                          <a:pt x="4" y="5"/>
                          <a:pt x="4" y="4"/>
                          <a:pt x="4" y="4"/>
                        </a:cubicBezTo>
                        <a:cubicBezTo>
                          <a:pt x="4" y="2"/>
                          <a:pt x="2" y="2"/>
                          <a:pt x="2" y="4"/>
                        </a:cubicBezTo>
                        <a:cubicBezTo>
                          <a:pt x="1" y="5"/>
                          <a:pt x="1" y="6"/>
                          <a:pt x="1" y="7"/>
                        </a:cubicBezTo>
                        <a:cubicBezTo>
                          <a:pt x="2" y="7"/>
                          <a:pt x="3" y="7"/>
                          <a:pt x="3" y="7"/>
                        </a:cubicBezTo>
                        <a:cubicBezTo>
                          <a:pt x="3" y="6"/>
                          <a:pt x="3" y="4"/>
                          <a:pt x="3" y="3"/>
                        </a:cubicBezTo>
                        <a:cubicBezTo>
                          <a:pt x="3" y="2"/>
                          <a:pt x="1" y="1"/>
                          <a:pt x="1" y="2"/>
                        </a:cubicBezTo>
                        <a:cubicBezTo>
                          <a:pt x="1" y="3"/>
                          <a:pt x="1" y="4"/>
                          <a:pt x="1" y="5"/>
                        </a:cubicBezTo>
                        <a:cubicBezTo>
                          <a:pt x="1" y="5"/>
                          <a:pt x="2" y="6"/>
                          <a:pt x="3" y="6"/>
                        </a:cubicBezTo>
                        <a:cubicBezTo>
                          <a:pt x="3" y="4"/>
                          <a:pt x="3" y="3"/>
                          <a:pt x="4" y="2"/>
                        </a:cubicBezTo>
                        <a:cubicBezTo>
                          <a:pt x="4" y="2"/>
                          <a:pt x="3" y="2"/>
                          <a:pt x="2" y="2"/>
                        </a:cubicBezTo>
                        <a:cubicBezTo>
                          <a:pt x="3" y="3"/>
                          <a:pt x="3" y="4"/>
                          <a:pt x="3" y="5"/>
                        </a:cubicBezTo>
                        <a:cubicBezTo>
                          <a:pt x="3" y="5"/>
                          <a:pt x="4" y="5"/>
                          <a:pt x="5" y="5"/>
                        </a:cubicBezTo>
                        <a:cubicBezTo>
                          <a:pt x="5" y="4"/>
                          <a:pt x="5" y="3"/>
                          <a:pt x="5" y="2"/>
                        </a:cubicBezTo>
                        <a:cubicBezTo>
                          <a:pt x="5" y="2"/>
                          <a:pt x="4" y="2"/>
                          <a:pt x="4" y="2"/>
                        </a:cubicBezTo>
                        <a:cubicBezTo>
                          <a:pt x="4" y="4"/>
                          <a:pt x="3" y="5"/>
                          <a:pt x="3" y="6"/>
                        </a:cubicBezTo>
                        <a:cubicBezTo>
                          <a:pt x="4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6" y="6"/>
                          <a:pt x="7" y="7"/>
                        </a:cubicBezTo>
                        <a:cubicBezTo>
                          <a:pt x="6" y="6"/>
                          <a:pt x="5" y="6"/>
                          <a:pt x="5" y="6"/>
                        </a:cubicBezTo>
                        <a:cubicBezTo>
                          <a:pt x="5" y="6"/>
                          <a:pt x="6" y="6"/>
                          <a:pt x="7" y="7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6" y="5"/>
                          <a:pt x="5" y="5"/>
                          <a:pt x="5" y="4"/>
                        </a:cubicBezTo>
                        <a:cubicBezTo>
                          <a:pt x="4" y="5"/>
                          <a:pt x="4" y="5"/>
                          <a:pt x="3" y="6"/>
                        </a:cubicBezTo>
                        <a:cubicBezTo>
                          <a:pt x="2" y="6"/>
                          <a:pt x="2" y="8"/>
                          <a:pt x="4" y="8"/>
                        </a:cubicBezTo>
                        <a:cubicBezTo>
                          <a:pt x="6" y="8"/>
                          <a:pt x="8" y="7"/>
                          <a:pt x="11" y="7"/>
                        </a:cubicBezTo>
                        <a:cubicBezTo>
                          <a:pt x="12" y="7"/>
                          <a:pt x="12" y="5"/>
                          <a:pt x="10" y="5"/>
                        </a:cubicBezTo>
                        <a:cubicBezTo>
                          <a:pt x="9" y="5"/>
                          <a:pt x="9" y="5"/>
                          <a:pt x="8" y="6"/>
                        </a:cubicBezTo>
                        <a:cubicBezTo>
                          <a:pt x="7" y="6"/>
                          <a:pt x="7" y="7"/>
                          <a:pt x="8" y="8"/>
                        </a:cubicBezTo>
                        <a:cubicBezTo>
                          <a:pt x="10" y="9"/>
                          <a:pt x="9" y="8"/>
                          <a:pt x="12" y="9"/>
                        </a:cubicBezTo>
                        <a:cubicBezTo>
                          <a:pt x="12" y="8"/>
                          <a:pt x="12" y="7"/>
                          <a:pt x="12" y="7"/>
                        </a:cubicBezTo>
                        <a:cubicBezTo>
                          <a:pt x="11" y="7"/>
                          <a:pt x="9" y="6"/>
                          <a:pt x="8" y="6"/>
                        </a:cubicBezTo>
                        <a:cubicBezTo>
                          <a:pt x="8" y="7"/>
                          <a:pt x="7" y="7"/>
                          <a:pt x="7" y="8"/>
                        </a:cubicBezTo>
                        <a:cubicBezTo>
                          <a:pt x="10" y="8"/>
                          <a:pt x="12" y="9"/>
                          <a:pt x="14" y="9"/>
                        </a:cubicBezTo>
                        <a:cubicBezTo>
                          <a:pt x="14" y="9"/>
                          <a:pt x="14" y="8"/>
                          <a:pt x="14" y="7"/>
                        </a:cubicBezTo>
                        <a:cubicBezTo>
                          <a:pt x="12" y="8"/>
                          <a:pt x="10" y="8"/>
                          <a:pt x="9" y="7"/>
                        </a:cubicBezTo>
                        <a:cubicBezTo>
                          <a:pt x="7" y="7"/>
                          <a:pt x="7" y="9"/>
                          <a:pt x="8" y="9"/>
                        </a:cubicBezTo>
                        <a:cubicBezTo>
                          <a:pt x="10" y="10"/>
                          <a:pt x="13" y="11"/>
                          <a:pt x="15" y="11"/>
                        </a:cubicBezTo>
                        <a:cubicBezTo>
                          <a:pt x="16" y="12"/>
                          <a:pt x="17" y="10"/>
                          <a:pt x="16" y="9"/>
                        </a:cubicBezTo>
                        <a:cubicBezTo>
                          <a:pt x="13" y="9"/>
                          <a:pt x="11" y="8"/>
                          <a:pt x="10" y="6"/>
                        </a:cubicBezTo>
                        <a:cubicBezTo>
                          <a:pt x="10" y="6"/>
                          <a:pt x="10" y="7"/>
                          <a:pt x="9" y="7"/>
                        </a:cubicBezTo>
                        <a:cubicBezTo>
                          <a:pt x="11" y="7"/>
                          <a:pt x="13" y="8"/>
                          <a:pt x="15" y="9"/>
                        </a:cubicBezTo>
                        <a:cubicBezTo>
                          <a:pt x="16" y="9"/>
                          <a:pt x="17" y="8"/>
                          <a:pt x="16" y="7"/>
                        </a:cubicBezTo>
                        <a:cubicBezTo>
                          <a:pt x="15" y="6"/>
                          <a:pt x="13" y="4"/>
                          <a:pt x="12" y="3"/>
                        </a:cubicBezTo>
                        <a:cubicBezTo>
                          <a:pt x="12" y="3"/>
                          <a:pt x="11" y="4"/>
                          <a:pt x="11" y="4"/>
                        </a:cubicBezTo>
                        <a:cubicBezTo>
                          <a:pt x="12" y="5"/>
                          <a:pt x="14" y="7"/>
                          <a:pt x="15" y="8"/>
                        </a:cubicBezTo>
                        <a:cubicBezTo>
                          <a:pt x="16" y="7"/>
                          <a:pt x="16" y="7"/>
                          <a:pt x="16" y="6"/>
                        </a:cubicBezTo>
                        <a:cubicBezTo>
                          <a:pt x="14" y="6"/>
                          <a:pt x="12" y="4"/>
                          <a:pt x="10" y="3"/>
                        </a:cubicBezTo>
                        <a:cubicBezTo>
                          <a:pt x="9" y="4"/>
                          <a:pt x="9" y="4"/>
                          <a:pt x="9" y="5"/>
                        </a:cubicBezTo>
                        <a:cubicBezTo>
                          <a:pt x="11" y="5"/>
                          <a:pt x="13" y="6"/>
                          <a:pt x="15" y="6"/>
                        </a:cubicBezTo>
                        <a:cubicBezTo>
                          <a:pt x="15" y="6"/>
                          <a:pt x="15" y="5"/>
                          <a:pt x="15" y="4"/>
                        </a:cubicBezTo>
                        <a:cubicBezTo>
                          <a:pt x="13" y="5"/>
                          <a:pt x="11" y="4"/>
                          <a:pt x="9" y="2"/>
                        </a:cubicBezTo>
                        <a:cubicBezTo>
                          <a:pt x="9" y="3"/>
                          <a:pt x="9" y="4"/>
                          <a:pt x="8" y="4"/>
                        </a:cubicBezTo>
                        <a:cubicBezTo>
                          <a:pt x="11" y="4"/>
                          <a:pt x="13" y="4"/>
                          <a:pt x="16" y="5"/>
                        </a:cubicBezTo>
                        <a:cubicBezTo>
                          <a:pt x="16" y="5"/>
                          <a:pt x="16" y="4"/>
                          <a:pt x="16" y="3"/>
                        </a:cubicBezTo>
                        <a:cubicBezTo>
                          <a:pt x="13" y="3"/>
                          <a:pt x="11" y="3"/>
                          <a:pt x="9" y="3"/>
                        </a:cubicBezTo>
                        <a:cubicBezTo>
                          <a:pt x="9" y="3"/>
                          <a:pt x="9" y="4"/>
                          <a:pt x="9" y="5"/>
                        </a:cubicBezTo>
                        <a:cubicBezTo>
                          <a:pt x="11" y="5"/>
                          <a:pt x="13" y="5"/>
                          <a:pt x="15" y="5"/>
                        </a:cubicBezTo>
                        <a:cubicBezTo>
                          <a:pt x="15" y="4"/>
                          <a:pt x="15" y="3"/>
                          <a:pt x="15" y="3"/>
                        </a:cubicBezTo>
                        <a:cubicBezTo>
                          <a:pt x="12" y="3"/>
                          <a:pt x="10" y="2"/>
                          <a:pt x="8" y="0"/>
                        </a:cubicBezTo>
                        <a:cubicBezTo>
                          <a:pt x="8" y="1"/>
                          <a:pt x="8" y="1"/>
                          <a:pt x="8" y="2"/>
                        </a:cubicBezTo>
                        <a:cubicBezTo>
                          <a:pt x="10" y="2"/>
                          <a:pt x="12" y="2"/>
                          <a:pt x="14" y="2"/>
                        </a:cubicBezTo>
                        <a:cubicBezTo>
                          <a:pt x="14" y="2"/>
                          <a:pt x="14" y="1"/>
                          <a:pt x="14" y="0"/>
                        </a:cubicBezTo>
                        <a:cubicBezTo>
                          <a:pt x="12" y="0"/>
                          <a:pt x="11" y="0"/>
                          <a:pt x="10" y="0"/>
                        </a:cubicBezTo>
                        <a:cubicBezTo>
                          <a:pt x="8" y="0"/>
                          <a:pt x="8" y="2"/>
                          <a:pt x="9" y="2"/>
                        </a:cubicBezTo>
                        <a:cubicBezTo>
                          <a:pt x="12" y="3"/>
                          <a:pt x="16" y="3"/>
                          <a:pt x="19" y="5"/>
                        </a:cubicBezTo>
                        <a:cubicBezTo>
                          <a:pt x="19" y="5"/>
                          <a:pt x="19" y="4"/>
                          <a:pt x="20" y="4"/>
                        </a:cubicBezTo>
                        <a:cubicBezTo>
                          <a:pt x="19" y="4"/>
                          <a:pt x="17" y="3"/>
                          <a:pt x="16" y="3"/>
                        </a:cubicBezTo>
                        <a:cubicBezTo>
                          <a:pt x="15" y="3"/>
                          <a:pt x="14" y="5"/>
                          <a:pt x="15" y="5"/>
                        </a:cubicBezTo>
                        <a:cubicBezTo>
                          <a:pt x="16" y="6"/>
                          <a:pt x="17" y="6"/>
                          <a:pt x="18" y="7"/>
                        </a:cubicBezTo>
                        <a:cubicBezTo>
                          <a:pt x="19" y="7"/>
                          <a:pt x="20" y="8"/>
                          <a:pt x="21" y="9"/>
                        </a:cubicBezTo>
                        <a:cubicBezTo>
                          <a:pt x="19" y="9"/>
                          <a:pt x="17" y="8"/>
                          <a:pt x="16" y="6"/>
                        </a:cubicBezTo>
                        <a:cubicBezTo>
                          <a:pt x="15" y="7"/>
                          <a:pt x="15" y="7"/>
                          <a:pt x="15" y="8"/>
                        </a:cubicBezTo>
                        <a:cubicBezTo>
                          <a:pt x="18" y="9"/>
                          <a:pt x="20" y="10"/>
                          <a:pt x="22" y="13"/>
                        </a:cubicBezTo>
                        <a:cubicBezTo>
                          <a:pt x="23" y="12"/>
                          <a:pt x="23" y="11"/>
                          <a:pt x="23" y="11"/>
                        </a:cubicBezTo>
                        <a:cubicBezTo>
                          <a:pt x="21" y="10"/>
                          <a:pt x="18" y="9"/>
                          <a:pt x="16" y="8"/>
                        </a:cubicBezTo>
                        <a:cubicBezTo>
                          <a:pt x="16" y="8"/>
                          <a:pt x="15" y="9"/>
                          <a:pt x="15" y="10"/>
                        </a:cubicBezTo>
                        <a:cubicBezTo>
                          <a:pt x="18" y="11"/>
                          <a:pt x="20" y="12"/>
                          <a:pt x="22" y="14"/>
                        </a:cubicBezTo>
                        <a:cubicBezTo>
                          <a:pt x="22" y="13"/>
                          <a:pt x="22" y="12"/>
                          <a:pt x="23" y="12"/>
                        </a:cubicBezTo>
                        <a:cubicBezTo>
                          <a:pt x="20" y="12"/>
                          <a:pt x="18" y="11"/>
                          <a:pt x="15" y="9"/>
                        </a:cubicBezTo>
                        <a:cubicBezTo>
                          <a:pt x="15" y="10"/>
                          <a:pt x="15" y="11"/>
                          <a:pt x="15" y="11"/>
                        </a:cubicBezTo>
                        <a:cubicBezTo>
                          <a:pt x="18" y="12"/>
                          <a:pt x="21" y="14"/>
                          <a:pt x="24" y="15"/>
                        </a:cubicBezTo>
                        <a:cubicBezTo>
                          <a:pt x="25" y="16"/>
                          <a:pt x="26" y="14"/>
                          <a:pt x="25" y="14"/>
                        </a:cubicBezTo>
                        <a:cubicBezTo>
                          <a:pt x="23" y="12"/>
                          <a:pt x="21" y="11"/>
                          <a:pt x="19" y="9"/>
                        </a:cubicBezTo>
                        <a:cubicBezTo>
                          <a:pt x="19" y="10"/>
                          <a:pt x="18" y="10"/>
                          <a:pt x="18" y="11"/>
                        </a:cubicBezTo>
                        <a:cubicBezTo>
                          <a:pt x="21" y="12"/>
                          <a:pt x="23" y="14"/>
                          <a:pt x="25" y="17"/>
                        </a:cubicBezTo>
                        <a:cubicBezTo>
                          <a:pt x="26" y="17"/>
                          <a:pt x="26" y="16"/>
                          <a:pt x="27" y="16"/>
                        </a:cubicBezTo>
                        <a:cubicBezTo>
                          <a:pt x="24" y="14"/>
                          <a:pt x="21" y="11"/>
                          <a:pt x="20" y="7"/>
                        </a:cubicBezTo>
                        <a:cubicBezTo>
                          <a:pt x="20" y="8"/>
                          <a:pt x="19" y="8"/>
                          <a:pt x="19" y="9"/>
                        </a:cubicBezTo>
                        <a:cubicBezTo>
                          <a:pt x="23" y="9"/>
                          <a:pt x="25" y="12"/>
                          <a:pt x="26" y="15"/>
                        </a:cubicBezTo>
                        <a:cubicBezTo>
                          <a:pt x="27" y="15"/>
                          <a:pt x="27" y="14"/>
                          <a:pt x="28" y="14"/>
                        </a:cubicBezTo>
                        <a:cubicBezTo>
                          <a:pt x="25" y="13"/>
                          <a:pt x="21" y="9"/>
                          <a:pt x="21" y="6"/>
                        </a:cubicBezTo>
                        <a:cubicBezTo>
                          <a:pt x="21" y="7"/>
                          <a:pt x="20" y="7"/>
                          <a:pt x="20" y="7"/>
                        </a:cubicBezTo>
                        <a:cubicBezTo>
                          <a:pt x="24" y="9"/>
                          <a:pt x="28" y="13"/>
                          <a:pt x="28" y="18"/>
                        </a:cubicBezTo>
                        <a:cubicBezTo>
                          <a:pt x="29" y="18"/>
                          <a:pt x="29" y="17"/>
                          <a:pt x="30" y="17"/>
                        </a:cubicBezTo>
                        <a:cubicBezTo>
                          <a:pt x="28" y="16"/>
                          <a:pt x="26" y="14"/>
                          <a:pt x="25" y="12"/>
                        </a:cubicBezTo>
                        <a:cubicBezTo>
                          <a:pt x="26" y="11"/>
                          <a:pt x="26" y="11"/>
                          <a:pt x="27" y="10"/>
                        </a:cubicBezTo>
                        <a:cubicBezTo>
                          <a:pt x="28" y="11"/>
                          <a:pt x="29" y="12"/>
                          <a:pt x="29" y="13"/>
                        </a:cubicBezTo>
                        <a:cubicBezTo>
                          <a:pt x="30" y="14"/>
                          <a:pt x="31" y="16"/>
                          <a:pt x="31" y="18"/>
                        </a:cubicBezTo>
                        <a:cubicBezTo>
                          <a:pt x="31" y="17"/>
                          <a:pt x="32" y="17"/>
                          <a:pt x="32" y="17"/>
                        </a:cubicBezTo>
                        <a:cubicBezTo>
                          <a:pt x="31" y="16"/>
                          <a:pt x="29" y="15"/>
                          <a:pt x="28" y="14"/>
                        </a:cubicBezTo>
                        <a:cubicBezTo>
                          <a:pt x="25" y="11"/>
                          <a:pt x="30" y="10"/>
                          <a:pt x="30" y="16"/>
                        </a:cubicBezTo>
                        <a:cubicBezTo>
                          <a:pt x="30" y="15"/>
                          <a:pt x="31" y="15"/>
                          <a:pt x="31" y="15"/>
                        </a:cubicBezTo>
                        <a:cubicBezTo>
                          <a:pt x="27" y="13"/>
                          <a:pt x="23" y="9"/>
                          <a:pt x="22" y="5"/>
                        </a:cubicBezTo>
                        <a:cubicBezTo>
                          <a:pt x="21" y="6"/>
                          <a:pt x="21" y="6"/>
                          <a:pt x="20" y="7"/>
                        </a:cubicBezTo>
                        <a:cubicBezTo>
                          <a:pt x="29" y="9"/>
                          <a:pt x="28" y="18"/>
                          <a:pt x="33" y="24"/>
                        </a:cubicBezTo>
                        <a:cubicBezTo>
                          <a:pt x="34" y="25"/>
                          <a:pt x="35" y="23"/>
                          <a:pt x="34" y="22"/>
                        </a:cubicBezTo>
                        <a:cubicBezTo>
                          <a:pt x="32" y="19"/>
                          <a:pt x="31" y="14"/>
                          <a:pt x="29" y="10"/>
                        </a:cubicBezTo>
                        <a:cubicBezTo>
                          <a:pt x="27" y="7"/>
                          <a:pt x="24" y="6"/>
                          <a:pt x="21" y="5"/>
                        </a:cubicBezTo>
                        <a:cubicBezTo>
                          <a:pt x="20" y="4"/>
                          <a:pt x="19" y="5"/>
                          <a:pt x="20" y="6"/>
                        </a:cubicBezTo>
                        <a:cubicBezTo>
                          <a:pt x="22" y="11"/>
                          <a:pt x="26" y="15"/>
                          <a:pt x="30" y="17"/>
                        </a:cubicBezTo>
                        <a:cubicBezTo>
                          <a:pt x="31" y="17"/>
                          <a:pt x="32" y="16"/>
                          <a:pt x="32" y="16"/>
                        </a:cubicBezTo>
                        <a:cubicBezTo>
                          <a:pt x="32" y="12"/>
                          <a:pt x="29" y="9"/>
                          <a:pt x="25" y="8"/>
                        </a:cubicBezTo>
                        <a:cubicBezTo>
                          <a:pt x="25" y="8"/>
                          <a:pt x="24" y="9"/>
                          <a:pt x="24" y="9"/>
                        </a:cubicBezTo>
                        <a:cubicBezTo>
                          <a:pt x="23" y="14"/>
                          <a:pt x="27" y="17"/>
                          <a:pt x="32" y="19"/>
                        </a:cubicBezTo>
                        <a:cubicBezTo>
                          <a:pt x="32" y="19"/>
                          <a:pt x="33" y="18"/>
                          <a:pt x="33" y="18"/>
                        </a:cubicBezTo>
                        <a:cubicBezTo>
                          <a:pt x="33" y="15"/>
                          <a:pt x="28" y="5"/>
                          <a:pt x="24" y="7"/>
                        </a:cubicBezTo>
                        <a:cubicBezTo>
                          <a:pt x="19" y="10"/>
                          <a:pt x="26" y="17"/>
                          <a:pt x="29" y="19"/>
                        </a:cubicBezTo>
                        <a:cubicBezTo>
                          <a:pt x="29" y="19"/>
                          <a:pt x="30" y="19"/>
                          <a:pt x="30" y="18"/>
                        </a:cubicBezTo>
                        <a:cubicBezTo>
                          <a:pt x="30" y="12"/>
                          <a:pt x="25" y="7"/>
                          <a:pt x="20" y="5"/>
                        </a:cubicBezTo>
                        <a:cubicBezTo>
                          <a:pt x="19" y="5"/>
                          <a:pt x="19" y="6"/>
                          <a:pt x="19" y="6"/>
                        </a:cubicBezTo>
                        <a:cubicBezTo>
                          <a:pt x="19" y="11"/>
                          <a:pt x="24" y="14"/>
                          <a:pt x="27" y="16"/>
                        </a:cubicBezTo>
                        <a:cubicBezTo>
                          <a:pt x="28" y="16"/>
                          <a:pt x="29" y="15"/>
                          <a:pt x="28" y="14"/>
                        </a:cubicBezTo>
                        <a:cubicBezTo>
                          <a:pt x="26" y="11"/>
                          <a:pt x="24" y="7"/>
                          <a:pt x="20" y="6"/>
                        </a:cubicBezTo>
                        <a:cubicBezTo>
                          <a:pt x="19" y="6"/>
                          <a:pt x="18" y="7"/>
                          <a:pt x="18" y="8"/>
                        </a:cubicBezTo>
                        <a:cubicBezTo>
                          <a:pt x="19" y="12"/>
                          <a:pt x="22" y="15"/>
                          <a:pt x="25" y="18"/>
                        </a:cubicBezTo>
                        <a:cubicBezTo>
                          <a:pt x="26" y="18"/>
                          <a:pt x="28" y="17"/>
                          <a:pt x="27" y="16"/>
                        </a:cubicBezTo>
                        <a:cubicBezTo>
                          <a:pt x="25" y="13"/>
                          <a:pt x="22" y="10"/>
                          <a:pt x="18" y="9"/>
                        </a:cubicBezTo>
                        <a:cubicBezTo>
                          <a:pt x="17" y="9"/>
                          <a:pt x="17" y="10"/>
                          <a:pt x="17" y="11"/>
                        </a:cubicBezTo>
                        <a:cubicBezTo>
                          <a:pt x="19" y="13"/>
                          <a:pt x="21" y="14"/>
                          <a:pt x="24" y="15"/>
                        </a:cubicBezTo>
                        <a:cubicBezTo>
                          <a:pt x="24" y="15"/>
                          <a:pt x="24" y="14"/>
                          <a:pt x="25" y="14"/>
                        </a:cubicBezTo>
                        <a:cubicBezTo>
                          <a:pt x="22" y="12"/>
                          <a:pt x="19" y="10"/>
                          <a:pt x="15" y="9"/>
                        </a:cubicBezTo>
                        <a:cubicBezTo>
                          <a:pt x="14" y="9"/>
                          <a:pt x="13" y="11"/>
                          <a:pt x="14" y="11"/>
                        </a:cubicBezTo>
                        <a:cubicBezTo>
                          <a:pt x="17" y="13"/>
                          <a:pt x="19" y="14"/>
                          <a:pt x="23" y="14"/>
                        </a:cubicBezTo>
                        <a:cubicBezTo>
                          <a:pt x="24" y="14"/>
                          <a:pt x="24" y="13"/>
                          <a:pt x="23" y="12"/>
                        </a:cubicBezTo>
                        <a:cubicBezTo>
                          <a:pt x="21" y="10"/>
                          <a:pt x="19" y="9"/>
                          <a:pt x="16" y="8"/>
                        </a:cubicBezTo>
                        <a:cubicBezTo>
                          <a:pt x="15" y="7"/>
                          <a:pt x="14" y="9"/>
                          <a:pt x="15" y="10"/>
                        </a:cubicBezTo>
                        <a:cubicBezTo>
                          <a:pt x="18" y="11"/>
                          <a:pt x="20" y="12"/>
                          <a:pt x="23" y="13"/>
                        </a:cubicBezTo>
                        <a:cubicBezTo>
                          <a:pt x="24" y="13"/>
                          <a:pt x="25" y="12"/>
                          <a:pt x="24" y="11"/>
                        </a:cubicBezTo>
                        <a:cubicBezTo>
                          <a:pt x="21" y="9"/>
                          <a:pt x="19" y="7"/>
                          <a:pt x="15" y="6"/>
                        </a:cubicBezTo>
                        <a:cubicBezTo>
                          <a:pt x="14" y="6"/>
                          <a:pt x="13" y="7"/>
                          <a:pt x="14" y="8"/>
                        </a:cubicBezTo>
                        <a:cubicBezTo>
                          <a:pt x="17" y="10"/>
                          <a:pt x="19" y="11"/>
                          <a:pt x="23" y="11"/>
                        </a:cubicBezTo>
                        <a:cubicBezTo>
                          <a:pt x="23" y="11"/>
                          <a:pt x="24" y="11"/>
                          <a:pt x="24" y="10"/>
                        </a:cubicBezTo>
                        <a:cubicBezTo>
                          <a:pt x="24" y="7"/>
                          <a:pt x="19" y="5"/>
                          <a:pt x="16" y="3"/>
                        </a:cubicBezTo>
                        <a:cubicBezTo>
                          <a:pt x="16" y="4"/>
                          <a:pt x="16" y="5"/>
                          <a:pt x="15" y="5"/>
                        </a:cubicBezTo>
                        <a:cubicBezTo>
                          <a:pt x="18" y="6"/>
                          <a:pt x="18" y="6"/>
                          <a:pt x="20" y="6"/>
                        </a:cubicBezTo>
                        <a:cubicBezTo>
                          <a:pt x="21" y="6"/>
                          <a:pt x="21" y="5"/>
                          <a:pt x="21" y="4"/>
                        </a:cubicBezTo>
                        <a:cubicBezTo>
                          <a:pt x="18" y="1"/>
                          <a:pt x="13" y="1"/>
                          <a:pt x="10" y="0"/>
                        </a:cubicBezTo>
                        <a:cubicBezTo>
                          <a:pt x="9" y="1"/>
                          <a:pt x="9" y="2"/>
                          <a:pt x="9" y="2"/>
                        </a:cubicBezTo>
                        <a:cubicBezTo>
                          <a:pt x="12" y="3"/>
                          <a:pt x="11" y="3"/>
                          <a:pt x="14" y="2"/>
                        </a:cubicBezTo>
                        <a:cubicBezTo>
                          <a:pt x="15" y="2"/>
                          <a:pt x="15" y="0"/>
                          <a:pt x="14" y="0"/>
                        </a:cubicBezTo>
                        <a:cubicBezTo>
                          <a:pt x="12" y="0"/>
                          <a:pt x="10" y="0"/>
                          <a:pt x="8" y="0"/>
                        </a:cubicBezTo>
                        <a:cubicBezTo>
                          <a:pt x="7" y="0"/>
                          <a:pt x="6" y="1"/>
                          <a:pt x="7" y="2"/>
                        </a:cubicBezTo>
                        <a:cubicBezTo>
                          <a:pt x="9" y="4"/>
                          <a:pt x="12" y="4"/>
                          <a:pt x="15" y="5"/>
                        </a:cubicBezTo>
                        <a:cubicBezTo>
                          <a:pt x="16" y="5"/>
                          <a:pt x="16" y="3"/>
                          <a:pt x="15" y="3"/>
                        </a:cubicBezTo>
                        <a:cubicBezTo>
                          <a:pt x="13" y="2"/>
                          <a:pt x="11" y="2"/>
                          <a:pt x="9" y="3"/>
                        </a:cubicBezTo>
                        <a:cubicBezTo>
                          <a:pt x="8" y="3"/>
                          <a:pt x="8" y="5"/>
                          <a:pt x="9" y="5"/>
                        </a:cubicBezTo>
                        <a:cubicBezTo>
                          <a:pt x="11" y="5"/>
                          <a:pt x="14" y="6"/>
                          <a:pt x="16" y="5"/>
                        </a:cubicBezTo>
                        <a:cubicBezTo>
                          <a:pt x="17" y="5"/>
                          <a:pt x="17" y="4"/>
                          <a:pt x="16" y="3"/>
                        </a:cubicBezTo>
                        <a:cubicBezTo>
                          <a:pt x="14" y="2"/>
                          <a:pt x="11" y="2"/>
                          <a:pt x="8" y="2"/>
                        </a:cubicBezTo>
                        <a:cubicBezTo>
                          <a:pt x="7" y="2"/>
                          <a:pt x="7" y="3"/>
                          <a:pt x="8" y="4"/>
                        </a:cubicBezTo>
                        <a:cubicBezTo>
                          <a:pt x="10" y="6"/>
                          <a:pt x="12" y="7"/>
                          <a:pt x="15" y="7"/>
                        </a:cubicBezTo>
                        <a:cubicBezTo>
                          <a:pt x="16" y="6"/>
                          <a:pt x="17" y="5"/>
                          <a:pt x="15" y="4"/>
                        </a:cubicBezTo>
                        <a:cubicBezTo>
                          <a:pt x="13" y="4"/>
                          <a:pt x="11" y="3"/>
                          <a:pt x="10" y="3"/>
                        </a:cubicBezTo>
                        <a:cubicBezTo>
                          <a:pt x="8" y="2"/>
                          <a:pt x="8" y="4"/>
                          <a:pt x="9" y="5"/>
                        </a:cubicBezTo>
                        <a:cubicBezTo>
                          <a:pt x="11" y="6"/>
                          <a:pt x="13" y="8"/>
                          <a:pt x="16" y="8"/>
                        </a:cubicBezTo>
                        <a:cubicBezTo>
                          <a:pt x="17" y="8"/>
                          <a:pt x="18" y="7"/>
                          <a:pt x="17" y="6"/>
                        </a:cubicBezTo>
                        <a:cubicBezTo>
                          <a:pt x="15" y="5"/>
                          <a:pt x="14" y="4"/>
                          <a:pt x="12" y="3"/>
                        </a:cubicBezTo>
                        <a:cubicBezTo>
                          <a:pt x="11" y="2"/>
                          <a:pt x="10" y="3"/>
                          <a:pt x="10" y="4"/>
                        </a:cubicBezTo>
                        <a:cubicBezTo>
                          <a:pt x="12" y="6"/>
                          <a:pt x="13" y="7"/>
                          <a:pt x="15" y="8"/>
                        </a:cubicBezTo>
                        <a:cubicBezTo>
                          <a:pt x="15" y="8"/>
                          <a:pt x="15" y="7"/>
                          <a:pt x="16" y="7"/>
                        </a:cubicBezTo>
                        <a:cubicBezTo>
                          <a:pt x="14" y="6"/>
                          <a:pt x="12" y="5"/>
                          <a:pt x="9" y="5"/>
                        </a:cubicBezTo>
                        <a:cubicBezTo>
                          <a:pt x="8" y="5"/>
                          <a:pt x="8" y="6"/>
                          <a:pt x="8" y="7"/>
                        </a:cubicBezTo>
                        <a:cubicBezTo>
                          <a:pt x="10" y="9"/>
                          <a:pt x="12" y="10"/>
                          <a:pt x="15" y="11"/>
                        </a:cubicBezTo>
                        <a:cubicBezTo>
                          <a:pt x="15" y="11"/>
                          <a:pt x="15" y="10"/>
                          <a:pt x="16" y="9"/>
                        </a:cubicBezTo>
                        <a:cubicBezTo>
                          <a:pt x="13" y="9"/>
                          <a:pt x="11" y="8"/>
                          <a:pt x="9" y="7"/>
                        </a:cubicBezTo>
                        <a:cubicBezTo>
                          <a:pt x="9" y="8"/>
                          <a:pt x="8" y="9"/>
                          <a:pt x="8" y="9"/>
                        </a:cubicBezTo>
                        <a:cubicBezTo>
                          <a:pt x="11" y="10"/>
                          <a:pt x="12" y="10"/>
                          <a:pt x="15" y="9"/>
                        </a:cubicBezTo>
                        <a:cubicBezTo>
                          <a:pt x="16" y="9"/>
                          <a:pt x="15" y="8"/>
                          <a:pt x="15" y="7"/>
                        </a:cubicBezTo>
                        <a:cubicBezTo>
                          <a:pt x="12" y="7"/>
                          <a:pt x="10" y="6"/>
                          <a:pt x="7" y="6"/>
                        </a:cubicBezTo>
                        <a:cubicBezTo>
                          <a:pt x="6" y="6"/>
                          <a:pt x="6" y="8"/>
                          <a:pt x="7" y="8"/>
                        </a:cubicBezTo>
                        <a:cubicBezTo>
                          <a:pt x="10" y="9"/>
                          <a:pt x="9" y="9"/>
                          <a:pt x="12" y="9"/>
                        </a:cubicBezTo>
                        <a:cubicBezTo>
                          <a:pt x="13" y="9"/>
                          <a:pt x="14" y="7"/>
                          <a:pt x="12" y="7"/>
                        </a:cubicBezTo>
                        <a:cubicBezTo>
                          <a:pt x="11" y="6"/>
                          <a:pt x="10" y="6"/>
                          <a:pt x="9" y="6"/>
                        </a:cubicBezTo>
                        <a:cubicBezTo>
                          <a:pt x="9" y="6"/>
                          <a:pt x="9" y="7"/>
                          <a:pt x="9" y="8"/>
                        </a:cubicBezTo>
                        <a:cubicBezTo>
                          <a:pt x="10" y="7"/>
                          <a:pt x="10" y="7"/>
                          <a:pt x="11" y="7"/>
                        </a:cubicBezTo>
                        <a:cubicBezTo>
                          <a:pt x="11" y="6"/>
                          <a:pt x="10" y="6"/>
                          <a:pt x="10" y="5"/>
                        </a:cubicBezTo>
                        <a:cubicBezTo>
                          <a:pt x="8" y="5"/>
                          <a:pt x="6" y="5"/>
                          <a:pt x="4" y="6"/>
                        </a:cubicBezTo>
                        <a:cubicBezTo>
                          <a:pt x="4" y="6"/>
                          <a:pt x="4" y="7"/>
                          <a:pt x="4" y="8"/>
                        </a:cubicBezTo>
                        <a:cubicBezTo>
                          <a:pt x="6" y="7"/>
                          <a:pt x="6" y="7"/>
                          <a:pt x="7" y="5"/>
                        </a:cubicBezTo>
                        <a:cubicBezTo>
                          <a:pt x="7" y="5"/>
                          <a:pt x="6" y="4"/>
                          <a:pt x="6" y="4"/>
                        </a:cubicBezTo>
                        <a:cubicBezTo>
                          <a:pt x="0" y="5"/>
                          <a:pt x="7" y="11"/>
                          <a:pt x="9" y="6"/>
                        </a:cubicBezTo>
                        <a:cubicBezTo>
                          <a:pt x="11" y="1"/>
                          <a:pt x="2" y="1"/>
                          <a:pt x="4" y="7"/>
                        </a:cubicBezTo>
                        <a:cubicBezTo>
                          <a:pt x="5" y="8"/>
                          <a:pt x="6" y="8"/>
                          <a:pt x="6" y="8"/>
                        </a:cubicBezTo>
                        <a:cubicBezTo>
                          <a:pt x="9" y="6"/>
                          <a:pt x="9" y="3"/>
                          <a:pt x="7" y="1"/>
                        </a:cubicBezTo>
                        <a:cubicBezTo>
                          <a:pt x="7" y="1"/>
                          <a:pt x="6" y="0"/>
                          <a:pt x="6" y="1"/>
                        </a:cubicBezTo>
                        <a:cubicBezTo>
                          <a:pt x="4" y="3"/>
                          <a:pt x="4" y="5"/>
                          <a:pt x="4" y="7"/>
                        </a:cubicBezTo>
                        <a:cubicBezTo>
                          <a:pt x="5" y="8"/>
                          <a:pt x="6" y="8"/>
                          <a:pt x="6" y="8"/>
                        </a:cubicBezTo>
                        <a:cubicBezTo>
                          <a:pt x="8" y="6"/>
                          <a:pt x="9" y="2"/>
                          <a:pt x="6" y="2"/>
                        </a:cubicBezTo>
                        <a:cubicBezTo>
                          <a:pt x="3" y="1"/>
                          <a:pt x="2" y="5"/>
                          <a:pt x="3" y="7"/>
                        </a:cubicBezTo>
                        <a:cubicBezTo>
                          <a:pt x="4" y="8"/>
                          <a:pt x="5" y="8"/>
                          <a:pt x="5" y="7"/>
                        </a:cubicBezTo>
                        <a:cubicBezTo>
                          <a:pt x="7" y="5"/>
                          <a:pt x="7" y="3"/>
                          <a:pt x="5" y="1"/>
                        </a:cubicBezTo>
                        <a:cubicBezTo>
                          <a:pt x="5" y="0"/>
                          <a:pt x="4" y="1"/>
                          <a:pt x="3" y="1"/>
                        </a:cubicBezTo>
                        <a:cubicBezTo>
                          <a:pt x="2" y="3"/>
                          <a:pt x="2" y="4"/>
                          <a:pt x="3" y="6"/>
                        </a:cubicBezTo>
                        <a:cubicBezTo>
                          <a:pt x="3" y="7"/>
                          <a:pt x="4" y="7"/>
                          <a:pt x="5" y="6"/>
                        </a:cubicBezTo>
                        <a:cubicBezTo>
                          <a:pt x="5" y="4"/>
                          <a:pt x="5" y="2"/>
                          <a:pt x="4" y="1"/>
                        </a:cubicBezTo>
                        <a:cubicBezTo>
                          <a:pt x="4" y="0"/>
                          <a:pt x="3" y="0"/>
                          <a:pt x="2" y="1"/>
                        </a:cubicBezTo>
                        <a:cubicBezTo>
                          <a:pt x="1" y="2"/>
                          <a:pt x="1" y="3"/>
                          <a:pt x="1" y="5"/>
                        </a:cubicBezTo>
                        <a:cubicBezTo>
                          <a:pt x="1" y="6"/>
                          <a:pt x="3" y="7"/>
                          <a:pt x="3" y="6"/>
                        </a:cubicBezTo>
                        <a:cubicBezTo>
                          <a:pt x="3" y="5"/>
                          <a:pt x="3" y="4"/>
                          <a:pt x="3" y="3"/>
                        </a:cubicBezTo>
                        <a:cubicBezTo>
                          <a:pt x="3" y="3"/>
                          <a:pt x="2" y="3"/>
                          <a:pt x="1" y="3"/>
                        </a:cubicBezTo>
                        <a:cubicBezTo>
                          <a:pt x="1" y="4"/>
                          <a:pt x="1" y="6"/>
                          <a:pt x="1" y="7"/>
                        </a:cubicBezTo>
                        <a:cubicBezTo>
                          <a:pt x="1" y="8"/>
                          <a:pt x="3" y="8"/>
                          <a:pt x="3" y="7"/>
                        </a:cubicBezTo>
                        <a:cubicBezTo>
                          <a:pt x="4" y="6"/>
                          <a:pt x="4" y="5"/>
                          <a:pt x="4" y="4"/>
                        </a:cubicBezTo>
                        <a:cubicBezTo>
                          <a:pt x="3" y="4"/>
                          <a:pt x="2" y="4"/>
                          <a:pt x="2" y="4"/>
                        </a:cubicBezTo>
                        <a:cubicBezTo>
                          <a:pt x="2" y="4"/>
                          <a:pt x="2" y="5"/>
                          <a:pt x="2" y="5"/>
                        </a:cubicBezTo>
                        <a:cubicBezTo>
                          <a:pt x="2" y="6"/>
                          <a:pt x="3" y="7"/>
                          <a:pt x="3" y="6"/>
                        </a:cubicBezTo>
                        <a:cubicBezTo>
                          <a:pt x="4" y="6"/>
                          <a:pt x="4" y="6"/>
                          <a:pt x="4" y="5"/>
                        </a:cubicBezTo>
                        <a:cubicBezTo>
                          <a:pt x="5" y="4"/>
                          <a:pt x="3" y="3"/>
                          <a:pt x="2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13" name="Freeform 303"/>
                  <p:cNvSpPr/>
                  <p:nvPr/>
                </p:nvSpPr>
                <p:spPr bwMode="auto">
                  <a:xfrm>
                    <a:off x="913" y="1677"/>
                    <a:ext cx="14" cy="22"/>
                  </a:xfrm>
                  <a:custGeom>
                    <a:avLst/>
                    <a:gdLst>
                      <a:gd name="T0" fmla="*/ 5 w 21"/>
                      <a:gd name="T1" fmla="*/ 13 h 34"/>
                      <a:gd name="T2" fmla="*/ 6 w 21"/>
                      <a:gd name="T3" fmla="*/ 13 h 34"/>
                      <a:gd name="T4" fmla="*/ 12 w 21"/>
                      <a:gd name="T5" fmla="*/ 21 h 34"/>
                      <a:gd name="T6" fmla="*/ 3 w 21"/>
                      <a:gd name="T7" fmla="*/ 15 h 34"/>
                      <a:gd name="T8" fmla="*/ 1 w 21"/>
                      <a:gd name="T9" fmla="*/ 12 h 34"/>
                      <a:gd name="T10" fmla="*/ 10 w 21"/>
                      <a:gd name="T11" fmla="*/ 17 h 34"/>
                      <a:gd name="T12" fmla="*/ 14 w 21"/>
                      <a:gd name="T13" fmla="*/ 26 h 34"/>
                      <a:gd name="T14" fmla="*/ 13 w 21"/>
                      <a:gd name="T15" fmla="*/ 28 h 34"/>
                      <a:gd name="T16" fmla="*/ 10 w 21"/>
                      <a:gd name="T17" fmla="*/ 23 h 34"/>
                      <a:gd name="T18" fmla="*/ 12 w 21"/>
                      <a:gd name="T19" fmla="*/ 25 h 34"/>
                      <a:gd name="T20" fmla="*/ 13 w 21"/>
                      <a:gd name="T21" fmla="*/ 32 h 34"/>
                      <a:gd name="T22" fmla="*/ 15 w 21"/>
                      <a:gd name="T23" fmla="*/ 24 h 34"/>
                      <a:gd name="T24" fmla="*/ 16 w 21"/>
                      <a:gd name="T25" fmla="*/ 32 h 34"/>
                      <a:gd name="T26" fmla="*/ 15 w 21"/>
                      <a:gd name="T27" fmla="*/ 24 h 34"/>
                      <a:gd name="T28" fmla="*/ 19 w 21"/>
                      <a:gd name="T29" fmla="*/ 31 h 34"/>
                      <a:gd name="T30" fmla="*/ 19 w 21"/>
                      <a:gd name="T31" fmla="*/ 30 h 34"/>
                      <a:gd name="T32" fmla="*/ 14 w 21"/>
                      <a:gd name="T33" fmla="*/ 21 h 34"/>
                      <a:gd name="T34" fmla="*/ 15 w 21"/>
                      <a:gd name="T35" fmla="*/ 18 h 34"/>
                      <a:gd name="T36" fmla="*/ 19 w 21"/>
                      <a:gd name="T37" fmla="*/ 26 h 34"/>
                      <a:gd name="T38" fmla="*/ 14 w 21"/>
                      <a:gd name="T39" fmla="*/ 23 h 34"/>
                      <a:gd name="T40" fmla="*/ 7 w 21"/>
                      <a:gd name="T41" fmla="*/ 13 h 34"/>
                      <a:gd name="T42" fmla="*/ 8 w 21"/>
                      <a:gd name="T43" fmla="*/ 8 h 34"/>
                      <a:gd name="T44" fmla="*/ 16 w 21"/>
                      <a:gd name="T45" fmla="*/ 18 h 34"/>
                      <a:gd name="T46" fmla="*/ 14 w 21"/>
                      <a:gd name="T47" fmla="*/ 19 h 34"/>
                      <a:gd name="T48" fmla="*/ 3 w 21"/>
                      <a:gd name="T49" fmla="*/ 6 h 34"/>
                      <a:gd name="T50" fmla="*/ 10 w 21"/>
                      <a:gd name="T51" fmla="*/ 13 h 34"/>
                      <a:gd name="T52" fmla="*/ 6 w 21"/>
                      <a:gd name="T53" fmla="*/ 8 h 34"/>
                      <a:gd name="T54" fmla="*/ 17 w 21"/>
                      <a:gd name="T55" fmla="*/ 26 h 34"/>
                      <a:gd name="T56" fmla="*/ 15 w 21"/>
                      <a:gd name="T57" fmla="*/ 26 h 34"/>
                      <a:gd name="T58" fmla="*/ 8 w 21"/>
                      <a:gd name="T59" fmla="*/ 6 h 34"/>
                      <a:gd name="T60" fmla="*/ 12 w 21"/>
                      <a:gd name="T61" fmla="*/ 11 h 34"/>
                      <a:gd name="T62" fmla="*/ 14 w 21"/>
                      <a:gd name="T63" fmla="*/ 20 h 34"/>
                      <a:gd name="T64" fmla="*/ 8 w 21"/>
                      <a:gd name="T65" fmla="*/ 9 h 34"/>
                      <a:gd name="T66" fmla="*/ 7 w 21"/>
                      <a:gd name="T67" fmla="*/ 8 h 34"/>
                      <a:gd name="T68" fmla="*/ 15 w 21"/>
                      <a:gd name="T69" fmla="*/ 19 h 34"/>
                      <a:gd name="T70" fmla="*/ 14 w 21"/>
                      <a:gd name="T71" fmla="*/ 23 h 34"/>
                      <a:gd name="T72" fmla="*/ 9 w 21"/>
                      <a:gd name="T73" fmla="*/ 15 h 34"/>
                      <a:gd name="T74" fmla="*/ 15 w 21"/>
                      <a:gd name="T75" fmla="*/ 18 h 34"/>
                      <a:gd name="T76" fmla="*/ 20 w 21"/>
                      <a:gd name="T77" fmla="*/ 28 h 34"/>
                      <a:gd name="T78" fmla="*/ 19 w 21"/>
                      <a:gd name="T79" fmla="*/ 30 h 34"/>
                      <a:gd name="T80" fmla="*/ 14 w 21"/>
                      <a:gd name="T81" fmla="*/ 23 h 34"/>
                      <a:gd name="T82" fmla="*/ 15 w 21"/>
                      <a:gd name="T83" fmla="*/ 24 h 34"/>
                      <a:gd name="T84" fmla="*/ 18 w 21"/>
                      <a:gd name="T85" fmla="*/ 28 h 34"/>
                      <a:gd name="T86" fmla="*/ 14 w 21"/>
                      <a:gd name="T87" fmla="*/ 33 h 34"/>
                      <a:gd name="T88" fmla="*/ 13 w 21"/>
                      <a:gd name="T89" fmla="*/ 25 h 34"/>
                      <a:gd name="T90" fmla="*/ 12 w 21"/>
                      <a:gd name="T91" fmla="*/ 25 h 34"/>
                      <a:gd name="T92" fmla="*/ 15 w 21"/>
                      <a:gd name="T93" fmla="*/ 31 h 34"/>
                      <a:gd name="T94" fmla="*/ 14 w 21"/>
                      <a:gd name="T95" fmla="*/ 29 h 34"/>
                      <a:gd name="T96" fmla="*/ 10 w 21"/>
                      <a:gd name="T97" fmla="*/ 20 h 34"/>
                      <a:gd name="T98" fmla="*/ 10 w 21"/>
                      <a:gd name="T99" fmla="*/ 17 h 34"/>
                      <a:gd name="T100" fmla="*/ 10 w 21"/>
                      <a:gd name="T101" fmla="*/ 17 h 34"/>
                      <a:gd name="T102" fmla="*/ 3 w 21"/>
                      <a:gd name="T103" fmla="*/ 15 h 34"/>
                      <a:gd name="T104" fmla="*/ 2 w 21"/>
                      <a:gd name="T105" fmla="*/ 12 h 34"/>
                      <a:gd name="T106" fmla="*/ 6 w 21"/>
                      <a:gd name="T107" fmla="*/ 13 h 34"/>
                      <a:gd name="T108" fmla="*/ 12 w 21"/>
                      <a:gd name="T109" fmla="*/ 22 h 34"/>
                      <a:gd name="T110" fmla="*/ 6 w 21"/>
                      <a:gd name="T111" fmla="*/ 15 h 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</a:cxnLst>
                    <a:rect l="0" t="0" r="r" b="b"/>
                    <a:pathLst>
                      <a:path w="21" h="34">
                        <a:moveTo>
                          <a:pt x="8" y="14"/>
                        </a:moveTo>
                        <a:cubicBezTo>
                          <a:pt x="7" y="13"/>
                          <a:pt x="7" y="13"/>
                          <a:pt x="6" y="12"/>
                        </a:cubicBezTo>
                        <a:cubicBezTo>
                          <a:pt x="6" y="12"/>
                          <a:pt x="5" y="13"/>
                          <a:pt x="5" y="13"/>
                        </a:cubicBezTo>
                        <a:cubicBezTo>
                          <a:pt x="8" y="15"/>
                          <a:pt x="9" y="18"/>
                          <a:pt x="10" y="22"/>
                        </a:cubicBezTo>
                        <a:cubicBezTo>
                          <a:pt x="10" y="22"/>
                          <a:pt x="11" y="21"/>
                          <a:pt x="12" y="21"/>
                        </a:cubicBezTo>
                        <a:cubicBezTo>
                          <a:pt x="9" y="19"/>
                          <a:pt x="8" y="16"/>
                          <a:pt x="6" y="13"/>
                        </a:cubicBezTo>
                        <a:cubicBezTo>
                          <a:pt x="6" y="13"/>
                          <a:pt x="5" y="14"/>
                          <a:pt x="5" y="14"/>
                        </a:cubicBezTo>
                        <a:cubicBezTo>
                          <a:pt x="7" y="17"/>
                          <a:pt x="9" y="19"/>
                          <a:pt x="10" y="22"/>
                        </a:cubicBezTo>
                        <a:cubicBezTo>
                          <a:pt x="11" y="22"/>
                          <a:pt x="12" y="22"/>
                          <a:pt x="12" y="21"/>
                        </a:cubicBezTo>
                        <a:cubicBezTo>
                          <a:pt x="9" y="18"/>
                          <a:pt x="6" y="15"/>
                          <a:pt x="4" y="11"/>
                        </a:cubicBezTo>
                        <a:cubicBezTo>
                          <a:pt x="3" y="10"/>
                          <a:pt x="2" y="11"/>
                          <a:pt x="2" y="12"/>
                        </a:cubicBezTo>
                        <a:cubicBezTo>
                          <a:pt x="2" y="13"/>
                          <a:pt x="2" y="14"/>
                          <a:pt x="3" y="15"/>
                        </a:cubicBezTo>
                        <a:cubicBezTo>
                          <a:pt x="3" y="15"/>
                          <a:pt x="4" y="14"/>
                          <a:pt x="5" y="14"/>
                        </a:cubicBezTo>
                        <a:cubicBezTo>
                          <a:pt x="4" y="13"/>
                          <a:pt x="3" y="12"/>
                          <a:pt x="2" y="11"/>
                        </a:cubicBezTo>
                        <a:cubicBezTo>
                          <a:pt x="2" y="11"/>
                          <a:pt x="1" y="12"/>
                          <a:pt x="1" y="12"/>
                        </a:cubicBezTo>
                        <a:cubicBezTo>
                          <a:pt x="4" y="14"/>
                          <a:pt x="6" y="16"/>
                          <a:pt x="9" y="19"/>
                        </a:cubicBezTo>
                        <a:cubicBezTo>
                          <a:pt x="9" y="18"/>
                          <a:pt x="10" y="18"/>
                          <a:pt x="10" y="17"/>
                        </a:cubicBezTo>
                        <a:cubicBezTo>
                          <a:pt x="10" y="17"/>
                          <a:pt x="10" y="17"/>
                          <a:pt x="10" y="17"/>
                        </a:cubicBezTo>
                        <a:cubicBezTo>
                          <a:pt x="9" y="16"/>
                          <a:pt x="7" y="17"/>
                          <a:pt x="8" y="18"/>
                        </a:cubicBezTo>
                        <a:cubicBezTo>
                          <a:pt x="9" y="21"/>
                          <a:pt x="11" y="24"/>
                          <a:pt x="12" y="27"/>
                        </a:cubicBezTo>
                        <a:cubicBezTo>
                          <a:pt x="13" y="28"/>
                          <a:pt x="15" y="28"/>
                          <a:pt x="14" y="26"/>
                        </a:cubicBezTo>
                        <a:cubicBezTo>
                          <a:pt x="13" y="24"/>
                          <a:pt x="13" y="22"/>
                          <a:pt x="13" y="20"/>
                        </a:cubicBezTo>
                        <a:cubicBezTo>
                          <a:pt x="12" y="20"/>
                          <a:pt x="11" y="20"/>
                          <a:pt x="11" y="21"/>
                        </a:cubicBezTo>
                        <a:cubicBezTo>
                          <a:pt x="13" y="23"/>
                          <a:pt x="13" y="26"/>
                          <a:pt x="13" y="28"/>
                        </a:cubicBezTo>
                        <a:cubicBezTo>
                          <a:pt x="14" y="28"/>
                          <a:pt x="15" y="28"/>
                          <a:pt x="15" y="28"/>
                        </a:cubicBezTo>
                        <a:cubicBezTo>
                          <a:pt x="14" y="26"/>
                          <a:pt x="13" y="24"/>
                          <a:pt x="12" y="22"/>
                        </a:cubicBezTo>
                        <a:cubicBezTo>
                          <a:pt x="11" y="23"/>
                          <a:pt x="11" y="23"/>
                          <a:pt x="10" y="23"/>
                        </a:cubicBezTo>
                        <a:cubicBezTo>
                          <a:pt x="12" y="26"/>
                          <a:pt x="13" y="28"/>
                          <a:pt x="13" y="31"/>
                        </a:cubicBezTo>
                        <a:cubicBezTo>
                          <a:pt x="14" y="31"/>
                          <a:pt x="15" y="31"/>
                          <a:pt x="15" y="30"/>
                        </a:cubicBezTo>
                        <a:cubicBezTo>
                          <a:pt x="14" y="29"/>
                          <a:pt x="13" y="27"/>
                          <a:pt x="12" y="25"/>
                        </a:cubicBezTo>
                        <a:cubicBezTo>
                          <a:pt x="12" y="26"/>
                          <a:pt x="11" y="26"/>
                          <a:pt x="11" y="27"/>
                        </a:cubicBezTo>
                        <a:cubicBezTo>
                          <a:pt x="11" y="28"/>
                          <a:pt x="12" y="29"/>
                          <a:pt x="13" y="31"/>
                        </a:cubicBezTo>
                        <a:cubicBezTo>
                          <a:pt x="13" y="31"/>
                          <a:pt x="13" y="32"/>
                          <a:pt x="13" y="32"/>
                        </a:cubicBezTo>
                        <a:cubicBezTo>
                          <a:pt x="16" y="32"/>
                          <a:pt x="15" y="32"/>
                          <a:pt x="18" y="32"/>
                        </a:cubicBezTo>
                        <a:cubicBezTo>
                          <a:pt x="18" y="32"/>
                          <a:pt x="19" y="32"/>
                          <a:pt x="19" y="31"/>
                        </a:cubicBezTo>
                        <a:cubicBezTo>
                          <a:pt x="18" y="28"/>
                          <a:pt x="16" y="26"/>
                          <a:pt x="15" y="24"/>
                        </a:cubicBezTo>
                        <a:cubicBezTo>
                          <a:pt x="14" y="22"/>
                          <a:pt x="12" y="24"/>
                          <a:pt x="13" y="25"/>
                        </a:cubicBezTo>
                        <a:cubicBezTo>
                          <a:pt x="14" y="27"/>
                          <a:pt x="14" y="29"/>
                          <a:pt x="14" y="32"/>
                        </a:cubicBezTo>
                        <a:cubicBezTo>
                          <a:pt x="15" y="32"/>
                          <a:pt x="16" y="32"/>
                          <a:pt x="16" y="32"/>
                        </a:cubicBezTo>
                        <a:cubicBezTo>
                          <a:pt x="17" y="31"/>
                          <a:pt x="17" y="31"/>
                          <a:pt x="17" y="30"/>
                        </a:cubicBezTo>
                        <a:cubicBezTo>
                          <a:pt x="18" y="31"/>
                          <a:pt x="19" y="30"/>
                          <a:pt x="19" y="29"/>
                        </a:cubicBezTo>
                        <a:cubicBezTo>
                          <a:pt x="18" y="27"/>
                          <a:pt x="17" y="25"/>
                          <a:pt x="15" y="24"/>
                        </a:cubicBezTo>
                        <a:cubicBezTo>
                          <a:pt x="14" y="22"/>
                          <a:pt x="13" y="23"/>
                          <a:pt x="13" y="25"/>
                        </a:cubicBezTo>
                        <a:cubicBezTo>
                          <a:pt x="15" y="27"/>
                          <a:pt x="16" y="30"/>
                          <a:pt x="17" y="32"/>
                        </a:cubicBezTo>
                        <a:cubicBezTo>
                          <a:pt x="18" y="33"/>
                          <a:pt x="20" y="32"/>
                          <a:pt x="19" y="31"/>
                        </a:cubicBezTo>
                        <a:cubicBezTo>
                          <a:pt x="18" y="28"/>
                          <a:pt x="17" y="26"/>
                          <a:pt x="16" y="23"/>
                        </a:cubicBezTo>
                        <a:cubicBezTo>
                          <a:pt x="16" y="23"/>
                          <a:pt x="15" y="24"/>
                          <a:pt x="14" y="24"/>
                        </a:cubicBezTo>
                        <a:cubicBezTo>
                          <a:pt x="16" y="26"/>
                          <a:pt x="17" y="28"/>
                          <a:pt x="19" y="30"/>
                        </a:cubicBezTo>
                        <a:cubicBezTo>
                          <a:pt x="19" y="30"/>
                          <a:pt x="20" y="30"/>
                          <a:pt x="20" y="29"/>
                        </a:cubicBezTo>
                        <a:cubicBezTo>
                          <a:pt x="19" y="26"/>
                          <a:pt x="17" y="23"/>
                          <a:pt x="16" y="20"/>
                        </a:cubicBezTo>
                        <a:cubicBezTo>
                          <a:pt x="16" y="21"/>
                          <a:pt x="15" y="21"/>
                          <a:pt x="14" y="21"/>
                        </a:cubicBezTo>
                        <a:cubicBezTo>
                          <a:pt x="16" y="24"/>
                          <a:pt x="17" y="26"/>
                          <a:pt x="18" y="29"/>
                        </a:cubicBezTo>
                        <a:cubicBezTo>
                          <a:pt x="18" y="29"/>
                          <a:pt x="19" y="28"/>
                          <a:pt x="20" y="28"/>
                        </a:cubicBezTo>
                        <a:cubicBezTo>
                          <a:pt x="18" y="25"/>
                          <a:pt x="16" y="21"/>
                          <a:pt x="15" y="18"/>
                        </a:cubicBezTo>
                        <a:cubicBezTo>
                          <a:pt x="14" y="18"/>
                          <a:pt x="13" y="19"/>
                          <a:pt x="13" y="19"/>
                        </a:cubicBezTo>
                        <a:cubicBezTo>
                          <a:pt x="14" y="22"/>
                          <a:pt x="16" y="25"/>
                          <a:pt x="17" y="27"/>
                        </a:cubicBezTo>
                        <a:cubicBezTo>
                          <a:pt x="18" y="27"/>
                          <a:pt x="18" y="27"/>
                          <a:pt x="19" y="26"/>
                        </a:cubicBezTo>
                        <a:cubicBezTo>
                          <a:pt x="16" y="22"/>
                          <a:pt x="13" y="19"/>
                          <a:pt x="11" y="14"/>
                        </a:cubicBezTo>
                        <a:cubicBezTo>
                          <a:pt x="10" y="15"/>
                          <a:pt x="9" y="15"/>
                          <a:pt x="9" y="15"/>
                        </a:cubicBezTo>
                        <a:cubicBezTo>
                          <a:pt x="11" y="18"/>
                          <a:pt x="13" y="21"/>
                          <a:pt x="14" y="23"/>
                        </a:cubicBezTo>
                        <a:cubicBezTo>
                          <a:pt x="15" y="24"/>
                          <a:pt x="17" y="23"/>
                          <a:pt x="16" y="22"/>
                        </a:cubicBezTo>
                        <a:cubicBezTo>
                          <a:pt x="14" y="18"/>
                          <a:pt x="11" y="15"/>
                          <a:pt x="9" y="12"/>
                        </a:cubicBezTo>
                        <a:cubicBezTo>
                          <a:pt x="8" y="12"/>
                          <a:pt x="7" y="13"/>
                          <a:pt x="7" y="13"/>
                        </a:cubicBezTo>
                        <a:cubicBezTo>
                          <a:pt x="9" y="15"/>
                          <a:pt x="11" y="18"/>
                          <a:pt x="13" y="20"/>
                        </a:cubicBezTo>
                        <a:cubicBezTo>
                          <a:pt x="14" y="20"/>
                          <a:pt x="14" y="19"/>
                          <a:pt x="15" y="19"/>
                        </a:cubicBezTo>
                        <a:cubicBezTo>
                          <a:pt x="12" y="16"/>
                          <a:pt x="9" y="12"/>
                          <a:pt x="8" y="8"/>
                        </a:cubicBezTo>
                        <a:cubicBezTo>
                          <a:pt x="7" y="9"/>
                          <a:pt x="7" y="9"/>
                          <a:pt x="6" y="10"/>
                        </a:cubicBezTo>
                        <a:cubicBezTo>
                          <a:pt x="10" y="12"/>
                          <a:pt x="12" y="16"/>
                          <a:pt x="14" y="19"/>
                        </a:cubicBezTo>
                        <a:cubicBezTo>
                          <a:pt x="15" y="19"/>
                          <a:pt x="16" y="18"/>
                          <a:pt x="16" y="18"/>
                        </a:cubicBezTo>
                        <a:cubicBezTo>
                          <a:pt x="14" y="15"/>
                          <a:pt x="11" y="12"/>
                          <a:pt x="10" y="8"/>
                        </a:cubicBezTo>
                        <a:cubicBezTo>
                          <a:pt x="9" y="8"/>
                          <a:pt x="9" y="9"/>
                          <a:pt x="8" y="9"/>
                        </a:cubicBezTo>
                        <a:cubicBezTo>
                          <a:pt x="11" y="12"/>
                          <a:pt x="13" y="15"/>
                          <a:pt x="14" y="19"/>
                        </a:cubicBezTo>
                        <a:cubicBezTo>
                          <a:pt x="14" y="19"/>
                          <a:pt x="15" y="19"/>
                          <a:pt x="16" y="18"/>
                        </a:cubicBezTo>
                        <a:cubicBezTo>
                          <a:pt x="12" y="16"/>
                          <a:pt x="10" y="13"/>
                          <a:pt x="8" y="10"/>
                        </a:cubicBezTo>
                        <a:cubicBezTo>
                          <a:pt x="7" y="9"/>
                          <a:pt x="5" y="7"/>
                          <a:pt x="3" y="6"/>
                        </a:cubicBezTo>
                        <a:cubicBezTo>
                          <a:pt x="2" y="4"/>
                          <a:pt x="5" y="7"/>
                          <a:pt x="5" y="7"/>
                        </a:cubicBezTo>
                        <a:cubicBezTo>
                          <a:pt x="6" y="8"/>
                          <a:pt x="6" y="8"/>
                          <a:pt x="7" y="9"/>
                        </a:cubicBezTo>
                        <a:cubicBezTo>
                          <a:pt x="8" y="10"/>
                          <a:pt x="9" y="12"/>
                          <a:pt x="10" y="13"/>
                        </a:cubicBezTo>
                        <a:cubicBezTo>
                          <a:pt x="11" y="14"/>
                          <a:pt x="13" y="12"/>
                          <a:pt x="12" y="11"/>
                        </a:cubicBezTo>
                        <a:cubicBezTo>
                          <a:pt x="10" y="10"/>
                          <a:pt x="9" y="8"/>
                          <a:pt x="8" y="6"/>
                        </a:cubicBezTo>
                        <a:cubicBezTo>
                          <a:pt x="8" y="7"/>
                          <a:pt x="7" y="7"/>
                          <a:pt x="6" y="8"/>
                        </a:cubicBezTo>
                        <a:cubicBezTo>
                          <a:pt x="8" y="10"/>
                          <a:pt x="10" y="14"/>
                          <a:pt x="12" y="17"/>
                        </a:cubicBezTo>
                        <a:cubicBezTo>
                          <a:pt x="13" y="20"/>
                          <a:pt x="14" y="23"/>
                          <a:pt x="16" y="27"/>
                        </a:cubicBezTo>
                        <a:cubicBezTo>
                          <a:pt x="16" y="28"/>
                          <a:pt x="18" y="27"/>
                          <a:pt x="17" y="26"/>
                        </a:cubicBezTo>
                        <a:cubicBezTo>
                          <a:pt x="17" y="25"/>
                          <a:pt x="17" y="25"/>
                          <a:pt x="17" y="24"/>
                        </a:cubicBezTo>
                        <a:cubicBezTo>
                          <a:pt x="16" y="23"/>
                          <a:pt x="14" y="25"/>
                          <a:pt x="15" y="26"/>
                        </a:cubicBezTo>
                        <a:cubicBezTo>
                          <a:pt x="15" y="26"/>
                          <a:pt x="15" y="26"/>
                          <a:pt x="15" y="26"/>
                        </a:cubicBezTo>
                        <a:cubicBezTo>
                          <a:pt x="16" y="26"/>
                          <a:pt x="17" y="26"/>
                          <a:pt x="17" y="26"/>
                        </a:cubicBezTo>
                        <a:cubicBezTo>
                          <a:pt x="16" y="23"/>
                          <a:pt x="16" y="20"/>
                          <a:pt x="15" y="17"/>
                        </a:cubicBezTo>
                        <a:cubicBezTo>
                          <a:pt x="13" y="14"/>
                          <a:pt x="11" y="10"/>
                          <a:pt x="8" y="6"/>
                        </a:cubicBezTo>
                        <a:cubicBezTo>
                          <a:pt x="8" y="5"/>
                          <a:pt x="6" y="6"/>
                          <a:pt x="6" y="8"/>
                        </a:cubicBezTo>
                        <a:cubicBezTo>
                          <a:pt x="8" y="9"/>
                          <a:pt x="9" y="11"/>
                          <a:pt x="10" y="13"/>
                        </a:cubicBezTo>
                        <a:cubicBezTo>
                          <a:pt x="11" y="12"/>
                          <a:pt x="11" y="12"/>
                          <a:pt x="12" y="11"/>
                        </a:cubicBezTo>
                        <a:cubicBezTo>
                          <a:pt x="10" y="10"/>
                          <a:pt x="3" y="0"/>
                          <a:pt x="1" y="4"/>
                        </a:cubicBezTo>
                        <a:cubicBezTo>
                          <a:pt x="0" y="6"/>
                          <a:pt x="3" y="8"/>
                          <a:pt x="4" y="10"/>
                        </a:cubicBezTo>
                        <a:cubicBezTo>
                          <a:pt x="8" y="13"/>
                          <a:pt x="10" y="17"/>
                          <a:pt x="14" y="20"/>
                        </a:cubicBezTo>
                        <a:cubicBezTo>
                          <a:pt x="15" y="21"/>
                          <a:pt x="16" y="20"/>
                          <a:pt x="16" y="19"/>
                        </a:cubicBezTo>
                        <a:cubicBezTo>
                          <a:pt x="15" y="15"/>
                          <a:pt x="13" y="10"/>
                          <a:pt x="10" y="8"/>
                        </a:cubicBezTo>
                        <a:cubicBezTo>
                          <a:pt x="9" y="7"/>
                          <a:pt x="7" y="8"/>
                          <a:pt x="8" y="9"/>
                        </a:cubicBezTo>
                        <a:cubicBezTo>
                          <a:pt x="9" y="13"/>
                          <a:pt x="12" y="16"/>
                          <a:pt x="14" y="19"/>
                        </a:cubicBezTo>
                        <a:cubicBezTo>
                          <a:pt x="15" y="20"/>
                          <a:pt x="17" y="19"/>
                          <a:pt x="16" y="18"/>
                        </a:cubicBezTo>
                        <a:cubicBezTo>
                          <a:pt x="14" y="14"/>
                          <a:pt x="12" y="10"/>
                          <a:pt x="7" y="8"/>
                        </a:cubicBezTo>
                        <a:cubicBezTo>
                          <a:pt x="7" y="7"/>
                          <a:pt x="5" y="8"/>
                          <a:pt x="6" y="9"/>
                        </a:cubicBezTo>
                        <a:cubicBezTo>
                          <a:pt x="7" y="13"/>
                          <a:pt x="10" y="17"/>
                          <a:pt x="13" y="20"/>
                        </a:cubicBezTo>
                        <a:cubicBezTo>
                          <a:pt x="14" y="21"/>
                          <a:pt x="16" y="20"/>
                          <a:pt x="15" y="19"/>
                        </a:cubicBezTo>
                        <a:cubicBezTo>
                          <a:pt x="13" y="16"/>
                          <a:pt x="11" y="14"/>
                          <a:pt x="9" y="12"/>
                        </a:cubicBezTo>
                        <a:cubicBezTo>
                          <a:pt x="7" y="11"/>
                          <a:pt x="6" y="12"/>
                          <a:pt x="7" y="13"/>
                        </a:cubicBezTo>
                        <a:cubicBezTo>
                          <a:pt x="10" y="16"/>
                          <a:pt x="12" y="19"/>
                          <a:pt x="14" y="23"/>
                        </a:cubicBezTo>
                        <a:cubicBezTo>
                          <a:pt x="15" y="23"/>
                          <a:pt x="16" y="23"/>
                          <a:pt x="16" y="22"/>
                        </a:cubicBezTo>
                        <a:cubicBezTo>
                          <a:pt x="14" y="20"/>
                          <a:pt x="13" y="17"/>
                          <a:pt x="11" y="14"/>
                        </a:cubicBezTo>
                        <a:cubicBezTo>
                          <a:pt x="10" y="13"/>
                          <a:pt x="8" y="14"/>
                          <a:pt x="9" y="15"/>
                        </a:cubicBezTo>
                        <a:cubicBezTo>
                          <a:pt x="11" y="20"/>
                          <a:pt x="14" y="24"/>
                          <a:pt x="17" y="27"/>
                        </a:cubicBezTo>
                        <a:cubicBezTo>
                          <a:pt x="18" y="28"/>
                          <a:pt x="20" y="28"/>
                          <a:pt x="19" y="26"/>
                        </a:cubicBezTo>
                        <a:cubicBezTo>
                          <a:pt x="17" y="24"/>
                          <a:pt x="16" y="21"/>
                          <a:pt x="15" y="18"/>
                        </a:cubicBezTo>
                        <a:cubicBezTo>
                          <a:pt x="14" y="17"/>
                          <a:pt x="12" y="18"/>
                          <a:pt x="13" y="19"/>
                        </a:cubicBezTo>
                        <a:cubicBezTo>
                          <a:pt x="14" y="23"/>
                          <a:pt x="16" y="26"/>
                          <a:pt x="18" y="29"/>
                        </a:cubicBezTo>
                        <a:cubicBezTo>
                          <a:pt x="18" y="30"/>
                          <a:pt x="20" y="30"/>
                          <a:pt x="20" y="28"/>
                        </a:cubicBezTo>
                        <a:cubicBezTo>
                          <a:pt x="19" y="25"/>
                          <a:pt x="18" y="23"/>
                          <a:pt x="16" y="20"/>
                        </a:cubicBezTo>
                        <a:cubicBezTo>
                          <a:pt x="16" y="19"/>
                          <a:pt x="14" y="20"/>
                          <a:pt x="14" y="21"/>
                        </a:cubicBezTo>
                        <a:cubicBezTo>
                          <a:pt x="15" y="24"/>
                          <a:pt x="17" y="27"/>
                          <a:pt x="19" y="30"/>
                        </a:cubicBezTo>
                        <a:cubicBezTo>
                          <a:pt x="19" y="32"/>
                          <a:pt x="21" y="30"/>
                          <a:pt x="20" y="29"/>
                        </a:cubicBezTo>
                        <a:cubicBezTo>
                          <a:pt x="19" y="27"/>
                          <a:pt x="18" y="25"/>
                          <a:pt x="16" y="22"/>
                        </a:cubicBezTo>
                        <a:cubicBezTo>
                          <a:pt x="15" y="22"/>
                          <a:pt x="14" y="22"/>
                          <a:pt x="14" y="23"/>
                        </a:cubicBezTo>
                        <a:cubicBezTo>
                          <a:pt x="14" y="26"/>
                          <a:pt x="16" y="29"/>
                          <a:pt x="17" y="32"/>
                        </a:cubicBezTo>
                        <a:cubicBezTo>
                          <a:pt x="18" y="32"/>
                          <a:pt x="18" y="31"/>
                          <a:pt x="19" y="31"/>
                        </a:cubicBezTo>
                        <a:cubicBezTo>
                          <a:pt x="17" y="29"/>
                          <a:pt x="17" y="26"/>
                          <a:pt x="15" y="24"/>
                        </a:cubicBezTo>
                        <a:cubicBezTo>
                          <a:pt x="15" y="24"/>
                          <a:pt x="14" y="24"/>
                          <a:pt x="13" y="25"/>
                        </a:cubicBezTo>
                        <a:cubicBezTo>
                          <a:pt x="15" y="26"/>
                          <a:pt x="16" y="28"/>
                          <a:pt x="17" y="30"/>
                        </a:cubicBezTo>
                        <a:cubicBezTo>
                          <a:pt x="17" y="29"/>
                          <a:pt x="18" y="29"/>
                          <a:pt x="18" y="28"/>
                        </a:cubicBezTo>
                        <a:cubicBezTo>
                          <a:pt x="17" y="27"/>
                          <a:pt x="15" y="27"/>
                          <a:pt x="14" y="27"/>
                        </a:cubicBezTo>
                        <a:cubicBezTo>
                          <a:pt x="13" y="27"/>
                          <a:pt x="12" y="27"/>
                          <a:pt x="13" y="28"/>
                        </a:cubicBezTo>
                        <a:cubicBezTo>
                          <a:pt x="13" y="30"/>
                          <a:pt x="13" y="31"/>
                          <a:pt x="14" y="33"/>
                        </a:cubicBezTo>
                        <a:cubicBezTo>
                          <a:pt x="15" y="34"/>
                          <a:pt x="16" y="33"/>
                          <a:pt x="16" y="32"/>
                        </a:cubicBezTo>
                        <a:cubicBezTo>
                          <a:pt x="17" y="29"/>
                          <a:pt x="16" y="26"/>
                          <a:pt x="15" y="24"/>
                        </a:cubicBezTo>
                        <a:cubicBezTo>
                          <a:pt x="14" y="24"/>
                          <a:pt x="14" y="24"/>
                          <a:pt x="13" y="25"/>
                        </a:cubicBezTo>
                        <a:cubicBezTo>
                          <a:pt x="14" y="27"/>
                          <a:pt x="16" y="29"/>
                          <a:pt x="16" y="31"/>
                        </a:cubicBezTo>
                        <a:cubicBezTo>
                          <a:pt x="17" y="31"/>
                          <a:pt x="17" y="31"/>
                          <a:pt x="18" y="30"/>
                        </a:cubicBezTo>
                        <a:cubicBezTo>
                          <a:pt x="14" y="30"/>
                          <a:pt x="14" y="27"/>
                          <a:pt x="12" y="25"/>
                        </a:cubicBezTo>
                        <a:cubicBezTo>
                          <a:pt x="11" y="24"/>
                          <a:pt x="10" y="25"/>
                          <a:pt x="10" y="26"/>
                        </a:cubicBezTo>
                        <a:cubicBezTo>
                          <a:pt x="11" y="28"/>
                          <a:pt x="12" y="30"/>
                          <a:pt x="13" y="31"/>
                        </a:cubicBezTo>
                        <a:cubicBezTo>
                          <a:pt x="14" y="32"/>
                          <a:pt x="16" y="32"/>
                          <a:pt x="15" y="31"/>
                        </a:cubicBezTo>
                        <a:cubicBezTo>
                          <a:pt x="15" y="27"/>
                          <a:pt x="14" y="25"/>
                          <a:pt x="12" y="22"/>
                        </a:cubicBezTo>
                        <a:cubicBezTo>
                          <a:pt x="11" y="21"/>
                          <a:pt x="9" y="22"/>
                          <a:pt x="10" y="23"/>
                        </a:cubicBezTo>
                        <a:cubicBezTo>
                          <a:pt x="11" y="25"/>
                          <a:pt x="12" y="27"/>
                          <a:pt x="14" y="29"/>
                        </a:cubicBezTo>
                        <a:cubicBezTo>
                          <a:pt x="14" y="30"/>
                          <a:pt x="16" y="29"/>
                          <a:pt x="15" y="28"/>
                        </a:cubicBezTo>
                        <a:cubicBezTo>
                          <a:pt x="15" y="25"/>
                          <a:pt x="15" y="22"/>
                          <a:pt x="12" y="19"/>
                        </a:cubicBezTo>
                        <a:cubicBezTo>
                          <a:pt x="12" y="19"/>
                          <a:pt x="10" y="19"/>
                          <a:pt x="10" y="20"/>
                        </a:cubicBezTo>
                        <a:cubicBezTo>
                          <a:pt x="11" y="22"/>
                          <a:pt x="11" y="25"/>
                          <a:pt x="12" y="27"/>
                        </a:cubicBezTo>
                        <a:cubicBezTo>
                          <a:pt x="13" y="27"/>
                          <a:pt x="13" y="26"/>
                          <a:pt x="14" y="26"/>
                        </a:cubicBezTo>
                        <a:cubicBezTo>
                          <a:pt x="13" y="23"/>
                          <a:pt x="11" y="20"/>
                          <a:pt x="10" y="17"/>
                        </a:cubicBezTo>
                        <a:cubicBezTo>
                          <a:pt x="9" y="17"/>
                          <a:pt x="9" y="18"/>
                          <a:pt x="8" y="18"/>
                        </a:cubicBezTo>
                        <a:cubicBezTo>
                          <a:pt x="8" y="18"/>
                          <a:pt x="9" y="19"/>
                          <a:pt x="9" y="19"/>
                        </a:cubicBezTo>
                        <a:cubicBezTo>
                          <a:pt x="10" y="20"/>
                          <a:pt x="11" y="18"/>
                          <a:pt x="10" y="17"/>
                        </a:cubicBezTo>
                        <a:cubicBezTo>
                          <a:pt x="8" y="15"/>
                          <a:pt x="5" y="12"/>
                          <a:pt x="2" y="11"/>
                        </a:cubicBezTo>
                        <a:cubicBezTo>
                          <a:pt x="1" y="10"/>
                          <a:pt x="0" y="11"/>
                          <a:pt x="0" y="12"/>
                        </a:cubicBezTo>
                        <a:cubicBezTo>
                          <a:pt x="1" y="13"/>
                          <a:pt x="2" y="14"/>
                          <a:pt x="3" y="15"/>
                        </a:cubicBezTo>
                        <a:cubicBezTo>
                          <a:pt x="4" y="16"/>
                          <a:pt x="5" y="15"/>
                          <a:pt x="5" y="14"/>
                        </a:cubicBezTo>
                        <a:cubicBezTo>
                          <a:pt x="4" y="13"/>
                          <a:pt x="4" y="13"/>
                          <a:pt x="4" y="12"/>
                        </a:cubicBezTo>
                        <a:cubicBezTo>
                          <a:pt x="3" y="12"/>
                          <a:pt x="3" y="12"/>
                          <a:pt x="2" y="12"/>
                        </a:cubicBezTo>
                        <a:cubicBezTo>
                          <a:pt x="4" y="16"/>
                          <a:pt x="7" y="20"/>
                          <a:pt x="11" y="23"/>
                        </a:cubicBezTo>
                        <a:cubicBezTo>
                          <a:pt x="11" y="23"/>
                          <a:pt x="13" y="23"/>
                          <a:pt x="13" y="22"/>
                        </a:cubicBezTo>
                        <a:cubicBezTo>
                          <a:pt x="11" y="18"/>
                          <a:pt x="9" y="15"/>
                          <a:pt x="6" y="13"/>
                        </a:cubicBezTo>
                        <a:cubicBezTo>
                          <a:pt x="5" y="12"/>
                          <a:pt x="4" y="13"/>
                          <a:pt x="4" y="14"/>
                        </a:cubicBezTo>
                        <a:cubicBezTo>
                          <a:pt x="6" y="17"/>
                          <a:pt x="7" y="20"/>
                          <a:pt x="10" y="23"/>
                        </a:cubicBezTo>
                        <a:cubicBezTo>
                          <a:pt x="11" y="23"/>
                          <a:pt x="12" y="23"/>
                          <a:pt x="12" y="22"/>
                        </a:cubicBezTo>
                        <a:cubicBezTo>
                          <a:pt x="11" y="18"/>
                          <a:pt x="10" y="14"/>
                          <a:pt x="6" y="12"/>
                        </a:cubicBezTo>
                        <a:cubicBezTo>
                          <a:pt x="5" y="11"/>
                          <a:pt x="4" y="12"/>
                          <a:pt x="5" y="13"/>
                        </a:cubicBezTo>
                        <a:cubicBezTo>
                          <a:pt x="5" y="14"/>
                          <a:pt x="6" y="14"/>
                          <a:pt x="6" y="15"/>
                        </a:cubicBezTo>
                        <a:cubicBezTo>
                          <a:pt x="7" y="16"/>
                          <a:pt x="9" y="15"/>
                          <a:pt x="8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14" name="Freeform 304"/>
                  <p:cNvSpPr/>
                  <p:nvPr/>
                </p:nvSpPr>
                <p:spPr bwMode="auto">
                  <a:xfrm>
                    <a:off x="949" y="1598"/>
                    <a:ext cx="31" cy="30"/>
                  </a:xfrm>
                  <a:custGeom>
                    <a:avLst/>
                    <a:gdLst>
                      <a:gd name="T0" fmla="*/ 3 w 47"/>
                      <a:gd name="T1" fmla="*/ 30 h 45"/>
                      <a:gd name="T2" fmla="*/ 3 w 47"/>
                      <a:gd name="T3" fmla="*/ 30 h 45"/>
                      <a:gd name="T4" fmla="*/ 4 w 47"/>
                      <a:gd name="T5" fmla="*/ 32 h 45"/>
                      <a:gd name="T6" fmla="*/ 10 w 47"/>
                      <a:gd name="T7" fmla="*/ 23 h 45"/>
                      <a:gd name="T8" fmla="*/ 18 w 47"/>
                      <a:gd name="T9" fmla="*/ 30 h 45"/>
                      <a:gd name="T10" fmla="*/ 20 w 47"/>
                      <a:gd name="T11" fmla="*/ 30 h 45"/>
                      <a:gd name="T12" fmla="*/ 32 w 47"/>
                      <a:gd name="T13" fmla="*/ 10 h 45"/>
                      <a:gd name="T14" fmla="*/ 39 w 47"/>
                      <a:gd name="T15" fmla="*/ 5 h 45"/>
                      <a:gd name="T16" fmla="*/ 39 w 47"/>
                      <a:gd name="T17" fmla="*/ 18 h 45"/>
                      <a:gd name="T18" fmla="*/ 28 w 47"/>
                      <a:gd name="T19" fmla="*/ 41 h 45"/>
                      <a:gd name="T20" fmla="*/ 15 w 47"/>
                      <a:gd name="T21" fmla="*/ 36 h 45"/>
                      <a:gd name="T22" fmla="*/ 3 w 47"/>
                      <a:gd name="T23" fmla="*/ 31 h 45"/>
                      <a:gd name="T24" fmla="*/ 2 w 47"/>
                      <a:gd name="T25" fmla="*/ 33 h 45"/>
                      <a:gd name="T26" fmla="*/ 12 w 47"/>
                      <a:gd name="T27" fmla="*/ 38 h 45"/>
                      <a:gd name="T28" fmla="*/ 30 w 47"/>
                      <a:gd name="T29" fmla="*/ 45 h 45"/>
                      <a:gd name="T30" fmla="*/ 32 w 47"/>
                      <a:gd name="T31" fmla="*/ 44 h 45"/>
                      <a:gd name="T32" fmla="*/ 45 w 47"/>
                      <a:gd name="T33" fmla="*/ 11 h 45"/>
                      <a:gd name="T34" fmla="*/ 34 w 47"/>
                      <a:gd name="T35" fmla="*/ 0 h 45"/>
                      <a:gd name="T36" fmla="*/ 33 w 47"/>
                      <a:gd name="T37" fmla="*/ 1 h 45"/>
                      <a:gd name="T38" fmla="*/ 18 w 47"/>
                      <a:gd name="T39" fmla="*/ 29 h 45"/>
                      <a:gd name="T40" fmla="*/ 20 w 47"/>
                      <a:gd name="T41" fmla="*/ 28 h 45"/>
                      <a:gd name="T42" fmla="*/ 8 w 47"/>
                      <a:gd name="T43" fmla="*/ 20 h 45"/>
                      <a:gd name="T44" fmla="*/ 2 w 47"/>
                      <a:gd name="T45" fmla="*/ 31 h 45"/>
                      <a:gd name="T46" fmla="*/ 3 w 47"/>
                      <a:gd name="T47" fmla="*/ 33 h 45"/>
                      <a:gd name="T48" fmla="*/ 5 w 47"/>
                      <a:gd name="T49" fmla="*/ 32 h 45"/>
                      <a:gd name="T50" fmla="*/ 3 w 47"/>
                      <a:gd name="T51" fmla="*/ 30 h 4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</a:cxnLst>
                    <a:rect l="0" t="0" r="r" b="b"/>
                    <a:pathLst>
                      <a:path w="47" h="45">
                        <a:moveTo>
                          <a:pt x="3" y="30"/>
                        </a:moveTo>
                        <a:cubicBezTo>
                          <a:pt x="3" y="30"/>
                          <a:pt x="3" y="30"/>
                          <a:pt x="3" y="30"/>
                        </a:cubicBezTo>
                        <a:cubicBezTo>
                          <a:pt x="3" y="31"/>
                          <a:pt x="4" y="31"/>
                          <a:pt x="4" y="32"/>
                        </a:cubicBezTo>
                        <a:cubicBezTo>
                          <a:pt x="5" y="30"/>
                          <a:pt x="7" y="22"/>
                          <a:pt x="10" y="23"/>
                        </a:cubicBezTo>
                        <a:cubicBezTo>
                          <a:pt x="13" y="25"/>
                          <a:pt x="15" y="28"/>
                          <a:pt x="18" y="30"/>
                        </a:cubicBezTo>
                        <a:cubicBezTo>
                          <a:pt x="19" y="31"/>
                          <a:pt x="20" y="31"/>
                          <a:pt x="20" y="30"/>
                        </a:cubicBezTo>
                        <a:cubicBezTo>
                          <a:pt x="25" y="24"/>
                          <a:pt x="29" y="17"/>
                          <a:pt x="32" y="10"/>
                        </a:cubicBezTo>
                        <a:cubicBezTo>
                          <a:pt x="34" y="5"/>
                          <a:pt x="34" y="3"/>
                          <a:pt x="39" y="5"/>
                        </a:cubicBezTo>
                        <a:cubicBezTo>
                          <a:pt x="45" y="8"/>
                          <a:pt x="40" y="15"/>
                          <a:pt x="39" y="18"/>
                        </a:cubicBezTo>
                        <a:cubicBezTo>
                          <a:pt x="38" y="21"/>
                          <a:pt x="31" y="42"/>
                          <a:pt x="28" y="41"/>
                        </a:cubicBezTo>
                        <a:cubicBezTo>
                          <a:pt x="24" y="40"/>
                          <a:pt x="20" y="37"/>
                          <a:pt x="15" y="36"/>
                        </a:cubicBezTo>
                        <a:cubicBezTo>
                          <a:pt x="11" y="34"/>
                          <a:pt x="7" y="33"/>
                          <a:pt x="3" y="31"/>
                        </a:cubicBezTo>
                        <a:cubicBezTo>
                          <a:pt x="2" y="30"/>
                          <a:pt x="0" y="32"/>
                          <a:pt x="2" y="33"/>
                        </a:cubicBezTo>
                        <a:cubicBezTo>
                          <a:pt x="5" y="35"/>
                          <a:pt x="8" y="37"/>
                          <a:pt x="12" y="38"/>
                        </a:cubicBezTo>
                        <a:cubicBezTo>
                          <a:pt x="18" y="40"/>
                          <a:pt x="24" y="43"/>
                          <a:pt x="30" y="45"/>
                        </a:cubicBezTo>
                        <a:cubicBezTo>
                          <a:pt x="31" y="45"/>
                          <a:pt x="32" y="44"/>
                          <a:pt x="32" y="44"/>
                        </a:cubicBezTo>
                        <a:cubicBezTo>
                          <a:pt x="36" y="33"/>
                          <a:pt x="42" y="22"/>
                          <a:pt x="45" y="11"/>
                        </a:cubicBezTo>
                        <a:cubicBezTo>
                          <a:pt x="47" y="4"/>
                          <a:pt x="40" y="2"/>
                          <a:pt x="34" y="0"/>
                        </a:cubicBezTo>
                        <a:cubicBezTo>
                          <a:pt x="34" y="0"/>
                          <a:pt x="33" y="1"/>
                          <a:pt x="33" y="1"/>
                        </a:cubicBezTo>
                        <a:cubicBezTo>
                          <a:pt x="28" y="11"/>
                          <a:pt x="24" y="20"/>
                          <a:pt x="18" y="29"/>
                        </a:cubicBezTo>
                        <a:cubicBezTo>
                          <a:pt x="19" y="28"/>
                          <a:pt x="19" y="28"/>
                          <a:pt x="20" y="28"/>
                        </a:cubicBezTo>
                        <a:cubicBezTo>
                          <a:pt x="18" y="26"/>
                          <a:pt x="12" y="19"/>
                          <a:pt x="8" y="20"/>
                        </a:cubicBezTo>
                        <a:cubicBezTo>
                          <a:pt x="4" y="21"/>
                          <a:pt x="3" y="28"/>
                          <a:pt x="2" y="31"/>
                        </a:cubicBezTo>
                        <a:cubicBezTo>
                          <a:pt x="1" y="32"/>
                          <a:pt x="2" y="33"/>
                          <a:pt x="3" y="33"/>
                        </a:cubicBezTo>
                        <a:cubicBezTo>
                          <a:pt x="4" y="33"/>
                          <a:pt x="5" y="32"/>
                          <a:pt x="5" y="32"/>
                        </a:cubicBezTo>
                        <a:cubicBezTo>
                          <a:pt x="6" y="31"/>
                          <a:pt x="4" y="29"/>
                          <a:pt x="3" y="3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15" name="Freeform 305"/>
                  <p:cNvSpPr/>
                  <p:nvPr/>
                </p:nvSpPr>
                <p:spPr bwMode="auto">
                  <a:xfrm>
                    <a:off x="951" y="1598"/>
                    <a:ext cx="28" cy="28"/>
                  </a:xfrm>
                  <a:custGeom>
                    <a:avLst/>
                    <a:gdLst>
                      <a:gd name="T0" fmla="*/ 4 w 43"/>
                      <a:gd name="T1" fmla="*/ 31 h 42"/>
                      <a:gd name="T2" fmla="*/ 6 w 43"/>
                      <a:gd name="T3" fmla="*/ 25 h 42"/>
                      <a:gd name="T4" fmla="*/ 4 w 43"/>
                      <a:gd name="T5" fmla="*/ 26 h 42"/>
                      <a:gd name="T6" fmla="*/ 3 w 43"/>
                      <a:gd name="T7" fmla="*/ 26 h 42"/>
                      <a:gd name="T8" fmla="*/ 8 w 43"/>
                      <a:gd name="T9" fmla="*/ 34 h 42"/>
                      <a:gd name="T10" fmla="*/ 9 w 43"/>
                      <a:gd name="T11" fmla="*/ 27 h 42"/>
                      <a:gd name="T12" fmla="*/ 7 w 43"/>
                      <a:gd name="T13" fmla="*/ 27 h 42"/>
                      <a:gd name="T14" fmla="*/ 12 w 43"/>
                      <a:gd name="T15" fmla="*/ 35 h 42"/>
                      <a:gd name="T16" fmla="*/ 12 w 43"/>
                      <a:gd name="T17" fmla="*/ 37 h 42"/>
                      <a:gd name="T18" fmla="*/ 13 w 43"/>
                      <a:gd name="T19" fmla="*/ 31 h 42"/>
                      <a:gd name="T20" fmla="*/ 14 w 43"/>
                      <a:gd name="T21" fmla="*/ 34 h 42"/>
                      <a:gd name="T22" fmla="*/ 16 w 43"/>
                      <a:gd name="T23" fmla="*/ 32 h 42"/>
                      <a:gd name="T24" fmla="*/ 23 w 43"/>
                      <a:gd name="T25" fmla="*/ 31 h 42"/>
                      <a:gd name="T26" fmla="*/ 22 w 43"/>
                      <a:gd name="T27" fmla="*/ 23 h 42"/>
                      <a:gd name="T28" fmla="*/ 16 w 43"/>
                      <a:gd name="T29" fmla="*/ 32 h 42"/>
                      <a:gd name="T30" fmla="*/ 21 w 43"/>
                      <a:gd name="T31" fmla="*/ 29 h 42"/>
                      <a:gd name="T32" fmla="*/ 31 w 43"/>
                      <a:gd name="T33" fmla="*/ 10 h 42"/>
                      <a:gd name="T34" fmla="*/ 29 w 43"/>
                      <a:gd name="T35" fmla="*/ 12 h 42"/>
                      <a:gd name="T36" fmla="*/ 23 w 43"/>
                      <a:gd name="T37" fmla="*/ 34 h 42"/>
                      <a:gd name="T38" fmla="*/ 25 w 43"/>
                      <a:gd name="T39" fmla="*/ 39 h 42"/>
                      <a:gd name="T40" fmla="*/ 28 w 43"/>
                      <a:gd name="T41" fmla="*/ 31 h 42"/>
                      <a:gd name="T42" fmla="*/ 29 w 43"/>
                      <a:gd name="T43" fmla="*/ 19 h 42"/>
                      <a:gd name="T44" fmla="*/ 25 w 43"/>
                      <a:gd name="T45" fmla="*/ 35 h 42"/>
                      <a:gd name="T46" fmla="*/ 32 w 43"/>
                      <a:gd name="T47" fmla="*/ 34 h 42"/>
                      <a:gd name="T48" fmla="*/ 38 w 43"/>
                      <a:gd name="T49" fmla="*/ 10 h 42"/>
                      <a:gd name="T50" fmla="*/ 34 w 43"/>
                      <a:gd name="T51" fmla="*/ 10 h 42"/>
                      <a:gd name="T52" fmla="*/ 36 w 43"/>
                      <a:gd name="T53" fmla="*/ 12 h 42"/>
                      <a:gd name="T54" fmla="*/ 32 w 43"/>
                      <a:gd name="T55" fmla="*/ 11 h 42"/>
                      <a:gd name="T56" fmla="*/ 34 w 43"/>
                      <a:gd name="T57" fmla="*/ 16 h 42"/>
                      <a:gd name="T58" fmla="*/ 32 w 43"/>
                      <a:gd name="T59" fmla="*/ 14 h 42"/>
                      <a:gd name="T60" fmla="*/ 35 w 43"/>
                      <a:gd name="T61" fmla="*/ 10 h 42"/>
                      <a:gd name="T62" fmla="*/ 30 w 43"/>
                      <a:gd name="T63" fmla="*/ 33 h 42"/>
                      <a:gd name="T64" fmla="*/ 28 w 43"/>
                      <a:gd name="T65" fmla="*/ 36 h 42"/>
                      <a:gd name="T66" fmla="*/ 32 w 43"/>
                      <a:gd name="T67" fmla="*/ 20 h 42"/>
                      <a:gd name="T68" fmla="*/ 25 w 43"/>
                      <a:gd name="T69" fmla="*/ 30 h 42"/>
                      <a:gd name="T70" fmla="*/ 22 w 43"/>
                      <a:gd name="T71" fmla="*/ 39 h 42"/>
                      <a:gd name="T72" fmla="*/ 26 w 43"/>
                      <a:gd name="T73" fmla="*/ 35 h 42"/>
                      <a:gd name="T74" fmla="*/ 31 w 43"/>
                      <a:gd name="T75" fmla="*/ 12 h 42"/>
                      <a:gd name="T76" fmla="*/ 28 w 43"/>
                      <a:gd name="T77" fmla="*/ 9 h 42"/>
                      <a:gd name="T78" fmla="*/ 19 w 43"/>
                      <a:gd name="T79" fmla="*/ 27 h 42"/>
                      <a:gd name="T80" fmla="*/ 19 w 43"/>
                      <a:gd name="T81" fmla="*/ 33 h 42"/>
                      <a:gd name="T82" fmla="*/ 25 w 43"/>
                      <a:gd name="T83" fmla="*/ 24 h 42"/>
                      <a:gd name="T84" fmla="*/ 20 w 43"/>
                      <a:gd name="T85" fmla="*/ 32 h 42"/>
                      <a:gd name="T86" fmla="*/ 20 w 43"/>
                      <a:gd name="T87" fmla="*/ 40 h 42"/>
                      <a:gd name="T88" fmla="*/ 23 w 43"/>
                      <a:gd name="T89" fmla="*/ 39 h 42"/>
                      <a:gd name="T90" fmla="*/ 12 w 43"/>
                      <a:gd name="T91" fmla="*/ 30 h 42"/>
                      <a:gd name="T92" fmla="*/ 7 w 43"/>
                      <a:gd name="T93" fmla="*/ 31 h 42"/>
                      <a:gd name="T94" fmla="*/ 12 w 43"/>
                      <a:gd name="T95" fmla="*/ 35 h 42"/>
                      <a:gd name="T96" fmla="*/ 9 w 43"/>
                      <a:gd name="T97" fmla="*/ 33 h 42"/>
                      <a:gd name="T98" fmla="*/ 9 w 43"/>
                      <a:gd name="T99" fmla="*/ 26 h 42"/>
                      <a:gd name="T100" fmla="*/ 5 w 43"/>
                      <a:gd name="T101" fmla="*/ 26 h 42"/>
                      <a:gd name="T102" fmla="*/ 3 w 43"/>
                      <a:gd name="T103" fmla="*/ 28 h 42"/>
                      <a:gd name="T104" fmla="*/ 6 w 43"/>
                      <a:gd name="T105" fmla="*/ 34 h 42"/>
                      <a:gd name="T106" fmla="*/ 6 w 43"/>
                      <a:gd name="T107" fmla="*/ 24 h 42"/>
                      <a:gd name="T108" fmla="*/ 2 w 43"/>
                      <a:gd name="T109" fmla="*/ 26 h 42"/>
                      <a:gd name="T110" fmla="*/ 4 w 43"/>
                      <a:gd name="T111" fmla="*/ 30 h 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</a:cxnLst>
                    <a:rect l="0" t="0" r="r" b="b"/>
                    <a:pathLst>
                      <a:path w="43" h="42">
                        <a:moveTo>
                          <a:pt x="7" y="30"/>
                        </a:moveTo>
                        <a:cubicBezTo>
                          <a:pt x="7" y="28"/>
                          <a:pt x="7" y="27"/>
                          <a:pt x="7" y="26"/>
                        </a:cubicBezTo>
                        <a:cubicBezTo>
                          <a:pt x="7" y="24"/>
                          <a:pt x="5" y="23"/>
                          <a:pt x="4" y="25"/>
                        </a:cubicBezTo>
                        <a:cubicBezTo>
                          <a:pt x="3" y="27"/>
                          <a:pt x="2" y="29"/>
                          <a:pt x="1" y="31"/>
                        </a:cubicBezTo>
                        <a:cubicBezTo>
                          <a:pt x="2" y="31"/>
                          <a:pt x="3" y="31"/>
                          <a:pt x="4" y="31"/>
                        </a:cubicBezTo>
                        <a:cubicBezTo>
                          <a:pt x="4" y="30"/>
                          <a:pt x="4" y="28"/>
                          <a:pt x="5" y="26"/>
                        </a:cubicBezTo>
                        <a:cubicBezTo>
                          <a:pt x="5" y="25"/>
                          <a:pt x="3" y="24"/>
                          <a:pt x="2" y="26"/>
                        </a:cubicBezTo>
                        <a:cubicBezTo>
                          <a:pt x="1" y="27"/>
                          <a:pt x="1" y="29"/>
                          <a:pt x="0" y="31"/>
                        </a:cubicBezTo>
                        <a:cubicBezTo>
                          <a:pt x="0" y="33"/>
                          <a:pt x="2" y="34"/>
                          <a:pt x="3" y="32"/>
                        </a:cubicBezTo>
                        <a:cubicBezTo>
                          <a:pt x="4" y="30"/>
                          <a:pt x="5" y="27"/>
                          <a:pt x="6" y="25"/>
                        </a:cubicBezTo>
                        <a:cubicBezTo>
                          <a:pt x="5" y="25"/>
                          <a:pt x="4" y="25"/>
                          <a:pt x="3" y="24"/>
                        </a:cubicBezTo>
                        <a:cubicBezTo>
                          <a:pt x="3" y="28"/>
                          <a:pt x="2" y="31"/>
                          <a:pt x="2" y="34"/>
                        </a:cubicBezTo>
                        <a:cubicBezTo>
                          <a:pt x="2" y="35"/>
                          <a:pt x="5" y="36"/>
                          <a:pt x="5" y="34"/>
                        </a:cubicBezTo>
                        <a:cubicBezTo>
                          <a:pt x="6" y="32"/>
                          <a:pt x="6" y="29"/>
                          <a:pt x="7" y="26"/>
                        </a:cubicBezTo>
                        <a:cubicBezTo>
                          <a:pt x="6" y="26"/>
                          <a:pt x="5" y="26"/>
                          <a:pt x="4" y="26"/>
                        </a:cubicBezTo>
                        <a:cubicBezTo>
                          <a:pt x="4" y="29"/>
                          <a:pt x="4" y="32"/>
                          <a:pt x="3" y="34"/>
                        </a:cubicBezTo>
                        <a:cubicBezTo>
                          <a:pt x="4" y="34"/>
                          <a:pt x="5" y="34"/>
                          <a:pt x="6" y="34"/>
                        </a:cubicBezTo>
                        <a:cubicBezTo>
                          <a:pt x="7" y="31"/>
                          <a:pt x="7" y="28"/>
                          <a:pt x="7" y="25"/>
                        </a:cubicBezTo>
                        <a:cubicBezTo>
                          <a:pt x="7" y="23"/>
                          <a:pt x="5" y="23"/>
                          <a:pt x="4" y="24"/>
                        </a:cubicBezTo>
                        <a:cubicBezTo>
                          <a:pt x="4" y="25"/>
                          <a:pt x="3" y="26"/>
                          <a:pt x="3" y="26"/>
                        </a:cubicBezTo>
                        <a:cubicBezTo>
                          <a:pt x="4" y="27"/>
                          <a:pt x="5" y="27"/>
                          <a:pt x="6" y="27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5" y="25"/>
                          <a:pt x="5" y="25"/>
                          <a:pt x="4" y="25"/>
                        </a:cubicBezTo>
                        <a:cubicBezTo>
                          <a:pt x="5" y="28"/>
                          <a:pt x="5" y="31"/>
                          <a:pt x="5" y="34"/>
                        </a:cubicBezTo>
                        <a:cubicBezTo>
                          <a:pt x="5" y="36"/>
                          <a:pt x="8" y="36"/>
                          <a:pt x="8" y="34"/>
                        </a:cubicBezTo>
                        <a:cubicBezTo>
                          <a:pt x="8" y="31"/>
                          <a:pt x="8" y="29"/>
                          <a:pt x="8" y="26"/>
                        </a:cubicBezTo>
                        <a:cubicBezTo>
                          <a:pt x="7" y="26"/>
                          <a:pt x="6" y="26"/>
                          <a:pt x="5" y="26"/>
                        </a:cubicBezTo>
                        <a:cubicBezTo>
                          <a:pt x="6" y="29"/>
                          <a:pt x="6" y="31"/>
                          <a:pt x="6" y="34"/>
                        </a:cubicBezTo>
                        <a:cubicBezTo>
                          <a:pt x="7" y="34"/>
                          <a:pt x="8" y="34"/>
                          <a:pt x="8" y="34"/>
                        </a:cubicBezTo>
                        <a:cubicBezTo>
                          <a:pt x="8" y="31"/>
                          <a:pt x="9" y="29"/>
                          <a:pt x="9" y="27"/>
                        </a:cubicBezTo>
                        <a:cubicBezTo>
                          <a:pt x="8" y="27"/>
                          <a:pt x="7" y="27"/>
                          <a:pt x="7" y="27"/>
                        </a:cubicBezTo>
                        <a:cubicBezTo>
                          <a:pt x="7" y="30"/>
                          <a:pt x="7" y="32"/>
                          <a:pt x="7" y="35"/>
                        </a:cubicBezTo>
                        <a:cubicBezTo>
                          <a:pt x="8" y="35"/>
                          <a:pt x="9" y="35"/>
                          <a:pt x="10" y="35"/>
                        </a:cubicBezTo>
                        <a:cubicBezTo>
                          <a:pt x="9" y="32"/>
                          <a:pt x="9" y="30"/>
                          <a:pt x="10" y="27"/>
                        </a:cubicBezTo>
                        <a:cubicBezTo>
                          <a:pt x="9" y="27"/>
                          <a:pt x="8" y="27"/>
                          <a:pt x="7" y="27"/>
                        </a:cubicBezTo>
                        <a:cubicBezTo>
                          <a:pt x="7" y="28"/>
                          <a:pt x="7" y="30"/>
                          <a:pt x="7" y="31"/>
                        </a:cubicBezTo>
                        <a:cubicBezTo>
                          <a:pt x="7" y="31"/>
                          <a:pt x="8" y="31"/>
                          <a:pt x="9" y="32"/>
                        </a:cubicBezTo>
                        <a:cubicBezTo>
                          <a:pt x="8" y="29"/>
                          <a:pt x="8" y="26"/>
                          <a:pt x="7" y="23"/>
                        </a:cubicBezTo>
                        <a:cubicBezTo>
                          <a:pt x="6" y="23"/>
                          <a:pt x="6" y="24"/>
                          <a:pt x="5" y="24"/>
                        </a:cubicBezTo>
                        <a:cubicBezTo>
                          <a:pt x="9" y="26"/>
                          <a:pt x="11" y="30"/>
                          <a:pt x="12" y="35"/>
                        </a:cubicBezTo>
                        <a:cubicBezTo>
                          <a:pt x="13" y="34"/>
                          <a:pt x="14" y="34"/>
                          <a:pt x="15" y="34"/>
                        </a:cubicBezTo>
                        <a:cubicBezTo>
                          <a:pt x="14" y="33"/>
                          <a:pt x="13" y="31"/>
                          <a:pt x="12" y="30"/>
                        </a:cubicBezTo>
                        <a:cubicBezTo>
                          <a:pt x="12" y="29"/>
                          <a:pt x="10" y="29"/>
                          <a:pt x="10" y="31"/>
                        </a:cubicBezTo>
                        <a:cubicBezTo>
                          <a:pt x="10" y="33"/>
                          <a:pt x="10" y="35"/>
                          <a:pt x="10" y="38"/>
                        </a:cubicBezTo>
                        <a:cubicBezTo>
                          <a:pt x="11" y="37"/>
                          <a:pt x="12" y="37"/>
                          <a:pt x="12" y="37"/>
                        </a:cubicBezTo>
                        <a:cubicBezTo>
                          <a:pt x="11" y="35"/>
                          <a:pt x="10" y="33"/>
                          <a:pt x="9" y="30"/>
                        </a:cubicBezTo>
                        <a:cubicBezTo>
                          <a:pt x="9" y="31"/>
                          <a:pt x="8" y="31"/>
                          <a:pt x="8" y="32"/>
                        </a:cubicBezTo>
                        <a:cubicBezTo>
                          <a:pt x="11" y="32"/>
                          <a:pt x="13" y="34"/>
                          <a:pt x="14" y="36"/>
                        </a:cubicBezTo>
                        <a:cubicBezTo>
                          <a:pt x="14" y="35"/>
                          <a:pt x="15" y="35"/>
                          <a:pt x="16" y="34"/>
                        </a:cubicBezTo>
                        <a:cubicBezTo>
                          <a:pt x="15" y="33"/>
                          <a:pt x="14" y="32"/>
                          <a:pt x="13" y="31"/>
                        </a:cubicBezTo>
                        <a:cubicBezTo>
                          <a:pt x="12" y="31"/>
                          <a:pt x="12" y="32"/>
                          <a:pt x="11" y="33"/>
                        </a:cubicBezTo>
                        <a:cubicBezTo>
                          <a:pt x="14" y="34"/>
                          <a:pt x="16" y="36"/>
                          <a:pt x="17" y="38"/>
                        </a:cubicBezTo>
                        <a:cubicBezTo>
                          <a:pt x="18" y="38"/>
                          <a:pt x="18" y="37"/>
                          <a:pt x="19" y="36"/>
                        </a:cubicBezTo>
                        <a:cubicBezTo>
                          <a:pt x="18" y="35"/>
                          <a:pt x="16" y="33"/>
                          <a:pt x="16" y="32"/>
                        </a:cubicBezTo>
                        <a:cubicBezTo>
                          <a:pt x="15" y="32"/>
                          <a:pt x="15" y="33"/>
                          <a:pt x="14" y="34"/>
                        </a:cubicBezTo>
                        <a:cubicBezTo>
                          <a:pt x="17" y="35"/>
                          <a:pt x="19" y="37"/>
                          <a:pt x="20" y="40"/>
                        </a:cubicBezTo>
                        <a:cubicBezTo>
                          <a:pt x="21" y="40"/>
                          <a:pt x="22" y="39"/>
                          <a:pt x="22" y="39"/>
                        </a:cubicBezTo>
                        <a:cubicBezTo>
                          <a:pt x="21" y="37"/>
                          <a:pt x="20" y="34"/>
                          <a:pt x="19" y="32"/>
                        </a:cubicBezTo>
                        <a:cubicBezTo>
                          <a:pt x="19" y="32"/>
                          <a:pt x="18" y="33"/>
                          <a:pt x="17" y="33"/>
                        </a:cubicBezTo>
                        <a:cubicBezTo>
                          <a:pt x="17" y="35"/>
                          <a:pt x="17" y="34"/>
                          <a:pt x="16" y="32"/>
                        </a:cubicBezTo>
                        <a:cubicBezTo>
                          <a:pt x="16" y="31"/>
                          <a:pt x="15" y="30"/>
                          <a:pt x="15" y="28"/>
                        </a:cubicBezTo>
                        <a:cubicBezTo>
                          <a:pt x="14" y="29"/>
                          <a:pt x="14" y="30"/>
                          <a:pt x="13" y="30"/>
                        </a:cubicBezTo>
                        <a:cubicBezTo>
                          <a:pt x="16" y="32"/>
                          <a:pt x="18" y="35"/>
                          <a:pt x="21" y="37"/>
                        </a:cubicBezTo>
                        <a:cubicBezTo>
                          <a:pt x="22" y="37"/>
                          <a:pt x="23" y="37"/>
                          <a:pt x="24" y="37"/>
                        </a:cubicBezTo>
                        <a:cubicBezTo>
                          <a:pt x="23" y="34"/>
                          <a:pt x="23" y="33"/>
                          <a:pt x="23" y="31"/>
                        </a:cubicBezTo>
                        <a:cubicBezTo>
                          <a:pt x="22" y="29"/>
                          <a:pt x="20" y="30"/>
                          <a:pt x="20" y="31"/>
                        </a:cubicBezTo>
                        <a:cubicBezTo>
                          <a:pt x="19" y="32"/>
                          <a:pt x="19" y="33"/>
                          <a:pt x="19" y="35"/>
                        </a:cubicBezTo>
                        <a:cubicBezTo>
                          <a:pt x="19" y="36"/>
                          <a:pt x="22" y="37"/>
                          <a:pt x="22" y="35"/>
                        </a:cubicBezTo>
                        <a:cubicBezTo>
                          <a:pt x="23" y="31"/>
                          <a:pt x="23" y="27"/>
                          <a:pt x="25" y="24"/>
                        </a:cubicBezTo>
                        <a:cubicBezTo>
                          <a:pt x="24" y="23"/>
                          <a:pt x="23" y="23"/>
                          <a:pt x="22" y="23"/>
                        </a:cubicBezTo>
                        <a:cubicBezTo>
                          <a:pt x="21" y="26"/>
                          <a:pt x="20" y="30"/>
                          <a:pt x="18" y="33"/>
                        </a:cubicBezTo>
                        <a:cubicBezTo>
                          <a:pt x="18" y="35"/>
                          <a:pt x="21" y="36"/>
                          <a:pt x="21" y="34"/>
                        </a:cubicBezTo>
                        <a:cubicBezTo>
                          <a:pt x="23" y="29"/>
                          <a:pt x="24" y="25"/>
                          <a:pt x="26" y="20"/>
                        </a:cubicBezTo>
                        <a:cubicBezTo>
                          <a:pt x="27" y="18"/>
                          <a:pt x="25" y="17"/>
                          <a:pt x="24" y="19"/>
                        </a:cubicBezTo>
                        <a:cubicBezTo>
                          <a:pt x="21" y="23"/>
                          <a:pt x="19" y="27"/>
                          <a:pt x="16" y="32"/>
                        </a:cubicBezTo>
                        <a:cubicBezTo>
                          <a:pt x="15" y="33"/>
                          <a:pt x="18" y="35"/>
                          <a:pt x="19" y="33"/>
                        </a:cubicBezTo>
                        <a:cubicBezTo>
                          <a:pt x="22" y="28"/>
                          <a:pt x="24" y="22"/>
                          <a:pt x="27" y="16"/>
                        </a:cubicBezTo>
                        <a:cubicBezTo>
                          <a:pt x="26" y="16"/>
                          <a:pt x="26" y="15"/>
                          <a:pt x="25" y="15"/>
                        </a:cubicBezTo>
                        <a:cubicBezTo>
                          <a:pt x="22" y="19"/>
                          <a:pt x="20" y="23"/>
                          <a:pt x="18" y="28"/>
                        </a:cubicBezTo>
                        <a:cubicBezTo>
                          <a:pt x="18" y="29"/>
                          <a:pt x="20" y="30"/>
                          <a:pt x="21" y="29"/>
                        </a:cubicBezTo>
                        <a:cubicBezTo>
                          <a:pt x="26" y="24"/>
                          <a:pt x="27" y="17"/>
                          <a:pt x="31" y="11"/>
                        </a:cubicBezTo>
                        <a:cubicBezTo>
                          <a:pt x="30" y="11"/>
                          <a:pt x="29" y="10"/>
                          <a:pt x="28" y="10"/>
                        </a:cubicBezTo>
                        <a:cubicBezTo>
                          <a:pt x="26" y="14"/>
                          <a:pt x="24" y="19"/>
                          <a:pt x="23" y="23"/>
                        </a:cubicBezTo>
                        <a:cubicBezTo>
                          <a:pt x="24" y="24"/>
                          <a:pt x="25" y="24"/>
                          <a:pt x="26" y="24"/>
                        </a:cubicBezTo>
                        <a:cubicBezTo>
                          <a:pt x="27" y="19"/>
                          <a:pt x="28" y="14"/>
                          <a:pt x="31" y="10"/>
                        </a:cubicBezTo>
                        <a:cubicBezTo>
                          <a:pt x="30" y="10"/>
                          <a:pt x="29" y="9"/>
                          <a:pt x="28" y="9"/>
                        </a:cubicBezTo>
                        <a:cubicBezTo>
                          <a:pt x="27" y="17"/>
                          <a:pt x="23" y="24"/>
                          <a:pt x="20" y="32"/>
                        </a:cubicBezTo>
                        <a:cubicBezTo>
                          <a:pt x="20" y="34"/>
                          <a:pt x="23" y="35"/>
                          <a:pt x="23" y="33"/>
                        </a:cubicBezTo>
                        <a:cubicBezTo>
                          <a:pt x="26" y="26"/>
                          <a:pt x="26" y="18"/>
                          <a:pt x="31" y="13"/>
                        </a:cubicBezTo>
                        <a:cubicBezTo>
                          <a:pt x="30" y="12"/>
                          <a:pt x="29" y="12"/>
                          <a:pt x="29" y="12"/>
                        </a:cubicBezTo>
                        <a:cubicBezTo>
                          <a:pt x="27" y="19"/>
                          <a:pt x="24" y="25"/>
                          <a:pt x="23" y="32"/>
                        </a:cubicBezTo>
                        <a:cubicBezTo>
                          <a:pt x="23" y="34"/>
                          <a:pt x="25" y="34"/>
                          <a:pt x="26" y="33"/>
                        </a:cubicBezTo>
                        <a:cubicBezTo>
                          <a:pt x="28" y="27"/>
                          <a:pt x="30" y="21"/>
                          <a:pt x="32" y="16"/>
                        </a:cubicBezTo>
                        <a:cubicBezTo>
                          <a:pt x="32" y="15"/>
                          <a:pt x="31" y="15"/>
                          <a:pt x="30" y="15"/>
                        </a:cubicBezTo>
                        <a:cubicBezTo>
                          <a:pt x="27" y="21"/>
                          <a:pt x="24" y="27"/>
                          <a:pt x="23" y="34"/>
                        </a:cubicBezTo>
                        <a:cubicBezTo>
                          <a:pt x="23" y="36"/>
                          <a:pt x="25" y="36"/>
                          <a:pt x="26" y="35"/>
                        </a:cubicBezTo>
                        <a:cubicBezTo>
                          <a:pt x="27" y="32"/>
                          <a:pt x="27" y="29"/>
                          <a:pt x="28" y="27"/>
                        </a:cubicBezTo>
                        <a:cubicBezTo>
                          <a:pt x="27" y="26"/>
                          <a:pt x="26" y="26"/>
                          <a:pt x="25" y="26"/>
                        </a:cubicBezTo>
                        <a:cubicBezTo>
                          <a:pt x="25" y="30"/>
                          <a:pt x="24" y="35"/>
                          <a:pt x="22" y="39"/>
                        </a:cubicBezTo>
                        <a:cubicBezTo>
                          <a:pt x="23" y="39"/>
                          <a:pt x="24" y="39"/>
                          <a:pt x="25" y="39"/>
                        </a:cubicBezTo>
                        <a:cubicBezTo>
                          <a:pt x="25" y="38"/>
                          <a:pt x="25" y="36"/>
                          <a:pt x="25" y="35"/>
                        </a:cubicBezTo>
                        <a:cubicBezTo>
                          <a:pt x="24" y="35"/>
                          <a:pt x="23" y="35"/>
                          <a:pt x="22" y="35"/>
                        </a:cubicBezTo>
                        <a:cubicBezTo>
                          <a:pt x="22" y="38"/>
                          <a:pt x="22" y="37"/>
                          <a:pt x="22" y="40"/>
                        </a:cubicBezTo>
                        <a:cubicBezTo>
                          <a:pt x="23" y="41"/>
                          <a:pt x="25" y="41"/>
                          <a:pt x="25" y="40"/>
                        </a:cubicBezTo>
                        <a:cubicBezTo>
                          <a:pt x="27" y="37"/>
                          <a:pt x="27" y="34"/>
                          <a:pt x="28" y="31"/>
                        </a:cubicBezTo>
                        <a:cubicBezTo>
                          <a:pt x="27" y="30"/>
                          <a:pt x="26" y="30"/>
                          <a:pt x="25" y="30"/>
                        </a:cubicBezTo>
                        <a:cubicBezTo>
                          <a:pt x="26" y="33"/>
                          <a:pt x="25" y="36"/>
                          <a:pt x="25" y="38"/>
                        </a:cubicBezTo>
                        <a:cubicBezTo>
                          <a:pt x="26" y="39"/>
                          <a:pt x="27" y="39"/>
                          <a:pt x="28" y="39"/>
                        </a:cubicBezTo>
                        <a:cubicBezTo>
                          <a:pt x="28" y="32"/>
                          <a:pt x="30" y="26"/>
                          <a:pt x="32" y="20"/>
                        </a:cubicBezTo>
                        <a:cubicBezTo>
                          <a:pt x="31" y="20"/>
                          <a:pt x="30" y="20"/>
                          <a:pt x="29" y="19"/>
                        </a:cubicBezTo>
                        <a:cubicBezTo>
                          <a:pt x="28" y="24"/>
                          <a:pt x="26" y="30"/>
                          <a:pt x="25" y="35"/>
                        </a:cubicBezTo>
                        <a:cubicBezTo>
                          <a:pt x="25" y="36"/>
                          <a:pt x="27" y="37"/>
                          <a:pt x="28" y="36"/>
                        </a:cubicBezTo>
                        <a:cubicBezTo>
                          <a:pt x="31" y="30"/>
                          <a:pt x="33" y="24"/>
                          <a:pt x="35" y="17"/>
                        </a:cubicBezTo>
                        <a:cubicBezTo>
                          <a:pt x="35" y="16"/>
                          <a:pt x="33" y="15"/>
                          <a:pt x="32" y="16"/>
                        </a:cubicBezTo>
                        <a:cubicBezTo>
                          <a:pt x="29" y="22"/>
                          <a:pt x="26" y="29"/>
                          <a:pt x="25" y="35"/>
                        </a:cubicBezTo>
                        <a:cubicBezTo>
                          <a:pt x="24" y="37"/>
                          <a:pt x="26" y="38"/>
                          <a:pt x="27" y="37"/>
                        </a:cubicBezTo>
                        <a:cubicBezTo>
                          <a:pt x="34" y="32"/>
                          <a:pt x="35" y="21"/>
                          <a:pt x="38" y="14"/>
                        </a:cubicBezTo>
                        <a:cubicBezTo>
                          <a:pt x="37" y="14"/>
                          <a:pt x="36" y="14"/>
                          <a:pt x="36" y="13"/>
                        </a:cubicBezTo>
                        <a:cubicBezTo>
                          <a:pt x="36" y="20"/>
                          <a:pt x="31" y="26"/>
                          <a:pt x="29" y="33"/>
                        </a:cubicBezTo>
                        <a:cubicBezTo>
                          <a:pt x="29" y="35"/>
                          <a:pt x="31" y="36"/>
                          <a:pt x="32" y="34"/>
                        </a:cubicBezTo>
                        <a:cubicBezTo>
                          <a:pt x="35" y="28"/>
                          <a:pt x="37" y="21"/>
                          <a:pt x="40" y="14"/>
                        </a:cubicBezTo>
                        <a:cubicBezTo>
                          <a:pt x="39" y="14"/>
                          <a:pt x="38" y="14"/>
                          <a:pt x="37" y="13"/>
                        </a:cubicBezTo>
                        <a:cubicBezTo>
                          <a:pt x="36" y="18"/>
                          <a:pt x="34" y="23"/>
                          <a:pt x="31" y="27"/>
                        </a:cubicBezTo>
                        <a:cubicBezTo>
                          <a:pt x="31" y="28"/>
                          <a:pt x="32" y="28"/>
                          <a:pt x="33" y="29"/>
                        </a:cubicBezTo>
                        <a:cubicBezTo>
                          <a:pt x="35" y="22"/>
                          <a:pt x="39" y="17"/>
                          <a:pt x="38" y="10"/>
                        </a:cubicBezTo>
                        <a:cubicBezTo>
                          <a:pt x="38" y="9"/>
                          <a:pt x="37" y="8"/>
                          <a:pt x="36" y="9"/>
                        </a:cubicBezTo>
                        <a:cubicBezTo>
                          <a:pt x="35" y="9"/>
                          <a:pt x="35" y="10"/>
                          <a:pt x="34" y="11"/>
                        </a:cubicBezTo>
                        <a:cubicBezTo>
                          <a:pt x="33" y="13"/>
                          <a:pt x="31" y="13"/>
                          <a:pt x="30" y="12"/>
                        </a:cubicBezTo>
                        <a:cubicBezTo>
                          <a:pt x="30" y="12"/>
                          <a:pt x="34" y="12"/>
                          <a:pt x="34" y="12"/>
                        </a:cubicBezTo>
                        <a:cubicBezTo>
                          <a:pt x="33" y="11"/>
                          <a:pt x="33" y="10"/>
                          <a:pt x="34" y="10"/>
                        </a:cubicBezTo>
                        <a:cubicBezTo>
                          <a:pt x="34" y="14"/>
                          <a:pt x="33" y="15"/>
                          <a:pt x="33" y="13"/>
                        </a:cubicBezTo>
                        <a:cubicBezTo>
                          <a:pt x="31" y="8"/>
                          <a:pt x="36" y="11"/>
                          <a:pt x="32" y="14"/>
                        </a:cubicBezTo>
                        <a:cubicBezTo>
                          <a:pt x="33" y="14"/>
                          <a:pt x="33" y="14"/>
                          <a:pt x="34" y="15"/>
                        </a:cubicBezTo>
                        <a:cubicBezTo>
                          <a:pt x="33" y="13"/>
                          <a:pt x="34" y="11"/>
                          <a:pt x="35" y="9"/>
                        </a:cubicBezTo>
                        <a:cubicBezTo>
                          <a:pt x="37" y="10"/>
                          <a:pt x="37" y="10"/>
                          <a:pt x="36" y="12"/>
                        </a:cubicBezTo>
                        <a:cubicBezTo>
                          <a:pt x="35" y="14"/>
                          <a:pt x="33" y="15"/>
                          <a:pt x="31" y="14"/>
                        </a:cubicBezTo>
                        <a:cubicBezTo>
                          <a:pt x="30" y="6"/>
                          <a:pt x="31" y="6"/>
                          <a:pt x="34" y="11"/>
                        </a:cubicBezTo>
                        <a:cubicBezTo>
                          <a:pt x="36" y="12"/>
                          <a:pt x="37" y="9"/>
                          <a:pt x="35" y="9"/>
                        </a:cubicBezTo>
                        <a:cubicBezTo>
                          <a:pt x="34" y="8"/>
                          <a:pt x="33" y="8"/>
                          <a:pt x="32" y="9"/>
                        </a:cubicBezTo>
                        <a:cubicBezTo>
                          <a:pt x="31" y="10"/>
                          <a:pt x="31" y="10"/>
                          <a:pt x="32" y="11"/>
                        </a:cubicBezTo>
                        <a:cubicBezTo>
                          <a:pt x="36" y="18"/>
                          <a:pt x="43" y="8"/>
                          <a:pt x="36" y="4"/>
                        </a:cubicBezTo>
                        <a:cubicBezTo>
                          <a:pt x="29" y="0"/>
                          <a:pt x="25" y="12"/>
                          <a:pt x="30" y="16"/>
                        </a:cubicBezTo>
                        <a:cubicBezTo>
                          <a:pt x="34" y="21"/>
                          <a:pt x="41" y="13"/>
                          <a:pt x="39" y="9"/>
                        </a:cubicBezTo>
                        <a:cubicBezTo>
                          <a:pt x="37" y="1"/>
                          <a:pt x="29" y="10"/>
                          <a:pt x="32" y="15"/>
                        </a:cubicBezTo>
                        <a:cubicBezTo>
                          <a:pt x="32" y="16"/>
                          <a:pt x="33" y="17"/>
                          <a:pt x="34" y="16"/>
                        </a:cubicBezTo>
                        <a:cubicBezTo>
                          <a:pt x="37" y="14"/>
                          <a:pt x="39" y="7"/>
                          <a:pt x="34" y="5"/>
                        </a:cubicBezTo>
                        <a:cubicBezTo>
                          <a:pt x="28" y="4"/>
                          <a:pt x="29" y="12"/>
                          <a:pt x="30" y="15"/>
                        </a:cubicBezTo>
                        <a:cubicBezTo>
                          <a:pt x="31" y="16"/>
                          <a:pt x="31" y="17"/>
                          <a:pt x="32" y="16"/>
                        </a:cubicBezTo>
                        <a:cubicBezTo>
                          <a:pt x="36" y="15"/>
                          <a:pt x="40" y="8"/>
                          <a:pt x="35" y="6"/>
                        </a:cubicBezTo>
                        <a:cubicBezTo>
                          <a:pt x="29" y="2"/>
                          <a:pt x="30" y="12"/>
                          <a:pt x="32" y="14"/>
                        </a:cubicBezTo>
                        <a:cubicBezTo>
                          <a:pt x="32" y="15"/>
                          <a:pt x="33" y="15"/>
                          <a:pt x="34" y="15"/>
                        </a:cubicBezTo>
                        <a:cubicBezTo>
                          <a:pt x="43" y="10"/>
                          <a:pt x="19" y="6"/>
                          <a:pt x="30" y="16"/>
                        </a:cubicBezTo>
                        <a:cubicBezTo>
                          <a:pt x="31" y="16"/>
                          <a:pt x="31" y="16"/>
                          <a:pt x="32" y="16"/>
                        </a:cubicBezTo>
                        <a:cubicBezTo>
                          <a:pt x="34" y="14"/>
                          <a:pt x="36" y="13"/>
                          <a:pt x="38" y="11"/>
                        </a:cubicBezTo>
                        <a:cubicBezTo>
                          <a:pt x="37" y="11"/>
                          <a:pt x="36" y="10"/>
                          <a:pt x="35" y="10"/>
                        </a:cubicBezTo>
                        <a:cubicBezTo>
                          <a:pt x="36" y="16"/>
                          <a:pt x="32" y="22"/>
                          <a:pt x="30" y="28"/>
                        </a:cubicBezTo>
                        <a:cubicBezTo>
                          <a:pt x="30" y="29"/>
                          <a:pt x="32" y="30"/>
                          <a:pt x="33" y="29"/>
                        </a:cubicBezTo>
                        <a:cubicBezTo>
                          <a:pt x="36" y="24"/>
                          <a:pt x="38" y="19"/>
                          <a:pt x="40" y="14"/>
                        </a:cubicBezTo>
                        <a:cubicBezTo>
                          <a:pt x="40" y="13"/>
                          <a:pt x="38" y="12"/>
                          <a:pt x="37" y="13"/>
                        </a:cubicBezTo>
                        <a:cubicBezTo>
                          <a:pt x="34" y="19"/>
                          <a:pt x="33" y="27"/>
                          <a:pt x="30" y="33"/>
                        </a:cubicBezTo>
                        <a:cubicBezTo>
                          <a:pt x="31" y="33"/>
                          <a:pt x="31" y="34"/>
                          <a:pt x="32" y="34"/>
                        </a:cubicBezTo>
                        <a:cubicBezTo>
                          <a:pt x="33" y="27"/>
                          <a:pt x="38" y="21"/>
                          <a:pt x="38" y="13"/>
                        </a:cubicBezTo>
                        <a:cubicBezTo>
                          <a:pt x="38" y="12"/>
                          <a:pt x="36" y="11"/>
                          <a:pt x="36" y="13"/>
                        </a:cubicBezTo>
                        <a:cubicBezTo>
                          <a:pt x="32" y="20"/>
                          <a:pt x="32" y="30"/>
                          <a:pt x="25" y="35"/>
                        </a:cubicBezTo>
                        <a:cubicBezTo>
                          <a:pt x="26" y="35"/>
                          <a:pt x="27" y="36"/>
                          <a:pt x="28" y="36"/>
                        </a:cubicBezTo>
                        <a:cubicBezTo>
                          <a:pt x="29" y="30"/>
                          <a:pt x="31" y="24"/>
                          <a:pt x="34" y="18"/>
                        </a:cubicBezTo>
                        <a:cubicBezTo>
                          <a:pt x="34" y="17"/>
                          <a:pt x="33" y="17"/>
                          <a:pt x="32" y="17"/>
                        </a:cubicBezTo>
                        <a:cubicBezTo>
                          <a:pt x="31" y="23"/>
                          <a:pt x="28" y="29"/>
                          <a:pt x="25" y="34"/>
                        </a:cubicBezTo>
                        <a:cubicBezTo>
                          <a:pt x="26" y="35"/>
                          <a:pt x="27" y="35"/>
                          <a:pt x="28" y="35"/>
                        </a:cubicBezTo>
                        <a:cubicBezTo>
                          <a:pt x="29" y="30"/>
                          <a:pt x="31" y="25"/>
                          <a:pt x="32" y="20"/>
                        </a:cubicBezTo>
                        <a:cubicBezTo>
                          <a:pt x="33" y="18"/>
                          <a:pt x="30" y="18"/>
                          <a:pt x="29" y="19"/>
                        </a:cubicBezTo>
                        <a:cubicBezTo>
                          <a:pt x="27" y="26"/>
                          <a:pt x="26" y="32"/>
                          <a:pt x="25" y="39"/>
                        </a:cubicBezTo>
                        <a:cubicBezTo>
                          <a:pt x="25" y="40"/>
                          <a:pt x="28" y="41"/>
                          <a:pt x="28" y="39"/>
                        </a:cubicBezTo>
                        <a:cubicBezTo>
                          <a:pt x="28" y="36"/>
                          <a:pt x="28" y="33"/>
                          <a:pt x="28" y="30"/>
                        </a:cubicBezTo>
                        <a:cubicBezTo>
                          <a:pt x="28" y="29"/>
                          <a:pt x="26" y="28"/>
                          <a:pt x="25" y="30"/>
                        </a:cubicBezTo>
                        <a:cubicBezTo>
                          <a:pt x="24" y="33"/>
                          <a:pt x="24" y="36"/>
                          <a:pt x="23" y="39"/>
                        </a:cubicBezTo>
                        <a:cubicBezTo>
                          <a:pt x="24" y="39"/>
                          <a:pt x="24" y="39"/>
                          <a:pt x="25" y="39"/>
                        </a:cubicBezTo>
                        <a:cubicBezTo>
                          <a:pt x="25" y="38"/>
                          <a:pt x="25" y="36"/>
                          <a:pt x="25" y="35"/>
                        </a:cubicBezTo>
                        <a:cubicBezTo>
                          <a:pt x="25" y="33"/>
                          <a:pt x="22" y="33"/>
                          <a:pt x="22" y="35"/>
                        </a:cubicBezTo>
                        <a:cubicBezTo>
                          <a:pt x="22" y="36"/>
                          <a:pt x="22" y="38"/>
                          <a:pt x="22" y="39"/>
                        </a:cubicBezTo>
                        <a:cubicBezTo>
                          <a:pt x="22" y="41"/>
                          <a:pt x="24" y="41"/>
                          <a:pt x="25" y="40"/>
                        </a:cubicBezTo>
                        <a:cubicBezTo>
                          <a:pt x="27" y="35"/>
                          <a:pt x="28" y="31"/>
                          <a:pt x="28" y="27"/>
                        </a:cubicBezTo>
                        <a:cubicBezTo>
                          <a:pt x="28" y="25"/>
                          <a:pt x="26" y="24"/>
                          <a:pt x="25" y="26"/>
                        </a:cubicBezTo>
                        <a:cubicBezTo>
                          <a:pt x="25" y="29"/>
                          <a:pt x="24" y="31"/>
                          <a:pt x="23" y="34"/>
                        </a:cubicBezTo>
                        <a:cubicBezTo>
                          <a:pt x="24" y="34"/>
                          <a:pt x="25" y="34"/>
                          <a:pt x="26" y="35"/>
                        </a:cubicBezTo>
                        <a:cubicBezTo>
                          <a:pt x="27" y="28"/>
                          <a:pt x="30" y="22"/>
                          <a:pt x="32" y="16"/>
                        </a:cubicBezTo>
                        <a:cubicBezTo>
                          <a:pt x="33" y="14"/>
                          <a:pt x="30" y="13"/>
                          <a:pt x="30" y="15"/>
                        </a:cubicBezTo>
                        <a:cubicBezTo>
                          <a:pt x="27" y="20"/>
                          <a:pt x="25" y="26"/>
                          <a:pt x="23" y="32"/>
                        </a:cubicBezTo>
                        <a:cubicBezTo>
                          <a:pt x="24" y="32"/>
                          <a:pt x="25" y="32"/>
                          <a:pt x="26" y="32"/>
                        </a:cubicBezTo>
                        <a:cubicBezTo>
                          <a:pt x="27" y="25"/>
                          <a:pt x="30" y="19"/>
                          <a:pt x="31" y="12"/>
                        </a:cubicBezTo>
                        <a:cubicBezTo>
                          <a:pt x="32" y="11"/>
                          <a:pt x="30" y="10"/>
                          <a:pt x="29" y="11"/>
                        </a:cubicBezTo>
                        <a:cubicBezTo>
                          <a:pt x="23" y="16"/>
                          <a:pt x="23" y="25"/>
                          <a:pt x="20" y="32"/>
                        </a:cubicBezTo>
                        <a:cubicBezTo>
                          <a:pt x="21" y="32"/>
                          <a:pt x="22" y="33"/>
                          <a:pt x="23" y="33"/>
                        </a:cubicBezTo>
                        <a:cubicBezTo>
                          <a:pt x="26" y="25"/>
                          <a:pt x="30" y="18"/>
                          <a:pt x="31" y="10"/>
                        </a:cubicBezTo>
                        <a:cubicBezTo>
                          <a:pt x="31" y="8"/>
                          <a:pt x="29" y="7"/>
                          <a:pt x="28" y="9"/>
                        </a:cubicBezTo>
                        <a:cubicBezTo>
                          <a:pt x="25" y="13"/>
                          <a:pt x="24" y="18"/>
                          <a:pt x="23" y="23"/>
                        </a:cubicBezTo>
                        <a:cubicBezTo>
                          <a:pt x="22" y="25"/>
                          <a:pt x="25" y="26"/>
                          <a:pt x="26" y="24"/>
                        </a:cubicBezTo>
                        <a:cubicBezTo>
                          <a:pt x="27" y="20"/>
                          <a:pt x="29" y="15"/>
                          <a:pt x="31" y="11"/>
                        </a:cubicBezTo>
                        <a:cubicBezTo>
                          <a:pt x="31" y="9"/>
                          <a:pt x="29" y="8"/>
                          <a:pt x="28" y="10"/>
                        </a:cubicBezTo>
                        <a:cubicBezTo>
                          <a:pt x="25" y="15"/>
                          <a:pt x="24" y="22"/>
                          <a:pt x="19" y="27"/>
                        </a:cubicBezTo>
                        <a:cubicBezTo>
                          <a:pt x="20" y="27"/>
                          <a:pt x="20" y="28"/>
                          <a:pt x="21" y="28"/>
                        </a:cubicBezTo>
                        <a:cubicBezTo>
                          <a:pt x="22" y="24"/>
                          <a:pt x="25" y="20"/>
                          <a:pt x="27" y="16"/>
                        </a:cubicBezTo>
                        <a:cubicBezTo>
                          <a:pt x="28" y="15"/>
                          <a:pt x="26" y="13"/>
                          <a:pt x="25" y="15"/>
                        </a:cubicBezTo>
                        <a:cubicBezTo>
                          <a:pt x="21" y="20"/>
                          <a:pt x="20" y="26"/>
                          <a:pt x="16" y="32"/>
                        </a:cubicBezTo>
                        <a:cubicBezTo>
                          <a:pt x="17" y="32"/>
                          <a:pt x="18" y="33"/>
                          <a:pt x="19" y="33"/>
                        </a:cubicBezTo>
                        <a:cubicBezTo>
                          <a:pt x="21" y="29"/>
                          <a:pt x="24" y="24"/>
                          <a:pt x="26" y="20"/>
                        </a:cubicBezTo>
                        <a:cubicBezTo>
                          <a:pt x="25" y="20"/>
                          <a:pt x="25" y="19"/>
                          <a:pt x="24" y="19"/>
                        </a:cubicBezTo>
                        <a:cubicBezTo>
                          <a:pt x="22" y="23"/>
                          <a:pt x="20" y="28"/>
                          <a:pt x="18" y="33"/>
                        </a:cubicBezTo>
                        <a:cubicBezTo>
                          <a:pt x="19" y="34"/>
                          <a:pt x="20" y="34"/>
                          <a:pt x="21" y="34"/>
                        </a:cubicBezTo>
                        <a:cubicBezTo>
                          <a:pt x="22" y="31"/>
                          <a:pt x="23" y="27"/>
                          <a:pt x="25" y="24"/>
                        </a:cubicBezTo>
                        <a:cubicBezTo>
                          <a:pt x="25" y="22"/>
                          <a:pt x="23" y="21"/>
                          <a:pt x="22" y="23"/>
                        </a:cubicBezTo>
                        <a:cubicBezTo>
                          <a:pt x="21" y="27"/>
                          <a:pt x="20" y="31"/>
                          <a:pt x="19" y="35"/>
                        </a:cubicBezTo>
                        <a:cubicBezTo>
                          <a:pt x="20" y="35"/>
                          <a:pt x="21" y="35"/>
                          <a:pt x="22" y="35"/>
                        </a:cubicBezTo>
                        <a:cubicBezTo>
                          <a:pt x="22" y="34"/>
                          <a:pt x="22" y="33"/>
                          <a:pt x="23" y="32"/>
                        </a:cubicBezTo>
                        <a:cubicBezTo>
                          <a:pt x="22" y="32"/>
                          <a:pt x="21" y="32"/>
                          <a:pt x="20" y="32"/>
                        </a:cubicBezTo>
                        <a:cubicBezTo>
                          <a:pt x="20" y="33"/>
                          <a:pt x="20" y="36"/>
                          <a:pt x="21" y="37"/>
                        </a:cubicBezTo>
                        <a:cubicBezTo>
                          <a:pt x="21" y="39"/>
                          <a:pt x="24" y="39"/>
                          <a:pt x="24" y="37"/>
                        </a:cubicBezTo>
                        <a:cubicBezTo>
                          <a:pt x="23" y="31"/>
                          <a:pt x="19" y="27"/>
                          <a:pt x="13" y="27"/>
                        </a:cubicBezTo>
                        <a:cubicBezTo>
                          <a:pt x="12" y="27"/>
                          <a:pt x="12" y="28"/>
                          <a:pt x="12" y="29"/>
                        </a:cubicBezTo>
                        <a:cubicBezTo>
                          <a:pt x="13" y="34"/>
                          <a:pt x="16" y="38"/>
                          <a:pt x="20" y="40"/>
                        </a:cubicBezTo>
                        <a:cubicBezTo>
                          <a:pt x="21" y="40"/>
                          <a:pt x="22" y="40"/>
                          <a:pt x="22" y="39"/>
                        </a:cubicBezTo>
                        <a:cubicBezTo>
                          <a:pt x="23" y="35"/>
                          <a:pt x="22" y="33"/>
                          <a:pt x="19" y="31"/>
                        </a:cubicBezTo>
                        <a:cubicBezTo>
                          <a:pt x="18" y="30"/>
                          <a:pt x="16" y="31"/>
                          <a:pt x="16" y="32"/>
                        </a:cubicBezTo>
                        <a:cubicBezTo>
                          <a:pt x="17" y="35"/>
                          <a:pt x="18" y="38"/>
                          <a:pt x="20" y="41"/>
                        </a:cubicBezTo>
                        <a:cubicBezTo>
                          <a:pt x="21" y="42"/>
                          <a:pt x="23" y="41"/>
                          <a:pt x="23" y="39"/>
                        </a:cubicBezTo>
                        <a:cubicBezTo>
                          <a:pt x="22" y="35"/>
                          <a:pt x="19" y="32"/>
                          <a:pt x="15" y="31"/>
                        </a:cubicBezTo>
                        <a:cubicBezTo>
                          <a:pt x="14" y="30"/>
                          <a:pt x="13" y="32"/>
                          <a:pt x="13" y="33"/>
                        </a:cubicBezTo>
                        <a:cubicBezTo>
                          <a:pt x="14" y="35"/>
                          <a:pt x="15" y="37"/>
                          <a:pt x="17" y="38"/>
                        </a:cubicBezTo>
                        <a:cubicBezTo>
                          <a:pt x="18" y="40"/>
                          <a:pt x="20" y="38"/>
                          <a:pt x="19" y="37"/>
                        </a:cubicBezTo>
                        <a:cubicBezTo>
                          <a:pt x="18" y="33"/>
                          <a:pt x="15" y="31"/>
                          <a:pt x="12" y="30"/>
                        </a:cubicBezTo>
                        <a:cubicBezTo>
                          <a:pt x="11" y="29"/>
                          <a:pt x="10" y="31"/>
                          <a:pt x="10" y="32"/>
                        </a:cubicBezTo>
                        <a:cubicBezTo>
                          <a:pt x="11" y="34"/>
                          <a:pt x="12" y="35"/>
                          <a:pt x="14" y="36"/>
                        </a:cubicBezTo>
                        <a:cubicBezTo>
                          <a:pt x="15" y="37"/>
                          <a:pt x="17" y="36"/>
                          <a:pt x="16" y="34"/>
                        </a:cubicBezTo>
                        <a:cubicBezTo>
                          <a:pt x="14" y="32"/>
                          <a:pt x="12" y="29"/>
                          <a:pt x="8" y="29"/>
                        </a:cubicBezTo>
                        <a:cubicBezTo>
                          <a:pt x="7" y="29"/>
                          <a:pt x="6" y="30"/>
                          <a:pt x="7" y="31"/>
                        </a:cubicBezTo>
                        <a:cubicBezTo>
                          <a:pt x="7" y="34"/>
                          <a:pt x="8" y="36"/>
                          <a:pt x="10" y="39"/>
                        </a:cubicBezTo>
                        <a:cubicBezTo>
                          <a:pt x="11" y="40"/>
                          <a:pt x="13" y="39"/>
                          <a:pt x="13" y="38"/>
                        </a:cubicBezTo>
                        <a:cubicBezTo>
                          <a:pt x="13" y="35"/>
                          <a:pt x="13" y="33"/>
                          <a:pt x="13" y="31"/>
                        </a:cubicBezTo>
                        <a:cubicBezTo>
                          <a:pt x="12" y="31"/>
                          <a:pt x="11" y="31"/>
                          <a:pt x="10" y="31"/>
                        </a:cubicBezTo>
                        <a:cubicBezTo>
                          <a:pt x="11" y="33"/>
                          <a:pt x="11" y="34"/>
                          <a:pt x="12" y="35"/>
                        </a:cubicBezTo>
                        <a:cubicBezTo>
                          <a:pt x="13" y="36"/>
                          <a:pt x="15" y="36"/>
                          <a:pt x="15" y="35"/>
                        </a:cubicBezTo>
                        <a:cubicBezTo>
                          <a:pt x="14" y="29"/>
                          <a:pt x="12" y="24"/>
                          <a:pt x="6" y="22"/>
                        </a:cubicBezTo>
                        <a:cubicBezTo>
                          <a:pt x="5" y="21"/>
                          <a:pt x="4" y="22"/>
                          <a:pt x="4" y="23"/>
                        </a:cubicBezTo>
                        <a:cubicBezTo>
                          <a:pt x="5" y="26"/>
                          <a:pt x="6" y="29"/>
                          <a:pt x="6" y="32"/>
                        </a:cubicBezTo>
                        <a:cubicBezTo>
                          <a:pt x="7" y="33"/>
                          <a:pt x="9" y="34"/>
                          <a:pt x="9" y="33"/>
                        </a:cubicBezTo>
                        <a:cubicBezTo>
                          <a:pt x="10" y="30"/>
                          <a:pt x="10" y="29"/>
                          <a:pt x="10" y="26"/>
                        </a:cubicBezTo>
                        <a:cubicBezTo>
                          <a:pt x="10" y="24"/>
                          <a:pt x="8" y="25"/>
                          <a:pt x="7" y="26"/>
                        </a:cubicBezTo>
                        <a:cubicBezTo>
                          <a:pt x="6" y="29"/>
                          <a:pt x="7" y="32"/>
                          <a:pt x="7" y="35"/>
                        </a:cubicBezTo>
                        <a:cubicBezTo>
                          <a:pt x="7" y="37"/>
                          <a:pt x="10" y="37"/>
                          <a:pt x="10" y="35"/>
                        </a:cubicBezTo>
                        <a:cubicBezTo>
                          <a:pt x="10" y="32"/>
                          <a:pt x="10" y="29"/>
                          <a:pt x="9" y="26"/>
                        </a:cubicBezTo>
                        <a:cubicBezTo>
                          <a:pt x="9" y="24"/>
                          <a:pt x="7" y="25"/>
                          <a:pt x="7" y="26"/>
                        </a:cubicBezTo>
                        <a:cubicBezTo>
                          <a:pt x="6" y="29"/>
                          <a:pt x="6" y="31"/>
                          <a:pt x="6" y="34"/>
                        </a:cubicBezTo>
                        <a:cubicBezTo>
                          <a:pt x="6" y="36"/>
                          <a:pt x="8" y="36"/>
                          <a:pt x="8" y="34"/>
                        </a:cubicBezTo>
                        <a:cubicBezTo>
                          <a:pt x="9" y="31"/>
                          <a:pt x="9" y="29"/>
                          <a:pt x="8" y="26"/>
                        </a:cubicBezTo>
                        <a:cubicBezTo>
                          <a:pt x="8" y="24"/>
                          <a:pt x="6" y="24"/>
                          <a:pt x="5" y="26"/>
                        </a:cubicBezTo>
                        <a:cubicBezTo>
                          <a:pt x="5" y="29"/>
                          <a:pt x="5" y="31"/>
                          <a:pt x="5" y="34"/>
                        </a:cubicBezTo>
                        <a:cubicBezTo>
                          <a:pt x="6" y="34"/>
                          <a:pt x="7" y="34"/>
                          <a:pt x="8" y="34"/>
                        </a:cubicBezTo>
                        <a:cubicBezTo>
                          <a:pt x="8" y="30"/>
                          <a:pt x="8" y="27"/>
                          <a:pt x="7" y="24"/>
                        </a:cubicBezTo>
                        <a:cubicBezTo>
                          <a:pt x="7" y="23"/>
                          <a:pt x="5" y="23"/>
                          <a:pt x="5" y="23"/>
                        </a:cubicBezTo>
                        <a:cubicBezTo>
                          <a:pt x="3" y="24"/>
                          <a:pt x="2" y="25"/>
                          <a:pt x="3" y="28"/>
                        </a:cubicBezTo>
                        <a:cubicBezTo>
                          <a:pt x="3" y="29"/>
                          <a:pt x="5" y="29"/>
                          <a:pt x="5" y="28"/>
                        </a:cubicBezTo>
                        <a:cubicBezTo>
                          <a:pt x="6" y="27"/>
                          <a:pt x="6" y="26"/>
                          <a:pt x="7" y="26"/>
                        </a:cubicBezTo>
                        <a:cubicBezTo>
                          <a:pt x="6" y="25"/>
                          <a:pt x="5" y="25"/>
                          <a:pt x="4" y="25"/>
                        </a:cubicBezTo>
                        <a:cubicBezTo>
                          <a:pt x="4" y="28"/>
                          <a:pt x="4" y="31"/>
                          <a:pt x="3" y="34"/>
                        </a:cubicBezTo>
                        <a:cubicBezTo>
                          <a:pt x="3" y="36"/>
                          <a:pt x="6" y="36"/>
                          <a:pt x="6" y="34"/>
                        </a:cubicBezTo>
                        <a:cubicBezTo>
                          <a:pt x="7" y="32"/>
                          <a:pt x="7" y="29"/>
                          <a:pt x="7" y="26"/>
                        </a:cubicBezTo>
                        <a:cubicBezTo>
                          <a:pt x="7" y="24"/>
                          <a:pt x="5" y="24"/>
                          <a:pt x="4" y="26"/>
                        </a:cubicBezTo>
                        <a:cubicBezTo>
                          <a:pt x="3" y="28"/>
                          <a:pt x="3" y="31"/>
                          <a:pt x="2" y="34"/>
                        </a:cubicBezTo>
                        <a:cubicBezTo>
                          <a:pt x="3" y="34"/>
                          <a:pt x="4" y="34"/>
                          <a:pt x="5" y="34"/>
                        </a:cubicBezTo>
                        <a:cubicBezTo>
                          <a:pt x="5" y="31"/>
                          <a:pt x="6" y="28"/>
                          <a:pt x="6" y="24"/>
                        </a:cubicBezTo>
                        <a:cubicBezTo>
                          <a:pt x="6" y="23"/>
                          <a:pt x="3" y="23"/>
                          <a:pt x="3" y="24"/>
                        </a:cubicBezTo>
                        <a:cubicBezTo>
                          <a:pt x="2" y="26"/>
                          <a:pt x="1" y="29"/>
                          <a:pt x="0" y="31"/>
                        </a:cubicBezTo>
                        <a:cubicBezTo>
                          <a:pt x="1" y="31"/>
                          <a:pt x="2" y="32"/>
                          <a:pt x="3" y="32"/>
                        </a:cubicBezTo>
                        <a:cubicBezTo>
                          <a:pt x="3" y="30"/>
                          <a:pt x="4" y="28"/>
                          <a:pt x="5" y="26"/>
                        </a:cubicBezTo>
                        <a:cubicBezTo>
                          <a:pt x="4" y="26"/>
                          <a:pt x="3" y="26"/>
                          <a:pt x="2" y="26"/>
                        </a:cubicBezTo>
                        <a:cubicBezTo>
                          <a:pt x="1" y="28"/>
                          <a:pt x="1" y="29"/>
                          <a:pt x="1" y="31"/>
                        </a:cubicBezTo>
                        <a:cubicBezTo>
                          <a:pt x="1" y="33"/>
                          <a:pt x="3" y="33"/>
                          <a:pt x="4" y="32"/>
                        </a:cubicBezTo>
                        <a:cubicBezTo>
                          <a:pt x="5" y="30"/>
                          <a:pt x="5" y="29"/>
                          <a:pt x="7" y="26"/>
                        </a:cubicBezTo>
                        <a:cubicBezTo>
                          <a:pt x="6" y="26"/>
                          <a:pt x="5" y="25"/>
                          <a:pt x="4" y="25"/>
                        </a:cubicBezTo>
                        <a:cubicBezTo>
                          <a:pt x="4" y="27"/>
                          <a:pt x="4" y="28"/>
                          <a:pt x="4" y="30"/>
                        </a:cubicBezTo>
                        <a:cubicBezTo>
                          <a:pt x="4" y="31"/>
                          <a:pt x="6" y="31"/>
                          <a:pt x="7" y="3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16" name="Freeform 306"/>
                  <p:cNvSpPr/>
                  <p:nvPr/>
                </p:nvSpPr>
                <p:spPr bwMode="auto">
                  <a:xfrm>
                    <a:off x="933" y="1668"/>
                    <a:ext cx="30" cy="17"/>
                  </a:xfrm>
                  <a:custGeom>
                    <a:avLst/>
                    <a:gdLst>
                      <a:gd name="T0" fmla="*/ 3 w 44"/>
                      <a:gd name="T1" fmla="*/ 22 h 25"/>
                      <a:gd name="T2" fmla="*/ 19 w 44"/>
                      <a:gd name="T3" fmla="*/ 5 h 25"/>
                      <a:gd name="T4" fmla="*/ 32 w 44"/>
                      <a:gd name="T5" fmla="*/ 12 h 25"/>
                      <a:gd name="T6" fmla="*/ 41 w 44"/>
                      <a:gd name="T7" fmla="*/ 21 h 25"/>
                      <a:gd name="T8" fmla="*/ 42 w 44"/>
                      <a:gd name="T9" fmla="*/ 19 h 25"/>
                      <a:gd name="T10" fmla="*/ 41 w 44"/>
                      <a:gd name="T11" fmla="*/ 19 h 25"/>
                      <a:gd name="T12" fmla="*/ 42 w 44"/>
                      <a:gd name="T13" fmla="*/ 22 h 25"/>
                      <a:gd name="T14" fmla="*/ 43 w 44"/>
                      <a:gd name="T15" fmla="*/ 22 h 25"/>
                      <a:gd name="T16" fmla="*/ 44 w 44"/>
                      <a:gd name="T17" fmla="*/ 20 h 25"/>
                      <a:gd name="T18" fmla="*/ 33 w 44"/>
                      <a:gd name="T19" fmla="*/ 9 h 25"/>
                      <a:gd name="T20" fmla="*/ 22 w 44"/>
                      <a:gd name="T21" fmla="*/ 0 h 25"/>
                      <a:gd name="T22" fmla="*/ 14 w 44"/>
                      <a:gd name="T23" fmla="*/ 8 h 25"/>
                      <a:gd name="T24" fmla="*/ 0 w 44"/>
                      <a:gd name="T25" fmla="*/ 22 h 25"/>
                      <a:gd name="T26" fmla="*/ 0 w 44"/>
                      <a:gd name="T27" fmla="*/ 23 h 25"/>
                      <a:gd name="T28" fmla="*/ 0 w 44"/>
                      <a:gd name="T29" fmla="*/ 23 h 25"/>
                      <a:gd name="T30" fmla="*/ 3 w 44"/>
                      <a:gd name="T31" fmla="*/ 22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44" h="25">
                        <a:moveTo>
                          <a:pt x="3" y="22"/>
                        </a:moveTo>
                        <a:cubicBezTo>
                          <a:pt x="4" y="23"/>
                          <a:pt x="18" y="7"/>
                          <a:pt x="19" y="5"/>
                        </a:cubicBezTo>
                        <a:cubicBezTo>
                          <a:pt x="23" y="0"/>
                          <a:pt x="30" y="9"/>
                          <a:pt x="32" y="12"/>
                        </a:cubicBezTo>
                        <a:cubicBezTo>
                          <a:pt x="35" y="15"/>
                          <a:pt x="39" y="17"/>
                          <a:pt x="41" y="21"/>
                        </a:cubicBezTo>
                        <a:cubicBezTo>
                          <a:pt x="42" y="20"/>
                          <a:pt x="42" y="20"/>
                          <a:pt x="42" y="19"/>
                        </a:cubicBezTo>
                        <a:cubicBezTo>
                          <a:pt x="42" y="19"/>
                          <a:pt x="42" y="19"/>
                          <a:pt x="41" y="19"/>
                        </a:cubicBezTo>
                        <a:cubicBezTo>
                          <a:pt x="39" y="20"/>
                          <a:pt x="40" y="22"/>
                          <a:pt x="42" y="22"/>
                        </a:cubicBezTo>
                        <a:cubicBezTo>
                          <a:pt x="42" y="22"/>
                          <a:pt x="43" y="22"/>
                          <a:pt x="43" y="22"/>
                        </a:cubicBezTo>
                        <a:cubicBezTo>
                          <a:pt x="44" y="22"/>
                          <a:pt x="44" y="20"/>
                          <a:pt x="44" y="20"/>
                        </a:cubicBezTo>
                        <a:cubicBezTo>
                          <a:pt x="42" y="15"/>
                          <a:pt x="36" y="12"/>
                          <a:pt x="33" y="9"/>
                        </a:cubicBezTo>
                        <a:cubicBezTo>
                          <a:pt x="30" y="6"/>
                          <a:pt x="26" y="0"/>
                          <a:pt x="22" y="0"/>
                        </a:cubicBezTo>
                        <a:cubicBezTo>
                          <a:pt x="18" y="0"/>
                          <a:pt x="15" y="5"/>
                          <a:pt x="14" y="8"/>
                        </a:cubicBezTo>
                        <a:cubicBezTo>
                          <a:pt x="10" y="13"/>
                          <a:pt x="4" y="16"/>
                          <a:pt x="0" y="22"/>
                        </a:cubicBezTo>
                        <a:cubicBezTo>
                          <a:pt x="0" y="22"/>
                          <a:pt x="0" y="23"/>
                          <a:pt x="0" y="23"/>
                        </a:cubicBezTo>
                        <a:cubicBezTo>
                          <a:pt x="0" y="23"/>
                          <a:pt x="0" y="23"/>
                          <a:pt x="0" y="23"/>
                        </a:cubicBezTo>
                        <a:cubicBezTo>
                          <a:pt x="1" y="25"/>
                          <a:pt x="4" y="23"/>
                          <a:pt x="3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17" name="Freeform 307"/>
                  <p:cNvSpPr/>
                  <p:nvPr/>
                </p:nvSpPr>
                <p:spPr bwMode="auto">
                  <a:xfrm>
                    <a:off x="936" y="1677"/>
                    <a:ext cx="25" cy="22"/>
                  </a:xfrm>
                  <a:custGeom>
                    <a:avLst/>
                    <a:gdLst>
                      <a:gd name="T0" fmla="*/ 1 w 37"/>
                      <a:gd name="T1" fmla="*/ 6 h 33"/>
                      <a:gd name="T2" fmla="*/ 2 w 37"/>
                      <a:gd name="T3" fmla="*/ 31 h 33"/>
                      <a:gd name="T4" fmla="*/ 4 w 37"/>
                      <a:gd name="T5" fmla="*/ 33 h 33"/>
                      <a:gd name="T6" fmla="*/ 24 w 37"/>
                      <a:gd name="T7" fmla="*/ 32 h 33"/>
                      <a:gd name="T8" fmla="*/ 35 w 37"/>
                      <a:gd name="T9" fmla="*/ 30 h 33"/>
                      <a:gd name="T10" fmla="*/ 36 w 37"/>
                      <a:gd name="T11" fmla="*/ 19 h 33"/>
                      <a:gd name="T12" fmla="*/ 34 w 37"/>
                      <a:gd name="T13" fmla="*/ 2 h 33"/>
                      <a:gd name="T14" fmla="*/ 31 w 37"/>
                      <a:gd name="T15" fmla="*/ 3 h 33"/>
                      <a:gd name="T16" fmla="*/ 33 w 37"/>
                      <a:gd name="T17" fmla="*/ 27 h 33"/>
                      <a:gd name="T18" fmla="*/ 20 w 37"/>
                      <a:gd name="T19" fmla="*/ 29 h 33"/>
                      <a:gd name="T20" fmla="*/ 4 w 37"/>
                      <a:gd name="T21" fmla="*/ 30 h 33"/>
                      <a:gd name="T22" fmla="*/ 5 w 37"/>
                      <a:gd name="T23" fmla="*/ 31 h 33"/>
                      <a:gd name="T24" fmla="*/ 3 w 37"/>
                      <a:gd name="T25" fmla="*/ 5 h 33"/>
                      <a:gd name="T26" fmla="*/ 1 w 37"/>
                      <a:gd name="T27" fmla="*/ 6 h 3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37" h="33">
                        <a:moveTo>
                          <a:pt x="1" y="6"/>
                        </a:moveTo>
                        <a:cubicBezTo>
                          <a:pt x="2" y="14"/>
                          <a:pt x="2" y="23"/>
                          <a:pt x="2" y="31"/>
                        </a:cubicBezTo>
                        <a:cubicBezTo>
                          <a:pt x="3" y="32"/>
                          <a:pt x="3" y="33"/>
                          <a:pt x="4" y="33"/>
                        </a:cubicBezTo>
                        <a:cubicBezTo>
                          <a:pt x="11" y="33"/>
                          <a:pt x="17" y="32"/>
                          <a:pt x="24" y="32"/>
                        </a:cubicBezTo>
                        <a:cubicBezTo>
                          <a:pt x="27" y="32"/>
                          <a:pt x="32" y="33"/>
                          <a:pt x="35" y="30"/>
                        </a:cubicBezTo>
                        <a:cubicBezTo>
                          <a:pt x="37" y="27"/>
                          <a:pt x="36" y="22"/>
                          <a:pt x="36" y="19"/>
                        </a:cubicBezTo>
                        <a:cubicBezTo>
                          <a:pt x="36" y="13"/>
                          <a:pt x="36" y="8"/>
                          <a:pt x="34" y="2"/>
                        </a:cubicBezTo>
                        <a:cubicBezTo>
                          <a:pt x="33" y="0"/>
                          <a:pt x="30" y="1"/>
                          <a:pt x="31" y="3"/>
                        </a:cubicBezTo>
                        <a:cubicBezTo>
                          <a:pt x="33" y="10"/>
                          <a:pt x="35" y="20"/>
                          <a:pt x="33" y="27"/>
                        </a:cubicBezTo>
                        <a:cubicBezTo>
                          <a:pt x="32" y="31"/>
                          <a:pt x="22" y="29"/>
                          <a:pt x="20" y="29"/>
                        </a:cubicBezTo>
                        <a:cubicBezTo>
                          <a:pt x="14" y="29"/>
                          <a:pt x="9" y="30"/>
                          <a:pt x="4" y="30"/>
                        </a:cubicBezTo>
                        <a:cubicBezTo>
                          <a:pt x="4" y="30"/>
                          <a:pt x="5" y="31"/>
                          <a:pt x="5" y="31"/>
                        </a:cubicBezTo>
                        <a:cubicBezTo>
                          <a:pt x="5" y="22"/>
                          <a:pt x="5" y="14"/>
                          <a:pt x="3" y="5"/>
                        </a:cubicBezTo>
                        <a:cubicBezTo>
                          <a:pt x="3" y="3"/>
                          <a:pt x="0" y="4"/>
                          <a:pt x="1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18" name="Freeform 308"/>
                  <p:cNvSpPr/>
                  <p:nvPr/>
                </p:nvSpPr>
                <p:spPr bwMode="auto">
                  <a:xfrm>
                    <a:off x="943" y="1681"/>
                    <a:ext cx="12" cy="17"/>
                  </a:xfrm>
                  <a:custGeom>
                    <a:avLst/>
                    <a:gdLst>
                      <a:gd name="T0" fmla="*/ 2 w 19"/>
                      <a:gd name="T1" fmla="*/ 24 h 26"/>
                      <a:gd name="T2" fmla="*/ 2 w 19"/>
                      <a:gd name="T3" fmla="*/ 24 h 26"/>
                      <a:gd name="T4" fmla="*/ 5 w 19"/>
                      <a:gd name="T5" fmla="*/ 24 h 26"/>
                      <a:gd name="T6" fmla="*/ 5 w 19"/>
                      <a:gd name="T7" fmla="*/ 14 h 26"/>
                      <a:gd name="T8" fmla="*/ 12 w 19"/>
                      <a:gd name="T9" fmla="*/ 7 h 26"/>
                      <a:gd name="T10" fmla="*/ 15 w 19"/>
                      <a:gd name="T11" fmla="*/ 24 h 26"/>
                      <a:gd name="T12" fmla="*/ 18 w 19"/>
                      <a:gd name="T13" fmla="*/ 24 h 26"/>
                      <a:gd name="T14" fmla="*/ 11 w 19"/>
                      <a:gd name="T15" fmla="*/ 3 h 26"/>
                      <a:gd name="T16" fmla="*/ 2 w 19"/>
                      <a:gd name="T17" fmla="*/ 24 h 26"/>
                      <a:gd name="T18" fmla="*/ 5 w 19"/>
                      <a:gd name="T19" fmla="*/ 24 h 26"/>
                      <a:gd name="T20" fmla="*/ 5 w 19"/>
                      <a:gd name="T21" fmla="*/ 24 h 26"/>
                      <a:gd name="T22" fmla="*/ 2 w 19"/>
                      <a:gd name="T23" fmla="*/ 24 h 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9" h="26">
                        <a:moveTo>
                          <a:pt x="2" y="24"/>
                        </a:moveTo>
                        <a:cubicBezTo>
                          <a:pt x="2" y="24"/>
                          <a:pt x="2" y="24"/>
                          <a:pt x="2" y="24"/>
                        </a:cubicBezTo>
                        <a:cubicBezTo>
                          <a:pt x="2" y="26"/>
                          <a:pt x="5" y="26"/>
                          <a:pt x="5" y="24"/>
                        </a:cubicBezTo>
                        <a:cubicBezTo>
                          <a:pt x="5" y="21"/>
                          <a:pt x="5" y="17"/>
                          <a:pt x="5" y="14"/>
                        </a:cubicBezTo>
                        <a:cubicBezTo>
                          <a:pt x="5" y="10"/>
                          <a:pt x="7" y="2"/>
                          <a:pt x="12" y="7"/>
                        </a:cubicBezTo>
                        <a:cubicBezTo>
                          <a:pt x="16" y="11"/>
                          <a:pt x="15" y="19"/>
                          <a:pt x="15" y="24"/>
                        </a:cubicBezTo>
                        <a:cubicBezTo>
                          <a:pt x="15" y="26"/>
                          <a:pt x="18" y="26"/>
                          <a:pt x="18" y="24"/>
                        </a:cubicBezTo>
                        <a:cubicBezTo>
                          <a:pt x="18" y="19"/>
                          <a:pt x="19" y="5"/>
                          <a:pt x="11" y="3"/>
                        </a:cubicBezTo>
                        <a:cubicBezTo>
                          <a:pt x="0" y="0"/>
                          <a:pt x="2" y="19"/>
                          <a:pt x="2" y="24"/>
                        </a:cubicBezTo>
                        <a:cubicBezTo>
                          <a:pt x="2" y="26"/>
                          <a:pt x="5" y="26"/>
                          <a:pt x="5" y="24"/>
                        </a:cubicBezTo>
                        <a:cubicBezTo>
                          <a:pt x="5" y="24"/>
                          <a:pt x="5" y="24"/>
                          <a:pt x="5" y="24"/>
                        </a:cubicBezTo>
                        <a:cubicBezTo>
                          <a:pt x="5" y="22"/>
                          <a:pt x="2" y="22"/>
                          <a:pt x="2" y="2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19" name="Freeform 309"/>
                  <p:cNvSpPr/>
                  <p:nvPr/>
                </p:nvSpPr>
                <p:spPr bwMode="auto">
                  <a:xfrm>
                    <a:off x="945" y="1689"/>
                    <a:ext cx="4" cy="3"/>
                  </a:xfrm>
                  <a:custGeom>
                    <a:avLst/>
                    <a:gdLst>
                      <a:gd name="T0" fmla="*/ 4 w 5"/>
                      <a:gd name="T1" fmla="*/ 4 h 5"/>
                      <a:gd name="T2" fmla="*/ 4 w 5"/>
                      <a:gd name="T3" fmla="*/ 3 h 5"/>
                      <a:gd name="T4" fmla="*/ 2 w 5"/>
                      <a:gd name="T5" fmla="*/ 1 h 5"/>
                      <a:gd name="T6" fmla="*/ 2 w 5"/>
                      <a:gd name="T7" fmla="*/ 2 h 5"/>
                      <a:gd name="T8" fmla="*/ 4 w 5"/>
                      <a:gd name="T9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5">
                        <a:moveTo>
                          <a:pt x="4" y="4"/>
                        </a:moveTo>
                        <a:cubicBezTo>
                          <a:pt x="4" y="4"/>
                          <a:pt x="4" y="3"/>
                          <a:pt x="4" y="3"/>
                        </a:cubicBezTo>
                        <a:cubicBezTo>
                          <a:pt x="5" y="2"/>
                          <a:pt x="3" y="0"/>
                          <a:pt x="2" y="1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0" y="3"/>
                          <a:pt x="2" y="5"/>
                          <a:pt x="4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20" name="Freeform 310"/>
                  <p:cNvSpPr/>
                  <p:nvPr/>
                </p:nvSpPr>
                <p:spPr bwMode="auto">
                  <a:xfrm>
                    <a:off x="937" y="1676"/>
                    <a:ext cx="6" cy="7"/>
                  </a:xfrm>
                  <a:custGeom>
                    <a:avLst/>
                    <a:gdLst>
                      <a:gd name="T0" fmla="*/ 3 w 9"/>
                      <a:gd name="T1" fmla="*/ 10 h 11"/>
                      <a:gd name="T2" fmla="*/ 7 w 9"/>
                      <a:gd name="T3" fmla="*/ 3 h 11"/>
                      <a:gd name="T4" fmla="*/ 5 w 9"/>
                      <a:gd name="T5" fmla="*/ 2 h 11"/>
                      <a:gd name="T6" fmla="*/ 1 w 9"/>
                      <a:gd name="T7" fmla="*/ 8 h 11"/>
                      <a:gd name="T8" fmla="*/ 3 w 9"/>
                      <a:gd name="T9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11">
                        <a:moveTo>
                          <a:pt x="3" y="10"/>
                        </a:moveTo>
                        <a:cubicBezTo>
                          <a:pt x="4" y="7"/>
                          <a:pt x="6" y="5"/>
                          <a:pt x="7" y="3"/>
                        </a:cubicBezTo>
                        <a:cubicBezTo>
                          <a:pt x="9" y="2"/>
                          <a:pt x="6" y="0"/>
                          <a:pt x="5" y="2"/>
                        </a:cubicBezTo>
                        <a:cubicBezTo>
                          <a:pt x="3" y="4"/>
                          <a:pt x="2" y="6"/>
                          <a:pt x="1" y="8"/>
                        </a:cubicBezTo>
                        <a:cubicBezTo>
                          <a:pt x="0" y="10"/>
                          <a:pt x="2" y="11"/>
                          <a:pt x="3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21" name="Freeform 311"/>
                  <p:cNvSpPr/>
                  <p:nvPr/>
                </p:nvSpPr>
                <p:spPr bwMode="auto">
                  <a:xfrm>
                    <a:off x="936" y="1671"/>
                    <a:ext cx="13" cy="16"/>
                  </a:xfrm>
                  <a:custGeom>
                    <a:avLst/>
                    <a:gdLst>
                      <a:gd name="T0" fmla="*/ 4 w 19"/>
                      <a:gd name="T1" fmla="*/ 22 h 24"/>
                      <a:gd name="T2" fmla="*/ 17 w 19"/>
                      <a:gd name="T3" fmla="*/ 3 h 24"/>
                      <a:gd name="T4" fmla="*/ 15 w 19"/>
                      <a:gd name="T5" fmla="*/ 2 h 24"/>
                      <a:gd name="T6" fmla="*/ 1 w 19"/>
                      <a:gd name="T7" fmla="*/ 21 h 24"/>
                      <a:gd name="T8" fmla="*/ 4 w 19"/>
                      <a:gd name="T9" fmla="*/ 22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9" h="24">
                        <a:moveTo>
                          <a:pt x="4" y="22"/>
                        </a:moveTo>
                        <a:cubicBezTo>
                          <a:pt x="8" y="16"/>
                          <a:pt x="13" y="9"/>
                          <a:pt x="17" y="3"/>
                        </a:cubicBezTo>
                        <a:cubicBezTo>
                          <a:pt x="19" y="1"/>
                          <a:pt x="16" y="0"/>
                          <a:pt x="15" y="2"/>
                        </a:cubicBezTo>
                        <a:cubicBezTo>
                          <a:pt x="10" y="8"/>
                          <a:pt x="6" y="14"/>
                          <a:pt x="1" y="21"/>
                        </a:cubicBezTo>
                        <a:cubicBezTo>
                          <a:pt x="0" y="22"/>
                          <a:pt x="3" y="24"/>
                          <a:pt x="4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22" name="Freeform 312"/>
                  <p:cNvSpPr/>
                  <p:nvPr/>
                </p:nvSpPr>
                <p:spPr bwMode="auto">
                  <a:xfrm>
                    <a:off x="939" y="1671"/>
                    <a:ext cx="11" cy="16"/>
                  </a:xfrm>
                  <a:custGeom>
                    <a:avLst/>
                    <a:gdLst>
                      <a:gd name="T0" fmla="*/ 4 w 17"/>
                      <a:gd name="T1" fmla="*/ 22 h 24"/>
                      <a:gd name="T2" fmla="*/ 15 w 17"/>
                      <a:gd name="T3" fmla="*/ 3 h 24"/>
                      <a:gd name="T4" fmla="*/ 13 w 17"/>
                      <a:gd name="T5" fmla="*/ 1 h 24"/>
                      <a:gd name="T6" fmla="*/ 1 w 17"/>
                      <a:gd name="T7" fmla="*/ 21 h 24"/>
                      <a:gd name="T8" fmla="*/ 4 w 17"/>
                      <a:gd name="T9" fmla="*/ 22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24">
                        <a:moveTo>
                          <a:pt x="4" y="22"/>
                        </a:moveTo>
                        <a:cubicBezTo>
                          <a:pt x="6" y="15"/>
                          <a:pt x="11" y="9"/>
                          <a:pt x="15" y="3"/>
                        </a:cubicBezTo>
                        <a:cubicBezTo>
                          <a:pt x="17" y="1"/>
                          <a:pt x="14" y="0"/>
                          <a:pt x="13" y="1"/>
                        </a:cubicBezTo>
                        <a:cubicBezTo>
                          <a:pt x="8" y="7"/>
                          <a:pt x="3" y="14"/>
                          <a:pt x="1" y="21"/>
                        </a:cubicBezTo>
                        <a:cubicBezTo>
                          <a:pt x="0" y="23"/>
                          <a:pt x="3" y="24"/>
                          <a:pt x="4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23" name="Freeform 313"/>
                  <p:cNvSpPr/>
                  <p:nvPr/>
                </p:nvSpPr>
                <p:spPr bwMode="auto">
                  <a:xfrm>
                    <a:off x="939" y="1671"/>
                    <a:ext cx="12" cy="18"/>
                  </a:xfrm>
                  <a:custGeom>
                    <a:avLst/>
                    <a:gdLst>
                      <a:gd name="T0" fmla="*/ 3 w 19"/>
                      <a:gd name="T1" fmla="*/ 26 h 27"/>
                      <a:gd name="T2" fmla="*/ 8 w 19"/>
                      <a:gd name="T3" fmla="*/ 17 h 27"/>
                      <a:gd name="T4" fmla="*/ 18 w 19"/>
                      <a:gd name="T5" fmla="*/ 3 h 27"/>
                      <a:gd name="T6" fmla="*/ 16 w 19"/>
                      <a:gd name="T7" fmla="*/ 1 h 27"/>
                      <a:gd name="T8" fmla="*/ 7 w 19"/>
                      <a:gd name="T9" fmla="*/ 14 h 27"/>
                      <a:gd name="T10" fmla="*/ 1 w 19"/>
                      <a:gd name="T11" fmla="*/ 23 h 27"/>
                      <a:gd name="T12" fmla="*/ 3 w 19"/>
                      <a:gd name="T13" fmla="*/ 26 h 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9" h="27">
                        <a:moveTo>
                          <a:pt x="3" y="26"/>
                        </a:moveTo>
                        <a:cubicBezTo>
                          <a:pt x="6" y="24"/>
                          <a:pt x="7" y="20"/>
                          <a:pt x="8" y="17"/>
                        </a:cubicBezTo>
                        <a:cubicBezTo>
                          <a:pt x="11" y="12"/>
                          <a:pt x="15" y="7"/>
                          <a:pt x="18" y="3"/>
                        </a:cubicBezTo>
                        <a:cubicBezTo>
                          <a:pt x="19" y="1"/>
                          <a:pt x="17" y="0"/>
                          <a:pt x="16" y="1"/>
                        </a:cubicBezTo>
                        <a:cubicBezTo>
                          <a:pt x="13" y="5"/>
                          <a:pt x="10" y="10"/>
                          <a:pt x="7" y="14"/>
                        </a:cubicBezTo>
                        <a:cubicBezTo>
                          <a:pt x="5" y="17"/>
                          <a:pt x="4" y="21"/>
                          <a:pt x="1" y="23"/>
                        </a:cubicBezTo>
                        <a:cubicBezTo>
                          <a:pt x="0" y="24"/>
                          <a:pt x="1" y="27"/>
                          <a:pt x="3" y="2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24" name="Freeform 314"/>
                  <p:cNvSpPr/>
                  <p:nvPr/>
                </p:nvSpPr>
                <p:spPr bwMode="auto">
                  <a:xfrm>
                    <a:off x="941" y="1672"/>
                    <a:ext cx="12" cy="17"/>
                  </a:xfrm>
                  <a:custGeom>
                    <a:avLst/>
                    <a:gdLst>
                      <a:gd name="T0" fmla="*/ 4 w 17"/>
                      <a:gd name="T1" fmla="*/ 23 h 25"/>
                      <a:gd name="T2" fmla="*/ 16 w 17"/>
                      <a:gd name="T3" fmla="*/ 3 h 25"/>
                      <a:gd name="T4" fmla="*/ 13 w 17"/>
                      <a:gd name="T5" fmla="*/ 2 h 25"/>
                      <a:gd name="T6" fmla="*/ 1 w 17"/>
                      <a:gd name="T7" fmla="*/ 22 h 25"/>
                      <a:gd name="T8" fmla="*/ 4 w 17"/>
                      <a:gd name="T9" fmla="*/ 23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25">
                        <a:moveTo>
                          <a:pt x="4" y="23"/>
                        </a:moveTo>
                        <a:cubicBezTo>
                          <a:pt x="6" y="16"/>
                          <a:pt x="12" y="10"/>
                          <a:pt x="16" y="3"/>
                        </a:cubicBezTo>
                        <a:cubicBezTo>
                          <a:pt x="17" y="2"/>
                          <a:pt x="14" y="0"/>
                          <a:pt x="13" y="2"/>
                        </a:cubicBezTo>
                        <a:cubicBezTo>
                          <a:pt x="9" y="9"/>
                          <a:pt x="3" y="15"/>
                          <a:pt x="1" y="22"/>
                        </a:cubicBezTo>
                        <a:cubicBezTo>
                          <a:pt x="0" y="24"/>
                          <a:pt x="3" y="25"/>
                          <a:pt x="4" y="2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25" name="Freeform 315"/>
                  <p:cNvSpPr/>
                  <p:nvPr/>
                </p:nvSpPr>
                <p:spPr bwMode="auto">
                  <a:xfrm>
                    <a:off x="945" y="1675"/>
                    <a:ext cx="10" cy="10"/>
                  </a:xfrm>
                  <a:custGeom>
                    <a:avLst/>
                    <a:gdLst>
                      <a:gd name="T0" fmla="*/ 3 w 14"/>
                      <a:gd name="T1" fmla="*/ 14 h 15"/>
                      <a:gd name="T2" fmla="*/ 12 w 14"/>
                      <a:gd name="T3" fmla="*/ 3 h 15"/>
                      <a:gd name="T4" fmla="*/ 10 w 14"/>
                      <a:gd name="T5" fmla="*/ 1 h 15"/>
                      <a:gd name="T6" fmla="*/ 1 w 14"/>
                      <a:gd name="T7" fmla="*/ 12 h 15"/>
                      <a:gd name="T8" fmla="*/ 3 w 14"/>
                      <a:gd name="T9" fmla="*/ 14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5">
                        <a:moveTo>
                          <a:pt x="3" y="14"/>
                        </a:moveTo>
                        <a:cubicBezTo>
                          <a:pt x="6" y="10"/>
                          <a:pt x="9" y="6"/>
                          <a:pt x="12" y="3"/>
                        </a:cubicBezTo>
                        <a:cubicBezTo>
                          <a:pt x="14" y="2"/>
                          <a:pt x="12" y="0"/>
                          <a:pt x="10" y="1"/>
                        </a:cubicBezTo>
                        <a:cubicBezTo>
                          <a:pt x="7" y="4"/>
                          <a:pt x="4" y="8"/>
                          <a:pt x="1" y="12"/>
                        </a:cubicBezTo>
                        <a:cubicBezTo>
                          <a:pt x="0" y="13"/>
                          <a:pt x="2" y="15"/>
                          <a:pt x="3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26" name="Freeform 316"/>
                  <p:cNvSpPr/>
                  <p:nvPr/>
                </p:nvSpPr>
                <p:spPr bwMode="auto">
                  <a:xfrm>
                    <a:off x="947" y="1675"/>
                    <a:ext cx="10" cy="9"/>
                  </a:xfrm>
                  <a:custGeom>
                    <a:avLst/>
                    <a:gdLst>
                      <a:gd name="T0" fmla="*/ 4 w 14"/>
                      <a:gd name="T1" fmla="*/ 13 h 14"/>
                      <a:gd name="T2" fmla="*/ 13 w 14"/>
                      <a:gd name="T3" fmla="*/ 3 h 14"/>
                      <a:gd name="T4" fmla="*/ 10 w 14"/>
                      <a:gd name="T5" fmla="*/ 1 h 14"/>
                      <a:gd name="T6" fmla="*/ 2 w 14"/>
                      <a:gd name="T7" fmla="*/ 11 h 14"/>
                      <a:gd name="T8" fmla="*/ 4 w 14"/>
                      <a:gd name="T9" fmla="*/ 13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4">
                        <a:moveTo>
                          <a:pt x="4" y="13"/>
                        </a:moveTo>
                        <a:cubicBezTo>
                          <a:pt x="7" y="10"/>
                          <a:pt x="9" y="6"/>
                          <a:pt x="13" y="3"/>
                        </a:cubicBezTo>
                        <a:cubicBezTo>
                          <a:pt x="14" y="2"/>
                          <a:pt x="12" y="0"/>
                          <a:pt x="10" y="1"/>
                        </a:cubicBezTo>
                        <a:cubicBezTo>
                          <a:pt x="7" y="4"/>
                          <a:pt x="5" y="8"/>
                          <a:pt x="2" y="11"/>
                        </a:cubicBezTo>
                        <a:cubicBezTo>
                          <a:pt x="0" y="12"/>
                          <a:pt x="2" y="14"/>
                          <a:pt x="4" y="1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27" name="Freeform 317"/>
                  <p:cNvSpPr/>
                  <p:nvPr/>
                </p:nvSpPr>
                <p:spPr bwMode="auto">
                  <a:xfrm>
                    <a:off x="950" y="1677"/>
                    <a:ext cx="7" cy="8"/>
                  </a:xfrm>
                  <a:custGeom>
                    <a:avLst/>
                    <a:gdLst>
                      <a:gd name="T0" fmla="*/ 1 w 10"/>
                      <a:gd name="T1" fmla="*/ 10 h 11"/>
                      <a:gd name="T2" fmla="*/ 5 w 10"/>
                      <a:gd name="T3" fmla="*/ 8 h 11"/>
                      <a:gd name="T4" fmla="*/ 9 w 10"/>
                      <a:gd name="T5" fmla="*/ 3 h 11"/>
                      <a:gd name="T6" fmla="*/ 7 w 10"/>
                      <a:gd name="T7" fmla="*/ 2 h 11"/>
                      <a:gd name="T8" fmla="*/ 4 w 10"/>
                      <a:gd name="T9" fmla="*/ 5 h 11"/>
                      <a:gd name="T10" fmla="*/ 3 w 10"/>
                      <a:gd name="T11" fmla="*/ 6 h 11"/>
                      <a:gd name="T12" fmla="*/ 2 w 10"/>
                      <a:gd name="T13" fmla="*/ 7 h 11"/>
                      <a:gd name="T14" fmla="*/ 3 w 10"/>
                      <a:gd name="T15" fmla="*/ 7 h 11"/>
                      <a:gd name="T16" fmla="*/ 1 w 10"/>
                      <a:gd name="T17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0" h="11">
                        <a:moveTo>
                          <a:pt x="1" y="10"/>
                        </a:moveTo>
                        <a:cubicBezTo>
                          <a:pt x="3" y="11"/>
                          <a:pt x="4" y="9"/>
                          <a:pt x="5" y="8"/>
                        </a:cubicBezTo>
                        <a:cubicBezTo>
                          <a:pt x="7" y="7"/>
                          <a:pt x="8" y="5"/>
                          <a:pt x="9" y="3"/>
                        </a:cubicBezTo>
                        <a:cubicBezTo>
                          <a:pt x="10" y="2"/>
                          <a:pt x="8" y="0"/>
                          <a:pt x="7" y="2"/>
                        </a:cubicBezTo>
                        <a:cubicBezTo>
                          <a:pt x="6" y="3"/>
                          <a:pt x="5" y="4"/>
                          <a:pt x="4" y="5"/>
                        </a:cubicBezTo>
                        <a:cubicBezTo>
                          <a:pt x="4" y="5"/>
                          <a:pt x="3" y="6"/>
                          <a:pt x="3" y="6"/>
                        </a:cubicBezTo>
                        <a:cubicBezTo>
                          <a:pt x="2" y="7"/>
                          <a:pt x="2" y="7"/>
                          <a:pt x="2" y="7"/>
                        </a:cubicBezTo>
                        <a:cubicBezTo>
                          <a:pt x="1" y="8"/>
                          <a:pt x="2" y="7"/>
                          <a:pt x="3" y="7"/>
                        </a:cubicBezTo>
                        <a:cubicBezTo>
                          <a:pt x="1" y="6"/>
                          <a:pt x="0" y="9"/>
                          <a:pt x="1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28" name="Freeform 318"/>
                  <p:cNvSpPr/>
                  <p:nvPr/>
                </p:nvSpPr>
                <p:spPr bwMode="auto">
                  <a:xfrm>
                    <a:off x="950" y="1679"/>
                    <a:ext cx="8" cy="8"/>
                  </a:xfrm>
                  <a:custGeom>
                    <a:avLst/>
                    <a:gdLst>
                      <a:gd name="T0" fmla="*/ 4 w 12"/>
                      <a:gd name="T1" fmla="*/ 11 h 13"/>
                      <a:gd name="T2" fmla="*/ 11 w 12"/>
                      <a:gd name="T3" fmla="*/ 4 h 13"/>
                      <a:gd name="T4" fmla="*/ 8 w 12"/>
                      <a:gd name="T5" fmla="*/ 2 h 13"/>
                      <a:gd name="T6" fmla="*/ 1 w 12"/>
                      <a:gd name="T7" fmla="*/ 10 h 13"/>
                      <a:gd name="T8" fmla="*/ 4 w 12"/>
                      <a:gd name="T9" fmla="*/ 11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13">
                        <a:moveTo>
                          <a:pt x="4" y="11"/>
                        </a:moveTo>
                        <a:cubicBezTo>
                          <a:pt x="6" y="9"/>
                          <a:pt x="8" y="6"/>
                          <a:pt x="11" y="4"/>
                        </a:cubicBezTo>
                        <a:cubicBezTo>
                          <a:pt x="12" y="2"/>
                          <a:pt x="10" y="0"/>
                          <a:pt x="8" y="2"/>
                        </a:cubicBezTo>
                        <a:cubicBezTo>
                          <a:pt x="6" y="4"/>
                          <a:pt x="4" y="7"/>
                          <a:pt x="1" y="10"/>
                        </a:cubicBezTo>
                        <a:cubicBezTo>
                          <a:pt x="0" y="12"/>
                          <a:pt x="3" y="13"/>
                          <a:pt x="4" y="1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29" name="Freeform 319"/>
                  <p:cNvSpPr/>
                  <p:nvPr/>
                </p:nvSpPr>
                <p:spPr bwMode="auto">
                  <a:xfrm>
                    <a:off x="951" y="1681"/>
                    <a:ext cx="8" cy="8"/>
                  </a:xfrm>
                  <a:custGeom>
                    <a:avLst/>
                    <a:gdLst>
                      <a:gd name="T0" fmla="*/ 2 w 11"/>
                      <a:gd name="T1" fmla="*/ 10 h 11"/>
                      <a:gd name="T2" fmla="*/ 10 w 11"/>
                      <a:gd name="T3" fmla="*/ 3 h 11"/>
                      <a:gd name="T4" fmla="*/ 8 w 11"/>
                      <a:gd name="T5" fmla="*/ 1 h 11"/>
                      <a:gd name="T6" fmla="*/ 2 w 11"/>
                      <a:gd name="T7" fmla="*/ 7 h 11"/>
                      <a:gd name="T8" fmla="*/ 2 w 11"/>
                      <a:gd name="T9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1" h="11">
                        <a:moveTo>
                          <a:pt x="2" y="10"/>
                        </a:moveTo>
                        <a:cubicBezTo>
                          <a:pt x="6" y="9"/>
                          <a:pt x="8" y="6"/>
                          <a:pt x="10" y="3"/>
                        </a:cubicBezTo>
                        <a:cubicBezTo>
                          <a:pt x="11" y="2"/>
                          <a:pt x="9" y="0"/>
                          <a:pt x="8" y="1"/>
                        </a:cubicBezTo>
                        <a:cubicBezTo>
                          <a:pt x="6" y="3"/>
                          <a:pt x="4" y="6"/>
                          <a:pt x="2" y="7"/>
                        </a:cubicBezTo>
                        <a:cubicBezTo>
                          <a:pt x="0" y="8"/>
                          <a:pt x="1" y="11"/>
                          <a:pt x="2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30" name="Freeform 320"/>
                  <p:cNvSpPr/>
                  <p:nvPr/>
                </p:nvSpPr>
                <p:spPr bwMode="auto">
                  <a:xfrm>
                    <a:off x="953" y="1684"/>
                    <a:ext cx="6" cy="6"/>
                  </a:xfrm>
                  <a:custGeom>
                    <a:avLst/>
                    <a:gdLst>
                      <a:gd name="T0" fmla="*/ 3 w 8"/>
                      <a:gd name="T1" fmla="*/ 8 h 9"/>
                      <a:gd name="T2" fmla="*/ 7 w 8"/>
                      <a:gd name="T3" fmla="*/ 3 h 9"/>
                      <a:gd name="T4" fmla="*/ 5 w 8"/>
                      <a:gd name="T5" fmla="*/ 2 h 9"/>
                      <a:gd name="T6" fmla="*/ 1 w 8"/>
                      <a:gd name="T7" fmla="*/ 6 h 9"/>
                      <a:gd name="T8" fmla="*/ 3 w 8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9">
                        <a:moveTo>
                          <a:pt x="3" y="8"/>
                        </a:moveTo>
                        <a:cubicBezTo>
                          <a:pt x="5" y="6"/>
                          <a:pt x="6" y="5"/>
                          <a:pt x="7" y="3"/>
                        </a:cubicBezTo>
                        <a:cubicBezTo>
                          <a:pt x="8" y="2"/>
                          <a:pt x="6" y="0"/>
                          <a:pt x="5" y="2"/>
                        </a:cubicBezTo>
                        <a:cubicBezTo>
                          <a:pt x="4" y="3"/>
                          <a:pt x="2" y="4"/>
                          <a:pt x="1" y="6"/>
                        </a:cubicBezTo>
                        <a:cubicBezTo>
                          <a:pt x="0" y="7"/>
                          <a:pt x="2" y="9"/>
                          <a:pt x="3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31" name="Freeform 321"/>
                  <p:cNvSpPr/>
                  <p:nvPr/>
                </p:nvSpPr>
                <p:spPr bwMode="auto">
                  <a:xfrm>
                    <a:off x="953" y="1687"/>
                    <a:ext cx="6" cy="6"/>
                  </a:xfrm>
                  <a:custGeom>
                    <a:avLst/>
                    <a:gdLst>
                      <a:gd name="T0" fmla="*/ 3 w 9"/>
                      <a:gd name="T1" fmla="*/ 8 h 9"/>
                      <a:gd name="T2" fmla="*/ 7 w 9"/>
                      <a:gd name="T3" fmla="*/ 3 h 9"/>
                      <a:gd name="T4" fmla="*/ 5 w 9"/>
                      <a:gd name="T5" fmla="*/ 1 h 9"/>
                      <a:gd name="T6" fmla="*/ 1 w 9"/>
                      <a:gd name="T7" fmla="*/ 5 h 9"/>
                      <a:gd name="T8" fmla="*/ 3 w 9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9">
                        <a:moveTo>
                          <a:pt x="3" y="8"/>
                        </a:moveTo>
                        <a:cubicBezTo>
                          <a:pt x="5" y="7"/>
                          <a:pt x="6" y="5"/>
                          <a:pt x="7" y="3"/>
                        </a:cubicBezTo>
                        <a:cubicBezTo>
                          <a:pt x="9" y="2"/>
                          <a:pt x="6" y="0"/>
                          <a:pt x="5" y="1"/>
                        </a:cubicBezTo>
                        <a:cubicBezTo>
                          <a:pt x="4" y="3"/>
                          <a:pt x="3" y="4"/>
                          <a:pt x="1" y="5"/>
                        </a:cubicBezTo>
                        <a:cubicBezTo>
                          <a:pt x="0" y="6"/>
                          <a:pt x="1" y="9"/>
                          <a:pt x="3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32" name="Freeform 322"/>
                  <p:cNvSpPr/>
                  <p:nvPr/>
                </p:nvSpPr>
                <p:spPr bwMode="auto">
                  <a:xfrm>
                    <a:off x="953" y="1689"/>
                    <a:ext cx="6" cy="6"/>
                  </a:xfrm>
                  <a:custGeom>
                    <a:avLst/>
                    <a:gdLst>
                      <a:gd name="T0" fmla="*/ 4 w 10"/>
                      <a:gd name="T1" fmla="*/ 8 h 9"/>
                      <a:gd name="T2" fmla="*/ 8 w 10"/>
                      <a:gd name="T3" fmla="*/ 3 h 9"/>
                      <a:gd name="T4" fmla="*/ 6 w 10"/>
                      <a:gd name="T5" fmla="*/ 1 h 9"/>
                      <a:gd name="T6" fmla="*/ 2 w 10"/>
                      <a:gd name="T7" fmla="*/ 6 h 9"/>
                      <a:gd name="T8" fmla="*/ 4 w 10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9">
                        <a:moveTo>
                          <a:pt x="4" y="8"/>
                        </a:moveTo>
                        <a:cubicBezTo>
                          <a:pt x="5" y="7"/>
                          <a:pt x="7" y="5"/>
                          <a:pt x="8" y="3"/>
                        </a:cubicBezTo>
                        <a:cubicBezTo>
                          <a:pt x="10" y="2"/>
                          <a:pt x="8" y="0"/>
                          <a:pt x="6" y="1"/>
                        </a:cubicBezTo>
                        <a:cubicBezTo>
                          <a:pt x="5" y="3"/>
                          <a:pt x="3" y="5"/>
                          <a:pt x="2" y="6"/>
                        </a:cubicBezTo>
                        <a:cubicBezTo>
                          <a:pt x="0" y="7"/>
                          <a:pt x="2" y="9"/>
                          <a:pt x="4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33" name="Freeform 323"/>
                  <p:cNvSpPr/>
                  <p:nvPr/>
                </p:nvSpPr>
                <p:spPr bwMode="auto">
                  <a:xfrm>
                    <a:off x="953" y="1693"/>
                    <a:ext cx="4" cy="5"/>
                  </a:xfrm>
                  <a:custGeom>
                    <a:avLst/>
                    <a:gdLst>
                      <a:gd name="T0" fmla="*/ 4 w 7"/>
                      <a:gd name="T1" fmla="*/ 6 h 8"/>
                      <a:gd name="T2" fmla="*/ 6 w 7"/>
                      <a:gd name="T3" fmla="*/ 3 h 8"/>
                      <a:gd name="T4" fmla="*/ 4 w 7"/>
                      <a:gd name="T5" fmla="*/ 2 h 8"/>
                      <a:gd name="T6" fmla="*/ 2 w 7"/>
                      <a:gd name="T7" fmla="*/ 4 h 8"/>
                      <a:gd name="T8" fmla="*/ 4 w 7"/>
                      <a:gd name="T9" fmla="*/ 6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8">
                        <a:moveTo>
                          <a:pt x="4" y="6"/>
                        </a:moveTo>
                        <a:cubicBezTo>
                          <a:pt x="5" y="5"/>
                          <a:pt x="6" y="4"/>
                          <a:pt x="6" y="3"/>
                        </a:cubicBezTo>
                        <a:cubicBezTo>
                          <a:pt x="7" y="2"/>
                          <a:pt x="5" y="0"/>
                          <a:pt x="4" y="2"/>
                        </a:cubicBezTo>
                        <a:cubicBezTo>
                          <a:pt x="3" y="3"/>
                          <a:pt x="2" y="4"/>
                          <a:pt x="2" y="4"/>
                        </a:cubicBezTo>
                        <a:cubicBezTo>
                          <a:pt x="0" y="6"/>
                          <a:pt x="2" y="8"/>
                          <a:pt x="4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34" name="Freeform 324"/>
                  <p:cNvSpPr/>
                  <p:nvPr/>
                </p:nvSpPr>
                <p:spPr bwMode="auto">
                  <a:xfrm>
                    <a:off x="937" y="1687"/>
                    <a:ext cx="6" cy="6"/>
                  </a:xfrm>
                  <a:custGeom>
                    <a:avLst/>
                    <a:gdLst>
                      <a:gd name="T0" fmla="*/ 4 w 8"/>
                      <a:gd name="T1" fmla="*/ 6 h 8"/>
                      <a:gd name="T2" fmla="*/ 7 w 8"/>
                      <a:gd name="T3" fmla="*/ 3 h 8"/>
                      <a:gd name="T4" fmla="*/ 5 w 8"/>
                      <a:gd name="T5" fmla="*/ 1 h 8"/>
                      <a:gd name="T6" fmla="*/ 2 w 8"/>
                      <a:gd name="T7" fmla="*/ 4 h 8"/>
                      <a:gd name="T8" fmla="*/ 4 w 8"/>
                      <a:gd name="T9" fmla="*/ 6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8">
                        <a:moveTo>
                          <a:pt x="4" y="6"/>
                        </a:moveTo>
                        <a:cubicBezTo>
                          <a:pt x="5" y="5"/>
                          <a:pt x="6" y="4"/>
                          <a:pt x="7" y="3"/>
                        </a:cubicBezTo>
                        <a:cubicBezTo>
                          <a:pt x="8" y="2"/>
                          <a:pt x="6" y="0"/>
                          <a:pt x="5" y="1"/>
                        </a:cubicBezTo>
                        <a:cubicBezTo>
                          <a:pt x="4" y="2"/>
                          <a:pt x="3" y="3"/>
                          <a:pt x="2" y="4"/>
                        </a:cubicBezTo>
                        <a:cubicBezTo>
                          <a:pt x="0" y="6"/>
                          <a:pt x="3" y="8"/>
                          <a:pt x="4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35" name="Freeform 325"/>
                  <p:cNvSpPr/>
                  <p:nvPr/>
                </p:nvSpPr>
                <p:spPr bwMode="auto">
                  <a:xfrm>
                    <a:off x="937" y="1689"/>
                    <a:ext cx="6" cy="8"/>
                  </a:xfrm>
                  <a:custGeom>
                    <a:avLst/>
                    <a:gdLst>
                      <a:gd name="T0" fmla="*/ 3 w 9"/>
                      <a:gd name="T1" fmla="*/ 9 h 11"/>
                      <a:gd name="T2" fmla="*/ 8 w 9"/>
                      <a:gd name="T3" fmla="*/ 3 h 11"/>
                      <a:gd name="T4" fmla="*/ 6 w 9"/>
                      <a:gd name="T5" fmla="*/ 1 h 11"/>
                      <a:gd name="T6" fmla="*/ 1 w 9"/>
                      <a:gd name="T7" fmla="*/ 8 h 11"/>
                      <a:gd name="T8" fmla="*/ 3 w 9"/>
                      <a:gd name="T9" fmla="*/ 9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11">
                        <a:moveTo>
                          <a:pt x="3" y="9"/>
                        </a:moveTo>
                        <a:cubicBezTo>
                          <a:pt x="5" y="7"/>
                          <a:pt x="7" y="5"/>
                          <a:pt x="8" y="3"/>
                        </a:cubicBezTo>
                        <a:cubicBezTo>
                          <a:pt x="9" y="1"/>
                          <a:pt x="7" y="0"/>
                          <a:pt x="6" y="1"/>
                        </a:cubicBezTo>
                        <a:cubicBezTo>
                          <a:pt x="4" y="4"/>
                          <a:pt x="2" y="5"/>
                          <a:pt x="1" y="8"/>
                        </a:cubicBezTo>
                        <a:cubicBezTo>
                          <a:pt x="0" y="9"/>
                          <a:pt x="2" y="11"/>
                          <a:pt x="3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36" name="Freeform 326"/>
                  <p:cNvSpPr/>
                  <p:nvPr/>
                </p:nvSpPr>
                <p:spPr bwMode="auto">
                  <a:xfrm>
                    <a:off x="937" y="1689"/>
                    <a:ext cx="8" cy="9"/>
                  </a:xfrm>
                  <a:custGeom>
                    <a:avLst/>
                    <a:gdLst>
                      <a:gd name="T0" fmla="*/ 3 w 11"/>
                      <a:gd name="T1" fmla="*/ 11 h 13"/>
                      <a:gd name="T2" fmla="*/ 10 w 11"/>
                      <a:gd name="T3" fmla="*/ 3 h 13"/>
                      <a:gd name="T4" fmla="*/ 7 w 11"/>
                      <a:gd name="T5" fmla="*/ 2 h 13"/>
                      <a:gd name="T6" fmla="*/ 1 w 11"/>
                      <a:gd name="T7" fmla="*/ 9 h 13"/>
                      <a:gd name="T8" fmla="*/ 3 w 11"/>
                      <a:gd name="T9" fmla="*/ 11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1" h="13">
                        <a:moveTo>
                          <a:pt x="3" y="11"/>
                        </a:moveTo>
                        <a:cubicBezTo>
                          <a:pt x="6" y="9"/>
                          <a:pt x="8" y="6"/>
                          <a:pt x="10" y="3"/>
                        </a:cubicBezTo>
                        <a:cubicBezTo>
                          <a:pt x="11" y="2"/>
                          <a:pt x="8" y="0"/>
                          <a:pt x="7" y="2"/>
                        </a:cubicBezTo>
                        <a:cubicBezTo>
                          <a:pt x="6" y="5"/>
                          <a:pt x="3" y="7"/>
                          <a:pt x="1" y="9"/>
                        </a:cubicBezTo>
                        <a:cubicBezTo>
                          <a:pt x="0" y="11"/>
                          <a:pt x="2" y="13"/>
                          <a:pt x="3" y="1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37" name="Freeform 327"/>
                  <p:cNvSpPr/>
                  <p:nvPr/>
                </p:nvSpPr>
                <p:spPr bwMode="auto">
                  <a:xfrm>
                    <a:off x="938" y="1693"/>
                    <a:ext cx="5" cy="6"/>
                  </a:xfrm>
                  <a:custGeom>
                    <a:avLst/>
                    <a:gdLst>
                      <a:gd name="T0" fmla="*/ 4 w 7"/>
                      <a:gd name="T1" fmla="*/ 7 h 8"/>
                      <a:gd name="T2" fmla="*/ 6 w 7"/>
                      <a:gd name="T3" fmla="*/ 3 h 8"/>
                      <a:gd name="T4" fmla="*/ 4 w 7"/>
                      <a:gd name="T5" fmla="*/ 1 h 8"/>
                      <a:gd name="T6" fmla="*/ 1 w 7"/>
                      <a:gd name="T7" fmla="*/ 5 h 8"/>
                      <a:gd name="T8" fmla="*/ 4 w 7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8">
                        <a:moveTo>
                          <a:pt x="4" y="7"/>
                        </a:moveTo>
                        <a:cubicBezTo>
                          <a:pt x="4" y="5"/>
                          <a:pt x="5" y="4"/>
                          <a:pt x="6" y="3"/>
                        </a:cubicBezTo>
                        <a:cubicBezTo>
                          <a:pt x="7" y="2"/>
                          <a:pt x="5" y="0"/>
                          <a:pt x="4" y="1"/>
                        </a:cubicBezTo>
                        <a:cubicBezTo>
                          <a:pt x="3" y="3"/>
                          <a:pt x="2" y="4"/>
                          <a:pt x="1" y="5"/>
                        </a:cubicBezTo>
                        <a:cubicBezTo>
                          <a:pt x="0" y="7"/>
                          <a:pt x="3" y="8"/>
                          <a:pt x="4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38" name="Freeform 328"/>
                  <p:cNvSpPr/>
                  <p:nvPr/>
                </p:nvSpPr>
                <p:spPr bwMode="auto">
                  <a:xfrm>
                    <a:off x="940" y="1685"/>
                    <a:ext cx="4" cy="5"/>
                  </a:xfrm>
                  <a:custGeom>
                    <a:avLst/>
                    <a:gdLst>
                      <a:gd name="T0" fmla="*/ 3 w 6"/>
                      <a:gd name="T1" fmla="*/ 5 h 7"/>
                      <a:gd name="T2" fmla="*/ 4 w 6"/>
                      <a:gd name="T3" fmla="*/ 4 h 7"/>
                      <a:gd name="T4" fmla="*/ 2 w 6"/>
                      <a:gd name="T5" fmla="*/ 2 h 7"/>
                      <a:gd name="T6" fmla="*/ 1 w 6"/>
                      <a:gd name="T7" fmla="*/ 4 h 7"/>
                      <a:gd name="T8" fmla="*/ 3 w 6"/>
                      <a:gd name="T9" fmla="*/ 5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7">
                        <a:moveTo>
                          <a:pt x="3" y="5"/>
                        </a:moveTo>
                        <a:cubicBezTo>
                          <a:pt x="4" y="5"/>
                          <a:pt x="4" y="4"/>
                          <a:pt x="4" y="4"/>
                        </a:cubicBezTo>
                        <a:cubicBezTo>
                          <a:pt x="6" y="2"/>
                          <a:pt x="4" y="0"/>
                          <a:pt x="2" y="2"/>
                        </a:cubicBezTo>
                        <a:cubicBezTo>
                          <a:pt x="2" y="2"/>
                          <a:pt x="1" y="3"/>
                          <a:pt x="1" y="4"/>
                        </a:cubicBezTo>
                        <a:cubicBezTo>
                          <a:pt x="0" y="5"/>
                          <a:pt x="2" y="7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39" name="Freeform 329"/>
                  <p:cNvSpPr/>
                  <p:nvPr/>
                </p:nvSpPr>
                <p:spPr bwMode="auto">
                  <a:xfrm>
                    <a:off x="940" y="1691"/>
                    <a:ext cx="5" cy="5"/>
                  </a:xfrm>
                  <a:custGeom>
                    <a:avLst/>
                    <a:gdLst>
                      <a:gd name="T0" fmla="*/ 2 w 8"/>
                      <a:gd name="T1" fmla="*/ 6 h 7"/>
                      <a:gd name="T2" fmla="*/ 7 w 8"/>
                      <a:gd name="T3" fmla="*/ 3 h 7"/>
                      <a:gd name="T4" fmla="*/ 4 w 8"/>
                      <a:gd name="T5" fmla="*/ 2 h 7"/>
                      <a:gd name="T6" fmla="*/ 1 w 8"/>
                      <a:gd name="T7" fmla="*/ 4 h 7"/>
                      <a:gd name="T8" fmla="*/ 2 w 8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7">
                        <a:moveTo>
                          <a:pt x="2" y="6"/>
                        </a:moveTo>
                        <a:cubicBezTo>
                          <a:pt x="4" y="6"/>
                          <a:pt x="6" y="5"/>
                          <a:pt x="7" y="3"/>
                        </a:cubicBezTo>
                        <a:cubicBezTo>
                          <a:pt x="8" y="2"/>
                          <a:pt x="5" y="0"/>
                          <a:pt x="4" y="2"/>
                        </a:cubicBezTo>
                        <a:cubicBezTo>
                          <a:pt x="3" y="3"/>
                          <a:pt x="3" y="3"/>
                          <a:pt x="1" y="4"/>
                        </a:cubicBezTo>
                        <a:cubicBezTo>
                          <a:pt x="0" y="4"/>
                          <a:pt x="0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40" name="Freeform 330"/>
                  <p:cNvSpPr/>
                  <p:nvPr/>
                </p:nvSpPr>
                <p:spPr bwMode="auto">
                  <a:xfrm>
                    <a:off x="941" y="1693"/>
                    <a:ext cx="4" cy="5"/>
                  </a:xfrm>
                  <a:custGeom>
                    <a:avLst/>
                    <a:gdLst>
                      <a:gd name="T0" fmla="*/ 4 w 7"/>
                      <a:gd name="T1" fmla="*/ 7 h 8"/>
                      <a:gd name="T2" fmla="*/ 6 w 7"/>
                      <a:gd name="T3" fmla="*/ 3 h 8"/>
                      <a:gd name="T4" fmla="*/ 4 w 7"/>
                      <a:gd name="T5" fmla="*/ 1 h 8"/>
                      <a:gd name="T6" fmla="*/ 1 w 7"/>
                      <a:gd name="T7" fmla="*/ 5 h 8"/>
                      <a:gd name="T8" fmla="*/ 4 w 7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8">
                        <a:moveTo>
                          <a:pt x="4" y="7"/>
                        </a:moveTo>
                        <a:cubicBezTo>
                          <a:pt x="5" y="5"/>
                          <a:pt x="6" y="4"/>
                          <a:pt x="6" y="3"/>
                        </a:cubicBezTo>
                        <a:cubicBezTo>
                          <a:pt x="7" y="1"/>
                          <a:pt x="5" y="0"/>
                          <a:pt x="4" y="1"/>
                        </a:cubicBezTo>
                        <a:cubicBezTo>
                          <a:pt x="3" y="3"/>
                          <a:pt x="2" y="4"/>
                          <a:pt x="1" y="5"/>
                        </a:cubicBezTo>
                        <a:cubicBezTo>
                          <a:pt x="0" y="7"/>
                          <a:pt x="3" y="8"/>
                          <a:pt x="4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41" name="Freeform 331"/>
                  <p:cNvSpPr/>
                  <p:nvPr/>
                </p:nvSpPr>
                <p:spPr bwMode="auto">
                  <a:xfrm>
                    <a:off x="787" y="1279"/>
                    <a:ext cx="41" cy="39"/>
                  </a:xfrm>
                  <a:custGeom>
                    <a:avLst/>
                    <a:gdLst>
                      <a:gd name="T0" fmla="*/ 39 w 61"/>
                      <a:gd name="T1" fmla="*/ 8 h 58"/>
                      <a:gd name="T2" fmla="*/ 5 w 61"/>
                      <a:gd name="T3" fmla="*/ 20 h 58"/>
                      <a:gd name="T4" fmla="*/ 22 w 61"/>
                      <a:gd name="T5" fmla="*/ 53 h 58"/>
                      <a:gd name="T6" fmla="*/ 33 w 61"/>
                      <a:gd name="T7" fmla="*/ 8 h 58"/>
                      <a:gd name="T8" fmla="*/ 33 w 61"/>
                      <a:gd name="T9" fmla="*/ 11 h 58"/>
                      <a:gd name="T10" fmla="*/ 46 w 61"/>
                      <a:gd name="T11" fmla="*/ 29 h 58"/>
                      <a:gd name="T12" fmla="*/ 25 w 61"/>
                      <a:gd name="T13" fmla="*/ 50 h 58"/>
                      <a:gd name="T14" fmla="*/ 7 w 61"/>
                      <a:gd name="T15" fmla="*/ 23 h 58"/>
                      <a:gd name="T16" fmla="*/ 38 w 61"/>
                      <a:gd name="T17" fmla="*/ 10 h 58"/>
                      <a:gd name="T18" fmla="*/ 39 w 61"/>
                      <a:gd name="T19" fmla="*/ 8 h 5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61" h="58">
                        <a:moveTo>
                          <a:pt x="39" y="8"/>
                        </a:moveTo>
                        <a:cubicBezTo>
                          <a:pt x="27" y="0"/>
                          <a:pt x="10" y="7"/>
                          <a:pt x="5" y="20"/>
                        </a:cubicBezTo>
                        <a:cubicBezTo>
                          <a:pt x="0" y="34"/>
                          <a:pt x="8" y="50"/>
                          <a:pt x="22" y="53"/>
                        </a:cubicBezTo>
                        <a:cubicBezTo>
                          <a:pt x="48" y="58"/>
                          <a:pt x="61" y="9"/>
                          <a:pt x="33" y="8"/>
                        </a:cubicBezTo>
                        <a:cubicBezTo>
                          <a:pt x="31" y="8"/>
                          <a:pt x="31" y="11"/>
                          <a:pt x="33" y="11"/>
                        </a:cubicBezTo>
                        <a:cubicBezTo>
                          <a:pt x="43" y="11"/>
                          <a:pt x="46" y="20"/>
                          <a:pt x="46" y="29"/>
                        </a:cubicBezTo>
                        <a:cubicBezTo>
                          <a:pt x="46" y="40"/>
                          <a:pt x="36" y="50"/>
                          <a:pt x="25" y="50"/>
                        </a:cubicBezTo>
                        <a:cubicBezTo>
                          <a:pt x="11" y="51"/>
                          <a:pt x="4" y="34"/>
                          <a:pt x="7" y="23"/>
                        </a:cubicBezTo>
                        <a:cubicBezTo>
                          <a:pt x="11" y="11"/>
                          <a:pt x="27" y="3"/>
                          <a:pt x="38" y="10"/>
                        </a:cubicBezTo>
                        <a:cubicBezTo>
                          <a:pt x="39" y="11"/>
                          <a:pt x="41" y="9"/>
                          <a:pt x="39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42" name="Freeform 332"/>
                  <p:cNvSpPr/>
                  <p:nvPr/>
                </p:nvSpPr>
                <p:spPr bwMode="auto">
                  <a:xfrm>
                    <a:off x="803" y="1286"/>
                    <a:ext cx="12" cy="14"/>
                  </a:xfrm>
                  <a:custGeom>
                    <a:avLst/>
                    <a:gdLst>
                      <a:gd name="T0" fmla="*/ 4 w 18"/>
                      <a:gd name="T1" fmla="*/ 3 h 21"/>
                      <a:gd name="T2" fmla="*/ 4 w 18"/>
                      <a:gd name="T3" fmla="*/ 2 h 21"/>
                      <a:gd name="T4" fmla="*/ 1 w 18"/>
                      <a:gd name="T5" fmla="*/ 2 h 21"/>
                      <a:gd name="T6" fmla="*/ 0 w 18"/>
                      <a:gd name="T7" fmla="*/ 20 h 21"/>
                      <a:gd name="T8" fmla="*/ 2 w 18"/>
                      <a:gd name="T9" fmla="*/ 21 h 21"/>
                      <a:gd name="T10" fmla="*/ 16 w 18"/>
                      <a:gd name="T11" fmla="*/ 20 h 21"/>
                      <a:gd name="T12" fmla="*/ 16 w 18"/>
                      <a:gd name="T13" fmla="*/ 17 h 21"/>
                      <a:gd name="T14" fmla="*/ 1 w 18"/>
                      <a:gd name="T15" fmla="*/ 19 h 21"/>
                      <a:gd name="T16" fmla="*/ 3 w 18"/>
                      <a:gd name="T17" fmla="*/ 20 h 21"/>
                      <a:gd name="T18" fmla="*/ 4 w 18"/>
                      <a:gd name="T19" fmla="*/ 2 h 21"/>
                      <a:gd name="T20" fmla="*/ 1 w 18"/>
                      <a:gd name="T21" fmla="*/ 2 h 21"/>
                      <a:gd name="T22" fmla="*/ 1 w 18"/>
                      <a:gd name="T23" fmla="*/ 3 h 21"/>
                      <a:gd name="T24" fmla="*/ 4 w 18"/>
                      <a:gd name="T25" fmla="*/ 3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18" h="21">
                        <a:moveTo>
                          <a:pt x="4" y="3"/>
                        </a:moveTo>
                        <a:cubicBezTo>
                          <a:pt x="4" y="3"/>
                          <a:pt x="4" y="2"/>
                          <a:pt x="4" y="2"/>
                        </a:cubicBezTo>
                        <a:cubicBezTo>
                          <a:pt x="3" y="2"/>
                          <a:pt x="2" y="2"/>
                          <a:pt x="1" y="2"/>
                        </a:cubicBezTo>
                        <a:cubicBezTo>
                          <a:pt x="1" y="8"/>
                          <a:pt x="0" y="14"/>
                          <a:pt x="0" y="20"/>
                        </a:cubicBezTo>
                        <a:cubicBezTo>
                          <a:pt x="0" y="21"/>
                          <a:pt x="1" y="21"/>
                          <a:pt x="2" y="21"/>
                        </a:cubicBezTo>
                        <a:cubicBezTo>
                          <a:pt x="6" y="20"/>
                          <a:pt x="11" y="20"/>
                          <a:pt x="16" y="20"/>
                        </a:cubicBezTo>
                        <a:cubicBezTo>
                          <a:pt x="18" y="20"/>
                          <a:pt x="18" y="17"/>
                          <a:pt x="16" y="17"/>
                        </a:cubicBezTo>
                        <a:cubicBezTo>
                          <a:pt x="11" y="17"/>
                          <a:pt x="6" y="17"/>
                          <a:pt x="1" y="19"/>
                        </a:cubicBezTo>
                        <a:cubicBezTo>
                          <a:pt x="2" y="19"/>
                          <a:pt x="2" y="19"/>
                          <a:pt x="3" y="20"/>
                        </a:cubicBezTo>
                        <a:cubicBezTo>
                          <a:pt x="3" y="14"/>
                          <a:pt x="4" y="8"/>
                          <a:pt x="4" y="2"/>
                        </a:cubicBezTo>
                        <a:cubicBezTo>
                          <a:pt x="4" y="0"/>
                          <a:pt x="1" y="0"/>
                          <a:pt x="1" y="2"/>
                        </a:cubicBezTo>
                        <a:cubicBezTo>
                          <a:pt x="1" y="2"/>
                          <a:pt x="1" y="3"/>
                          <a:pt x="1" y="3"/>
                        </a:cubicBezTo>
                        <a:cubicBezTo>
                          <a:pt x="1" y="5"/>
                          <a:pt x="4" y="5"/>
                          <a:pt x="4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43" name="Freeform 333"/>
                  <p:cNvSpPr/>
                  <p:nvPr/>
                </p:nvSpPr>
                <p:spPr bwMode="auto">
                  <a:xfrm>
                    <a:off x="515" y="1470"/>
                    <a:ext cx="28" cy="40"/>
                  </a:xfrm>
                  <a:custGeom>
                    <a:avLst/>
                    <a:gdLst>
                      <a:gd name="T0" fmla="*/ 6 w 42"/>
                      <a:gd name="T1" fmla="*/ 7 h 60"/>
                      <a:gd name="T2" fmla="*/ 6 w 42"/>
                      <a:gd name="T3" fmla="*/ 5 h 60"/>
                      <a:gd name="T4" fmla="*/ 3 w 42"/>
                      <a:gd name="T5" fmla="*/ 4 h 60"/>
                      <a:gd name="T6" fmla="*/ 4 w 42"/>
                      <a:gd name="T7" fmla="*/ 58 h 60"/>
                      <a:gd name="T8" fmla="*/ 6 w 42"/>
                      <a:gd name="T9" fmla="*/ 59 h 60"/>
                      <a:gd name="T10" fmla="*/ 36 w 42"/>
                      <a:gd name="T11" fmla="*/ 60 h 60"/>
                      <a:gd name="T12" fmla="*/ 38 w 42"/>
                      <a:gd name="T13" fmla="*/ 59 h 60"/>
                      <a:gd name="T14" fmla="*/ 38 w 42"/>
                      <a:gd name="T15" fmla="*/ 5 h 60"/>
                      <a:gd name="T16" fmla="*/ 34 w 42"/>
                      <a:gd name="T17" fmla="*/ 0 h 60"/>
                      <a:gd name="T18" fmla="*/ 3 w 42"/>
                      <a:gd name="T19" fmla="*/ 3 h 60"/>
                      <a:gd name="T20" fmla="*/ 2 w 42"/>
                      <a:gd name="T21" fmla="*/ 6 h 60"/>
                      <a:gd name="T22" fmla="*/ 32 w 42"/>
                      <a:gd name="T23" fmla="*/ 3 h 60"/>
                      <a:gd name="T24" fmla="*/ 36 w 42"/>
                      <a:gd name="T25" fmla="*/ 43 h 60"/>
                      <a:gd name="T26" fmla="*/ 28 w 42"/>
                      <a:gd name="T27" fmla="*/ 57 h 60"/>
                      <a:gd name="T28" fmla="*/ 7 w 42"/>
                      <a:gd name="T29" fmla="*/ 49 h 60"/>
                      <a:gd name="T30" fmla="*/ 6 w 42"/>
                      <a:gd name="T31" fmla="*/ 4 h 60"/>
                      <a:gd name="T32" fmla="*/ 3 w 42"/>
                      <a:gd name="T33" fmla="*/ 4 h 60"/>
                      <a:gd name="T34" fmla="*/ 3 w 42"/>
                      <a:gd name="T35" fmla="*/ 6 h 60"/>
                      <a:gd name="T36" fmla="*/ 6 w 42"/>
                      <a:gd name="T37" fmla="*/ 7 h 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42" h="60">
                        <a:moveTo>
                          <a:pt x="6" y="7"/>
                        </a:moveTo>
                        <a:cubicBezTo>
                          <a:pt x="6" y="6"/>
                          <a:pt x="6" y="5"/>
                          <a:pt x="6" y="5"/>
                        </a:cubicBezTo>
                        <a:cubicBezTo>
                          <a:pt x="5" y="4"/>
                          <a:pt x="4" y="4"/>
                          <a:pt x="3" y="4"/>
                        </a:cubicBezTo>
                        <a:cubicBezTo>
                          <a:pt x="3" y="22"/>
                          <a:pt x="4" y="40"/>
                          <a:pt x="4" y="58"/>
                        </a:cubicBezTo>
                        <a:cubicBezTo>
                          <a:pt x="4" y="59"/>
                          <a:pt x="5" y="59"/>
                          <a:pt x="6" y="59"/>
                        </a:cubicBezTo>
                        <a:cubicBezTo>
                          <a:pt x="16" y="60"/>
                          <a:pt x="26" y="60"/>
                          <a:pt x="36" y="60"/>
                        </a:cubicBezTo>
                        <a:cubicBezTo>
                          <a:pt x="37" y="60"/>
                          <a:pt x="38" y="59"/>
                          <a:pt x="38" y="59"/>
                        </a:cubicBezTo>
                        <a:cubicBezTo>
                          <a:pt x="38" y="41"/>
                          <a:pt x="42" y="22"/>
                          <a:pt x="38" y="5"/>
                        </a:cubicBezTo>
                        <a:cubicBezTo>
                          <a:pt x="38" y="3"/>
                          <a:pt x="36" y="0"/>
                          <a:pt x="34" y="0"/>
                        </a:cubicBezTo>
                        <a:cubicBezTo>
                          <a:pt x="24" y="0"/>
                          <a:pt x="13" y="5"/>
                          <a:pt x="3" y="3"/>
                        </a:cubicBezTo>
                        <a:cubicBezTo>
                          <a:pt x="1" y="3"/>
                          <a:pt x="0" y="5"/>
                          <a:pt x="2" y="6"/>
                        </a:cubicBezTo>
                        <a:cubicBezTo>
                          <a:pt x="11" y="8"/>
                          <a:pt x="23" y="5"/>
                          <a:pt x="32" y="3"/>
                        </a:cubicBezTo>
                        <a:cubicBezTo>
                          <a:pt x="39" y="2"/>
                          <a:pt x="36" y="38"/>
                          <a:pt x="36" y="43"/>
                        </a:cubicBezTo>
                        <a:cubicBezTo>
                          <a:pt x="35" y="50"/>
                          <a:pt x="37" y="57"/>
                          <a:pt x="28" y="57"/>
                        </a:cubicBezTo>
                        <a:cubicBezTo>
                          <a:pt x="20" y="57"/>
                          <a:pt x="7" y="60"/>
                          <a:pt x="7" y="49"/>
                        </a:cubicBezTo>
                        <a:cubicBezTo>
                          <a:pt x="7" y="34"/>
                          <a:pt x="6" y="19"/>
                          <a:pt x="6" y="4"/>
                        </a:cubicBezTo>
                        <a:cubicBezTo>
                          <a:pt x="6" y="3"/>
                          <a:pt x="3" y="2"/>
                          <a:pt x="3" y="4"/>
                        </a:cubicBezTo>
                        <a:cubicBezTo>
                          <a:pt x="3" y="5"/>
                          <a:pt x="3" y="5"/>
                          <a:pt x="3" y="6"/>
                        </a:cubicBezTo>
                        <a:cubicBezTo>
                          <a:pt x="2" y="8"/>
                          <a:pt x="5" y="9"/>
                          <a:pt x="6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44" name="Freeform 334"/>
                  <p:cNvSpPr/>
                  <p:nvPr/>
                </p:nvSpPr>
                <p:spPr bwMode="auto">
                  <a:xfrm>
                    <a:off x="518" y="1473"/>
                    <a:ext cx="22" cy="32"/>
                  </a:xfrm>
                  <a:custGeom>
                    <a:avLst/>
                    <a:gdLst>
                      <a:gd name="T0" fmla="*/ 4 w 33"/>
                      <a:gd name="T1" fmla="*/ 3 h 48"/>
                      <a:gd name="T2" fmla="*/ 4 w 33"/>
                      <a:gd name="T3" fmla="*/ 2 h 48"/>
                      <a:gd name="T4" fmla="*/ 1 w 33"/>
                      <a:gd name="T5" fmla="*/ 2 h 48"/>
                      <a:gd name="T6" fmla="*/ 1 w 33"/>
                      <a:gd name="T7" fmla="*/ 46 h 48"/>
                      <a:gd name="T8" fmla="*/ 2 w 33"/>
                      <a:gd name="T9" fmla="*/ 48 h 48"/>
                      <a:gd name="T10" fmla="*/ 31 w 33"/>
                      <a:gd name="T11" fmla="*/ 47 h 48"/>
                      <a:gd name="T12" fmla="*/ 31 w 33"/>
                      <a:gd name="T13" fmla="*/ 44 h 48"/>
                      <a:gd name="T14" fmla="*/ 15 w 33"/>
                      <a:gd name="T15" fmla="*/ 45 h 48"/>
                      <a:gd name="T16" fmla="*/ 5 w 33"/>
                      <a:gd name="T17" fmla="*/ 45 h 48"/>
                      <a:gd name="T18" fmla="*/ 3 w 33"/>
                      <a:gd name="T19" fmla="*/ 38 h 48"/>
                      <a:gd name="T20" fmla="*/ 4 w 33"/>
                      <a:gd name="T21" fmla="*/ 2 h 48"/>
                      <a:gd name="T22" fmla="*/ 1 w 33"/>
                      <a:gd name="T23" fmla="*/ 2 h 48"/>
                      <a:gd name="T24" fmla="*/ 1 w 33"/>
                      <a:gd name="T25" fmla="*/ 3 h 48"/>
                      <a:gd name="T26" fmla="*/ 4 w 33"/>
                      <a:gd name="T27" fmla="*/ 3 h 4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33" h="48">
                        <a:moveTo>
                          <a:pt x="4" y="3"/>
                        </a:moveTo>
                        <a:cubicBezTo>
                          <a:pt x="4" y="3"/>
                          <a:pt x="4" y="2"/>
                          <a:pt x="4" y="2"/>
                        </a:cubicBezTo>
                        <a:cubicBezTo>
                          <a:pt x="4" y="0"/>
                          <a:pt x="1" y="0"/>
                          <a:pt x="1" y="2"/>
                        </a:cubicBezTo>
                        <a:cubicBezTo>
                          <a:pt x="1" y="17"/>
                          <a:pt x="0" y="32"/>
                          <a:pt x="1" y="46"/>
                        </a:cubicBezTo>
                        <a:cubicBezTo>
                          <a:pt x="1" y="47"/>
                          <a:pt x="1" y="48"/>
                          <a:pt x="2" y="48"/>
                        </a:cubicBezTo>
                        <a:cubicBezTo>
                          <a:pt x="12" y="48"/>
                          <a:pt x="21" y="48"/>
                          <a:pt x="31" y="47"/>
                        </a:cubicBezTo>
                        <a:cubicBezTo>
                          <a:pt x="33" y="46"/>
                          <a:pt x="33" y="43"/>
                          <a:pt x="31" y="44"/>
                        </a:cubicBezTo>
                        <a:cubicBezTo>
                          <a:pt x="25" y="44"/>
                          <a:pt x="20" y="45"/>
                          <a:pt x="15" y="45"/>
                        </a:cubicBezTo>
                        <a:cubicBezTo>
                          <a:pt x="12" y="45"/>
                          <a:pt x="9" y="45"/>
                          <a:pt x="5" y="45"/>
                        </a:cubicBezTo>
                        <a:cubicBezTo>
                          <a:pt x="2" y="45"/>
                          <a:pt x="3" y="39"/>
                          <a:pt x="3" y="38"/>
                        </a:cubicBezTo>
                        <a:cubicBezTo>
                          <a:pt x="4" y="26"/>
                          <a:pt x="4" y="14"/>
                          <a:pt x="4" y="2"/>
                        </a:cubicBezTo>
                        <a:cubicBezTo>
                          <a:pt x="4" y="0"/>
                          <a:pt x="1" y="0"/>
                          <a:pt x="1" y="2"/>
                        </a:cubicBezTo>
                        <a:cubicBezTo>
                          <a:pt x="1" y="2"/>
                          <a:pt x="1" y="3"/>
                          <a:pt x="1" y="3"/>
                        </a:cubicBezTo>
                        <a:cubicBezTo>
                          <a:pt x="1" y="5"/>
                          <a:pt x="4" y="5"/>
                          <a:pt x="4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45" name="Freeform 335"/>
                  <p:cNvSpPr/>
                  <p:nvPr/>
                </p:nvSpPr>
                <p:spPr bwMode="auto">
                  <a:xfrm>
                    <a:off x="522" y="1502"/>
                    <a:ext cx="12" cy="8"/>
                  </a:xfrm>
                  <a:custGeom>
                    <a:avLst/>
                    <a:gdLst>
                      <a:gd name="T0" fmla="*/ 12 w 17"/>
                      <a:gd name="T1" fmla="*/ 0 h 11"/>
                      <a:gd name="T2" fmla="*/ 3 w 17"/>
                      <a:gd name="T3" fmla="*/ 4 h 11"/>
                      <a:gd name="T4" fmla="*/ 7 w 17"/>
                      <a:gd name="T5" fmla="*/ 11 h 11"/>
                      <a:gd name="T6" fmla="*/ 15 w 17"/>
                      <a:gd name="T7" fmla="*/ 7 h 11"/>
                      <a:gd name="T8" fmla="*/ 11 w 17"/>
                      <a:gd name="T9" fmla="*/ 1 h 11"/>
                      <a:gd name="T10" fmla="*/ 11 w 17"/>
                      <a:gd name="T11" fmla="*/ 4 h 11"/>
                      <a:gd name="T12" fmla="*/ 12 w 17"/>
                      <a:gd name="T13" fmla="*/ 6 h 11"/>
                      <a:gd name="T14" fmla="*/ 7 w 17"/>
                      <a:gd name="T15" fmla="*/ 8 h 11"/>
                      <a:gd name="T16" fmla="*/ 5 w 17"/>
                      <a:gd name="T17" fmla="*/ 6 h 11"/>
                      <a:gd name="T18" fmla="*/ 7 w 17"/>
                      <a:gd name="T19" fmla="*/ 5 h 11"/>
                      <a:gd name="T20" fmla="*/ 12 w 17"/>
                      <a:gd name="T21" fmla="*/ 3 h 11"/>
                      <a:gd name="T22" fmla="*/ 12 w 17"/>
                      <a:gd name="T23" fmla="*/ 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7" h="11">
                        <a:moveTo>
                          <a:pt x="12" y="0"/>
                        </a:moveTo>
                        <a:cubicBezTo>
                          <a:pt x="9" y="0"/>
                          <a:pt x="5" y="2"/>
                          <a:pt x="3" y="4"/>
                        </a:cubicBezTo>
                        <a:cubicBezTo>
                          <a:pt x="0" y="7"/>
                          <a:pt x="4" y="10"/>
                          <a:pt x="7" y="11"/>
                        </a:cubicBezTo>
                        <a:cubicBezTo>
                          <a:pt x="10" y="11"/>
                          <a:pt x="14" y="9"/>
                          <a:pt x="15" y="7"/>
                        </a:cubicBezTo>
                        <a:cubicBezTo>
                          <a:pt x="17" y="4"/>
                          <a:pt x="15" y="1"/>
                          <a:pt x="11" y="1"/>
                        </a:cubicBezTo>
                        <a:cubicBezTo>
                          <a:pt x="10" y="1"/>
                          <a:pt x="10" y="4"/>
                          <a:pt x="11" y="4"/>
                        </a:cubicBezTo>
                        <a:cubicBezTo>
                          <a:pt x="13" y="4"/>
                          <a:pt x="13" y="5"/>
                          <a:pt x="12" y="6"/>
                        </a:cubicBezTo>
                        <a:cubicBezTo>
                          <a:pt x="11" y="7"/>
                          <a:pt x="9" y="8"/>
                          <a:pt x="7" y="8"/>
                        </a:cubicBezTo>
                        <a:cubicBezTo>
                          <a:pt x="7" y="7"/>
                          <a:pt x="5" y="7"/>
                          <a:pt x="5" y="6"/>
                        </a:cubicBezTo>
                        <a:cubicBezTo>
                          <a:pt x="5" y="6"/>
                          <a:pt x="6" y="5"/>
                          <a:pt x="7" y="5"/>
                        </a:cubicBezTo>
                        <a:cubicBezTo>
                          <a:pt x="8" y="4"/>
                          <a:pt x="10" y="3"/>
                          <a:pt x="12" y="3"/>
                        </a:cubicBezTo>
                        <a:cubicBezTo>
                          <a:pt x="14" y="3"/>
                          <a:pt x="14" y="0"/>
                          <a:pt x="12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46" name="Freeform 336"/>
                  <p:cNvSpPr/>
                  <p:nvPr/>
                </p:nvSpPr>
                <p:spPr bwMode="auto">
                  <a:xfrm>
                    <a:off x="532" y="1503"/>
                    <a:ext cx="7" cy="6"/>
                  </a:xfrm>
                  <a:custGeom>
                    <a:avLst/>
                    <a:gdLst>
                      <a:gd name="T0" fmla="*/ 0 w 11"/>
                      <a:gd name="T1" fmla="*/ 4 h 9"/>
                      <a:gd name="T2" fmla="*/ 0 w 11"/>
                      <a:gd name="T3" fmla="*/ 7 h 9"/>
                      <a:gd name="T4" fmla="*/ 3 w 11"/>
                      <a:gd name="T5" fmla="*/ 7 h 9"/>
                      <a:gd name="T6" fmla="*/ 3 w 11"/>
                      <a:gd name="T7" fmla="*/ 4 h 9"/>
                      <a:gd name="T8" fmla="*/ 0 w 11"/>
                      <a:gd name="T9" fmla="*/ 4 h 9"/>
                      <a:gd name="T10" fmla="*/ 1 w 11"/>
                      <a:gd name="T11" fmla="*/ 7 h 9"/>
                      <a:gd name="T12" fmla="*/ 4 w 11"/>
                      <a:gd name="T13" fmla="*/ 6 h 9"/>
                      <a:gd name="T14" fmla="*/ 4 w 11"/>
                      <a:gd name="T15" fmla="*/ 3 h 9"/>
                      <a:gd name="T16" fmla="*/ 1 w 11"/>
                      <a:gd name="T17" fmla="*/ 2 h 9"/>
                      <a:gd name="T18" fmla="*/ 1 w 11"/>
                      <a:gd name="T19" fmla="*/ 7 h 9"/>
                      <a:gd name="T20" fmla="*/ 4 w 11"/>
                      <a:gd name="T21" fmla="*/ 8 h 9"/>
                      <a:gd name="T22" fmla="*/ 6 w 11"/>
                      <a:gd name="T23" fmla="*/ 3 h 9"/>
                      <a:gd name="T24" fmla="*/ 3 w 11"/>
                      <a:gd name="T25" fmla="*/ 3 h 9"/>
                      <a:gd name="T26" fmla="*/ 3 w 11"/>
                      <a:gd name="T27" fmla="*/ 5 h 9"/>
                      <a:gd name="T28" fmla="*/ 6 w 11"/>
                      <a:gd name="T29" fmla="*/ 5 h 9"/>
                      <a:gd name="T30" fmla="*/ 7 w 11"/>
                      <a:gd name="T31" fmla="*/ 3 h 9"/>
                      <a:gd name="T32" fmla="*/ 5 w 11"/>
                      <a:gd name="T33" fmla="*/ 3 h 9"/>
                      <a:gd name="T34" fmla="*/ 5 w 11"/>
                      <a:gd name="T35" fmla="*/ 5 h 9"/>
                      <a:gd name="T36" fmla="*/ 8 w 11"/>
                      <a:gd name="T37" fmla="*/ 5 h 9"/>
                      <a:gd name="T38" fmla="*/ 9 w 11"/>
                      <a:gd name="T39" fmla="*/ 2 h 9"/>
                      <a:gd name="T40" fmla="*/ 6 w 11"/>
                      <a:gd name="T41" fmla="*/ 3 h 9"/>
                      <a:gd name="T42" fmla="*/ 7 w 11"/>
                      <a:gd name="T43" fmla="*/ 5 h 9"/>
                      <a:gd name="T44" fmla="*/ 10 w 11"/>
                      <a:gd name="T45" fmla="*/ 5 h 9"/>
                      <a:gd name="T46" fmla="*/ 10 w 11"/>
                      <a:gd name="T47" fmla="*/ 2 h 9"/>
                      <a:gd name="T48" fmla="*/ 8 w 11"/>
                      <a:gd name="T49" fmla="*/ 2 h 9"/>
                      <a:gd name="T50" fmla="*/ 7 w 11"/>
                      <a:gd name="T51" fmla="*/ 3 h 9"/>
                      <a:gd name="T52" fmla="*/ 10 w 11"/>
                      <a:gd name="T53" fmla="*/ 4 h 9"/>
                      <a:gd name="T54" fmla="*/ 10 w 11"/>
                      <a:gd name="T55" fmla="*/ 1 h 9"/>
                      <a:gd name="T56" fmla="*/ 7 w 11"/>
                      <a:gd name="T57" fmla="*/ 1 h 9"/>
                      <a:gd name="T58" fmla="*/ 7 w 11"/>
                      <a:gd name="T59" fmla="*/ 5 h 9"/>
                      <a:gd name="T60" fmla="*/ 10 w 11"/>
                      <a:gd name="T61" fmla="*/ 5 h 9"/>
                      <a:gd name="T62" fmla="*/ 9 w 11"/>
                      <a:gd name="T63" fmla="*/ 1 h 9"/>
                      <a:gd name="T64" fmla="*/ 6 w 11"/>
                      <a:gd name="T65" fmla="*/ 2 h 9"/>
                      <a:gd name="T66" fmla="*/ 5 w 11"/>
                      <a:gd name="T67" fmla="*/ 5 h 9"/>
                      <a:gd name="T68" fmla="*/ 8 w 11"/>
                      <a:gd name="T69" fmla="*/ 5 h 9"/>
                      <a:gd name="T70" fmla="*/ 8 w 11"/>
                      <a:gd name="T71" fmla="*/ 2 h 9"/>
                      <a:gd name="T72" fmla="*/ 5 w 11"/>
                      <a:gd name="T73" fmla="*/ 2 h 9"/>
                      <a:gd name="T74" fmla="*/ 3 w 11"/>
                      <a:gd name="T75" fmla="*/ 5 h 9"/>
                      <a:gd name="T76" fmla="*/ 6 w 11"/>
                      <a:gd name="T77" fmla="*/ 5 h 9"/>
                      <a:gd name="T78" fmla="*/ 6 w 11"/>
                      <a:gd name="T79" fmla="*/ 2 h 9"/>
                      <a:gd name="T80" fmla="*/ 3 w 11"/>
                      <a:gd name="T81" fmla="*/ 2 h 9"/>
                      <a:gd name="T82" fmla="*/ 2 w 11"/>
                      <a:gd name="T83" fmla="*/ 7 h 9"/>
                      <a:gd name="T84" fmla="*/ 4 w 11"/>
                      <a:gd name="T85" fmla="*/ 7 h 9"/>
                      <a:gd name="T86" fmla="*/ 4 w 11"/>
                      <a:gd name="T87" fmla="*/ 2 h 9"/>
                      <a:gd name="T88" fmla="*/ 1 w 11"/>
                      <a:gd name="T89" fmla="*/ 2 h 9"/>
                      <a:gd name="T90" fmla="*/ 1 w 11"/>
                      <a:gd name="T91" fmla="*/ 6 h 9"/>
                      <a:gd name="T92" fmla="*/ 4 w 11"/>
                      <a:gd name="T93" fmla="*/ 6 h 9"/>
                      <a:gd name="T94" fmla="*/ 3 w 11"/>
                      <a:gd name="T95" fmla="*/ 4 h 9"/>
                      <a:gd name="T96" fmla="*/ 0 w 11"/>
                      <a:gd name="T97" fmla="*/ 4 h 9"/>
                      <a:gd name="T98" fmla="*/ 0 w 11"/>
                      <a:gd name="T99" fmla="*/ 7 h 9"/>
                      <a:gd name="T100" fmla="*/ 3 w 11"/>
                      <a:gd name="T101" fmla="*/ 7 h 9"/>
                      <a:gd name="T102" fmla="*/ 3 w 11"/>
                      <a:gd name="T103" fmla="*/ 4 h 9"/>
                      <a:gd name="T104" fmla="*/ 0 w 11"/>
                      <a:gd name="T105" fmla="*/ 4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</a:cxnLst>
                    <a:rect l="0" t="0" r="r" b="b"/>
                    <a:pathLst>
                      <a:path w="11" h="9">
                        <a:moveTo>
                          <a:pt x="0" y="4"/>
                        </a:moveTo>
                        <a:cubicBezTo>
                          <a:pt x="0" y="5"/>
                          <a:pt x="0" y="6"/>
                          <a:pt x="0" y="7"/>
                        </a:cubicBezTo>
                        <a:cubicBezTo>
                          <a:pt x="1" y="7"/>
                          <a:pt x="2" y="7"/>
                          <a:pt x="3" y="7"/>
                        </a:cubicBezTo>
                        <a:cubicBezTo>
                          <a:pt x="3" y="6"/>
                          <a:pt x="3" y="5"/>
                          <a:pt x="3" y="4"/>
                        </a:cubicBezTo>
                        <a:cubicBezTo>
                          <a:pt x="2" y="4"/>
                          <a:pt x="1" y="4"/>
                          <a:pt x="0" y="4"/>
                        </a:cubicBezTo>
                        <a:cubicBezTo>
                          <a:pt x="0" y="5"/>
                          <a:pt x="1" y="6"/>
                          <a:pt x="1" y="7"/>
                        </a:cubicBezTo>
                        <a:cubicBezTo>
                          <a:pt x="1" y="8"/>
                          <a:pt x="4" y="8"/>
                          <a:pt x="4" y="6"/>
                        </a:cubicBezTo>
                        <a:cubicBezTo>
                          <a:pt x="4" y="5"/>
                          <a:pt x="4" y="4"/>
                          <a:pt x="4" y="3"/>
                        </a:cubicBezTo>
                        <a:cubicBezTo>
                          <a:pt x="3" y="3"/>
                          <a:pt x="2" y="3"/>
                          <a:pt x="1" y="2"/>
                        </a:cubicBezTo>
                        <a:cubicBezTo>
                          <a:pt x="2" y="4"/>
                          <a:pt x="1" y="6"/>
                          <a:pt x="1" y="7"/>
                        </a:cubicBezTo>
                        <a:cubicBezTo>
                          <a:pt x="1" y="9"/>
                          <a:pt x="4" y="9"/>
                          <a:pt x="4" y="8"/>
                        </a:cubicBezTo>
                        <a:cubicBezTo>
                          <a:pt x="5" y="6"/>
                          <a:pt x="5" y="5"/>
                          <a:pt x="6" y="3"/>
                        </a:cubicBezTo>
                        <a:cubicBezTo>
                          <a:pt x="5" y="3"/>
                          <a:pt x="4" y="3"/>
                          <a:pt x="3" y="3"/>
                        </a:cubicBezTo>
                        <a:cubicBezTo>
                          <a:pt x="3" y="4"/>
                          <a:pt x="3" y="5"/>
                          <a:pt x="3" y="5"/>
                        </a:cubicBezTo>
                        <a:cubicBezTo>
                          <a:pt x="4" y="7"/>
                          <a:pt x="6" y="7"/>
                          <a:pt x="6" y="5"/>
                        </a:cubicBezTo>
                        <a:cubicBezTo>
                          <a:pt x="6" y="5"/>
                          <a:pt x="7" y="4"/>
                          <a:pt x="7" y="3"/>
                        </a:cubicBezTo>
                        <a:cubicBezTo>
                          <a:pt x="7" y="3"/>
                          <a:pt x="6" y="3"/>
                          <a:pt x="5" y="3"/>
                        </a:cubicBezTo>
                        <a:cubicBezTo>
                          <a:pt x="5" y="4"/>
                          <a:pt x="5" y="4"/>
                          <a:pt x="5" y="5"/>
                        </a:cubicBezTo>
                        <a:cubicBezTo>
                          <a:pt x="5" y="7"/>
                          <a:pt x="8" y="7"/>
                          <a:pt x="8" y="5"/>
                        </a:cubicBezTo>
                        <a:cubicBezTo>
                          <a:pt x="8" y="4"/>
                          <a:pt x="8" y="3"/>
                          <a:pt x="9" y="2"/>
                        </a:cubicBezTo>
                        <a:cubicBezTo>
                          <a:pt x="8" y="2"/>
                          <a:pt x="7" y="3"/>
                          <a:pt x="6" y="3"/>
                        </a:cubicBezTo>
                        <a:cubicBezTo>
                          <a:pt x="7" y="4"/>
                          <a:pt x="7" y="4"/>
                          <a:pt x="7" y="5"/>
                        </a:cubicBezTo>
                        <a:cubicBezTo>
                          <a:pt x="7" y="7"/>
                          <a:pt x="10" y="7"/>
                          <a:pt x="10" y="5"/>
                        </a:cubicBezTo>
                        <a:cubicBezTo>
                          <a:pt x="10" y="4"/>
                          <a:pt x="10" y="3"/>
                          <a:pt x="10" y="2"/>
                        </a:cubicBezTo>
                        <a:cubicBezTo>
                          <a:pt x="9" y="2"/>
                          <a:pt x="8" y="2"/>
                          <a:pt x="8" y="2"/>
                        </a:cubicBezTo>
                        <a:cubicBezTo>
                          <a:pt x="8" y="2"/>
                          <a:pt x="8" y="2"/>
                          <a:pt x="7" y="3"/>
                        </a:cubicBezTo>
                        <a:cubicBezTo>
                          <a:pt x="7" y="5"/>
                          <a:pt x="10" y="5"/>
                          <a:pt x="10" y="4"/>
                        </a:cubicBezTo>
                        <a:cubicBezTo>
                          <a:pt x="11" y="2"/>
                          <a:pt x="11" y="2"/>
                          <a:pt x="10" y="1"/>
                        </a:cubicBezTo>
                        <a:cubicBezTo>
                          <a:pt x="9" y="0"/>
                          <a:pt x="8" y="0"/>
                          <a:pt x="7" y="1"/>
                        </a:cubicBezTo>
                        <a:cubicBezTo>
                          <a:pt x="7" y="2"/>
                          <a:pt x="7" y="4"/>
                          <a:pt x="7" y="5"/>
                        </a:cubicBezTo>
                        <a:cubicBezTo>
                          <a:pt x="8" y="5"/>
                          <a:pt x="9" y="5"/>
                          <a:pt x="10" y="5"/>
                        </a:cubicBezTo>
                        <a:cubicBezTo>
                          <a:pt x="10" y="3"/>
                          <a:pt x="9" y="2"/>
                          <a:pt x="9" y="1"/>
                        </a:cubicBezTo>
                        <a:cubicBezTo>
                          <a:pt x="8" y="0"/>
                          <a:pt x="6" y="1"/>
                          <a:pt x="6" y="2"/>
                        </a:cubicBezTo>
                        <a:cubicBezTo>
                          <a:pt x="5" y="3"/>
                          <a:pt x="5" y="4"/>
                          <a:pt x="5" y="5"/>
                        </a:cubicBezTo>
                        <a:cubicBezTo>
                          <a:pt x="6" y="5"/>
                          <a:pt x="7" y="5"/>
                          <a:pt x="8" y="5"/>
                        </a:cubicBezTo>
                        <a:cubicBezTo>
                          <a:pt x="8" y="4"/>
                          <a:pt x="8" y="3"/>
                          <a:pt x="8" y="2"/>
                        </a:cubicBezTo>
                        <a:cubicBezTo>
                          <a:pt x="7" y="1"/>
                          <a:pt x="6" y="1"/>
                          <a:pt x="5" y="2"/>
                        </a:cubicBezTo>
                        <a:cubicBezTo>
                          <a:pt x="4" y="3"/>
                          <a:pt x="4" y="4"/>
                          <a:pt x="3" y="5"/>
                        </a:cubicBezTo>
                        <a:cubicBezTo>
                          <a:pt x="4" y="5"/>
                          <a:pt x="5" y="5"/>
                          <a:pt x="6" y="5"/>
                        </a:cubicBezTo>
                        <a:cubicBezTo>
                          <a:pt x="6" y="4"/>
                          <a:pt x="6" y="3"/>
                          <a:pt x="6" y="2"/>
                        </a:cubicBezTo>
                        <a:cubicBezTo>
                          <a:pt x="6" y="1"/>
                          <a:pt x="4" y="1"/>
                          <a:pt x="3" y="2"/>
                        </a:cubicBezTo>
                        <a:cubicBezTo>
                          <a:pt x="2" y="3"/>
                          <a:pt x="2" y="5"/>
                          <a:pt x="2" y="7"/>
                        </a:cubicBezTo>
                        <a:cubicBezTo>
                          <a:pt x="2" y="7"/>
                          <a:pt x="3" y="7"/>
                          <a:pt x="4" y="7"/>
                        </a:cubicBezTo>
                        <a:cubicBezTo>
                          <a:pt x="4" y="6"/>
                          <a:pt x="4" y="4"/>
                          <a:pt x="4" y="2"/>
                        </a:cubicBezTo>
                        <a:cubicBezTo>
                          <a:pt x="4" y="1"/>
                          <a:pt x="2" y="1"/>
                          <a:pt x="1" y="2"/>
                        </a:cubicBezTo>
                        <a:cubicBezTo>
                          <a:pt x="1" y="3"/>
                          <a:pt x="1" y="5"/>
                          <a:pt x="1" y="6"/>
                        </a:cubicBezTo>
                        <a:cubicBezTo>
                          <a:pt x="2" y="6"/>
                          <a:pt x="3" y="6"/>
                          <a:pt x="4" y="6"/>
                        </a:cubicBezTo>
                        <a:cubicBezTo>
                          <a:pt x="3" y="5"/>
                          <a:pt x="3" y="4"/>
                          <a:pt x="3" y="4"/>
                        </a:cubicBezTo>
                        <a:cubicBezTo>
                          <a:pt x="3" y="2"/>
                          <a:pt x="0" y="2"/>
                          <a:pt x="0" y="4"/>
                        </a:cubicBezTo>
                        <a:cubicBezTo>
                          <a:pt x="0" y="5"/>
                          <a:pt x="0" y="6"/>
                          <a:pt x="0" y="7"/>
                        </a:cubicBezTo>
                        <a:cubicBezTo>
                          <a:pt x="0" y="9"/>
                          <a:pt x="3" y="9"/>
                          <a:pt x="3" y="7"/>
                        </a:cubicBezTo>
                        <a:cubicBezTo>
                          <a:pt x="3" y="6"/>
                          <a:pt x="3" y="5"/>
                          <a:pt x="3" y="4"/>
                        </a:cubicBezTo>
                        <a:cubicBezTo>
                          <a:pt x="3" y="2"/>
                          <a:pt x="0" y="2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47" name="Freeform 337"/>
                  <p:cNvSpPr/>
                  <p:nvPr/>
                </p:nvSpPr>
                <p:spPr bwMode="auto">
                  <a:xfrm>
                    <a:off x="520" y="1503"/>
                    <a:ext cx="5" cy="5"/>
                  </a:xfrm>
                  <a:custGeom>
                    <a:avLst/>
                    <a:gdLst>
                      <a:gd name="T0" fmla="*/ 1 w 8"/>
                      <a:gd name="T1" fmla="*/ 4 h 8"/>
                      <a:gd name="T2" fmla="*/ 2 w 8"/>
                      <a:gd name="T3" fmla="*/ 6 h 8"/>
                      <a:gd name="T4" fmla="*/ 4 w 8"/>
                      <a:gd name="T5" fmla="*/ 5 h 8"/>
                      <a:gd name="T6" fmla="*/ 3 w 8"/>
                      <a:gd name="T7" fmla="*/ 2 h 8"/>
                      <a:gd name="T8" fmla="*/ 1 w 8"/>
                      <a:gd name="T9" fmla="*/ 3 h 8"/>
                      <a:gd name="T10" fmla="*/ 3 w 8"/>
                      <a:gd name="T11" fmla="*/ 6 h 8"/>
                      <a:gd name="T12" fmla="*/ 6 w 8"/>
                      <a:gd name="T13" fmla="*/ 7 h 8"/>
                      <a:gd name="T14" fmla="*/ 7 w 8"/>
                      <a:gd name="T15" fmla="*/ 3 h 8"/>
                      <a:gd name="T16" fmla="*/ 4 w 8"/>
                      <a:gd name="T17" fmla="*/ 3 h 8"/>
                      <a:gd name="T18" fmla="*/ 4 w 8"/>
                      <a:gd name="T19" fmla="*/ 5 h 8"/>
                      <a:gd name="T20" fmla="*/ 6 w 8"/>
                      <a:gd name="T21" fmla="*/ 7 h 8"/>
                      <a:gd name="T22" fmla="*/ 7 w 8"/>
                      <a:gd name="T23" fmla="*/ 2 h 8"/>
                      <a:gd name="T24" fmla="*/ 4 w 8"/>
                      <a:gd name="T25" fmla="*/ 2 h 8"/>
                      <a:gd name="T26" fmla="*/ 3 w 8"/>
                      <a:gd name="T27" fmla="*/ 6 h 8"/>
                      <a:gd name="T28" fmla="*/ 6 w 8"/>
                      <a:gd name="T29" fmla="*/ 6 h 8"/>
                      <a:gd name="T30" fmla="*/ 5 w 8"/>
                      <a:gd name="T31" fmla="*/ 4 h 8"/>
                      <a:gd name="T32" fmla="*/ 3 w 8"/>
                      <a:gd name="T33" fmla="*/ 2 h 8"/>
                      <a:gd name="T34" fmla="*/ 1 w 8"/>
                      <a:gd name="T35" fmla="*/ 3 h 8"/>
                      <a:gd name="T36" fmla="*/ 2 w 8"/>
                      <a:gd name="T37" fmla="*/ 6 h 8"/>
                      <a:gd name="T38" fmla="*/ 5 w 8"/>
                      <a:gd name="T39" fmla="*/ 6 h 8"/>
                      <a:gd name="T40" fmla="*/ 4 w 8"/>
                      <a:gd name="T41" fmla="*/ 3 h 8"/>
                      <a:gd name="T42" fmla="*/ 1 w 8"/>
                      <a:gd name="T43" fmla="*/ 4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</a:cxnLst>
                    <a:rect l="0" t="0" r="r" b="b"/>
                    <a:pathLst>
                      <a:path w="8" h="8">
                        <a:moveTo>
                          <a:pt x="1" y="4"/>
                        </a:moveTo>
                        <a:cubicBezTo>
                          <a:pt x="1" y="5"/>
                          <a:pt x="2" y="5"/>
                          <a:pt x="2" y="6"/>
                        </a:cubicBezTo>
                        <a:cubicBezTo>
                          <a:pt x="3" y="6"/>
                          <a:pt x="4" y="6"/>
                          <a:pt x="4" y="5"/>
                        </a:cubicBezTo>
                        <a:cubicBezTo>
                          <a:pt x="4" y="4"/>
                          <a:pt x="4" y="3"/>
                          <a:pt x="3" y="2"/>
                        </a:cubicBezTo>
                        <a:cubicBezTo>
                          <a:pt x="2" y="0"/>
                          <a:pt x="0" y="1"/>
                          <a:pt x="1" y="3"/>
                        </a:cubicBezTo>
                        <a:cubicBezTo>
                          <a:pt x="1" y="4"/>
                          <a:pt x="3" y="5"/>
                          <a:pt x="3" y="6"/>
                        </a:cubicBezTo>
                        <a:cubicBezTo>
                          <a:pt x="3" y="8"/>
                          <a:pt x="6" y="8"/>
                          <a:pt x="6" y="7"/>
                        </a:cubicBezTo>
                        <a:cubicBezTo>
                          <a:pt x="6" y="5"/>
                          <a:pt x="7" y="4"/>
                          <a:pt x="7" y="3"/>
                        </a:cubicBezTo>
                        <a:cubicBezTo>
                          <a:pt x="6" y="3"/>
                          <a:pt x="5" y="3"/>
                          <a:pt x="4" y="3"/>
                        </a:cubicBezTo>
                        <a:cubicBezTo>
                          <a:pt x="5" y="4"/>
                          <a:pt x="5" y="4"/>
                          <a:pt x="4" y="5"/>
                        </a:cubicBezTo>
                        <a:cubicBezTo>
                          <a:pt x="3" y="6"/>
                          <a:pt x="5" y="8"/>
                          <a:pt x="6" y="7"/>
                        </a:cubicBezTo>
                        <a:cubicBezTo>
                          <a:pt x="7" y="6"/>
                          <a:pt x="8" y="4"/>
                          <a:pt x="7" y="2"/>
                        </a:cubicBezTo>
                        <a:cubicBezTo>
                          <a:pt x="7" y="1"/>
                          <a:pt x="5" y="1"/>
                          <a:pt x="4" y="2"/>
                        </a:cubicBezTo>
                        <a:cubicBezTo>
                          <a:pt x="4" y="4"/>
                          <a:pt x="4" y="5"/>
                          <a:pt x="3" y="6"/>
                        </a:cubicBezTo>
                        <a:cubicBezTo>
                          <a:pt x="4" y="6"/>
                          <a:pt x="5" y="6"/>
                          <a:pt x="6" y="6"/>
                        </a:cubicBezTo>
                        <a:cubicBezTo>
                          <a:pt x="6" y="5"/>
                          <a:pt x="6" y="4"/>
                          <a:pt x="5" y="4"/>
                        </a:cubicBezTo>
                        <a:cubicBezTo>
                          <a:pt x="5" y="3"/>
                          <a:pt x="4" y="2"/>
                          <a:pt x="3" y="2"/>
                        </a:cubicBezTo>
                        <a:cubicBezTo>
                          <a:pt x="2" y="2"/>
                          <a:pt x="2" y="2"/>
                          <a:pt x="1" y="3"/>
                        </a:cubicBezTo>
                        <a:cubicBezTo>
                          <a:pt x="1" y="4"/>
                          <a:pt x="2" y="5"/>
                          <a:pt x="2" y="6"/>
                        </a:cubicBezTo>
                        <a:cubicBezTo>
                          <a:pt x="2" y="8"/>
                          <a:pt x="5" y="7"/>
                          <a:pt x="5" y="6"/>
                        </a:cubicBezTo>
                        <a:cubicBezTo>
                          <a:pt x="5" y="5"/>
                          <a:pt x="4" y="4"/>
                          <a:pt x="4" y="3"/>
                        </a:cubicBezTo>
                        <a:cubicBezTo>
                          <a:pt x="3" y="1"/>
                          <a:pt x="1" y="2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48" name="Freeform 338"/>
                  <p:cNvSpPr/>
                  <p:nvPr/>
                </p:nvSpPr>
                <p:spPr bwMode="auto">
                  <a:xfrm>
                    <a:off x="536" y="1469"/>
                    <a:ext cx="4" cy="35"/>
                  </a:xfrm>
                  <a:custGeom>
                    <a:avLst/>
                    <a:gdLst>
                      <a:gd name="T0" fmla="*/ 5 w 7"/>
                      <a:gd name="T1" fmla="*/ 51 h 53"/>
                      <a:gd name="T2" fmla="*/ 6 w 7"/>
                      <a:gd name="T3" fmla="*/ 20 h 53"/>
                      <a:gd name="T4" fmla="*/ 4 w 7"/>
                      <a:gd name="T5" fmla="*/ 2 h 53"/>
                      <a:gd name="T6" fmla="*/ 1 w 7"/>
                      <a:gd name="T7" fmla="*/ 3 h 53"/>
                      <a:gd name="T8" fmla="*/ 3 w 7"/>
                      <a:gd name="T9" fmla="*/ 22 h 53"/>
                      <a:gd name="T10" fmla="*/ 2 w 7"/>
                      <a:gd name="T11" fmla="*/ 51 h 53"/>
                      <a:gd name="T12" fmla="*/ 5 w 7"/>
                      <a:gd name="T13" fmla="*/ 51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7" h="53">
                        <a:moveTo>
                          <a:pt x="5" y="51"/>
                        </a:moveTo>
                        <a:cubicBezTo>
                          <a:pt x="5" y="41"/>
                          <a:pt x="5" y="30"/>
                          <a:pt x="6" y="20"/>
                        </a:cubicBezTo>
                        <a:cubicBezTo>
                          <a:pt x="6" y="14"/>
                          <a:pt x="7" y="7"/>
                          <a:pt x="4" y="2"/>
                        </a:cubicBezTo>
                        <a:cubicBezTo>
                          <a:pt x="3" y="0"/>
                          <a:pt x="0" y="2"/>
                          <a:pt x="1" y="3"/>
                        </a:cubicBezTo>
                        <a:cubicBezTo>
                          <a:pt x="4" y="9"/>
                          <a:pt x="3" y="16"/>
                          <a:pt x="3" y="22"/>
                        </a:cubicBezTo>
                        <a:cubicBezTo>
                          <a:pt x="2" y="32"/>
                          <a:pt x="2" y="42"/>
                          <a:pt x="2" y="51"/>
                        </a:cubicBezTo>
                        <a:cubicBezTo>
                          <a:pt x="2" y="53"/>
                          <a:pt x="5" y="53"/>
                          <a:pt x="5" y="5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49" name="Freeform 339"/>
                  <p:cNvSpPr/>
                  <p:nvPr/>
                </p:nvSpPr>
                <p:spPr bwMode="auto">
                  <a:xfrm>
                    <a:off x="517" y="1470"/>
                    <a:ext cx="21" cy="6"/>
                  </a:xfrm>
                  <a:custGeom>
                    <a:avLst/>
                    <a:gdLst>
                      <a:gd name="T0" fmla="*/ 4 w 32"/>
                      <a:gd name="T1" fmla="*/ 6 h 10"/>
                      <a:gd name="T2" fmla="*/ 3 w 32"/>
                      <a:gd name="T3" fmla="*/ 3 h 10"/>
                      <a:gd name="T4" fmla="*/ 0 w 32"/>
                      <a:gd name="T5" fmla="*/ 3 h 10"/>
                      <a:gd name="T6" fmla="*/ 0 w 32"/>
                      <a:gd name="T7" fmla="*/ 7 h 10"/>
                      <a:gd name="T8" fmla="*/ 3 w 32"/>
                      <a:gd name="T9" fmla="*/ 8 h 10"/>
                      <a:gd name="T10" fmla="*/ 13 w 32"/>
                      <a:gd name="T11" fmla="*/ 4 h 10"/>
                      <a:gd name="T12" fmla="*/ 30 w 32"/>
                      <a:gd name="T13" fmla="*/ 5 h 10"/>
                      <a:gd name="T14" fmla="*/ 29 w 32"/>
                      <a:gd name="T15" fmla="*/ 2 h 10"/>
                      <a:gd name="T16" fmla="*/ 28 w 32"/>
                      <a:gd name="T17" fmla="*/ 3 h 10"/>
                      <a:gd name="T18" fmla="*/ 30 w 32"/>
                      <a:gd name="T19" fmla="*/ 5 h 10"/>
                      <a:gd name="T20" fmla="*/ 31 w 32"/>
                      <a:gd name="T21" fmla="*/ 4 h 10"/>
                      <a:gd name="T22" fmla="*/ 30 w 32"/>
                      <a:gd name="T23" fmla="*/ 2 h 10"/>
                      <a:gd name="T24" fmla="*/ 17 w 32"/>
                      <a:gd name="T25" fmla="*/ 1 h 10"/>
                      <a:gd name="T26" fmla="*/ 6 w 32"/>
                      <a:gd name="T27" fmla="*/ 0 h 10"/>
                      <a:gd name="T28" fmla="*/ 0 w 32"/>
                      <a:gd name="T29" fmla="*/ 8 h 10"/>
                      <a:gd name="T30" fmla="*/ 3 w 32"/>
                      <a:gd name="T31" fmla="*/ 8 h 10"/>
                      <a:gd name="T32" fmla="*/ 3 w 32"/>
                      <a:gd name="T33" fmla="*/ 3 h 10"/>
                      <a:gd name="T34" fmla="*/ 0 w 32"/>
                      <a:gd name="T35" fmla="*/ 3 h 10"/>
                      <a:gd name="T36" fmla="*/ 1 w 32"/>
                      <a:gd name="T37" fmla="*/ 6 h 10"/>
                      <a:gd name="T38" fmla="*/ 4 w 32"/>
                      <a:gd name="T39" fmla="*/ 6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32" h="10">
                        <a:moveTo>
                          <a:pt x="4" y="6"/>
                        </a:moveTo>
                        <a:cubicBezTo>
                          <a:pt x="4" y="5"/>
                          <a:pt x="3" y="4"/>
                          <a:pt x="3" y="3"/>
                        </a:cubicBezTo>
                        <a:cubicBezTo>
                          <a:pt x="3" y="1"/>
                          <a:pt x="0" y="1"/>
                          <a:pt x="0" y="3"/>
                        </a:cubicBezTo>
                        <a:cubicBezTo>
                          <a:pt x="1" y="4"/>
                          <a:pt x="0" y="6"/>
                          <a:pt x="0" y="7"/>
                        </a:cubicBezTo>
                        <a:cubicBezTo>
                          <a:pt x="1" y="8"/>
                          <a:pt x="2" y="8"/>
                          <a:pt x="3" y="8"/>
                        </a:cubicBezTo>
                        <a:cubicBezTo>
                          <a:pt x="3" y="2"/>
                          <a:pt x="9" y="3"/>
                          <a:pt x="13" y="4"/>
                        </a:cubicBezTo>
                        <a:cubicBezTo>
                          <a:pt x="19" y="5"/>
                          <a:pt x="24" y="4"/>
                          <a:pt x="30" y="5"/>
                        </a:cubicBezTo>
                        <a:cubicBezTo>
                          <a:pt x="30" y="4"/>
                          <a:pt x="30" y="3"/>
                          <a:pt x="29" y="2"/>
                        </a:cubicBezTo>
                        <a:cubicBezTo>
                          <a:pt x="29" y="3"/>
                          <a:pt x="29" y="3"/>
                          <a:pt x="28" y="3"/>
                        </a:cubicBezTo>
                        <a:cubicBezTo>
                          <a:pt x="27" y="4"/>
                          <a:pt x="29" y="6"/>
                          <a:pt x="30" y="5"/>
                        </a:cubicBezTo>
                        <a:cubicBezTo>
                          <a:pt x="31" y="5"/>
                          <a:pt x="31" y="5"/>
                          <a:pt x="31" y="4"/>
                        </a:cubicBezTo>
                        <a:cubicBezTo>
                          <a:pt x="32" y="3"/>
                          <a:pt x="31" y="2"/>
                          <a:pt x="30" y="2"/>
                        </a:cubicBezTo>
                        <a:cubicBezTo>
                          <a:pt x="26" y="2"/>
                          <a:pt x="22" y="2"/>
                          <a:pt x="17" y="1"/>
                        </a:cubicBezTo>
                        <a:cubicBezTo>
                          <a:pt x="13" y="1"/>
                          <a:pt x="10" y="0"/>
                          <a:pt x="6" y="0"/>
                        </a:cubicBezTo>
                        <a:cubicBezTo>
                          <a:pt x="1" y="1"/>
                          <a:pt x="0" y="4"/>
                          <a:pt x="0" y="8"/>
                        </a:cubicBezTo>
                        <a:cubicBezTo>
                          <a:pt x="0" y="9"/>
                          <a:pt x="3" y="10"/>
                          <a:pt x="3" y="8"/>
                        </a:cubicBezTo>
                        <a:cubicBezTo>
                          <a:pt x="3" y="6"/>
                          <a:pt x="3" y="5"/>
                          <a:pt x="3" y="3"/>
                        </a:cubicBezTo>
                        <a:cubicBezTo>
                          <a:pt x="2" y="3"/>
                          <a:pt x="1" y="3"/>
                          <a:pt x="0" y="3"/>
                        </a:cubicBezTo>
                        <a:cubicBezTo>
                          <a:pt x="1" y="4"/>
                          <a:pt x="1" y="5"/>
                          <a:pt x="1" y="6"/>
                        </a:cubicBezTo>
                        <a:cubicBezTo>
                          <a:pt x="1" y="8"/>
                          <a:pt x="4" y="8"/>
                          <a:pt x="4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50" name="Freeform 340"/>
                  <p:cNvSpPr/>
                  <p:nvPr/>
                </p:nvSpPr>
                <p:spPr bwMode="auto">
                  <a:xfrm>
                    <a:off x="519" y="1469"/>
                    <a:ext cx="21" cy="6"/>
                  </a:xfrm>
                  <a:custGeom>
                    <a:avLst/>
                    <a:gdLst>
                      <a:gd name="T0" fmla="*/ 3 w 31"/>
                      <a:gd name="T1" fmla="*/ 6 h 9"/>
                      <a:gd name="T2" fmla="*/ 5 w 31"/>
                      <a:gd name="T3" fmla="*/ 7 h 9"/>
                      <a:gd name="T4" fmla="*/ 10 w 31"/>
                      <a:gd name="T5" fmla="*/ 6 h 9"/>
                      <a:gd name="T6" fmla="*/ 10 w 31"/>
                      <a:gd name="T7" fmla="*/ 3 h 9"/>
                      <a:gd name="T8" fmla="*/ 2 w 31"/>
                      <a:gd name="T9" fmla="*/ 4 h 9"/>
                      <a:gd name="T10" fmla="*/ 2 w 31"/>
                      <a:gd name="T11" fmla="*/ 7 h 9"/>
                      <a:gd name="T12" fmla="*/ 9 w 31"/>
                      <a:gd name="T13" fmla="*/ 6 h 9"/>
                      <a:gd name="T14" fmla="*/ 8 w 31"/>
                      <a:gd name="T15" fmla="*/ 3 h 9"/>
                      <a:gd name="T16" fmla="*/ 4 w 31"/>
                      <a:gd name="T17" fmla="*/ 3 h 9"/>
                      <a:gd name="T18" fmla="*/ 4 w 31"/>
                      <a:gd name="T19" fmla="*/ 6 h 9"/>
                      <a:gd name="T20" fmla="*/ 16 w 31"/>
                      <a:gd name="T21" fmla="*/ 5 h 9"/>
                      <a:gd name="T22" fmla="*/ 16 w 31"/>
                      <a:gd name="T23" fmla="*/ 2 h 9"/>
                      <a:gd name="T24" fmla="*/ 10 w 31"/>
                      <a:gd name="T25" fmla="*/ 3 h 9"/>
                      <a:gd name="T26" fmla="*/ 11 w 31"/>
                      <a:gd name="T27" fmla="*/ 6 h 9"/>
                      <a:gd name="T28" fmla="*/ 21 w 31"/>
                      <a:gd name="T29" fmla="*/ 5 h 9"/>
                      <a:gd name="T30" fmla="*/ 21 w 31"/>
                      <a:gd name="T31" fmla="*/ 2 h 9"/>
                      <a:gd name="T32" fmla="*/ 8 w 31"/>
                      <a:gd name="T33" fmla="*/ 3 h 9"/>
                      <a:gd name="T34" fmla="*/ 9 w 31"/>
                      <a:gd name="T35" fmla="*/ 5 h 9"/>
                      <a:gd name="T36" fmla="*/ 21 w 31"/>
                      <a:gd name="T37" fmla="*/ 4 h 9"/>
                      <a:gd name="T38" fmla="*/ 21 w 31"/>
                      <a:gd name="T39" fmla="*/ 1 h 9"/>
                      <a:gd name="T40" fmla="*/ 15 w 31"/>
                      <a:gd name="T41" fmla="*/ 1 h 9"/>
                      <a:gd name="T42" fmla="*/ 15 w 31"/>
                      <a:gd name="T43" fmla="*/ 4 h 9"/>
                      <a:gd name="T44" fmla="*/ 28 w 31"/>
                      <a:gd name="T45" fmla="*/ 2 h 9"/>
                      <a:gd name="T46" fmla="*/ 30 w 31"/>
                      <a:gd name="T47" fmla="*/ 5 h 9"/>
                      <a:gd name="T48" fmla="*/ 30 w 31"/>
                      <a:gd name="T49" fmla="*/ 4 h 9"/>
                      <a:gd name="T50" fmla="*/ 31 w 31"/>
                      <a:gd name="T51" fmla="*/ 3 h 9"/>
                      <a:gd name="T52" fmla="*/ 31 w 31"/>
                      <a:gd name="T53" fmla="*/ 3 h 9"/>
                      <a:gd name="T54" fmla="*/ 30 w 31"/>
                      <a:gd name="T55" fmla="*/ 1 h 9"/>
                      <a:gd name="T56" fmla="*/ 15 w 31"/>
                      <a:gd name="T57" fmla="*/ 1 h 9"/>
                      <a:gd name="T58" fmla="*/ 16 w 31"/>
                      <a:gd name="T59" fmla="*/ 4 h 9"/>
                      <a:gd name="T60" fmla="*/ 21 w 31"/>
                      <a:gd name="T61" fmla="*/ 4 h 9"/>
                      <a:gd name="T62" fmla="*/ 21 w 31"/>
                      <a:gd name="T63" fmla="*/ 1 h 9"/>
                      <a:gd name="T64" fmla="*/ 7 w 31"/>
                      <a:gd name="T65" fmla="*/ 3 h 9"/>
                      <a:gd name="T66" fmla="*/ 8 w 31"/>
                      <a:gd name="T67" fmla="*/ 6 h 9"/>
                      <a:gd name="T68" fmla="*/ 21 w 31"/>
                      <a:gd name="T69" fmla="*/ 5 h 9"/>
                      <a:gd name="T70" fmla="*/ 21 w 31"/>
                      <a:gd name="T71" fmla="*/ 2 h 9"/>
                      <a:gd name="T72" fmla="*/ 10 w 31"/>
                      <a:gd name="T73" fmla="*/ 3 h 9"/>
                      <a:gd name="T74" fmla="*/ 11 w 31"/>
                      <a:gd name="T75" fmla="*/ 6 h 9"/>
                      <a:gd name="T76" fmla="*/ 16 w 31"/>
                      <a:gd name="T77" fmla="*/ 5 h 9"/>
                      <a:gd name="T78" fmla="*/ 16 w 31"/>
                      <a:gd name="T79" fmla="*/ 2 h 9"/>
                      <a:gd name="T80" fmla="*/ 3 w 31"/>
                      <a:gd name="T81" fmla="*/ 4 h 9"/>
                      <a:gd name="T82" fmla="*/ 4 w 31"/>
                      <a:gd name="T83" fmla="*/ 6 h 9"/>
                      <a:gd name="T84" fmla="*/ 9 w 31"/>
                      <a:gd name="T85" fmla="*/ 6 h 9"/>
                      <a:gd name="T86" fmla="*/ 8 w 31"/>
                      <a:gd name="T87" fmla="*/ 3 h 9"/>
                      <a:gd name="T88" fmla="*/ 2 w 31"/>
                      <a:gd name="T89" fmla="*/ 4 h 9"/>
                      <a:gd name="T90" fmla="*/ 2 w 31"/>
                      <a:gd name="T91" fmla="*/ 7 h 9"/>
                      <a:gd name="T92" fmla="*/ 11 w 31"/>
                      <a:gd name="T93" fmla="*/ 6 h 9"/>
                      <a:gd name="T94" fmla="*/ 10 w 31"/>
                      <a:gd name="T95" fmla="*/ 3 h 9"/>
                      <a:gd name="T96" fmla="*/ 1 w 31"/>
                      <a:gd name="T97" fmla="*/ 5 h 9"/>
                      <a:gd name="T98" fmla="*/ 0 w 31"/>
                      <a:gd name="T99" fmla="*/ 6 h 9"/>
                      <a:gd name="T100" fmla="*/ 1 w 31"/>
                      <a:gd name="T101" fmla="*/ 8 h 9"/>
                      <a:gd name="T102" fmla="*/ 3 w 31"/>
                      <a:gd name="T103" fmla="*/ 6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</a:cxnLst>
                    <a:rect l="0" t="0" r="r" b="b"/>
                    <a:pathLst>
                      <a:path w="31" h="9">
                        <a:moveTo>
                          <a:pt x="3" y="6"/>
                        </a:moveTo>
                        <a:cubicBezTo>
                          <a:pt x="3" y="7"/>
                          <a:pt x="4" y="8"/>
                          <a:pt x="5" y="7"/>
                        </a:cubicBezTo>
                        <a:cubicBezTo>
                          <a:pt x="7" y="6"/>
                          <a:pt x="9" y="6"/>
                          <a:pt x="10" y="6"/>
                        </a:cubicBezTo>
                        <a:cubicBezTo>
                          <a:pt x="10" y="5"/>
                          <a:pt x="10" y="4"/>
                          <a:pt x="10" y="3"/>
                        </a:cubicBezTo>
                        <a:cubicBezTo>
                          <a:pt x="7" y="4"/>
                          <a:pt x="5" y="4"/>
                          <a:pt x="2" y="4"/>
                        </a:cubicBezTo>
                        <a:cubicBezTo>
                          <a:pt x="2" y="5"/>
                          <a:pt x="2" y="6"/>
                          <a:pt x="2" y="7"/>
                        </a:cubicBezTo>
                        <a:cubicBezTo>
                          <a:pt x="5" y="7"/>
                          <a:pt x="7" y="6"/>
                          <a:pt x="9" y="6"/>
                        </a:cubicBezTo>
                        <a:cubicBezTo>
                          <a:pt x="11" y="5"/>
                          <a:pt x="10" y="3"/>
                          <a:pt x="8" y="3"/>
                        </a:cubicBezTo>
                        <a:cubicBezTo>
                          <a:pt x="7" y="3"/>
                          <a:pt x="5" y="3"/>
                          <a:pt x="4" y="3"/>
                        </a:cubicBezTo>
                        <a:cubicBezTo>
                          <a:pt x="4" y="4"/>
                          <a:pt x="4" y="5"/>
                          <a:pt x="4" y="6"/>
                        </a:cubicBezTo>
                        <a:cubicBezTo>
                          <a:pt x="8" y="5"/>
                          <a:pt x="12" y="5"/>
                          <a:pt x="16" y="5"/>
                        </a:cubicBezTo>
                        <a:cubicBezTo>
                          <a:pt x="18" y="5"/>
                          <a:pt x="18" y="3"/>
                          <a:pt x="16" y="2"/>
                        </a:cubicBezTo>
                        <a:cubicBezTo>
                          <a:pt x="14" y="2"/>
                          <a:pt x="12" y="3"/>
                          <a:pt x="10" y="3"/>
                        </a:cubicBezTo>
                        <a:cubicBezTo>
                          <a:pt x="8" y="3"/>
                          <a:pt x="9" y="6"/>
                          <a:pt x="11" y="6"/>
                        </a:cubicBezTo>
                        <a:cubicBezTo>
                          <a:pt x="14" y="5"/>
                          <a:pt x="17" y="5"/>
                          <a:pt x="21" y="5"/>
                        </a:cubicBezTo>
                        <a:cubicBezTo>
                          <a:pt x="21" y="4"/>
                          <a:pt x="21" y="3"/>
                          <a:pt x="21" y="2"/>
                        </a:cubicBezTo>
                        <a:cubicBezTo>
                          <a:pt x="16" y="2"/>
                          <a:pt x="12" y="3"/>
                          <a:pt x="8" y="3"/>
                        </a:cubicBezTo>
                        <a:cubicBezTo>
                          <a:pt x="8" y="4"/>
                          <a:pt x="9" y="4"/>
                          <a:pt x="9" y="5"/>
                        </a:cubicBezTo>
                        <a:cubicBezTo>
                          <a:pt x="12" y="2"/>
                          <a:pt x="17" y="3"/>
                          <a:pt x="21" y="4"/>
                        </a:cubicBezTo>
                        <a:cubicBezTo>
                          <a:pt x="23" y="4"/>
                          <a:pt x="23" y="1"/>
                          <a:pt x="21" y="1"/>
                        </a:cubicBezTo>
                        <a:cubicBezTo>
                          <a:pt x="19" y="1"/>
                          <a:pt x="17" y="1"/>
                          <a:pt x="15" y="1"/>
                        </a:cubicBezTo>
                        <a:cubicBezTo>
                          <a:pt x="13" y="2"/>
                          <a:pt x="14" y="4"/>
                          <a:pt x="15" y="4"/>
                        </a:cubicBezTo>
                        <a:cubicBezTo>
                          <a:pt x="20" y="4"/>
                          <a:pt x="24" y="4"/>
                          <a:pt x="28" y="2"/>
                        </a:cubicBezTo>
                        <a:cubicBezTo>
                          <a:pt x="27" y="3"/>
                          <a:pt x="28" y="6"/>
                          <a:pt x="30" y="5"/>
                        </a:cubicBezTo>
                        <a:cubicBezTo>
                          <a:pt x="30" y="5"/>
                          <a:pt x="30" y="5"/>
                          <a:pt x="30" y="4"/>
                        </a:cubicBezTo>
                        <a:cubicBezTo>
                          <a:pt x="31" y="4"/>
                          <a:pt x="31" y="4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2"/>
                          <a:pt x="31" y="2"/>
                          <a:pt x="30" y="1"/>
                        </a:cubicBezTo>
                        <a:cubicBezTo>
                          <a:pt x="25" y="1"/>
                          <a:pt x="20" y="1"/>
                          <a:pt x="15" y="1"/>
                        </a:cubicBezTo>
                        <a:cubicBezTo>
                          <a:pt x="15" y="2"/>
                          <a:pt x="16" y="3"/>
                          <a:pt x="16" y="4"/>
                        </a:cubicBezTo>
                        <a:cubicBezTo>
                          <a:pt x="17" y="4"/>
                          <a:pt x="19" y="3"/>
                          <a:pt x="21" y="4"/>
                        </a:cubicBezTo>
                        <a:cubicBezTo>
                          <a:pt x="21" y="3"/>
                          <a:pt x="21" y="2"/>
                          <a:pt x="21" y="1"/>
                        </a:cubicBezTo>
                        <a:cubicBezTo>
                          <a:pt x="16" y="1"/>
                          <a:pt x="11" y="0"/>
                          <a:pt x="7" y="3"/>
                        </a:cubicBezTo>
                        <a:cubicBezTo>
                          <a:pt x="6" y="4"/>
                          <a:pt x="7" y="5"/>
                          <a:pt x="8" y="6"/>
                        </a:cubicBezTo>
                        <a:cubicBezTo>
                          <a:pt x="12" y="6"/>
                          <a:pt x="16" y="5"/>
                          <a:pt x="21" y="5"/>
                        </a:cubicBezTo>
                        <a:cubicBezTo>
                          <a:pt x="22" y="5"/>
                          <a:pt x="22" y="2"/>
                          <a:pt x="21" y="2"/>
                        </a:cubicBezTo>
                        <a:cubicBezTo>
                          <a:pt x="17" y="2"/>
                          <a:pt x="14" y="2"/>
                          <a:pt x="10" y="3"/>
                        </a:cubicBezTo>
                        <a:cubicBezTo>
                          <a:pt x="10" y="4"/>
                          <a:pt x="11" y="5"/>
                          <a:pt x="11" y="6"/>
                        </a:cubicBezTo>
                        <a:cubicBezTo>
                          <a:pt x="13" y="5"/>
                          <a:pt x="14" y="5"/>
                          <a:pt x="16" y="5"/>
                        </a:cubicBezTo>
                        <a:cubicBezTo>
                          <a:pt x="16" y="4"/>
                          <a:pt x="16" y="3"/>
                          <a:pt x="16" y="2"/>
                        </a:cubicBezTo>
                        <a:cubicBezTo>
                          <a:pt x="11" y="2"/>
                          <a:pt x="7" y="2"/>
                          <a:pt x="3" y="4"/>
                        </a:cubicBezTo>
                        <a:cubicBezTo>
                          <a:pt x="2" y="4"/>
                          <a:pt x="2" y="6"/>
                          <a:pt x="4" y="6"/>
                        </a:cubicBezTo>
                        <a:cubicBezTo>
                          <a:pt x="5" y="6"/>
                          <a:pt x="7" y="6"/>
                          <a:pt x="9" y="6"/>
                        </a:cubicBezTo>
                        <a:cubicBezTo>
                          <a:pt x="9" y="5"/>
                          <a:pt x="9" y="4"/>
                          <a:pt x="8" y="3"/>
                        </a:cubicBezTo>
                        <a:cubicBezTo>
                          <a:pt x="6" y="3"/>
                          <a:pt x="4" y="4"/>
                          <a:pt x="2" y="4"/>
                        </a:cubicBezTo>
                        <a:cubicBezTo>
                          <a:pt x="0" y="4"/>
                          <a:pt x="0" y="7"/>
                          <a:pt x="2" y="7"/>
                        </a:cubicBezTo>
                        <a:cubicBezTo>
                          <a:pt x="5" y="7"/>
                          <a:pt x="8" y="7"/>
                          <a:pt x="11" y="6"/>
                        </a:cubicBezTo>
                        <a:cubicBezTo>
                          <a:pt x="12" y="6"/>
                          <a:pt x="12" y="3"/>
                          <a:pt x="10" y="3"/>
                        </a:cubicBezTo>
                        <a:cubicBezTo>
                          <a:pt x="7" y="4"/>
                          <a:pt x="4" y="4"/>
                          <a:pt x="1" y="5"/>
                        </a:cubicBezTo>
                        <a:cubicBezTo>
                          <a:pt x="1" y="5"/>
                          <a:pt x="0" y="6"/>
                          <a:pt x="0" y="6"/>
                        </a:cubicBezTo>
                        <a:cubicBezTo>
                          <a:pt x="0" y="7"/>
                          <a:pt x="1" y="8"/>
                          <a:pt x="1" y="8"/>
                        </a:cubicBezTo>
                        <a:cubicBezTo>
                          <a:pt x="3" y="9"/>
                          <a:pt x="4" y="7"/>
                          <a:pt x="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51" name="Freeform 341"/>
                  <p:cNvSpPr/>
                  <p:nvPr/>
                </p:nvSpPr>
                <p:spPr bwMode="auto">
                  <a:xfrm>
                    <a:off x="546" y="1469"/>
                    <a:ext cx="9" cy="12"/>
                  </a:xfrm>
                  <a:custGeom>
                    <a:avLst/>
                    <a:gdLst>
                      <a:gd name="T0" fmla="*/ 5 w 14"/>
                      <a:gd name="T1" fmla="*/ 15 h 18"/>
                      <a:gd name="T2" fmla="*/ 5 w 14"/>
                      <a:gd name="T3" fmla="*/ 2 h 18"/>
                      <a:gd name="T4" fmla="*/ 4 w 14"/>
                      <a:gd name="T5" fmla="*/ 3 h 18"/>
                      <a:gd name="T6" fmla="*/ 10 w 14"/>
                      <a:gd name="T7" fmla="*/ 4 h 18"/>
                      <a:gd name="T8" fmla="*/ 10 w 14"/>
                      <a:gd name="T9" fmla="*/ 8 h 18"/>
                      <a:gd name="T10" fmla="*/ 10 w 14"/>
                      <a:gd name="T11" fmla="*/ 16 h 18"/>
                      <a:gd name="T12" fmla="*/ 11 w 14"/>
                      <a:gd name="T13" fmla="*/ 15 h 18"/>
                      <a:gd name="T14" fmla="*/ 3 w 14"/>
                      <a:gd name="T15" fmla="*/ 15 h 18"/>
                      <a:gd name="T16" fmla="*/ 2 w 14"/>
                      <a:gd name="T17" fmla="*/ 17 h 18"/>
                      <a:gd name="T18" fmla="*/ 11 w 14"/>
                      <a:gd name="T19" fmla="*/ 18 h 18"/>
                      <a:gd name="T20" fmla="*/ 13 w 14"/>
                      <a:gd name="T21" fmla="*/ 16 h 18"/>
                      <a:gd name="T22" fmla="*/ 13 w 14"/>
                      <a:gd name="T23" fmla="*/ 4 h 18"/>
                      <a:gd name="T24" fmla="*/ 4 w 14"/>
                      <a:gd name="T25" fmla="*/ 1 h 18"/>
                      <a:gd name="T26" fmla="*/ 3 w 14"/>
                      <a:gd name="T27" fmla="*/ 2 h 18"/>
                      <a:gd name="T28" fmla="*/ 2 w 14"/>
                      <a:gd name="T29" fmla="*/ 15 h 18"/>
                      <a:gd name="T30" fmla="*/ 5 w 14"/>
                      <a:gd name="T31" fmla="*/ 15 h 1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14" h="18">
                        <a:moveTo>
                          <a:pt x="5" y="15"/>
                        </a:moveTo>
                        <a:cubicBezTo>
                          <a:pt x="5" y="11"/>
                          <a:pt x="5" y="6"/>
                          <a:pt x="5" y="2"/>
                        </a:cubicBezTo>
                        <a:cubicBezTo>
                          <a:pt x="5" y="2"/>
                          <a:pt x="4" y="3"/>
                          <a:pt x="4" y="3"/>
                        </a:cubicBezTo>
                        <a:cubicBezTo>
                          <a:pt x="6" y="3"/>
                          <a:pt x="9" y="3"/>
                          <a:pt x="10" y="4"/>
                        </a:cubicBezTo>
                        <a:cubicBezTo>
                          <a:pt x="11" y="5"/>
                          <a:pt x="10" y="7"/>
                          <a:pt x="10" y="8"/>
                        </a:cubicBezTo>
                        <a:cubicBezTo>
                          <a:pt x="10" y="11"/>
                          <a:pt x="10" y="13"/>
                          <a:pt x="10" y="16"/>
                        </a:cubicBezTo>
                        <a:cubicBezTo>
                          <a:pt x="10" y="16"/>
                          <a:pt x="10" y="15"/>
                          <a:pt x="11" y="15"/>
                        </a:cubicBezTo>
                        <a:cubicBezTo>
                          <a:pt x="8" y="16"/>
                          <a:pt x="5" y="15"/>
                          <a:pt x="3" y="15"/>
                        </a:cubicBezTo>
                        <a:cubicBezTo>
                          <a:pt x="1" y="14"/>
                          <a:pt x="0" y="17"/>
                          <a:pt x="2" y="17"/>
                        </a:cubicBezTo>
                        <a:cubicBezTo>
                          <a:pt x="5" y="18"/>
                          <a:pt x="8" y="18"/>
                          <a:pt x="11" y="18"/>
                        </a:cubicBezTo>
                        <a:cubicBezTo>
                          <a:pt x="12" y="17"/>
                          <a:pt x="12" y="17"/>
                          <a:pt x="13" y="16"/>
                        </a:cubicBezTo>
                        <a:cubicBezTo>
                          <a:pt x="13" y="12"/>
                          <a:pt x="14" y="8"/>
                          <a:pt x="13" y="4"/>
                        </a:cubicBezTo>
                        <a:cubicBezTo>
                          <a:pt x="12" y="0"/>
                          <a:pt x="7" y="0"/>
                          <a:pt x="4" y="1"/>
                        </a:cubicBezTo>
                        <a:cubicBezTo>
                          <a:pt x="3" y="1"/>
                          <a:pt x="3" y="1"/>
                          <a:pt x="3" y="2"/>
                        </a:cubicBezTo>
                        <a:cubicBezTo>
                          <a:pt x="2" y="6"/>
                          <a:pt x="2" y="11"/>
                          <a:pt x="2" y="15"/>
                        </a:cubicBezTo>
                        <a:cubicBezTo>
                          <a:pt x="2" y="17"/>
                          <a:pt x="5" y="17"/>
                          <a:pt x="5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52" name="Freeform 342"/>
                  <p:cNvSpPr/>
                  <p:nvPr/>
                </p:nvSpPr>
                <p:spPr bwMode="auto">
                  <a:xfrm>
                    <a:off x="552" y="1466"/>
                    <a:ext cx="9" cy="16"/>
                  </a:xfrm>
                  <a:custGeom>
                    <a:avLst/>
                    <a:gdLst>
                      <a:gd name="T0" fmla="*/ 5 w 14"/>
                      <a:gd name="T1" fmla="*/ 21 h 24"/>
                      <a:gd name="T2" fmla="*/ 5 w 14"/>
                      <a:gd name="T3" fmla="*/ 10 h 24"/>
                      <a:gd name="T4" fmla="*/ 5 w 14"/>
                      <a:gd name="T5" fmla="*/ 6 h 24"/>
                      <a:gd name="T6" fmla="*/ 8 w 14"/>
                      <a:gd name="T7" fmla="*/ 3 h 24"/>
                      <a:gd name="T8" fmla="*/ 11 w 14"/>
                      <a:gd name="T9" fmla="*/ 9 h 24"/>
                      <a:gd name="T10" fmla="*/ 11 w 14"/>
                      <a:gd name="T11" fmla="*/ 21 h 24"/>
                      <a:gd name="T12" fmla="*/ 12 w 14"/>
                      <a:gd name="T13" fmla="*/ 20 h 24"/>
                      <a:gd name="T14" fmla="*/ 3 w 14"/>
                      <a:gd name="T15" fmla="*/ 20 h 24"/>
                      <a:gd name="T16" fmla="*/ 2 w 14"/>
                      <a:gd name="T17" fmla="*/ 22 h 24"/>
                      <a:gd name="T18" fmla="*/ 13 w 14"/>
                      <a:gd name="T19" fmla="*/ 23 h 24"/>
                      <a:gd name="T20" fmla="*/ 14 w 14"/>
                      <a:gd name="T21" fmla="*/ 21 h 24"/>
                      <a:gd name="T22" fmla="*/ 14 w 14"/>
                      <a:gd name="T23" fmla="*/ 5 h 24"/>
                      <a:gd name="T24" fmla="*/ 9 w 14"/>
                      <a:gd name="T25" fmla="*/ 1 h 24"/>
                      <a:gd name="T26" fmla="*/ 2 w 14"/>
                      <a:gd name="T27" fmla="*/ 4 h 24"/>
                      <a:gd name="T28" fmla="*/ 2 w 14"/>
                      <a:gd name="T29" fmla="*/ 10 h 24"/>
                      <a:gd name="T30" fmla="*/ 2 w 14"/>
                      <a:gd name="T31" fmla="*/ 21 h 24"/>
                      <a:gd name="T32" fmla="*/ 5 w 14"/>
                      <a:gd name="T33" fmla="*/ 21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14" h="24">
                        <a:moveTo>
                          <a:pt x="5" y="21"/>
                        </a:moveTo>
                        <a:cubicBezTo>
                          <a:pt x="5" y="18"/>
                          <a:pt x="5" y="14"/>
                          <a:pt x="5" y="10"/>
                        </a:cubicBezTo>
                        <a:cubicBezTo>
                          <a:pt x="5" y="9"/>
                          <a:pt x="5" y="7"/>
                          <a:pt x="5" y="6"/>
                        </a:cubicBezTo>
                        <a:cubicBezTo>
                          <a:pt x="5" y="3"/>
                          <a:pt x="6" y="3"/>
                          <a:pt x="8" y="3"/>
                        </a:cubicBezTo>
                        <a:cubicBezTo>
                          <a:pt x="12" y="3"/>
                          <a:pt x="11" y="6"/>
                          <a:pt x="11" y="9"/>
                        </a:cubicBezTo>
                        <a:cubicBezTo>
                          <a:pt x="11" y="13"/>
                          <a:pt x="11" y="17"/>
                          <a:pt x="11" y="21"/>
                        </a:cubicBezTo>
                        <a:cubicBezTo>
                          <a:pt x="11" y="21"/>
                          <a:pt x="12" y="20"/>
                          <a:pt x="12" y="20"/>
                        </a:cubicBezTo>
                        <a:cubicBezTo>
                          <a:pt x="9" y="21"/>
                          <a:pt x="6" y="20"/>
                          <a:pt x="3" y="20"/>
                        </a:cubicBezTo>
                        <a:cubicBezTo>
                          <a:pt x="1" y="19"/>
                          <a:pt x="0" y="22"/>
                          <a:pt x="2" y="22"/>
                        </a:cubicBezTo>
                        <a:cubicBezTo>
                          <a:pt x="6" y="23"/>
                          <a:pt x="9" y="24"/>
                          <a:pt x="13" y="23"/>
                        </a:cubicBezTo>
                        <a:cubicBezTo>
                          <a:pt x="13" y="22"/>
                          <a:pt x="14" y="22"/>
                          <a:pt x="14" y="21"/>
                        </a:cubicBezTo>
                        <a:cubicBezTo>
                          <a:pt x="14" y="16"/>
                          <a:pt x="14" y="10"/>
                          <a:pt x="14" y="5"/>
                        </a:cubicBezTo>
                        <a:cubicBezTo>
                          <a:pt x="14" y="2"/>
                          <a:pt x="12" y="1"/>
                          <a:pt x="9" y="1"/>
                        </a:cubicBezTo>
                        <a:cubicBezTo>
                          <a:pt x="6" y="0"/>
                          <a:pt x="3" y="1"/>
                          <a:pt x="2" y="4"/>
                        </a:cubicBezTo>
                        <a:cubicBezTo>
                          <a:pt x="2" y="6"/>
                          <a:pt x="2" y="8"/>
                          <a:pt x="2" y="10"/>
                        </a:cubicBezTo>
                        <a:cubicBezTo>
                          <a:pt x="2" y="14"/>
                          <a:pt x="2" y="18"/>
                          <a:pt x="2" y="21"/>
                        </a:cubicBezTo>
                        <a:cubicBezTo>
                          <a:pt x="2" y="23"/>
                          <a:pt x="5" y="23"/>
                          <a:pt x="5" y="2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53" name="Freeform 343"/>
                  <p:cNvSpPr/>
                  <p:nvPr/>
                </p:nvSpPr>
                <p:spPr bwMode="auto">
                  <a:xfrm>
                    <a:off x="557" y="1462"/>
                    <a:ext cx="11" cy="20"/>
                  </a:xfrm>
                  <a:custGeom>
                    <a:avLst/>
                    <a:gdLst>
                      <a:gd name="T0" fmla="*/ 2 w 16"/>
                      <a:gd name="T1" fmla="*/ 27 h 30"/>
                      <a:gd name="T2" fmla="*/ 2 w 16"/>
                      <a:gd name="T3" fmla="*/ 28 h 30"/>
                      <a:gd name="T4" fmla="*/ 5 w 16"/>
                      <a:gd name="T5" fmla="*/ 28 h 30"/>
                      <a:gd name="T6" fmla="*/ 6 w 16"/>
                      <a:gd name="T7" fmla="*/ 12 h 30"/>
                      <a:gd name="T8" fmla="*/ 7 w 16"/>
                      <a:gd name="T9" fmla="*/ 4 h 30"/>
                      <a:gd name="T10" fmla="*/ 13 w 16"/>
                      <a:gd name="T11" fmla="*/ 4 h 30"/>
                      <a:gd name="T12" fmla="*/ 12 w 16"/>
                      <a:gd name="T13" fmla="*/ 3 h 30"/>
                      <a:gd name="T14" fmla="*/ 12 w 16"/>
                      <a:gd name="T15" fmla="*/ 27 h 30"/>
                      <a:gd name="T16" fmla="*/ 14 w 16"/>
                      <a:gd name="T17" fmla="*/ 26 h 30"/>
                      <a:gd name="T18" fmla="*/ 2 w 16"/>
                      <a:gd name="T19" fmla="*/ 25 h 30"/>
                      <a:gd name="T20" fmla="*/ 2 w 16"/>
                      <a:gd name="T21" fmla="*/ 28 h 30"/>
                      <a:gd name="T22" fmla="*/ 14 w 16"/>
                      <a:gd name="T23" fmla="*/ 29 h 30"/>
                      <a:gd name="T24" fmla="*/ 15 w 16"/>
                      <a:gd name="T25" fmla="*/ 27 h 30"/>
                      <a:gd name="T26" fmla="*/ 15 w 16"/>
                      <a:gd name="T27" fmla="*/ 3 h 30"/>
                      <a:gd name="T28" fmla="*/ 13 w 16"/>
                      <a:gd name="T29" fmla="*/ 2 h 30"/>
                      <a:gd name="T30" fmla="*/ 3 w 16"/>
                      <a:gd name="T31" fmla="*/ 5 h 30"/>
                      <a:gd name="T32" fmla="*/ 2 w 16"/>
                      <a:gd name="T33" fmla="*/ 28 h 30"/>
                      <a:gd name="T34" fmla="*/ 5 w 16"/>
                      <a:gd name="T35" fmla="*/ 28 h 30"/>
                      <a:gd name="T36" fmla="*/ 5 w 16"/>
                      <a:gd name="T37" fmla="*/ 27 h 30"/>
                      <a:gd name="T38" fmla="*/ 2 w 16"/>
                      <a:gd name="T39" fmla="*/ 27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16" h="30">
                        <a:moveTo>
                          <a:pt x="2" y="27"/>
                        </a:moveTo>
                        <a:cubicBezTo>
                          <a:pt x="2" y="27"/>
                          <a:pt x="2" y="28"/>
                          <a:pt x="2" y="28"/>
                        </a:cubicBezTo>
                        <a:cubicBezTo>
                          <a:pt x="2" y="30"/>
                          <a:pt x="4" y="30"/>
                          <a:pt x="5" y="28"/>
                        </a:cubicBezTo>
                        <a:cubicBezTo>
                          <a:pt x="7" y="23"/>
                          <a:pt x="7" y="18"/>
                          <a:pt x="6" y="12"/>
                        </a:cubicBezTo>
                        <a:cubicBezTo>
                          <a:pt x="6" y="11"/>
                          <a:pt x="5" y="4"/>
                          <a:pt x="7" y="4"/>
                        </a:cubicBezTo>
                        <a:cubicBezTo>
                          <a:pt x="9" y="4"/>
                          <a:pt x="11" y="4"/>
                          <a:pt x="13" y="4"/>
                        </a:cubicBezTo>
                        <a:cubicBezTo>
                          <a:pt x="13" y="4"/>
                          <a:pt x="13" y="3"/>
                          <a:pt x="12" y="3"/>
                        </a:cubicBezTo>
                        <a:cubicBezTo>
                          <a:pt x="12" y="11"/>
                          <a:pt x="13" y="19"/>
                          <a:pt x="12" y="27"/>
                        </a:cubicBezTo>
                        <a:cubicBezTo>
                          <a:pt x="13" y="27"/>
                          <a:pt x="13" y="26"/>
                          <a:pt x="14" y="26"/>
                        </a:cubicBezTo>
                        <a:cubicBezTo>
                          <a:pt x="10" y="26"/>
                          <a:pt x="6" y="25"/>
                          <a:pt x="2" y="25"/>
                        </a:cubicBezTo>
                        <a:cubicBezTo>
                          <a:pt x="0" y="25"/>
                          <a:pt x="0" y="28"/>
                          <a:pt x="2" y="28"/>
                        </a:cubicBezTo>
                        <a:cubicBezTo>
                          <a:pt x="6" y="28"/>
                          <a:pt x="10" y="29"/>
                          <a:pt x="14" y="29"/>
                        </a:cubicBezTo>
                        <a:cubicBezTo>
                          <a:pt x="15" y="29"/>
                          <a:pt x="15" y="28"/>
                          <a:pt x="15" y="27"/>
                        </a:cubicBezTo>
                        <a:cubicBezTo>
                          <a:pt x="16" y="19"/>
                          <a:pt x="15" y="11"/>
                          <a:pt x="15" y="3"/>
                        </a:cubicBezTo>
                        <a:cubicBezTo>
                          <a:pt x="15" y="2"/>
                          <a:pt x="14" y="2"/>
                          <a:pt x="13" y="2"/>
                        </a:cubicBezTo>
                        <a:cubicBezTo>
                          <a:pt x="11" y="1"/>
                          <a:pt x="3" y="0"/>
                          <a:pt x="3" y="5"/>
                        </a:cubicBezTo>
                        <a:cubicBezTo>
                          <a:pt x="3" y="12"/>
                          <a:pt x="5" y="20"/>
                          <a:pt x="2" y="28"/>
                        </a:cubicBezTo>
                        <a:cubicBezTo>
                          <a:pt x="3" y="28"/>
                          <a:pt x="4" y="28"/>
                          <a:pt x="5" y="28"/>
                        </a:cubicBezTo>
                        <a:cubicBezTo>
                          <a:pt x="5" y="28"/>
                          <a:pt x="5" y="27"/>
                          <a:pt x="5" y="27"/>
                        </a:cubicBezTo>
                        <a:cubicBezTo>
                          <a:pt x="5" y="25"/>
                          <a:pt x="2" y="25"/>
                          <a:pt x="2" y="2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54" name="Freeform 344"/>
                  <p:cNvSpPr/>
                  <p:nvPr/>
                </p:nvSpPr>
                <p:spPr bwMode="auto">
                  <a:xfrm>
                    <a:off x="564" y="1458"/>
                    <a:ext cx="8" cy="24"/>
                  </a:xfrm>
                  <a:custGeom>
                    <a:avLst/>
                    <a:gdLst>
                      <a:gd name="T0" fmla="*/ 4 w 13"/>
                      <a:gd name="T1" fmla="*/ 33 h 35"/>
                      <a:gd name="T2" fmla="*/ 6 w 13"/>
                      <a:gd name="T3" fmla="*/ 22 h 35"/>
                      <a:gd name="T4" fmla="*/ 4 w 13"/>
                      <a:gd name="T5" fmla="*/ 3 h 35"/>
                      <a:gd name="T6" fmla="*/ 2 w 13"/>
                      <a:gd name="T7" fmla="*/ 4 h 35"/>
                      <a:gd name="T8" fmla="*/ 10 w 13"/>
                      <a:gd name="T9" fmla="*/ 7 h 35"/>
                      <a:gd name="T10" fmla="*/ 10 w 13"/>
                      <a:gd name="T11" fmla="*/ 14 h 35"/>
                      <a:gd name="T12" fmla="*/ 10 w 13"/>
                      <a:gd name="T13" fmla="*/ 33 h 35"/>
                      <a:gd name="T14" fmla="*/ 12 w 13"/>
                      <a:gd name="T15" fmla="*/ 32 h 35"/>
                      <a:gd name="T16" fmla="*/ 3 w 13"/>
                      <a:gd name="T17" fmla="*/ 31 h 35"/>
                      <a:gd name="T18" fmla="*/ 2 w 13"/>
                      <a:gd name="T19" fmla="*/ 34 h 35"/>
                      <a:gd name="T20" fmla="*/ 12 w 13"/>
                      <a:gd name="T21" fmla="*/ 35 h 35"/>
                      <a:gd name="T22" fmla="*/ 13 w 13"/>
                      <a:gd name="T23" fmla="*/ 33 h 35"/>
                      <a:gd name="T24" fmla="*/ 12 w 13"/>
                      <a:gd name="T25" fmla="*/ 5 h 35"/>
                      <a:gd name="T26" fmla="*/ 2 w 13"/>
                      <a:gd name="T27" fmla="*/ 1 h 35"/>
                      <a:gd name="T28" fmla="*/ 1 w 13"/>
                      <a:gd name="T29" fmla="*/ 3 h 35"/>
                      <a:gd name="T30" fmla="*/ 1 w 13"/>
                      <a:gd name="T31" fmla="*/ 16 h 35"/>
                      <a:gd name="T32" fmla="*/ 2 w 13"/>
                      <a:gd name="T33" fmla="*/ 32 h 35"/>
                      <a:gd name="T34" fmla="*/ 4 w 13"/>
                      <a:gd name="T35" fmla="*/ 33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13" h="35">
                        <a:moveTo>
                          <a:pt x="4" y="33"/>
                        </a:moveTo>
                        <a:cubicBezTo>
                          <a:pt x="7" y="30"/>
                          <a:pt x="6" y="26"/>
                          <a:pt x="6" y="22"/>
                        </a:cubicBezTo>
                        <a:cubicBezTo>
                          <a:pt x="5" y="15"/>
                          <a:pt x="4" y="9"/>
                          <a:pt x="4" y="3"/>
                        </a:cubicBezTo>
                        <a:cubicBezTo>
                          <a:pt x="3" y="3"/>
                          <a:pt x="3" y="3"/>
                          <a:pt x="2" y="4"/>
                        </a:cubicBezTo>
                        <a:cubicBezTo>
                          <a:pt x="5" y="4"/>
                          <a:pt x="10" y="2"/>
                          <a:pt x="10" y="7"/>
                        </a:cubicBezTo>
                        <a:cubicBezTo>
                          <a:pt x="10" y="9"/>
                          <a:pt x="10" y="12"/>
                          <a:pt x="10" y="14"/>
                        </a:cubicBezTo>
                        <a:cubicBezTo>
                          <a:pt x="10" y="21"/>
                          <a:pt x="11" y="27"/>
                          <a:pt x="10" y="33"/>
                        </a:cubicBezTo>
                        <a:cubicBezTo>
                          <a:pt x="11" y="33"/>
                          <a:pt x="11" y="32"/>
                          <a:pt x="12" y="32"/>
                        </a:cubicBezTo>
                        <a:cubicBezTo>
                          <a:pt x="9" y="32"/>
                          <a:pt x="6" y="32"/>
                          <a:pt x="3" y="31"/>
                        </a:cubicBezTo>
                        <a:cubicBezTo>
                          <a:pt x="1" y="31"/>
                          <a:pt x="0" y="34"/>
                          <a:pt x="2" y="34"/>
                        </a:cubicBezTo>
                        <a:cubicBezTo>
                          <a:pt x="5" y="35"/>
                          <a:pt x="8" y="35"/>
                          <a:pt x="12" y="35"/>
                        </a:cubicBezTo>
                        <a:cubicBezTo>
                          <a:pt x="13" y="35"/>
                          <a:pt x="13" y="34"/>
                          <a:pt x="13" y="33"/>
                        </a:cubicBezTo>
                        <a:cubicBezTo>
                          <a:pt x="13" y="24"/>
                          <a:pt x="13" y="15"/>
                          <a:pt x="12" y="5"/>
                        </a:cubicBezTo>
                        <a:cubicBezTo>
                          <a:pt x="12" y="0"/>
                          <a:pt x="6" y="1"/>
                          <a:pt x="2" y="1"/>
                        </a:cubicBezTo>
                        <a:cubicBezTo>
                          <a:pt x="2" y="1"/>
                          <a:pt x="1" y="2"/>
                          <a:pt x="1" y="3"/>
                        </a:cubicBezTo>
                        <a:cubicBezTo>
                          <a:pt x="1" y="7"/>
                          <a:pt x="1" y="12"/>
                          <a:pt x="1" y="16"/>
                        </a:cubicBezTo>
                        <a:cubicBezTo>
                          <a:pt x="2" y="21"/>
                          <a:pt x="5" y="27"/>
                          <a:pt x="2" y="32"/>
                        </a:cubicBezTo>
                        <a:cubicBezTo>
                          <a:pt x="1" y="34"/>
                          <a:pt x="3" y="35"/>
                          <a:pt x="4" y="3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55" name="Freeform 345"/>
                  <p:cNvSpPr/>
                  <p:nvPr/>
                </p:nvSpPr>
                <p:spPr bwMode="auto">
                  <a:xfrm>
                    <a:off x="569" y="1454"/>
                    <a:ext cx="10" cy="28"/>
                  </a:xfrm>
                  <a:custGeom>
                    <a:avLst/>
                    <a:gdLst>
                      <a:gd name="T0" fmla="*/ 6 w 15"/>
                      <a:gd name="T1" fmla="*/ 40 h 42"/>
                      <a:gd name="T2" fmla="*/ 4 w 15"/>
                      <a:gd name="T3" fmla="*/ 16 h 42"/>
                      <a:gd name="T4" fmla="*/ 4 w 15"/>
                      <a:gd name="T5" fmla="*/ 4 h 42"/>
                      <a:gd name="T6" fmla="*/ 5 w 15"/>
                      <a:gd name="T7" fmla="*/ 3 h 42"/>
                      <a:gd name="T8" fmla="*/ 11 w 15"/>
                      <a:gd name="T9" fmla="*/ 8 h 42"/>
                      <a:gd name="T10" fmla="*/ 11 w 15"/>
                      <a:gd name="T11" fmla="*/ 25 h 42"/>
                      <a:gd name="T12" fmla="*/ 12 w 15"/>
                      <a:gd name="T13" fmla="*/ 35 h 42"/>
                      <a:gd name="T14" fmla="*/ 2 w 15"/>
                      <a:gd name="T15" fmla="*/ 38 h 42"/>
                      <a:gd name="T16" fmla="*/ 2 w 15"/>
                      <a:gd name="T17" fmla="*/ 41 h 42"/>
                      <a:gd name="T18" fmla="*/ 13 w 15"/>
                      <a:gd name="T19" fmla="*/ 41 h 42"/>
                      <a:gd name="T20" fmla="*/ 15 w 15"/>
                      <a:gd name="T21" fmla="*/ 40 h 42"/>
                      <a:gd name="T22" fmla="*/ 14 w 15"/>
                      <a:gd name="T23" fmla="*/ 23 h 42"/>
                      <a:gd name="T24" fmla="*/ 14 w 15"/>
                      <a:gd name="T25" fmla="*/ 8 h 42"/>
                      <a:gd name="T26" fmla="*/ 2 w 15"/>
                      <a:gd name="T27" fmla="*/ 0 h 42"/>
                      <a:gd name="T28" fmla="*/ 1 w 15"/>
                      <a:gd name="T29" fmla="*/ 1 h 42"/>
                      <a:gd name="T30" fmla="*/ 3 w 15"/>
                      <a:gd name="T31" fmla="*/ 40 h 42"/>
                      <a:gd name="T32" fmla="*/ 6 w 15"/>
                      <a:gd name="T33" fmla="*/ 40 h 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15" h="42">
                        <a:moveTo>
                          <a:pt x="6" y="40"/>
                        </a:moveTo>
                        <a:cubicBezTo>
                          <a:pt x="6" y="32"/>
                          <a:pt x="5" y="24"/>
                          <a:pt x="4" y="16"/>
                        </a:cubicBezTo>
                        <a:cubicBezTo>
                          <a:pt x="4" y="12"/>
                          <a:pt x="4" y="8"/>
                          <a:pt x="4" y="4"/>
                        </a:cubicBezTo>
                        <a:cubicBezTo>
                          <a:pt x="3" y="2"/>
                          <a:pt x="4" y="2"/>
                          <a:pt x="5" y="3"/>
                        </a:cubicBezTo>
                        <a:cubicBezTo>
                          <a:pt x="9" y="3"/>
                          <a:pt x="11" y="4"/>
                          <a:pt x="11" y="8"/>
                        </a:cubicBezTo>
                        <a:cubicBezTo>
                          <a:pt x="11" y="14"/>
                          <a:pt x="11" y="19"/>
                          <a:pt x="11" y="25"/>
                        </a:cubicBezTo>
                        <a:cubicBezTo>
                          <a:pt x="12" y="28"/>
                          <a:pt x="12" y="32"/>
                          <a:pt x="12" y="35"/>
                        </a:cubicBezTo>
                        <a:cubicBezTo>
                          <a:pt x="12" y="40"/>
                          <a:pt x="5" y="38"/>
                          <a:pt x="2" y="38"/>
                        </a:cubicBezTo>
                        <a:cubicBezTo>
                          <a:pt x="0" y="38"/>
                          <a:pt x="0" y="41"/>
                          <a:pt x="2" y="41"/>
                        </a:cubicBezTo>
                        <a:cubicBezTo>
                          <a:pt x="5" y="41"/>
                          <a:pt x="9" y="41"/>
                          <a:pt x="13" y="41"/>
                        </a:cubicBezTo>
                        <a:cubicBezTo>
                          <a:pt x="14" y="41"/>
                          <a:pt x="15" y="40"/>
                          <a:pt x="15" y="40"/>
                        </a:cubicBezTo>
                        <a:cubicBezTo>
                          <a:pt x="15" y="34"/>
                          <a:pt x="15" y="28"/>
                          <a:pt x="14" y="23"/>
                        </a:cubicBezTo>
                        <a:cubicBezTo>
                          <a:pt x="13" y="18"/>
                          <a:pt x="14" y="13"/>
                          <a:pt x="14" y="8"/>
                        </a:cubicBezTo>
                        <a:cubicBezTo>
                          <a:pt x="14" y="0"/>
                          <a:pt x="9" y="0"/>
                          <a:pt x="2" y="0"/>
                        </a:cubicBezTo>
                        <a:cubicBezTo>
                          <a:pt x="1" y="0"/>
                          <a:pt x="1" y="0"/>
                          <a:pt x="1" y="1"/>
                        </a:cubicBezTo>
                        <a:cubicBezTo>
                          <a:pt x="2" y="14"/>
                          <a:pt x="3" y="27"/>
                          <a:pt x="3" y="40"/>
                        </a:cubicBezTo>
                        <a:cubicBezTo>
                          <a:pt x="3" y="42"/>
                          <a:pt x="6" y="42"/>
                          <a:pt x="6" y="4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56" name="Freeform 346"/>
                  <p:cNvSpPr/>
                  <p:nvPr/>
                </p:nvSpPr>
                <p:spPr bwMode="auto">
                  <a:xfrm>
                    <a:off x="550" y="1471"/>
                    <a:ext cx="2" cy="3"/>
                  </a:xfrm>
                  <a:custGeom>
                    <a:avLst/>
                    <a:gdLst>
                      <a:gd name="T0" fmla="*/ 2 w 4"/>
                      <a:gd name="T1" fmla="*/ 3 h 4"/>
                      <a:gd name="T2" fmla="*/ 3 w 4"/>
                      <a:gd name="T3" fmla="*/ 2 h 4"/>
                      <a:gd name="T4" fmla="*/ 2 w 4"/>
                      <a:gd name="T5" fmla="*/ 1 h 4"/>
                      <a:gd name="T6" fmla="*/ 1 w 4"/>
                      <a:gd name="T7" fmla="*/ 2 h 4"/>
                      <a:gd name="T8" fmla="*/ 2 w 4"/>
                      <a:gd name="T9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2" y="3"/>
                        </a:moveTo>
                        <a:cubicBezTo>
                          <a:pt x="3" y="3"/>
                          <a:pt x="3" y="2"/>
                          <a:pt x="3" y="2"/>
                        </a:cubicBezTo>
                        <a:cubicBezTo>
                          <a:pt x="4" y="1"/>
                          <a:pt x="3" y="0"/>
                          <a:pt x="2" y="1"/>
                        </a:cubicBezTo>
                        <a:cubicBezTo>
                          <a:pt x="2" y="1"/>
                          <a:pt x="1" y="1"/>
                          <a:pt x="1" y="2"/>
                        </a:cubicBezTo>
                        <a:cubicBezTo>
                          <a:pt x="0" y="3"/>
                          <a:pt x="1" y="4"/>
                          <a:pt x="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57" name="Freeform 347"/>
                  <p:cNvSpPr/>
                  <p:nvPr/>
                </p:nvSpPr>
                <p:spPr bwMode="auto">
                  <a:xfrm>
                    <a:off x="550" y="1472"/>
                    <a:ext cx="2" cy="2"/>
                  </a:xfrm>
                  <a:custGeom>
                    <a:avLst/>
                    <a:gdLst>
                      <a:gd name="T0" fmla="*/ 2 w 4"/>
                      <a:gd name="T1" fmla="*/ 2 h 3"/>
                      <a:gd name="T2" fmla="*/ 3 w 4"/>
                      <a:gd name="T3" fmla="*/ 2 h 3"/>
                      <a:gd name="T4" fmla="*/ 2 w 4"/>
                      <a:gd name="T5" fmla="*/ 0 h 3"/>
                      <a:gd name="T6" fmla="*/ 1 w 4"/>
                      <a:gd name="T7" fmla="*/ 1 h 3"/>
                      <a:gd name="T8" fmla="*/ 2 w 4"/>
                      <a:gd name="T9" fmla="*/ 2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3">
                        <a:moveTo>
                          <a:pt x="2" y="2"/>
                        </a:moveTo>
                        <a:cubicBezTo>
                          <a:pt x="2" y="2"/>
                          <a:pt x="2" y="2"/>
                          <a:pt x="3" y="2"/>
                        </a:cubicBezTo>
                        <a:cubicBezTo>
                          <a:pt x="4" y="1"/>
                          <a:pt x="3" y="0"/>
                          <a:pt x="2" y="0"/>
                        </a:cubicBezTo>
                        <a:cubicBezTo>
                          <a:pt x="2" y="0"/>
                          <a:pt x="1" y="1"/>
                          <a:pt x="1" y="1"/>
                        </a:cubicBezTo>
                        <a:cubicBezTo>
                          <a:pt x="0" y="1"/>
                          <a:pt x="1" y="3"/>
                          <a:pt x="2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58" name="Freeform 348"/>
                  <p:cNvSpPr/>
                  <p:nvPr/>
                </p:nvSpPr>
                <p:spPr bwMode="auto">
                  <a:xfrm>
                    <a:off x="547" y="1472"/>
                    <a:ext cx="7" cy="6"/>
                  </a:xfrm>
                  <a:custGeom>
                    <a:avLst/>
                    <a:gdLst>
                      <a:gd name="T0" fmla="*/ 2 w 10"/>
                      <a:gd name="T1" fmla="*/ 8 h 9"/>
                      <a:gd name="T2" fmla="*/ 9 w 10"/>
                      <a:gd name="T3" fmla="*/ 2 h 9"/>
                      <a:gd name="T4" fmla="*/ 8 w 10"/>
                      <a:gd name="T5" fmla="*/ 0 h 9"/>
                      <a:gd name="T6" fmla="*/ 1 w 10"/>
                      <a:gd name="T7" fmla="*/ 8 h 9"/>
                      <a:gd name="T8" fmla="*/ 2 w 10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9">
                        <a:moveTo>
                          <a:pt x="2" y="8"/>
                        </a:moveTo>
                        <a:cubicBezTo>
                          <a:pt x="3" y="5"/>
                          <a:pt x="7" y="4"/>
                          <a:pt x="9" y="2"/>
                        </a:cubicBezTo>
                        <a:cubicBezTo>
                          <a:pt x="10" y="1"/>
                          <a:pt x="9" y="0"/>
                          <a:pt x="8" y="0"/>
                        </a:cubicBezTo>
                        <a:cubicBezTo>
                          <a:pt x="6" y="3"/>
                          <a:pt x="2" y="4"/>
                          <a:pt x="1" y="8"/>
                        </a:cubicBezTo>
                        <a:cubicBezTo>
                          <a:pt x="0" y="9"/>
                          <a:pt x="2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59" name="Freeform 349"/>
                  <p:cNvSpPr/>
                  <p:nvPr/>
                </p:nvSpPr>
                <p:spPr bwMode="auto">
                  <a:xfrm>
                    <a:off x="547" y="1473"/>
                    <a:ext cx="7" cy="7"/>
                  </a:xfrm>
                  <a:custGeom>
                    <a:avLst/>
                    <a:gdLst>
                      <a:gd name="T0" fmla="*/ 2 w 10"/>
                      <a:gd name="T1" fmla="*/ 9 h 10"/>
                      <a:gd name="T2" fmla="*/ 10 w 10"/>
                      <a:gd name="T3" fmla="*/ 2 h 10"/>
                      <a:gd name="T4" fmla="*/ 9 w 10"/>
                      <a:gd name="T5" fmla="*/ 1 h 10"/>
                      <a:gd name="T6" fmla="*/ 1 w 10"/>
                      <a:gd name="T7" fmla="*/ 8 h 10"/>
                      <a:gd name="T8" fmla="*/ 2 w 10"/>
                      <a:gd name="T9" fmla="*/ 9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10">
                        <a:moveTo>
                          <a:pt x="2" y="9"/>
                        </a:moveTo>
                        <a:cubicBezTo>
                          <a:pt x="4" y="6"/>
                          <a:pt x="7" y="4"/>
                          <a:pt x="10" y="2"/>
                        </a:cubicBezTo>
                        <a:cubicBezTo>
                          <a:pt x="10" y="1"/>
                          <a:pt x="10" y="0"/>
                          <a:pt x="9" y="1"/>
                        </a:cubicBezTo>
                        <a:cubicBezTo>
                          <a:pt x="6" y="3"/>
                          <a:pt x="3" y="5"/>
                          <a:pt x="1" y="8"/>
                        </a:cubicBezTo>
                        <a:cubicBezTo>
                          <a:pt x="0" y="9"/>
                          <a:pt x="1" y="10"/>
                          <a:pt x="2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60" name="Freeform 350"/>
                  <p:cNvSpPr/>
                  <p:nvPr/>
                </p:nvSpPr>
                <p:spPr bwMode="auto">
                  <a:xfrm>
                    <a:off x="548" y="1474"/>
                    <a:ext cx="6" cy="6"/>
                  </a:xfrm>
                  <a:custGeom>
                    <a:avLst/>
                    <a:gdLst>
                      <a:gd name="T0" fmla="*/ 1 w 9"/>
                      <a:gd name="T1" fmla="*/ 7 h 8"/>
                      <a:gd name="T2" fmla="*/ 9 w 9"/>
                      <a:gd name="T3" fmla="*/ 2 h 8"/>
                      <a:gd name="T4" fmla="*/ 8 w 9"/>
                      <a:gd name="T5" fmla="*/ 1 h 8"/>
                      <a:gd name="T6" fmla="*/ 1 w 9"/>
                      <a:gd name="T7" fmla="*/ 6 h 8"/>
                      <a:gd name="T8" fmla="*/ 1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1" y="7"/>
                        </a:moveTo>
                        <a:cubicBezTo>
                          <a:pt x="4" y="6"/>
                          <a:pt x="6" y="4"/>
                          <a:pt x="9" y="2"/>
                        </a:cubicBezTo>
                        <a:cubicBezTo>
                          <a:pt x="9" y="2"/>
                          <a:pt x="9" y="0"/>
                          <a:pt x="8" y="1"/>
                        </a:cubicBezTo>
                        <a:cubicBezTo>
                          <a:pt x="5" y="2"/>
                          <a:pt x="3" y="5"/>
                          <a:pt x="1" y="6"/>
                        </a:cubicBezTo>
                        <a:cubicBezTo>
                          <a:pt x="0" y="6"/>
                          <a:pt x="0" y="8"/>
                          <a:pt x="1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61" name="Freeform 351"/>
                  <p:cNvSpPr/>
                  <p:nvPr/>
                </p:nvSpPr>
                <p:spPr bwMode="auto">
                  <a:xfrm>
                    <a:off x="548" y="1471"/>
                    <a:ext cx="2" cy="3"/>
                  </a:xfrm>
                  <a:custGeom>
                    <a:avLst/>
                    <a:gdLst>
                      <a:gd name="T0" fmla="*/ 2 w 4"/>
                      <a:gd name="T1" fmla="*/ 3 h 4"/>
                      <a:gd name="T2" fmla="*/ 4 w 4"/>
                      <a:gd name="T3" fmla="*/ 2 h 4"/>
                      <a:gd name="T4" fmla="*/ 2 w 4"/>
                      <a:gd name="T5" fmla="*/ 1 h 4"/>
                      <a:gd name="T6" fmla="*/ 2 w 4"/>
                      <a:gd name="T7" fmla="*/ 1 h 4"/>
                      <a:gd name="T8" fmla="*/ 3 w 4"/>
                      <a:gd name="T9" fmla="*/ 2 h 4"/>
                      <a:gd name="T10" fmla="*/ 4 w 4"/>
                      <a:gd name="T11" fmla="*/ 2 h 4"/>
                      <a:gd name="T12" fmla="*/ 2 w 4"/>
                      <a:gd name="T13" fmla="*/ 1 h 4"/>
                      <a:gd name="T14" fmla="*/ 1 w 4"/>
                      <a:gd name="T15" fmla="*/ 2 h 4"/>
                      <a:gd name="T16" fmla="*/ 2 w 4"/>
                      <a:gd name="T17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4">
                        <a:moveTo>
                          <a:pt x="2" y="3"/>
                        </a:moveTo>
                        <a:cubicBezTo>
                          <a:pt x="3" y="3"/>
                          <a:pt x="3" y="2"/>
                          <a:pt x="4" y="2"/>
                        </a:cubicBezTo>
                        <a:cubicBezTo>
                          <a:pt x="3" y="1"/>
                          <a:pt x="3" y="1"/>
                          <a:pt x="2" y="1"/>
                        </a:cubicBez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1" y="2"/>
                          <a:pt x="2" y="3"/>
                          <a:pt x="3" y="2"/>
                        </a:cubicBezTo>
                        <a:cubicBezTo>
                          <a:pt x="3" y="2"/>
                          <a:pt x="3" y="2"/>
                          <a:pt x="4" y="2"/>
                        </a:cubicBezTo>
                        <a:cubicBezTo>
                          <a:pt x="4" y="1"/>
                          <a:pt x="3" y="0"/>
                          <a:pt x="2" y="1"/>
                        </a:cubicBezTo>
                        <a:cubicBezTo>
                          <a:pt x="2" y="1"/>
                          <a:pt x="2" y="1"/>
                          <a:pt x="1" y="2"/>
                        </a:cubicBezTo>
                        <a:cubicBezTo>
                          <a:pt x="0" y="3"/>
                          <a:pt x="2" y="4"/>
                          <a:pt x="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62" name="Freeform 352"/>
                  <p:cNvSpPr/>
                  <p:nvPr/>
                </p:nvSpPr>
                <p:spPr bwMode="auto">
                  <a:xfrm>
                    <a:off x="554" y="1468"/>
                    <a:ext cx="5" cy="4"/>
                  </a:xfrm>
                  <a:custGeom>
                    <a:avLst/>
                    <a:gdLst>
                      <a:gd name="T0" fmla="*/ 2 w 8"/>
                      <a:gd name="T1" fmla="*/ 6 h 7"/>
                      <a:gd name="T2" fmla="*/ 7 w 8"/>
                      <a:gd name="T3" fmla="*/ 2 h 7"/>
                      <a:gd name="T4" fmla="*/ 6 w 8"/>
                      <a:gd name="T5" fmla="*/ 1 h 7"/>
                      <a:gd name="T6" fmla="*/ 1 w 8"/>
                      <a:gd name="T7" fmla="*/ 5 h 7"/>
                      <a:gd name="T8" fmla="*/ 2 w 8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7">
                        <a:moveTo>
                          <a:pt x="2" y="6"/>
                        </a:moveTo>
                        <a:cubicBezTo>
                          <a:pt x="3" y="5"/>
                          <a:pt x="5" y="4"/>
                          <a:pt x="7" y="2"/>
                        </a:cubicBezTo>
                        <a:cubicBezTo>
                          <a:pt x="8" y="2"/>
                          <a:pt x="7" y="0"/>
                          <a:pt x="6" y="1"/>
                        </a:cubicBezTo>
                        <a:cubicBezTo>
                          <a:pt x="4" y="2"/>
                          <a:pt x="2" y="4"/>
                          <a:pt x="1" y="5"/>
                        </a:cubicBezTo>
                        <a:cubicBezTo>
                          <a:pt x="0" y="5"/>
                          <a:pt x="1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63" name="Freeform 353"/>
                  <p:cNvSpPr/>
                  <p:nvPr/>
                </p:nvSpPr>
                <p:spPr bwMode="auto">
                  <a:xfrm>
                    <a:off x="553" y="1470"/>
                    <a:ext cx="7" cy="5"/>
                  </a:xfrm>
                  <a:custGeom>
                    <a:avLst/>
                    <a:gdLst>
                      <a:gd name="T0" fmla="*/ 2 w 10"/>
                      <a:gd name="T1" fmla="*/ 7 h 8"/>
                      <a:gd name="T2" fmla="*/ 9 w 10"/>
                      <a:gd name="T3" fmla="*/ 2 h 8"/>
                      <a:gd name="T4" fmla="*/ 8 w 10"/>
                      <a:gd name="T5" fmla="*/ 0 h 8"/>
                      <a:gd name="T6" fmla="*/ 1 w 10"/>
                      <a:gd name="T7" fmla="*/ 6 h 8"/>
                      <a:gd name="T8" fmla="*/ 2 w 10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9" y="2"/>
                        </a:cubicBezTo>
                        <a:cubicBezTo>
                          <a:pt x="10" y="1"/>
                          <a:pt x="9" y="0"/>
                          <a:pt x="8" y="0"/>
                        </a:cubicBezTo>
                        <a:cubicBezTo>
                          <a:pt x="5" y="2"/>
                          <a:pt x="3" y="4"/>
                          <a:pt x="1" y="6"/>
                        </a:cubicBezTo>
                        <a:cubicBezTo>
                          <a:pt x="0" y="7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64" name="Freeform 354"/>
                  <p:cNvSpPr/>
                  <p:nvPr/>
                </p:nvSpPr>
                <p:spPr bwMode="auto">
                  <a:xfrm>
                    <a:off x="554" y="1472"/>
                    <a:ext cx="6" cy="4"/>
                  </a:xfrm>
                  <a:custGeom>
                    <a:avLst/>
                    <a:gdLst>
                      <a:gd name="T0" fmla="*/ 2 w 9"/>
                      <a:gd name="T1" fmla="*/ 6 h 7"/>
                      <a:gd name="T2" fmla="*/ 8 w 9"/>
                      <a:gd name="T3" fmla="*/ 2 h 7"/>
                      <a:gd name="T4" fmla="*/ 7 w 9"/>
                      <a:gd name="T5" fmla="*/ 0 h 7"/>
                      <a:gd name="T6" fmla="*/ 0 w 9"/>
                      <a:gd name="T7" fmla="*/ 5 h 7"/>
                      <a:gd name="T8" fmla="*/ 2 w 9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7">
                        <a:moveTo>
                          <a:pt x="2" y="6"/>
                        </a:moveTo>
                        <a:cubicBezTo>
                          <a:pt x="4" y="4"/>
                          <a:pt x="6" y="3"/>
                          <a:pt x="8" y="2"/>
                        </a:cubicBezTo>
                        <a:cubicBezTo>
                          <a:pt x="9" y="1"/>
                          <a:pt x="8" y="0"/>
                          <a:pt x="7" y="0"/>
                        </a:cubicBezTo>
                        <a:cubicBezTo>
                          <a:pt x="5" y="2"/>
                          <a:pt x="2" y="3"/>
                          <a:pt x="0" y="5"/>
                        </a:cubicBezTo>
                        <a:cubicBezTo>
                          <a:pt x="0" y="6"/>
                          <a:pt x="1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65" name="Freeform 355"/>
                  <p:cNvSpPr/>
                  <p:nvPr/>
                </p:nvSpPr>
                <p:spPr bwMode="auto">
                  <a:xfrm>
                    <a:off x="553" y="1474"/>
                    <a:ext cx="6" cy="5"/>
                  </a:xfrm>
                  <a:custGeom>
                    <a:avLst/>
                    <a:gdLst>
                      <a:gd name="T0" fmla="*/ 2 w 9"/>
                      <a:gd name="T1" fmla="*/ 7 h 8"/>
                      <a:gd name="T2" fmla="*/ 8 w 9"/>
                      <a:gd name="T3" fmla="*/ 2 h 8"/>
                      <a:gd name="T4" fmla="*/ 7 w 9"/>
                      <a:gd name="T5" fmla="*/ 1 h 8"/>
                      <a:gd name="T6" fmla="*/ 1 w 9"/>
                      <a:gd name="T7" fmla="*/ 6 h 8"/>
                      <a:gd name="T8" fmla="*/ 2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8" y="2"/>
                        </a:cubicBezTo>
                        <a:cubicBezTo>
                          <a:pt x="9" y="1"/>
                          <a:pt x="8" y="0"/>
                          <a:pt x="7" y="1"/>
                        </a:cubicBezTo>
                        <a:cubicBezTo>
                          <a:pt x="5" y="2"/>
                          <a:pt x="3" y="4"/>
                          <a:pt x="1" y="6"/>
                        </a:cubicBezTo>
                        <a:cubicBezTo>
                          <a:pt x="0" y="6"/>
                          <a:pt x="2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66" name="Freeform 356"/>
                  <p:cNvSpPr/>
                  <p:nvPr/>
                </p:nvSpPr>
                <p:spPr bwMode="auto">
                  <a:xfrm>
                    <a:off x="554" y="1476"/>
                    <a:ext cx="5" cy="4"/>
                  </a:xfrm>
                  <a:custGeom>
                    <a:avLst/>
                    <a:gdLst>
                      <a:gd name="T0" fmla="*/ 2 w 7"/>
                      <a:gd name="T1" fmla="*/ 5 h 6"/>
                      <a:gd name="T2" fmla="*/ 6 w 7"/>
                      <a:gd name="T3" fmla="*/ 1 h 6"/>
                      <a:gd name="T4" fmla="*/ 4 w 7"/>
                      <a:gd name="T5" fmla="*/ 0 h 6"/>
                      <a:gd name="T6" fmla="*/ 1 w 7"/>
                      <a:gd name="T7" fmla="*/ 4 h 6"/>
                      <a:gd name="T8" fmla="*/ 2 w 7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6">
                        <a:moveTo>
                          <a:pt x="2" y="5"/>
                        </a:moveTo>
                        <a:cubicBezTo>
                          <a:pt x="3" y="4"/>
                          <a:pt x="5" y="3"/>
                          <a:pt x="6" y="1"/>
                        </a:cubicBezTo>
                        <a:cubicBezTo>
                          <a:pt x="7" y="0"/>
                          <a:pt x="5" y="0"/>
                          <a:pt x="4" y="0"/>
                        </a:cubicBezTo>
                        <a:cubicBezTo>
                          <a:pt x="3" y="2"/>
                          <a:pt x="2" y="3"/>
                          <a:pt x="1" y="4"/>
                        </a:cubicBezTo>
                        <a:cubicBezTo>
                          <a:pt x="0" y="5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67" name="Freeform 357"/>
                  <p:cNvSpPr/>
                  <p:nvPr/>
                </p:nvSpPr>
                <p:spPr bwMode="auto">
                  <a:xfrm>
                    <a:off x="559" y="1463"/>
                    <a:ext cx="5" cy="5"/>
                  </a:xfrm>
                  <a:custGeom>
                    <a:avLst/>
                    <a:gdLst>
                      <a:gd name="T0" fmla="*/ 2 w 8"/>
                      <a:gd name="T1" fmla="*/ 7 h 8"/>
                      <a:gd name="T2" fmla="*/ 8 w 8"/>
                      <a:gd name="T3" fmla="*/ 1 h 8"/>
                      <a:gd name="T4" fmla="*/ 6 w 8"/>
                      <a:gd name="T5" fmla="*/ 0 h 8"/>
                      <a:gd name="T6" fmla="*/ 1 w 8"/>
                      <a:gd name="T7" fmla="*/ 6 h 8"/>
                      <a:gd name="T8" fmla="*/ 2 w 8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8">
                        <a:moveTo>
                          <a:pt x="2" y="7"/>
                        </a:moveTo>
                        <a:cubicBezTo>
                          <a:pt x="5" y="6"/>
                          <a:pt x="6" y="4"/>
                          <a:pt x="8" y="1"/>
                        </a:cubicBezTo>
                        <a:cubicBezTo>
                          <a:pt x="8" y="0"/>
                          <a:pt x="7" y="0"/>
                          <a:pt x="6" y="0"/>
                        </a:cubicBezTo>
                        <a:cubicBezTo>
                          <a:pt x="5" y="2"/>
                          <a:pt x="3" y="4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68" name="Freeform 358"/>
                  <p:cNvSpPr/>
                  <p:nvPr/>
                </p:nvSpPr>
                <p:spPr bwMode="auto">
                  <a:xfrm>
                    <a:off x="558" y="1466"/>
                    <a:ext cx="8" cy="5"/>
                  </a:xfrm>
                  <a:custGeom>
                    <a:avLst/>
                    <a:gdLst>
                      <a:gd name="T0" fmla="*/ 2 w 12"/>
                      <a:gd name="T1" fmla="*/ 7 h 8"/>
                      <a:gd name="T2" fmla="*/ 11 w 12"/>
                      <a:gd name="T3" fmla="*/ 1 h 8"/>
                      <a:gd name="T4" fmla="*/ 11 w 12"/>
                      <a:gd name="T5" fmla="*/ 0 h 8"/>
                      <a:gd name="T6" fmla="*/ 1 w 12"/>
                      <a:gd name="T7" fmla="*/ 6 h 8"/>
                      <a:gd name="T8" fmla="*/ 2 w 12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8">
                        <a:moveTo>
                          <a:pt x="2" y="7"/>
                        </a:moveTo>
                        <a:cubicBezTo>
                          <a:pt x="5" y="6"/>
                          <a:pt x="8" y="3"/>
                          <a:pt x="11" y="1"/>
                        </a:cubicBezTo>
                        <a:cubicBezTo>
                          <a:pt x="12" y="1"/>
                          <a:pt x="12" y="0"/>
                          <a:pt x="11" y="0"/>
                        </a:cubicBezTo>
                        <a:cubicBezTo>
                          <a:pt x="7" y="2"/>
                          <a:pt x="5" y="4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69" name="Freeform 359"/>
                  <p:cNvSpPr/>
                  <p:nvPr/>
                </p:nvSpPr>
                <p:spPr bwMode="auto">
                  <a:xfrm>
                    <a:off x="559" y="1467"/>
                    <a:ext cx="7" cy="6"/>
                  </a:xfrm>
                  <a:custGeom>
                    <a:avLst/>
                    <a:gdLst>
                      <a:gd name="T0" fmla="*/ 2 w 11"/>
                      <a:gd name="T1" fmla="*/ 8 h 9"/>
                      <a:gd name="T2" fmla="*/ 10 w 11"/>
                      <a:gd name="T3" fmla="*/ 2 h 9"/>
                      <a:gd name="T4" fmla="*/ 9 w 11"/>
                      <a:gd name="T5" fmla="*/ 1 h 9"/>
                      <a:gd name="T6" fmla="*/ 1 w 11"/>
                      <a:gd name="T7" fmla="*/ 7 h 9"/>
                      <a:gd name="T8" fmla="*/ 2 w 11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1" h="9">
                        <a:moveTo>
                          <a:pt x="2" y="8"/>
                        </a:moveTo>
                        <a:cubicBezTo>
                          <a:pt x="5" y="6"/>
                          <a:pt x="7" y="4"/>
                          <a:pt x="10" y="2"/>
                        </a:cubicBezTo>
                        <a:cubicBezTo>
                          <a:pt x="11" y="2"/>
                          <a:pt x="10" y="0"/>
                          <a:pt x="9" y="1"/>
                        </a:cubicBezTo>
                        <a:cubicBezTo>
                          <a:pt x="6" y="3"/>
                          <a:pt x="3" y="4"/>
                          <a:pt x="1" y="7"/>
                        </a:cubicBezTo>
                        <a:cubicBezTo>
                          <a:pt x="0" y="7"/>
                          <a:pt x="2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70" name="Freeform 360"/>
                  <p:cNvSpPr/>
                  <p:nvPr/>
                </p:nvSpPr>
                <p:spPr bwMode="auto">
                  <a:xfrm>
                    <a:off x="559" y="1470"/>
                    <a:ext cx="7" cy="5"/>
                  </a:xfrm>
                  <a:custGeom>
                    <a:avLst/>
                    <a:gdLst>
                      <a:gd name="T0" fmla="*/ 2 w 10"/>
                      <a:gd name="T1" fmla="*/ 7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0 w 10"/>
                      <a:gd name="T7" fmla="*/ 6 h 8"/>
                      <a:gd name="T8" fmla="*/ 2 w 10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9" y="2"/>
                        </a:cubicBezTo>
                        <a:cubicBezTo>
                          <a:pt x="10" y="2"/>
                          <a:pt x="9" y="0"/>
                          <a:pt x="8" y="1"/>
                        </a:cubicBezTo>
                        <a:cubicBezTo>
                          <a:pt x="5" y="2"/>
                          <a:pt x="3" y="4"/>
                          <a:pt x="0" y="6"/>
                        </a:cubicBezTo>
                        <a:cubicBezTo>
                          <a:pt x="0" y="7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71" name="Freeform 361"/>
                  <p:cNvSpPr/>
                  <p:nvPr/>
                </p:nvSpPr>
                <p:spPr bwMode="auto">
                  <a:xfrm>
                    <a:off x="560" y="1472"/>
                    <a:ext cx="6" cy="4"/>
                  </a:xfrm>
                  <a:custGeom>
                    <a:avLst/>
                    <a:gdLst>
                      <a:gd name="T0" fmla="*/ 1 w 9"/>
                      <a:gd name="T1" fmla="*/ 6 h 7"/>
                      <a:gd name="T2" fmla="*/ 8 w 9"/>
                      <a:gd name="T3" fmla="*/ 2 h 7"/>
                      <a:gd name="T4" fmla="*/ 7 w 9"/>
                      <a:gd name="T5" fmla="*/ 0 h 7"/>
                      <a:gd name="T6" fmla="*/ 1 w 9"/>
                      <a:gd name="T7" fmla="*/ 5 h 7"/>
                      <a:gd name="T8" fmla="*/ 1 w 9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7">
                        <a:moveTo>
                          <a:pt x="1" y="6"/>
                        </a:moveTo>
                        <a:cubicBezTo>
                          <a:pt x="4" y="5"/>
                          <a:pt x="6" y="3"/>
                          <a:pt x="8" y="2"/>
                        </a:cubicBezTo>
                        <a:cubicBezTo>
                          <a:pt x="9" y="1"/>
                          <a:pt x="8" y="0"/>
                          <a:pt x="7" y="0"/>
                        </a:cubicBezTo>
                        <a:cubicBezTo>
                          <a:pt x="5" y="2"/>
                          <a:pt x="3" y="3"/>
                          <a:pt x="1" y="5"/>
                        </a:cubicBezTo>
                        <a:cubicBezTo>
                          <a:pt x="0" y="5"/>
                          <a:pt x="0" y="7"/>
                          <a:pt x="1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72" name="Freeform 362"/>
                  <p:cNvSpPr/>
                  <p:nvPr/>
                </p:nvSpPr>
                <p:spPr bwMode="auto">
                  <a:xfrm>
                    <a:off x="559" y="1473"/>
                    <a:ext cx="7" cy="5"/>
                  </a:xfrm>
                  <a:custGeom>
                    <a:avLst/>
                    <a:gdLst>
                      <a:gd name="T0" fmla="*/ 2 w 10"/>
                      <a:gd name="T1" fmla="*/ 8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1 w 10"/>
                      <a:gd name="T7" fmla="*/ 6 h 8"/>
                      <a:gd name="T8" fmla="*/ 2 w 10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8"/>
                        </a:moveTo>
                        <a:cubicBezTo>
                          <a:pt x="5" y="6"/>
                          <a:pt x="7" y="4"/>
                          <a:pt x="9" y="2"/>
                        </a:cubicBezTo>
                        <a:cubicBezTo>
                          <a:pt x="10" y="2"/>
                          <a:pt x="9" y="0"/>
                          <a:pt x="8" y="1"/>
                        </a:cubicBezTo>
                        <a:cubicBezTo>
                          <a:pt x="6" y="3"/>
                          <a:pt x="4" y="5"/>
                          <a:pt x="1" y="6"/>
                        </a:cubicBezTo>
                        <a:cubicBezTo>
                          <a:pt x="0" y="7"/>
                          <a:pt x="1" y="8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73" name="Freeform 363"/>
                  <p:cNvSpPr/>
                  <p:nvPr/>
                </p:nvSpPr>
                <p:spPr bwMode="auto">
                  <a:xfrm>
                    <a:off x="560" y="1476"/>
                    <a:ext cx="5" cy="4"/>
                  </a:xfrm>
                  <a:custGeom>
                    <a:avLst/>
                    <a:gdLst>
                      <a:gd name="T0" fmla="*/ 1 w 7"/>
                      <a:gd name="T1" fmla="*/ 5 h 5"/>
                      <a:gd name="T2" fmla="*/ 6 w 7"/>
                      <a:gd name="T3" fmla="*/ 2 h 5"/>
                      <a:gd name="T4" fmla="*/ 5 w 7"/>
                      <a:gd name="T5" fmla="*/ 0 h 5"/>
                      <a:gd name="T6" fmla="*/ 1 w 7"/>
                      <a:gd name="T7" fmla="*/ 3 h 5"/>
                      <a:gd name="T8" fmla="*/ 1 w 7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5">
                        <a:moveTo>
                          <a:pt x="1" y="5"/>
                        </a:moveTo>
                        <a:cubicBezTo>
                          <a:pt x="3" y="4"/>
                          <a:pt x="5" y="3"/>
                          <a:pt x="6" y="2"/>
                        </a:cubicBezTo>
                        <a:cubicBezTo>
                          <a:pt x="7" y="1"/>
                          <a:pt x="6" y="0"/>
                          <a:pt x="5" y="0"/>
                        </a:cubicBezTo>
                        <a:cubicBezTo>
                          <a:pt x="4" y="2"/>
                          <a:pt x="3" y="3"/>
                          <a:pt x="1" y="3"/>
                        </a:cubicBezTo>
                        <a:cubicBezTo>
                          <a:pt x="0" y="3"/>
                          <a:pt x="0" y="5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74" name="Freeform 364"/>
                  <p:cNvSpPr/>
                  <p:nvPr/>
                </p:nvSpPr>
                <p:spPr bwMode="auto">
                  <a:xfrm>
                    <a:off x="564" y="1460"/>
                    <a:ext cx="6" cy="5"/>
                  </a:xfrm>
                  <a:custGeom>
                    <a:avLst/>
                    <a:gdLst>
                      <a:gd name="T0" fmla="*/ 3 w 9"/>
                      <a:gd name="T1" fmla="*/ 7 h 8"/>
                      <a:gd name="T2" fmla="*/ 8 w 9"/>
                      <a:gd name="T3" fmla="*/ 1 h 8"/>
                      <a:gd name="T4" fmla="*/ 7 w 9"/>
                      <a:gd name="T5" fmla="*/ 0 h 8"/>
                      <a:gd name="T6" fmla="*/ 1 w 9"/>
                      <a:gd name="T7" fmla="*/ 6 h 8"/>
                      <a:gd name="T8" fmla="*/ 3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3" y="7"/>
                        </a:moveTo>
                        <a:cubicBezTo>
                          <a:pt x="4" y="5"/>
                          <a:pt x="6" y="3"/>
                          <a:pt x="8" y="1"/>
                        </a:cubicBezTo>
                        <a:cubicBezTo>
                          <a:pt x="9" y="1"/>
                          <a:pt x="8" y="0"/>
                          <a:pt x="7" y="0"/>
                        </a:cubicBezTo>
                        <a:cubicBezTo>
                          <a:pt x="4" y="2"/>
                          <a:pt x="2" y="4"/>
                          <a:pt x="1" y="6"/>
                        </a:cubicBezTo>
                        <a:cubicBezTo>
                          <a:pt x="0" y="7"/>
                          <a:pt x="2" y="8"/>
                          <a:pt x="3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75" name="Freeform 365"/>
                  <p:cNvSpPr/>
                  <p:nvPr/>
                </p:nvSpPr>
                <p:spPr bwMode="auto">
                  <a:xfrm>
                    <a:off x="565" y="1461"/>
                    <a:ext cx="6" cy="6"/>
                  </a:xfrm>
                  <a:custGeom>
                    <a:avLst/>
                    <a:gdLst>
                      <a:gd name="T0" fmla="*/ 2 w 9"/>
                      <a:gd name="T1" fmla="*/ 8 h 9"/>
                      <a:gd name="T2" fmla="*/ 8 w 9"/>
                      <a:gd name="T3" fmla="*/ 1 h 9"/>
                      <a:gd name="T4" fmla="*/ 7 w 9"/>
                      <a:gd name="T5" fmla="*/ 0 h 9"/>
                      <a:gd name="T6" fmla="*/ 1 w 9"/>
                      <a:gd name="T7" fmla="*/ 7 h 9"/>
                      <a:gd name="T8" fmla="*/ 2 w 9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9">
                        <a:moveTo>
                          <a:pt x="2" y="8"/>
                        </a:moveTo>
                        <a:cubicBezTo>
                          <a:pt x="4" y="6"/>
                          <a:pt x="6" y="4"/>
                          <a:pt x="8" y="1"/>
                        </a:cubicBezTo>
                        <a:cubicBezTo>
                          <a:pt x="9" y="0"/>
                          <a:pt x="7" y="0"/>
                          <a:pt x="7" y="0"/>
                        </a:cubicBezTo>
                        <a:cubicBezTo>
                          <a:pt x="5" y="3"/>
                          <a:pt x="2" y="5"/>
                          <a:pt x="1" y="7"/>
                        </a:cubicBezTo>
                        <a:cubicBezTo>
                          <a:pt x="0" y="8"/>
                          <a:pt x="2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76" name="Freeform 366"/>
                  <p:cNvSpPr/>
                  <p:nvPr/>
                </p:nvSpPr>
                <p:spPr bwMode="auto">
                  <a:xfrm>
                    <a:off x="565" y="1463"/>
                    <a:ext cx="6" cy="5"/>
                  </a:xfrm>
                  <a:custGeom>
                    <a:avLst/>
                    <a:gdLst>
                      <a:gd name="T0" fmla="*/ 2 w 9"/>
                      <a:gd name="T1" fmla="*/ 7 h 8"/>
                      <a:gd name="T2" fmla="*/ 8 w 9"/>
                      <a:gd name="T3" fmla="*/ 2 h 8"/>
                      <a:gd name="T4" fmla="*/ 7 w 9"/>
                      <a:gd name="T5" fmla="*/ 0 h 8"/>
                      <a:gd name="T6" fmla="*/ 1 w 9"/>
                      <a:gd name="T7" fmla="*/ 6 h 8"/>
                      <a:gd name="T8" fmla="*/ 2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8" y="2"/>
                        </a:cubicBezTo>
                        <a:cubicBezTo>
                          <a:pt x="9" y="2"/>
                          <a:pt x="8" y="0"/>
                          <a:pt x="7" y="0"/>
                        </a:cubicBezTo>
                        <a:cubicBezTo>
                          <a:pt x="5" y="1"/>
                          <a:pt x="3" y="4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77" name="Freeform 367"/>
                  <p:cNvSpPr/>
                  <p:nvPr/>
                </p:nvSpPr>
                <p:spPr bwMode="auto">
                  <a:xfrm>
                    <a:off x="564" y="1466"/>
                    <a:ext cx="7" cy="5"/>
                  </a:xfrm>
                  <a:custGeom>
                    <a:avLst/>
                    <a:gdLst>
                      <a:gd name="T0" fmla="*/ 2 w 10"/>
                      <a:gd name="T1" fmla="*/ 8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1 w 10"/>
                      <a:gd name="T7" fmla="*/ 6 h 8"/>
                      <a:gd name="T8" fmla="*/ 2 w 10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8"/>
                        </a:moveTo>
                        <a:cubicBezTo>
                          <a:pt x="5" y="7"/>
                          <a:pt x="7" y="4"/>
                          <a:pt x="9" y="2"/>
                        </a:cubicBezTo>
                        <a:cubicBezTo>
                          <a:pt x="10" y="1"/>
                          <a:pt x="8" y="0"/>
                          <a:pt x="8" y="1"/>
                        </a:cubicBezTo>
                        <a:cubicBezTo>
                          <a:pt x="6" y="3"/>
                          <a:pt x="4" y="5"/>
                          <a:pt x="1" y="6"/>
                        </a:cubicBezTo>
                        <a:cubicBezTo>
                          <a:pt x="0" y="7"/>
                          <a:pt x="1" y="8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78" name="Freeform 368"/>
                  <p:cNvSpPr/>
                  <p:nvPr/>
                </p:nvSpPr>
                <p:spPr bwMode="auto">
                  <a:xfrm>
                    <a:off x="565" y="1467"/>
                    <a:ext cx="6" cy="6"/>
                  </a:xfrm>
                  <a:custGeom>
                    <a:avLst/>
                    <a:gdLst>
                      <a:gd name="T0" fmla="*/ 2 w 9"/>
                      <a:gd name="T1" fmla="*/ 8 h 9"/>
                      <a:gd name="T2" fmla="*/ 9 w 9"/>
                      <a:gd name="T3" fmla="*/ 2 h 9"/>
                      <a:gd name="T4" fmla="*/ 7 w 9"/>
                      <a:gd name="T5" fmla="*/ 1 h 9"/>
                      <a:gd name="T6" fmla="*/ 1 w 9"/>
                      <a:gd name="T7" fmla="*/ 7 h 9"/>
                      <a:gd name="T8" fmla="*/ 2 w 9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9">
                        <a:moveTo>
                          <a:pt x="2" y="8"/>
                        </a:moveTo>
                        <a:cubicBezTo>
                          <a:pt x="4" y="6"/>
                          <a:pt x="6" y="4"/>
                          <a:pt x="9" y="2"/>
                        </a:cubicBezTo>
                        <a:cubicBezTo>
                          <a:pt x="9" y="1"/>
                          <a:pt x="8" y="0"/>
                          <a:pt x="7" y="1"/>
                        </a:cubicBezTo>
                        <a:cubicBezTo>
                          <a:pt x="5" y="3"/>
                          <a:pt x="3" y="5"/>
                          <a:pt x="1" y="7"/>
                        </a:cubicBezTo>
                        <a:cubicBezTo>
                          <a:pt x="0" y="8"/>
                          <a:pt x="1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79" name="Freeform 369"/>
                  <p:cNvSpPr/>
                  <p:nvPr/>
                </p:nvSpPr>
                <p:spPr bwMode="auto">
                  <a:xfrm>
                    <a:off x="564" y="1470"/>
                    <a:ext cx="7" cy="5"/>
                  </a:xfrm>
                  <a:custGeom>
                    <a:avLst/>
                    <a:gdLst>
                      <a:gd name="T0" fmla="*/ 2 w 10"/>
                      <a:gd name="T1" fmla="*/ 8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1 w 10"/>
                      <a:gd name="T7" fmla="*/ 7 h 8"/>
                      <a:gd name="T8" fmla="*/ 2 w 10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8"/>
                        </a:moveTo>
                        <a:cubicBezTo>
                          <a:pt x="4" y="6"/>
                          <a:pt x="6" y="4"/>
                          <a:pt x="9" y="2"/>
                        </a:cubicBezTo>
                        <a:cubicBezTo>
                          <a:pt x="10" y="1"/>
                          <a:pt x="8" y="0"/>
                          <a:pt x="8" y="1"/>
                        </a:cubicBezTo>
                        <a:cubicBezTo>
                          <a:pt x="5" y="3"/>
                          <a:pt x="3" y="5"/>
                          <a:pt x="1" y="7"/>
                        </a:cubicBezTo>
                        <a:cubicBezTo>
                          <a:pt x="0" y="7"/>
                          <a:pt x="1" y="8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80" name="Freeform 370"/>
                  <p:cNvSpPr/>
                  <p:nvPr/>
                </p:nvSpPr>
                <p:spPr bwMode="auto">
                  <a:xfrm>
                    <a:off x="564" y="1472"/>
                    <a:ext cx="7" cy="6"/>
                  </a:xfrm>
                  <a:custGeom>
                    <a:avLst/>
                    <a:gdLst>
                      <a:gd name="T0" fmla="*/ 2 w 10"/>
                      <a:gd name="T1" fmla="*/ 8 h 8"/>
                      <a:gd name="T2" fmla="*/ 9 w 10"/>
                      <a:gd name="T3" fmla="*/ 2 h 8"/>
                      <a:gd name="T4" fmla="*/ 8 w 10"/>
                      <a:gd name="T5" fmla="*/ 0 h 8"/>
                      <a:gd name="T6" fmla="*/ 1 w 10"/>
                      <a:gd name="T7" fmla="*/ 6 h 8"/>
                      <a:gd name="T8" fmla="*/ 2 w 10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8"/>
                        </a:moveTo>
                        <a:cubicBezTo>
                          <a:pt x="4" y="6"/>
                          <a:pt x="7" y="4"/>
                          <a:pt x="9" y="2"/>
                        </a:cubicBezTo>
                        <a:cubicBezTo>
                          <a:pt x="10" y="1"/>
                          <a:pt x="9" y="0"/>
                          <a:pt x="8" y="0"/>
                        </a:cubicBezTo>
                        <a:cubicBezTo>
                          <a:pt x="6" y="2"/>
                          <a:pt x="3" y="4"/>
                          <a:pt x="1" y="6"/>
                        </a:cubicBezTo>
                        <a:cubicBezTo>
                          <a:pt x="0" y="7"/>
                          <a:pt x="1" y="8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81" name="Freeform 371"/>
                  <p:cNvSpPr/>
                  <p:nvPr/>
                </p:nvSpPr>
                <p:spPr bwMode="auto">
                  <a:xfrm>
                    <a:off x="566" y="1474"/>
                    <a:ext cx="5" cy="6"/>
                  </a:xfrm>
                  <a:custGeom>
                    <a:avLst/>
                    <a:gdLst>
                      <a:gd name="T0" fmla="*/ 2 w 8"/>
                      <a:gd name="T1" fmla="*/ 7 h 8"/>
                      <a:gd name="T2" fmla="*/ 7 w 8"/>
                      <a:gd name="T3" fmla="*/ 2 h 8"/>
                      <a:gd name="T4" fmla="*/ 6 w 8"/>
                      <a:gd name="T5" fmla="*/ 1 h 8"/>
                      <a:gd name="T6" fmla="*/ 0 w 8"/>
                      <a:gd name="T7" fmla="*/ 6 h 8"/>
                      <a:gd name="T8" fmla="*/ 2 w 8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8">
                        <a:moveTo>
                          <a:pt x="2" y="7"/>
                        </a:moveTo>
                        <a:cubicBezTo>
                          <a:pt x="3" y="5"/>
                          <a:pt x="5" y="4"/>
                          <a:pt x="7" y="2"/>
                        </a:cubicBezTo>
                        <a:cubicBezTo>
                          <a:pt x="8" y="1"/>
                          <a:pt x="7" y="0"/>
                          <a:pt x="6" y="1"/>
                        </a:cubicBezTo>
                        <a:cubicBezTo>
                          <a:pt x="4" y="2"/>
                          <a:pt x="2" y="4"/>
                          <a:pt x="0" y="6"/>
                        </a:cubicBezTo>
                        <a:cubicBezTo>
                          <a:pt x="0" y="7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82" name="Freeform 372"/>
                  <p:cNvSpPr/>
                  <p:nvPr/>
                </p:nvSpPr>
                <p:spPr bwMode="auto">
                  <a:xfrm>
                    <a:off x="566" y="1476"/>
                    <a:ext cx="5" cy="5"/>
                  </a:xfrm>
                  <a:custGeom>
                    <a:avLst/>
                    <a:gdLst>
                      <a:gd name="T0" fmla="*/ 2 w 8"/>
                      <a:gd name="T1" fmla="*/ 6 h 7"/>
                      <a:gd name="T2" fmla="*/ 8 w 8"/>
                      <a:gd name="T3" fmla="*/ 2 h 7"/>
                      <a:gd name="T4" fmla="*/ 6 w 8"/>
                      <a:gd name="T5" fmla="*/ 1 h 7"/>
                      <a:gd name="T6" fmla="*/ 1 w 8"/>
                      <a:gd name="T7" fmla="*/ 5 h 7"/>
                      <a:gd name="T8" fmla="*/ 2 w 8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7">
                        <a:moveTo>
                          <a:pt x="2" y="6"/>
                        </a:moveTo>
                        <a:cubicBezTo>
                          <a:pt x="4" y="5"/>
                          <a:pt x="6" y="4"/>
                          <a:pt x="8" y="2"/>
                        </a:cubicBezTo>
                        <a:cubicBezTo>
                          <a:pt x="8" y="1"/>
                          <a:pt x="7" y="0"/>
                          <a:pt x="6" y="1"/>
                        </a:cubicBezTo>
                        <a:cubicBezTo>
                          <a:pt x="5" y="2"/>
                          <a:pt x="3" y="4"/>
                          <a:pt x="1" y="5"/>
                        </a:cubicBezTo>
                        <a:cubicBezTo>
                          <a:pt x="0" y="6"/>
                          <a:pt x="1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83" name="Freeform 373"/>
                  <p:cNvSpPr/>
                  <p:nvPr/>
                </p:nvSpPr>
                <p:spPr bwMode="auto">
                  <a:xfrm>
                    <a:off x="570" y="1455"/>
                    <a:ext cx="5" cy="3"/>
                  </a:xfrm>
                  <a:custGeom>
                    <a:avLst/>
                    <a:gdLst>
                      <a:gd name="T0" fmla="*/ 2 w 7"/>
                      <a:gd name="T1" fmla="*/ 5 h 5"/>
                      <a:gd name="T2" fmla="*/ 6 w 7"/>
                      <a:gd name="T3" fmla="*/ 2 h 5"/>
                      <a:gd name="T4" fmla="*/ 5 w 7"/>
                      <a:gd name="T5" fmla="*/ 1 h 5"/>
                      <a:gd name="T6" fmla="*/ 1 w 7"/>
                      <a:gd name="T7" fmla="*/ 3 h 5"/>
                      <a:gd name="T8" fmla="*/ 2 w 7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5">
                        <a:moveTo>
                          <a:pt x="2" y="5"/>
                        </a:moveTo>
                        <a:cubicBezTo>
                          <a:pt x="4" y="4"/>
                          <a:pt x="5" y="3"/>
                          <a:pt x="6" y="2"/>
                        </a:cubicBezTo>
                        <a:cubicBezTo>
                          <a:pt x="7" y="1"/>
                          <a:pt x="6" y="0"/>
                          <a:pt x="5" y="1"/>
                        </a:cubicBezTo>
                        <a:cubicBezTo>
                          <a:pt x="4" y="2"/>
                          <a:pt x="3" y="2"/>
                          <a:pt x="1" y="3"/>
                        </a:cubicBezTo>
                        <a:cubicBezTo>
                          <a:pt x="0" y="4"/>
                          <a:pt x="2" y="5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84" name="Freeform 374"/>
                  <p:cNvSpPr/>
                  <p:nvPr/>
                </p:nvSpPr>
                <p:spPr bwMode="auto">
                  <a:xfrm>
                    <a:off x="570" y="1456"/>
                    <a:ext cx="6" cy="6"/>
                  </a:xfrm>
                  <a:custGeom>
                    <a:avLst/>
                    <a:gdLst>
                      <a:gd name="T0" fmla="*/ 2 w 9"/>
                      <a:gd name="T1" fmla="*/ 7 h 8"/>
                      <a:gd name="T2" fmla="*/ 8 w 9"/>
                      <a:gd name="T3" fmla="*/ 2 h 8"/>
                      <a:gd name="T4" fmla="*/ 7 w 9"/>
                      <a:gd name="T5" fmla="*/ 1 h 8"/>
                      <a:gd name="T6" fmla="*/ 1 w 9"/>
                      <a:gd name="T7" fmla="*/ 6 h 8"/>
                      <a:gd name="T8" fmla="*/ 2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8" y="2"/>
                        </a:cubicBezTo>
                        <a:cubicBezTo>
                          <a:pt x="9" y="2"/>
                          <a:pt x="8" y="0"/>
                          <a:pt x="7" y="1"/>
                        </a:cubicBezTo>
                        <a:cubicBezTo>
                          <a:pt x="5" y="2"/>
                          <a:pt x="3" y="4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85" name="Freeform 375"/>
                  <p:cNvSpPr/>
                  <p:nvPr/>
                </p:nvSpPr>
                <p:spPr bwMode="auto">
                  <a:xfrm>
                    <a:off x="570" y="1458"/>
                    <a:ext cx="6" cy="5"/>
                  </a:xfrm>
                  <a:custGeom>
                    <a:avLst/>
                    <a:gdLst>
                      <a:gd name="T0" fmla="*/ 2 w 10"/>
                      <a:gd name="T1" fmla="*/ 7 h 7"/>
                      <a:gd name="T2" fmla="*/ 9 w 10"/>
                      <a:gd name="T3" fmla="*/ 2 h 7"/>
                      <a:gd name="T4" fmla="*/ 8 w 10"/>
                      <a:gd name="T5" fmla="*/ 1 h 7"/>
                      <a:gd name="T6" fmla="*/ 1 w 10"/>
                      <a:gd name="T7" fmla="*/ 5 h 7"/>
                      <a:gd name="T8" fmla="*/ 2 w 10"/>
                      <a:gd name="T9" fmla="*/ 7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7">
                        <a:moveTo>
                          <a:pt x="2" y="7"/>
                        </a:moveTo>
                        <a:cubicBezTo>
                          <a:pt x="5" y="6"/>
                          <a:pt x="6" y="3"/>
                          <a:pt x="9" y="2"/>
                        </a:cubicBezTo>
                        <a:cubicBezTo>
                          <a:pt x="10" y="2"/>
                          <a:pt x="9" y="0"/>
                          <a:pt x="8" y="1"/>
                        </a:cubicBezTo>
                        <a:cubicBezTo>
                          <a:pt x="6" y="2"/>
                          <a:pt x="4" y="5"/>
                          <a:pt x="1" y="5"/>
                        </a:cubicBezTo>
                        <a:cubicBezTo>
                          <a:pt x="0" y="5"/>
                          <a:pt x="1" y="7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86" name="Freeform 376"/>
                  <p:cNvSpPr/>
                  <p:nvPr/>
                </p:nvSpPr>
                <p:spPr bwMode="auto">
                  <a:xfrm>
                    <a:off x="570" y="1460"/>
                    <a:ext cx="6" cy="6"/>
                  </a:xfrm>
                  <a:custGeom>
                    <a:avLst/>
                    <a:gdLst>
                      <a:gd name="T0" fmla="*/ 2 w 10"/>
                      <a:gd name="T1" fmla="*/ 9 h 9"/>
                      <a:gd name="T2" fmla="*/ 9 w 10"/>
                      <a:gd name="T3" fmla="*/ 2 h 9"/>
                      <a:gd name="T4" fmla="*/ 8 w 10"/>
                      <a:gd name="T5" fmla="*/ 1 h 9"/>
                      <a:gd name="T6" fmla="*/ 1 w 10"/>
                      <a:gd name="T7" fmla="*/ 7 h 9"/>
                      <a:gd name="T8" fmla="*/ 2 w 10"/>
                      <a:gd name="T9" fmla="*/ 9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9">
                        <a:moveTo>
                          <a:pt x="2" y="9"/>
                        </a:moveTo>
                        <a:cubicBezTo>
                          <a:pt x="5" y="7"/>
                          <a:pt x="7" y="5"/>
                          <a:pt x="9" y="2"/>
                        </a:cubicBezTo>
                        <a:cubicBezTo>
                          <a:pt x="10" y="1"/>
                          <a:pt x="9" y="0"/>
                          <a:pt x="8" y="1"/>
                        </a:cubicBezTo>
                        <a:cubicBezTo>
                          <a:pt x="6" y="3"/>
                          <a:pt x="4" y="6"/>
                          <a:pt x="1" y="7"/>
                        </a:cubicBezTo>
                        <a:cubicBezTo>
                          <a:pt x="0" y="8"/>
                          <a:pt x="1" y="9"/>
                          <a:pt x="2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87" name="Freeform 377"/>
                  <p:cNvSpPr/>
                  <p:nvPr/>
                </p:nvSpPr>
                <p:spPr bwMode="auto">
                  <a:xfrm>
                    <a:off x="569" y="1462"/>
                    <a:ext cx="8" cy="6"/>
                  </a:xfrm>
                  <a:custGeom>
                    <a:avLst/>
                    <a:gdLst>
                      <a:gd name="T0" fmla="*/ 2 w 12"/>
                      <a:gd name="T1" fmla="*/ 8 h 9"/>
                      <a:gd name="T2" fmla="*/ 11 w 12"/>
                      <a:gd name="T3" fmla="*/ 2 h 9"/>
                      <a:gd name="T4" fmla="*/ 10 w 12"/>
                      <a:gd name="T5" fmla="*/ 1 h 9"/>
                      <a:gd name="T6" fmla="*/ 1 w 12"/>
                      <a:gd name="T7" fmla="*/ 7 h 9"/>
                      <a:gd name="T8" fmla="*/ 2 w 12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9">
                        <a:moveTo>
                          <a:pt x="2" y="8"/>
                        </a:moveTo>
                        <a:cubicBezTo>
                          <a:pt x="5" y="6"/>
                          <a:pt x="8" y="4"/>
                          <a:pt x="11" y="2"/>
                        </a:cubicBezTo>
                        <a:cubicBezTo>
                          <a:pt x="12" y="2"/>
                          <a:pt x="11" y="0"/>
                          <a:pt x="10" y="1"/>
                        </a:cubicBezTo>
                        <a:cubicBezTo>
                          <a:pt x="7" y="3"/>
                          <a:pt x="4" y="5"/>
                          <a:pt x="1" y="7"/>
                        </a:cubicBezTo>
                        <a:cubicBezTo>
                          <a:pt x="0" y="7"/>
                          <a:pt x="1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88" name="Freeform 378"/>
                  <p:cNvSpPr/>
                  <p:nvPr/>
                </p:nvSpPr>
                <p:spPr bwMode="auto">
                  <a:xfrm>
                    <a:off x="570" y="1465"/>
                    <a:ext cx="6" cy="6"/>
                  </a:xfrm>
                  <a:custGeom>
                    <a:avLst/>
                    <a:gdLst>
                      <a:gd name="T0" fmla="*/ 2 w 10"/>
                      <a:gd name="T1" fmla="*/ 8 h 9"/>
                      <a:gd name="T2" fmla="*/ 9 w 10"/>
                      <a:gd name="T3" fmla="*/ 2 h 9"/>
                      <a:gd name="T4" fmla="*/ 8 w 10"/>
                      <a:gd name="T5" fmla="*/ 1 h 9"/>
                      <a:gd name="T6" fmla="*/ 1 w 10"/>
                      <a:gd name="T7" fmla="*/ 7 h 9"/>
                      <a:gd name="T8" fmla="*/ 2 w 10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9">
                        <a:moveTo>
                          <a:pt x="2" y="8"/>
                        </a:moveTo>
                        <a:cubicBezTo>
                          <a:pt x="5" y="6"/>
                          <a:pt x="7" y="4"/>
                          <a:pt x="9" y="2"/>
                        </a:cubicBezTo>
                        <a:cubicBezTo>
                          <a:pt x="10" y="1"/>
                          <a:pt x="8" y="0"/>
                          <a:pt x="8" y="1"/>
                        </a:cubicBezTo>
                        <a:cubicBezTo>
                          <a:pt x="6" y="3"/>
                          <a:pt x="3" y="5"/>
                          <a:pt x="1" y="7"/>
                        </a:cubicBezTo>
                        <a:cubicBezTo>
                          <a:pt x="0" y="8"/>
                          <a:pt x="1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89" name="Freeform 379"/>
                  <p:cNvSpPr/>
                  <p:nvPr/>
                </p:nvSpPr>
                <p:spPr bwMode="auto">
                  <a:xfrm>
                    <a:off x="570" y="1468"/>
                    <a:ext cx="6" cy="6"/>
                  </a:xfrm>
                  <a:custGeom>
                    <a:avLst/>
                    <a:gdLst>
                      <a:gd name="T0" fmla="*/ 2 w 10"/>
                      <a:gd name="T1" fmla="*/ 7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1 w 10"/>
                      <a:gd name="T7" fmla="*/ 6 h 8"/>
                      <a:gd name="T8" fmla="*/ 2 w 10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7"/>
                        </a:moveTo>
                        <a:cubicBezTo>
                          <a:pt x="5" y="6"/>
                          <a:pt x="7" y="4"/>
                          <a:pt x="9" y="2"/>
                        </a:cubicBezTo>
                        <a:cubicBezTo>
                          <a:pt x="10" y="2"/>
                          <a:pt x="9" y="0"/>
                          <a:pt x="8" y="1"/>
                        </a:cubicBezTo>
                        <a:cubicBezTo>
                          <a:pt x="6" y="3"/>
                          <a:pt x="4" y="5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90" name="Freeform 380"/>
                  <p:cNvSpPr/>
                  <p:nvPr/>
                </p:nvSpPr>
                <p:spPr bwMode="auto">
                  <a:xfrm>
                    <a:off x="570" y="1472"/>
                    <a:ext cx="6" cy="4"/>
                  </a:xfrm>
                  <a:custGeom>
                    <a:avLst/>
                    <a:gdLst>
                      <a:gd name="T0" fmla="*/ 2 w 9"/>
                      <a:gd name="T1" fmla="*/ 6 h 7"/>
                      <a:gd name="T2" fmla="*/ 8 w 9"/>
                      <a:gd name="T3" fmla="*/ 2 h 7"/>
                      <a:gd name="T4" fmla="*/ 7 w 9"/>
                      <a:gd name="T5" fmla="*/ 1 h 7"/>
                      <a:gd name="T6" fmla="*/ 1 w 9"/>
                      <a:gd name="T7" fmla="*/ 5 h 7"/>
                      <a:gd name="T8" fmla="*/ 2 w 9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7">
                        <a:moveTo>
                          <a:pt x="2" y="6"/>
                        </a:moveTo>
                        <a:cubicBezTo>
                          <a:pt x="4" y="5"/>
                          <a:pt x="6" y="4"/>
                          <a:pt x="8" y="2"/>
                        </a:cubicBezTo>
                        <a:cubicBezTo>
                          <a:pt x="9" y="1"/>
                          <a:pt x="8" y="0"/>
                          <a:pt x="7" y="1"/>
                        </a:cubicBezTo>
                        <a:cubicBezTo>
                          <a:pt x="5" y="3"/>
                          <a:pt x="3" y="4"/>
                          <a:pt x="1" y="5"/>
                        </a:cubicBezTo>
                        <a:cubicBezTo>
                          <a:pt x="0" y="5"/>
                          <a:pt x="1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91" name="Freeform 381"/>
                  <p:cNvSpPr/>
                  <p:nvPr/>
                </p:nvSpPr>
                <p:spPr bwMode="auto">
                  <a:xfrm>
                    <a:off x="570" y="1475"/>
                    <a:ext cx="6" cy="5"/>
                  </a:xfrm>
                  <a:custGeom>
                    <a:avLst/>
                    <a:gdLst>
                      <a:gd name="T0" fmla="*/ 2 w 10"/>
                      <a:gd name="T1" fmla="*/ 7 h 7"/>
                      <a:gd name="T2" fmla="*/ 9 w 10"/>
                      <a:gd name="T3" fmla="*/ 2 h 7"/>
                      <a:gd name="T4" fmla="*/ 7 w 10"/>
                      <a:gd name="T5" fmla="*/ 1 h 7"/>
                      <a:gd name="T6" fmla="*/ 1 w 10"/>
                      <a:gd name="T7" fmla="*/ 5 h 7"/>
                      <a:gd name="T8" fmla="*/ 2 w 10"/>
                      <a:gd name="T9" fmla="*/ 7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7">
                        <a:moveTo>
                          <a:pt x="2" y="7"/>
                        </a:moveTo>
                        <a:cubicBezTo>
                          <a:pt x="5" y="6"/>
                          <a:pt x="7" y="4"/>
                          <a:pt x="9" y="2"/>
                        </a:cubicBezTo>
                        <a:cubicBezTo>
                          <a:pt x="10" y="1"/>
                          <a:pt x="8" y="0"/>
                          <a:pt x="7" y="1"/>
                        </a:cubicBezTo>
                        <a:cubicBezTo>
                          <a:pt x="6" y="2"/>
                          <a:pt x="4" y="4"/>
                          <a:pt x="1" y="5"/>
                        </a:cubicBezTo>
                        <a:cubicBezTo>
                          <a:pt x="0" y="5"/>
                          <a:pt x="1" y="7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92" name="Freeform 382"/>
                  <p:cNvSpPr/>
                  <p:nvPr/>
                </p:nvSpPr>
                <p:spPr bwMode="auto">
                  <a:xfrm>
                    <a:off x="571" y="1476"/>
                    <a:ext cx="6" cy="4"/>
                  </a:xfrm>
                  <a:custGeom>
                    <a:avLst/>
                    <a:gdLst>
                      <a:gd name="T0" fmla="*/ 1 w 9"/>
                      <a:gd name="T1" fmla="*/ 6 h 6"/>
                      <a:gd name="T2" fmla="*/ 8 w 9"/>
                      <a:gd name="T3" fmla="*/ 2 h 6"/>
                      <a:gd name="T4" fmla="*/ 7 w 9"/>
                      <a:gd name="T5" fmla="*/ 0 h 6"/>
                      <a:gd name="T6" fmla="*/ 1 w 9"/>
                      <a:gd name="T7" fmla="*/ 4 h 6"/>
                      <a:gd name="T8" fmla="*/ 1 w 9"/>
                      <a:gd name="T9" fmla="*/ 6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6">
                        <a:moveTo>
                          <a:pt x="1" y="6"/>
                        </a:moveTo>
                        <a:cubicBezTo>
                          <a:pt x="3" y="5"/>
                          <a:pt x="6" y="3"/>
                          <a:pt x="8" y="2"/>
                        </a:cubicBezTo>
                        <a:cubicBezTo>
                          <a:pt x="9" y="1"/>
                          <a:pt x="8" y="0"/>
                          <a:pt x="7" y="0"/>
                        </a:cubicBezTo>
                        <a:cubicBezTo>
                          <a:pt x="5" y="2"/>
                          <a:pt x="3" y="3"/>
                          <a:pt x="1" y="4"/>
                        </a:cubicBezTo>
                        <a:cubicBezTo>
                          <a:pt x="0" y="4"/>
                          <a:pt x="0" y="6"/>
                          <a:pt x="1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93" name="Freeform 383"/>
                  <p:cNvSpPr/>
                  <p:nvPr/>
                </p:nvSpPr>
                <p:spPr bwMode="auto">
                  <a:xfrm>
                    <a:off x="571" y="1469"/>
                    <a:ext cx="5" cy="6"/>
                  </a:xfrm>
                  <a:custGeom>
                    <a:avLst/>
                    <a:gdLst>
                      <a:gd name="T0" fmla="*/ 2 w 8"/>
                      <a:gd name="T1" fmla="*/ 8 h 9"/>
                      <a:gd name="T2" fmla="*/ 7 w 8"/>
                      <a:gd name="T3" fmla="*/ 2 h 9"/>
                      <a:gd name="T4" fmla="*/ 6 w 8"/>
                      <a:gd name="T5" fmla="*/ 1 h 9"/>
                      <a:gd name="T6" fmla="*/ 1 w 8"/>
                      <a:gd name="T7" fmla="*/ 7 h 9"/>
                      <a:gd name="T8" fmla="*/ 2 w 8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9">
                        <a:moveTo>
                          <a:pt x="2" y="8"/>
                        </a:moveTo>
                        <a:cubicBezTo>
                          <a:pt x="3" y="6"/>
                          <a:pt x="5" y="4"/>
                          <a:pt x="7" y="2"/>
                        </a:cubicBezTo>
                        <a:cubicBezTo>
                          <a:pt x="8" y="1"/>
                          <a:pt x="7" y="0"/>
                          <a:pt x="6" y="1"/>
                        </a:cubicBezTo>
                        <a:cubicBezTo>
                          <a:pt x="4" y="3"/>
                          <a:pt x="2" y="5"/>
                          <a:pt x="1" y="7"/>
                        </a:cubicBezTo>
                        <a:cubicBezTo>
                          <a:pt x="0" y="8"/>
                          <a:pt x="1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94" name="Freeform 384"/>
                  <p:cNvSpPr/>
                  <p:nvPr/>
                </p:nvSpPr>
                <p:spPr bwMode="auto">
                  <a:xfrm>
                    <a:off x="571" y="1474"/>
                    <a:ext cx="7" cy="4"/>
                  </a:xfrm>
                  <a:custGeom>
                    <a:avLst/>
                    <a:gdLst>
                      <a:gd name="T0" fmla="*/ 2 w 10"/>
                      <a:gd name="T1" fmla="*/ 5 h 6"/>
                      <a:gd name="T2" fmla="*/ 9 w 10"/>
                      <a:gd name="T3" fmla="*/ 2 h 6"/>
                      <a:gd name="T4" fmla="*/ 9 w 10"/>
                      <a:gd name="T5" fmla="*/ 0 h 6"/>
                      <a:gd name="T6" fmla="*/ 1 w 10"/>
                      <a:gd name="T7" fmla="*/ 4 h 6"/>
                      <a:gd name="T8" fmla="*/ 2 w 10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6">
                        <a:moveTo>
                          <a:pt x="2" y="5"/>
                        </a:moveTo>
                        <a:cubicBezTo>
                          <a:pt x="4" y="4"/>
                          <a:pt x="6" y="2"/>
                          <a:pt x="9" y="2"/>
                        </a:cubicBezTo>
                        <a:cubicBezTo>
                          <a:pt x="10" y="2"/>
                          <a:pt x="10" y="0"/>
                          <a:pt x="9" y="0"/>
                        </a:cubicBezTo>
                        <a:cubicBezTo>
                          <a:pt x="6" y="0"/>
                          <a:pt x="4" y="2"/>
                          <a:pt x="1" y="4"/>
                        </a:cubicBezTo>
                        <a:cubicBezTo>
                          <a:pt x="0" y="4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95" name="Freeform 385"/>
                  <p:cNvSpPr/>
                  <p:nvPr/>
                </p:nvSpPr>
                <p:spPr bwMode="auto">
                  <a:xfrm>
                    <a:off x="573" y="1476"/>
                    <a:ext cx="4" cy="4"/>
                  </a:xfrm>
                  <a:custGeom>
                    <a:avLst/>
                    <a:gdLst>
                      <a:gd name="T0" fmla="*/ 2 w 6"/>
                      <a:gd name="T1" fmla="*/ 5 h 6"/>
                      <a:gd name="T2" fmla="*/ 5 w 6"/>
                      <a:gd name="T3" fmla="*/ 2 h 6"/>
                      <a:gd name="T4" fmla="*/ 4 w 6"/>
                      <a:gd name="T5" fmla="*/ 1 h 6"/>
                      <a:gd name="T6" fmla="*/ 0 w 6"/>
                      <a:gd name="T7" fmla="*/ 4 h 6"/>
                      <a:gd name="T8" fmla="*/ 2 w 6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6">
                        <a:moveTo>
                          <a:pt x="2" y="5"/>
                        </a:moveTo>
                        <a:cubicBezTo>
                          <a:pt x="3" y="4"/>
                          <a:pt x="4" y="3"/>
                          <a:pt x="5" y="2"/>
                        </a:cubicBezTo>
                        <a:cubicBezTo>
                          <a:pt x="6" y="1"/>
                          <a:pt x="5" y="0"/>
                          <a:pt x="4" y="1"/>
                        </a:cubicBezTo>
                        <a:cubicBezTo>
                          <a:pt x="3" y="2"/>
                          <a:pt x="2" y="3"/>
                          <a:pt x="0" y="4"/>
                        </a:cubicBezTo>
                        <a:cubicBezTo>
                          <a:pt x="0" y="5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96" name="Freeform 386"/>
                  <p:cNvSpPr/>
                  <p:nvPr/>
                </p:nvSpPr>
                <p:spPr bwMode="auto">
                  <a:xfrm>
                    <a:off x="900" y="1709"/>
                    <a:ext cx="23" cy="24"/>
                  </a:xfrm>
                  <a:custGeom>
                    <a:avLst/>
                    <a:gdLst>
                      <a:gd name="T0" fmla="*/ 24 w 35"/>
                      <a:gd name="T1" fmla="*/ 5 h 35"/>
                      <a:gd name="T2" fmla="*/ 3 w 35"/>
                      <a:gd name="T3" fmla="*/ 13 h 35"/>
                      <a:gd name="T4" fmla="*/ 14 w 35"/>
                      <a:gd name="T5" fmla="*/ 32 h 35"/>
                      <a:gd name="T6" fmla="*/ 33 w 35"/>
                      <a:gd name="T7" fmla="*/ 23 h 35"/>
                      <a:gd name="T8" fmla="*/ 21 w 35"/>
                      <a:gd name="T9" fmla="*/ 5 h 35"/>
                      <a:gd name="T10" fmla="*/ 22 w 35"/>
                      <a:gd name="T11" fmla="*/ 7 h 35"/>
                      <a:gd name="T12" fmla="*/ 30 w 35"/>
                      <a:gd name="T13" fmla="*/ 13 h 35"/>
                      <a:gd name="T14" fmla="*/ 30 w 35"/>
                      <a:gd name="T15" fmla="*/ 25 h 35"/>
                      <a:gd name="T16" fmla="*/ 15 w 35"/>
                      <a:gd name="T17" fmla="*/ 31 h 35"/>
                      <a:gd name="T18" fmla="*/ 5 w 35"/>
                      <a:gd name="T19" fmla="*/ 14 h 35"/>
                      <a:gd name="T20" fmla="*/ 11 w 35"/>
                      <a:gd name="T21" fmla="*/ 5 h 35"/>
                      <a:gd name="T22" fmla="*/ 23 w 35"/>
                      <a:gd name="T23" fmla="*/ 7 h 35"/>
                      <a:gd name="T24" fmla="*/ 24 w 35"/>
                      <a:gd name="T25" fmla="*/ 5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35" h="35">
                        <a:moveTo>
                          <a:pt x="24" y="5"/>
                        </a:moveTo>
                        <a:cubicBezTo>
                          <a:pt x="15" y="0"/>
                          <a:pt x="7" y="3"/>
                          <a:pt x="3" y="13"/>
                        </a:cubicBezTo>
                        <a:cubicBezTo>
                          <a:pt x="0" y="21"/>
                          <a:pt x="6" y="30"/>
                          <a:pt x="14" y="32"/>
                        </a:cubicBezTo>
                        <a:cubicBezTo>
                          <a:pt x="22" y="35"/>
                          <a:pt x="30" y="31"/>
                          <a:pt x="33" y="23"/>
                        </a:cubicBezTo>
                        <a:cubicBezTo>
                          <a:pt x="35" y="17"/>
                          <a:pt x="30" y="3"/>
                          <a:pt x="21" y="5"/>
                        </a:cubicBezTo>
                        <a:cubicBezTo>
                          <a:pt x="20" y="5"/>
                          <a:pt x="21" y="7"/>
                          <a:pt x="22" y="7"/>
                        </a:cubicBezTo>
                        <a:cubicBezTo>
                          <a:pt x="26" y="6"/>
                          <a:pt x="28" y="10"/>
                          <a:pt x="30" y="13"/>
                        </a:cubicBezTo>
                        <a:cubicBezTo>
                          <a:pt x="32" y="17"/>
                          <a:pt x="32" y="21"/>
                          <a:pt x="30" y="25"/>
                        </a:cubicBezTo>
                        <a:cubicBezTo>
                          <a:pt x="28" y="31"/>
                          <a:pt x="20" y="32"/>
                          <a:pt x="15" y="31"/>
                        </a:cubicBezTo>
                        <a:cubicBezTo>
                          <a:pt x="7" y="29"/>
                          <a:pt x="3" y="22"/>
                          <a:pt x="5" y="14"/>
                        </a:cubicBezTo>
                        <a:cubicBezTo>
                          <a:pt x="5" y="11"/>
                          <a:pt x="8" y="7"/>
                          <a:pt x="11" y="5"/>
                        </a:cubicBezTo>
                        <a:cubicBezTo>
                          <a:pt x="15" y="2"/>
                          <a:pt x="20" y="4"/>
                          <a:pt x="23" y="7"/>
                        </a:cubicBezTo>
                        <a:cubicBezTo>
                          <a:pt x="24" y="7"/>
                          <a:pt x="25" y="6"/>
                          <a:pt x="24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97" name="Freeform 387"/>
                  <p:cNvSpPr/>
                  <p:nvPr/>
                </p:nvSpPr>
                <p:spPr bwMode="auto">
                  <a:xfrm>
                    <a:off x="916" y="1727"/>
                    <a:ext cx="12" cy="10"/>
                  </a:xfrm>
                  <a:custGeom>
                    <a:avLst/>
                    <a:gdLst>
                      <a:gd name="T0" fmla="*/ 2 w 18"/>
                      <a:gd name="T1" fmla="*/ 5 h 16"/>
                      <a:gd name="T2" fmla="*/ 2 w 18"/>
                      <a:gd name="T3" fmla="*/ 5 h 16"/>
                      <a:gd name="T4" fmla="*/ 1 w 18"/>
                      <a:gd name="T5" fmla="*/ 6 h 16"/>
                      <a:gd name="T6" fmla="*/ 6 w 18"/>
                      <a:gd name="T7" fmla="*/ 10 h 16"/>
                      <a:gd name="T8" fmla="*/ 10 w 18"/>
                      <a:gd name="T9" fmla="*/ 14 h 16"/>
                      <a:gd name="T10" fmla="*/ 15 w 18"/>
                      <a:gd name="T11" fmla="*/ 14 h 16"/>
                      <a:gd name="T12" fmla="*/ 16 w 18"/>
                      <a:gd name="T13" fmla="*/ 8 h 16"/>
                      <a:gd name="T14" fmla="*/ 6 w 18"/>
                      <a:gd name="T15" fmla="*/ 1 h 16"/>
                      <a:gd name="T16" fmla="*/ 5 w 18"/>
                      <a:gd name="T17" fmla="*/ 2 h 16"/>
                      <a:gd name="T18" fmla="*/ 14 w 18"/>
                      <a:gd name="T19" fmla="*/ 8 h 16"/>
                      <a:gd name="T20" fmla="*/ 14 w 18"/>
                      <a:gd name="T21" fmla="*/ 13 h 16"/>
                      <a:gd name="T22" fmla="*/ 13 w 18"/>
                      <a:gd name="T23" fmla="*/ 14 h 16"/>
                      <a:gd name="T24" fmla="*/ 11 w 18"/>
                      <a:gd name="T25" fmla="*/ 12 h 16"/>
                      <a:gd name="T26" fmla="*/ 0 w 18"/>
                      <a:gd name="T27" fmla="*/ 5 h 16"/>
                      <a:gd name="T28" fmla="*/ 0 w 18"/>
                      <a:gd name="T29" fmla="*/ 6 h 16"/>
                      <a:gd name="T30" fmla="*/ 0 w 18"/>
                      <a:gd name="T31" fmla="*/ 6 h 16"/>
                      <a:gd name="T32" fmla="*/ 2 w 18"/>
                      <a:gd name="T33" fmla="*/ 5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18" h="16">
                        <a:moveTo>
                          <a:pt x="2" y="5"/>
                        </a:move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5"/>
                          <a:pt x="2" y="6"/>
                          <a:pt x="1" y="6"/>
                        </a:cubicBezTo>
                        <a:cubicBezTo>
                          <a:pt x="2" y="6"/>
                          <a:pt x="5" y="9"/>
                          <a:pt x="6" y="10"/>
                        </a:cubicBezTo>
                        <a:cubicBezTo>
                          <a:pt x="7" y="11"/>
                          <a:pt x="9" y="12"/>
                          <a:pt x="10" y="14"/>
                        </a:cubicBezTo>
                        <a:cubicBezTo>
                          <a:pt x="13" y="16"/>
                          <a:pt x="13" y="16"/>
                          <a:pt x="15" y="14"/>
                        </a:cubicBezTo>
                        <a:cubicBezTo>
                          <a:pt x="17" y="12"/>
                          <a:pt x="18" y="10"/>
                          <a:pt x="16" y="8"/>
                        </a:cubicBezTo>
                        <a:cubicBezTo>
                          <a:pt x="13" y="5"/>
                          <a:pt x="10" y="3"/>
                          <a:pt x="6" y="1"/>
                        </a:cubicBezTo>
                        <a:cubicBezTo>
                          <a:pt x="5" y="0"/>
                          <a:pt x="4" y="2"/>
                          <a:pt x="5" y="2"/>
                        </a:cubicBezTo>
                        <a:cubicBezTo>
                          <a:pt x="8" y="4"/>
                          <a:pt x="11" y="6"/>
                          <a:pt x="14" y="8"/>
                        </a:cubicBezTo>
                        <a:cubicBezTo>
                          <a:pt x="16" y="10"/>
                          <a:pt x="15" y="11"/>
                          <a:pt x="14" y="13"/>
                        </a:cubicBezTo>
                        <a:cubicBezTo>
                          <a:pt x="13" y="13"/>
                          <a:pt x="13" y="14"/>
                          <a:pt x="13" y="14"/>
                        </a:cubicBezTo>
                        <a:cubicBezTo>
                          <a:pt x="12" y="13"/>
                          <a:pt x="12" y="13"/>
                          <a:pt x="11" y="12"/>
                        </a:cubicBezTo>
                        <a:cubicBezTo>
                          <a:pt x="9" y="11"/>
                          <a:pt x="3" y="3"/>
                          <a:pt x="0" y="5"/>
                        </a:cubicBezTo>
                        <a:cubicBezTo>
                          <a:pt x="0" y="5"/>
                          <a:pt x="0" y="5"/>
                          <a:pt x="0" y="6"/>
                        </a:cubicBezTo>
                        <a:cubicBezTo>
                          <a:pt x="0" y="6"/>
                          <a:pt x="0" y="6"/>
                          <a:pt x="0" y="6"/>
                        </a:cubicBezTo>
                        <a:cubicBezTo>
                          <a:pt x="1" y="7"/>
                          <a:pt x="2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98" name="Freeform 388"/>
                  <p:cNvSpPr/>
                  <p:nvPr/>
                </p:nvSpPr>
                <p:spPr bwMode="auto">
                  <a:xfrm>
                    <a:off x="902" y="1708"/>
                    <a:ext cx="20" cy="25"/>
                  </a:xfrm>
                  <a:custGeom>
                    <a:avLst/>
                    <a:gdLst>
                      <a:gd name="T0" fmla="*/ 19 w 30"/>
                      <a:gd name="T1" fmla="*/ 7 h 37"/>
                      <a:gd name="T2" fmla="*/ 2 w 30"/>
                      <a:gd name="T3" fmla="*/ 18 h 37"/>
                      <a:gd name="T4" fmla="*/ 21 w 30"/>
                      <a:gd name="T5" fmla="*/ 32 h 37"/>
                      <a:gd name="T6" fmla="*/ 25 w 30"/>
                      <a:gd name="T7" fmla="*/ 11 h 37"/>
                      <a:gd name="T8" fmla="*/ 5 w 30"/>
                      <a:gd name="T9" fmla="*/ 10 h 37"/>
                      <a:gd name="T10" fmla="*/ 7 w 30"/>
                      <a:gd name="T11" fmla="*/ 11 h 37"/>
                      <a:gd name="T12" fmla="*/ 20 w 30"/>
                      <a:gd name="T13" fmla="*/ 10 h 37"/>
                      <a:gd name="T14" fmla="*/ 26 w 30"/>
                      <a:gd name="T15" fmla="*/ 24 h 37"/>
                      <a:gd name="T16" fmla="*/ 5 w 30"/>
                      <a:gd name="T17" fmla="*/ 24 h 37"/>
                      <a:gd name="T18" fmla="*/ 18 w 30"/>
                      <a:gd name="T19" fmla="*/ 9 h 37"/>
                      <a:gd name="T20" fmla="*/ 19 w 30"/>
                      <a:gd name="T21" fmla="*/ 7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30" h="37">
                        <a:moveTo>
                          <a:pt x="19" y="7"/>
                        </a:moveTo>
                        <a:cubicBezTo>
                          <a:pt x="12" y="0"/>
                          <a:pt x="3" y="11"/>
                          <a:pt x="2" y="18"/>
                        </a:cubicBezTo>
                        <a:cubicBezTo>
                          <a:pt x="1" y="26"/>
                          <a:pt x="12" y="37"/>
                          <a:pt x="21" y="32"/>
                        </a:cubicBezTo>
                        <a:cubicBezTo>
                          <a:pt x="29" y="27"/>
                          <a:pt x="30" y="18"/>
                          <a:pt x="25" y="11"/>
                        </a:cubicBezTo>
                        <a:cubicBezTo>
                          <a:pt x="20" y="6"/>
                          <a:pt x="10" y="3"/>
                          <a:pt x="5" y="10"/>
                        </a:cubicBezTo>
                        <a:cubicBezTo>
                          <a:pt x="5" y="11"/>
                          <a:pt x="6" y="12"/>
                          <a:pt x="7" y="11"/>
                        </a:cubicBezTo>
                        <a:cubicBezTo>
                          <a:pt x="10" y="6"/>
                          <a:pt x="16" y="7"/>
                          <a:pt x="20" y="10"/>
                        </a:cubicBezTo>
                        <a:cubicBezTo>
                          <a:pt x="25" y="13"/>
                          <a:pt x="28" y="18"/>
                          <a:pt x="26" y="24"/>
                        </a:cubicBezTo>
                        <a:cubicBezTo>
                          <a:pt x="22" y="34"/>
                          <a:pt x="10" y="32"/>
                          <a:pt x="5" y="24"/>
                        </a:cubicBezTo>
                        <a:cubicBezTo>
                          <a:pt x="0" y="17"/>
                          <a:pt x="11" y="1"/>
                          <a:pt x="18" y="9"/>
                        </a:cubicBezTo>
                        <a:cubicBezTo>
                          <a:pt x="19" y="9"/>
                          <a:pt x="20" y="8"/>
                          <a:pt x="19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99" name="Freeform 389"/>
                  <p:cNvSpPr/>
                  <p:nvPr/>
                </p:nvSpPr>
                <p:spPr bwMode="auto">
                  <a:xfrm>
                    <a:off x="918" y="1727"/>
                    <a:ext cx="3" cy="6"/>
                  </a:xfrm>
                  <a:custGeom>
                    <a:avLst/>
                    <a:gdLst>
                      <a:gd name="T0" fmla="*/ 3 w 5"/>
                      <a:gd name="T1" fmla="*/ 5 h 8"/>
                      <a:gd name="T2" fmla="*/ 3 w 5"/>
                      <a:gd name="T3" fmla="*/ 3 h 8"/>
                      <a:gd name="T4" fmla="*/ 1 w 5"/>
                      <a:gd name="T5" fmla="*/ 3 h 8"/>
                      <a:gd name="T6" fmla="*/ 0 w 5"/>
                      <a:gd name="T7" fmla="*/ 5 h 8"/>
                      <a:gd name="T8" fmla="*/ 2 w 5"/>
                      <a:gd name="T9" fmla="*/ 5 h 8"/>
                      <a:gd name="T10" fmla="*/ 2 w 5"/>
                      <a:gd name="T11" fmla="*/ 3 h 8"/>
                      <a:gd name="T12" fmla="*/ 0 w 5"/>
                      <a:gd name="T13" fmla="*/ 3 h 8"/>
                      <a:gd name="T14" fmla="*/ 0 w 5"/>
                      <a:gd name="T15" fmla="*/ 4 h 8"/>
                      <a:gd name="T16" fmla="*/ 1 w 5"/>
                      <a:gd name="T17" fmla="*/ 4 h 8"/>
                      <a:gd name="T18" fmla="*/ 2 w 5"/>
                      <a:gd name="T19" fmla="*/ 3 h 8"/>
                      <a:gd name="T20" fmla="*/ 1 w 5"/>
                      <a:gd name="T21" fmla="*/ 3 h 8"/>
                      <a:gd name="T22" fmla="*/ 1 w 5"/>
                      <a:gd name="T23" fmla="*/ 6 h 8"/>
                      <a:gd name="T24" fmla="*/ 3 w 5"/>
                      <a:gd name="T25" fmla="*/ 6 h 8"/>
                      <a:gd name="T26" fmla="*/ 4 w 5"/>
                      <a:gd name="T27" fmla="*/ 1 h 8"/>
                      <a:gd name="T28" fmla="*/ 2 w 5"/>
                      <a:gd name="T29" fmla="*/ 2 h 8"/>
                      <a:gd name="T30" fmla="*/ 3 w 5"/>
                      <a:gd name="T31" fmla="*/ 7 h 8"/>
                      <a:gd name="T32" fmla="*/ 4 w 5"/>
                      <a:gd name="T33" fmla="*/ 7 h 8"/>
                      <a:gd name="T34" fmla="*/ 5 w 5"/>
                      <a:gd name="T35" fmla="*/ 4 h 8"/>
                      <a:gd name="T36" fmla="*/ 3 w 5"/>
                      <a:gd name="T37" fmla="*/ 4 h 8"/>
                      <a:gd name="T38" fmla="*/ 3 w 5"/>
                      <a:gd name="T39" fmla="*/ 7 h 8"/>
                      <a:gd name="T40" fmla="*/ 4 w 5"/>
                      <a:gd name="T41" fmla="*/ 6 h 8"/>
                      <a:gd name="T42" fmla="*/ 4 w 5"/>
                      <a:gd name="T43" fmla="*/ 1 h 8"/>
                      <a:gd name="T44" fmla="*/ 2 w 5"/>
                      <a:gd name="T45" fmla="*/ 1 h 8"/>
                      <a:gd name="T46" fmla="*/ 1 w 5"/>
                      <a:gd name="T47" fmla="*/ 5 h 8"/>
                      <a:gd name="T48" fmla="*/ 3 w 5"/>
                      <a:gd name="T49" fmla="*/ 5 h 8"/>
                      <a:gd name="T50" fmla="*/ 2 w 5"/>
                      <a:gd name="T51" fmla="*/ 2 h 8"/>
                      <a:gd name="T52" fmla="*/ 1 w 5"/>
                      <a:gd name="T53" fmla="*/ 2 h 8"/>
                      <a:gd name="T54" fmla="*/ 0 w 5"/>
                      <a:gd name="T55" fmla="*/ 3 h 8"/>
                      <a:gd name="T56" fmla="*/ 1 w 5"/>
                      <a:gd name="T57" fmla="*/ 4 h 8"/>
                      <a:gd name="T58" fmla="*/ 2 w 5"/>
                      <a:gd name="T59" fmla="*/ 3 h 8"/>
                      <a:gd name="T60" fmla="*/ 0 w 5"/>
                      <a:gd name="T61" fmla="*/ 3 h 8"/>
                      <a:gd name="T62" fmla="*/ 0 w 5"/>
                      <a:gd name="T63" fmla="*/ 5 h 8"/>
                      <a:gd name="T64" fmla="*/ 2 w 5"/>
                      <a:gd name="T65" fmla="*/ 5 h 8"/>
                      <a:gd name="T66" fmla="*/ 3 w 5"/>
                      <a:gd name="T67" fmla="*/ 4 h 8"/>
                      <a:gd name="T68" fmla="*/ 1 w 5"/>
                      <a:gd name="T69" fmla="*/ 3 h 8"/>
                      <a:gd name="T70" fmla="*/ 1 w 5"/>
                      <a:gd name="T71" fmla="*/ 5 h 8"/>
                      <a:gd name="T72" fmla="*/ 3 w 5"/>
                      <a:gd name="T73" fmla="*/ 5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5" h="8">
                        <a:moveTo>
                          <a:pt x="3" y="5"/>
                        </a:moveTo>
                        <a:cubicBezTo>
                          <a:pt x="3" y="4"/>
                          <a:pt x="3" y="4"/>
                          <a:pt x="3" y="3"/>
                        </a:cubicBezTo>
                        <a:cubicBezTo>
                          <a:pt x="3" y="2"/>
                          <a:pt x="2" y="2"/>
                          <a:pt x="1" y="3"/>
                        </a:cubicBezTo>
                        <a:cubicBezTo>
                          <a:pt x="1" y="3"/>
                          <a:pt x="1" y="4"/>
                          <a:pt x="0" y="5"/>
                        </a:cubicBezTo>
                        <a:cubicBezTo>
                          <a:pt x="1" y="5"/>
                          <a:pt x="2" y="5"/>
                          <a:pt x="2" y="5"/>
                        </a:cubicBezTo>
                        <a:cubicBezTo>
                          <a:pt x="2" y="4"/>
                          <a:pt x="2" y="3"/>
                          <a:pt x="2" y="3"/>
                        </a:cubicBezTo>
                        <a:cubicBezTo>
                          <a:pt x="2" y="2"/>
                          <a:pt x="0" y="2"/>
                          <a:pt x="0" y="3"/>
                        </a:cubicBezTo>
                        <a:cubicBezTo>
                          <a:pt x="0" y="3"/>
                          <a:pt x="0" y="3"/>
                          <a:pt x="0" y="4"/>
                        </a:cubicBezTo>
                        <a:cubicBezTo>
                          <a:pt x="0" y="5"/>
                          <a:pt x="1" y="5"/>
                          <a:pt x="1" y="4"/>
                        </a:cubicBezTo>
                        <a:cubicBezTo>
                          <a:pt x="2" y="4"/>
                          <a:pt x="2" y="4"/>
                          <a:pt x="2" y="3"/>
                        </a:cubicBezTo>
                        <a:cubicBezTo>
                          <a:pt x="2" y="3"/>
                          <a:pt x="1" y="3"/>
                          <a:pt x="1" y="3"/>
                        </a:cubicBezTo>
                        <a:cubicBezTo>
                          <a:pt x="1" y="4"/>
                          <a:pt x="1" y="5"/>
                          <a:pt x="1" y="6"/>
                        </a:cubicBezTo>
                        <a:cubicBezTo>
                          <a:pt x="1" y="6"/>
                          <a:pt x="3" y="6"/>
                          <a:pt x="3" y="6"/>
                        </a:cubicBezTo>
                        <a:cubicBezTo>
                          <a:pt x="3" y="4"/>
                          <a:pt x="3" y="3"/>
                          <a:pt x="4" y="1"/>
                        </a:cubicBezTo>
                        <a:cubicBezTo>
                          <a:pt x="3" y="2"/>
                          <a:pt x="2" y="2"/>
                          <a:pt x="2" y="2"/>
                        </a:cubicBezTo>
                        <a:cubicBezTo>
                          <a:pt x="2" y="4"/>
                          <a:pt x="2" y="6"/>
                          <a:pt x="3" y="7"/>
                        </a:cubicBezTo>
                        <a:cubicBezTo>
                          <a:pt x="3" y="8"/>
                          <a:pt x="4" y="8"/>
                          <a:pt x="4" y="7"/>
                        </a:cubicBezTo>
                        <a:cubicBezTo>
                          <a:pt x="4" y="6"/>
                          <a:pt x="5" y="5"/>
                          <a:pt x="5" y="4"/>
                        </a:cubicBezTo>
                        <a:cubicBezTo>
                          <a:pt x="5" y="3"/>
                          <a:pt x="3" y="3"/>
                          <a:pt x="3" y="4"/>
                        </a:cubicBezTo>
                        <a:cubicBezTo>
                          <a:pt x="3" y="5"/>
                          <a:pt x="3" y="6"/>
                          <a:pt x="3" y="7"/>
                        </a:cubicBezTo>
                        <a:cubicBezTo>
                          <a:pt x="3" y="7"/>
                          <a:pt x="4" y="6"/>
                          <a:pt x="4" y="6"/>
                        </a:cubicBezTo>
                        <a:cubicBezTo>
                          <a:pt x="3" y="5"/>
                          <a:pt x="4" y="3"/>
                          <a:pt x="4" y="1"/>
                        </a:cubicBezTo>
                        <a:cubicBezTo>
                          <a:pt x="3" y="0"/>
                          <a:pt x="2" y="1"/>
                          <a:pt x="2" y="1"/>
                        </a:cubicBezTo>
                        <a:cubicBezTo>
                          <a:pt x="2" y="3"/>
                          <a:pt x="2" y="4"/>
                          <a:pt x="1" y="5"/>
                        </a:cubicBezTo>
                        <a:cubicBezTo>
                          <a:pt x="2" y="5"/>
                          <a:pt x="2" y="5"/>
                          <a:pt x="3" y="5"/>
                        </a:cubicBezTo>
                        <a:cubicBezTo>
                          <a:pt x="3" y="4"/>
                          <a:pt x="3" y="3"/>
                          <a:pt x="2" y="2"/>
                        </a:cubicBezTo>
                        <a:cubicBezTo>
                          <a:pt x="2" y="2"/>
                          <a:pt x="1" y="2"/>
                          <a:pt x="1" y="2"/>
                        </a:cubicBezTo>
                        <a:cubicBezTo>
                          <a:pt x="0" y="3"/>
                          <a:pt x="0" y="3"/>
                          <a:pt x="0" y="3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ubicBezTo>
                          <a:pt x="1" y="4"/>
                          <a:pt x="2" y="4"/>
                          <a:pt x="2" y="3"/>
                        </a:cubicBezTo>
                        <a:cubicBezTo>
                          <a:pt x="1" y="3"/>
                          <a:pt x="1" y="3"/>
                          <a:pt x="0" y="3"/>
                        </a:cubicBezTo>
                        <a:cubicBezTo>
                          <a:pt x="0" y="4"/>
                          <a:pt x="0" y="4"/>
                          <a:pt x="0" y="5"/>
                        </a:cubicBezTo>
                        <a:cubicBezTo>
                          <a:pt x="1" y="6"/>
                          <a:pt x="2" y="6"/>
                          <a:pt x="2" y="5"/>
                        </a:cubicBezTo>
                        <a:cubicBezTo>
                          <a:pt x="2" y="5"/>
                          <a:pt x="3" y="4"/>
                          <a:pt x="3" y="4"/>
                        </a:cubicBezTo>
                        <a:cubicBezTo>
                          <a:pt x="2" y="3"/>
                          <a:pt x="2" y="3"/>
                          <a:pt x="1" y="3"/>
                        </a:cubicBezTo>
                        <a:cubicBezTo>
                          <a:pt x="1" y="4"/>
                          <a:pt x="1" y="4"/>
                          <a:pt x="1" y="5"/>
                        </a:cubicBezTo>
                        <a:cubicBezTo>
                          <a:pt x="1" y="6"/>
                          <a:pt x="3" y="6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00" name="Freeform 390"/>
                  <p:cNvSpPr/>
                  <p:nvPr/>
                </p:nvSpPr>
                <p:spPr bwMode="auto">
                  <a:xfrm>
                    <a:off x="920" y="1728"/>
                    <a:ext cx="2" cy="5"/>
                  </a:xfrm>
                  <a:custGeom>
                    <a:avLst/>
                    <a:gdLst>
                      <a:gd name="T0" fmla="*/ 0 w 3"/>
                      <a:gd name="T1" fmla="*/ 1 h 8"/>
                      <a:gd name="T2" fmla="*/ 1 w 3"/>
                      <a:gd name="T3" fmla="*/ 7 h 8"/>
                      <a:gd name="T4" fmla="*/ 2 w 3"/>
                      <a:gd name="T5" fmla="*/ 7 h 8"/>
                      <a:gd name="T6" fmla="*/ 2 w 3"/>
                      <a:gd name="T7" fmla="*/ 7 h 8"/>
                      <a:gd name="T8" fmla="*/ 3 w 3"/>
                      <a:gd name="T9" fmla="*/ 7 h 8"/>
                      <a:gd name="T10" fmla="*/ 3 w 3"/>
                      <a:gd name="T11" fmla="*/ 6 h 8"/>
                      <a:gd name="T12" fmla="*/ 1 w 3"/>
                      <a:gd name="T13" fmla="*/ 6 h 8"/>
                      <a:gd name="T14" fmla="*/ 1 w 3"/>
                      <a:gd name="T15" fmla="*/ 7 h 8"/>
                      <a:gd name="T16" fmla="*/ 1 w 3"/>
                      <a:gd name="T17" fmla="*/ 6 h 8"/>
                      <a:gd name="T18" fmla="*/ 1 w 3"/>
                      <a:gd name="T19" fmla="*/ 6 h 8"/>
                      <a:gd name="T20" fmla="*/ 2 w 3"/>
                      <a:gd name="T21" fmla="*/ 6 h 8"/>
                      <a:gd name="T22" fmla="*/ 2 w 3"/>
                      <a:gd name="T23" fmla="*/ 1 h 8"/>
                      <a:gd name="T24" fmla="*/ 0 w 3"/>
                      <a:gd name="T25" fmla="*/ 1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3" h="8">
                        <a:moveTo>
                          <a:pt x="0" y="1"/>
                        </a:moveTo>
                        <a:cubicBezTo>
                          <a:pt x="0" y="3"/>
                          <a:pt x="0" y="5"/>
                          <a:pt x="1" y="7"/>
                        </a:cubicBezTo>
                        <a:cubicBezTo>
                          <a:pt x="1" y="7"/>
                          <a:pt x="1" y="8"/>
                          <a:pt x="2" y="7"/>
                        </a:cubicBezTo>
                        <a:cubicBezTo>
                          <a:pt x="2" y="7"/>
                          <a:pt x="2" y="7"/>
                          <a:pt x="2" y="7"/>
                        </a:cubicBezTo>
                        <a:cubicBezTo>
                          <a:pt x="2" y="7"/>
                          <a:pt x="3" y="7"/>
                          <a:pt x="3" y="7"/>
                        </a:cubicBezTo>
                        <a:cubicBezTo>
                          <a:pt x="3" y="6"/>
                          <a:pt x="3" y="6"/>
                          <a:pt x="3" y="6"/>
                        </a:cubicBezTo>
                        <a:cubicBezTo>
                          <a:pt x="2" y="5"/>
                          <a:pt x="1" y="5"/>
                          <a:pt x="1" y="6"/>
                        </a:cubicBezTo>
                        <a:cubicBezTo>
                          <a:pt x="1" y="6"/>
                          <a:pt x="1" y="6"/>
                          <a:pt x="1" y="7"/>
                        </a:cubicBezTo>
                        <a:cubicBezTo>
                          <a:pt x="1" y="6"/>
                          <a:pt x="1" y="6"/>
                          <a:pt x="1" y="6"/>
                        </a:cubicBezTo>
                        <a:cubicBezTo>
                          <a:pt x="1" y="6"/>
                          <a:pt x="1" y="6"/>
                          <a:pt x="1" y="6"/>
                        </a:cubicBezTo>
                        <a:cubicBezTo>
                          <a:pt x="2" y="6"/>
                          <a:pt x="2" y="6"/>
                          <a:pt x="2" y="6"/>
                        </a:cubicBezTo>
                        <a:cubicBezTo>
                          <a:pt x="2" y="5"/>
                          <a:pt x="2" y="3"/>
                          <a:pt x="2" y="1"/>
                        </a:cubicBezTo>
                        <a:cubicBezTo>
                          <a:pt x="2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01" name="Freeform 391"/>
                  <p:cNvSpPr/>
                  <p:nvPr/>
                </p:nvSpPr>
                <p:spPr bwMode="auto">
                  <a:xfrm>
                    <a:off x="921" y="1729"/>
                    <a:ext cx="2" cy="4"/>
                  </a:xfrm>
                  <a:custGeom>
                    <a:avLst/>
                    <a:gdLst>
                      <a:gd name="T0" fmla="*/ 0 w 3"/>
                      <a:gd name="T1" fmla="*/ 1 h 7"/>
                      <a:gd name="T2" fmla="*/ 1 w 3"/>
                      <a:gd name="T3" fmla="*/ 6 h 7"/>
                      <a:gd name="T4" fmla="*/ 2 w 3"/>
                      <a:gd name="T5" fmla="*/ 6 h 7"/>
                      <a:gd name="T6" fmla="*/ 2 w 3"/>
                      <a:gd name="T7" fmla="*/ 5 h 7"/>
                      <a:gd name="T8" fmla="*/ 1 w 3"/>
                      <a:gd name="T9" fmla="*/ 5 h 7"/>
                      <a:gd name="T10" fmla="*/ 1 w 3"/>
                      <a:gd name="T11" fmla="*/ 6 h 7"/>
                      <a:gd name="T12" fmla="*/ 2 w 3"/>
                      <a:gd name="T13" fmla="*/ 6 h 7"/>
                      <a:gd name="T14" fmla="*/ 2 w 3"/>
                      <a:gd name="T15" fmla="*/ 1 h 7"/>
                      <a:gd name="T16" fmla="*/ 0 w 3"/>
                      <a:gd name="T17" fmla="*/ 1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" h="7">
                        <a:moveTo>
                          <a:pt x="0" y="1"/>
                        </a:moveTo>
                        <a:cubicBezTo>
                          <a:pt x="0" y="3"/>
                          <a:pt x="0" y="4"/>
                          <a:pt x="1" y="6"/>
                        </a:cubicBezTo>
                        <a:cubicBezTo>
                          <a:pt x="1" y="7"/>
                          <a:pt x="2" y="7"/>
                          <a:pt x="2" y="6"/>
                        </a:cubicBezTo>
                        <a:cubicBezTo>
                          <a:pt x="2" y="6"/>
                          <a:pt x="2" y="6"/>
                          <a:pt x="2" y="5"/>
                        </a:cubicBezTo>
                        <a:cubicBezTo>
                          <a:pt x="3" y="4"/>
                          <a:pt x="1" y="4"/>
                          <a:pt x="1" y="5"/>
                        </a:cubicBezTo>
                        <a:cubicBezTo>
                          <a:pt x="1" y="5"/>
                          <a:pt x="1" y="5"/>
                          <a:pt x="1" y="6"/>
                        </a:cubicBezTo>
                        <a:cubicBezTo>
                          <a:pt x="1" y="6"/>
                          <a:pt x="2" y="6"/>
                          <a:pt x="2" y="6"/>
                        </a:cubicBezTo>
                        <a:cubicBezTo>
                          <a:pt x="2" y="4"/>
                          <a:pt x="2" y="3"/>
                          <a:pt x="2" y="1"/>
                        </a:cubicBezTo>
                        <a:cubicBezTo>
                          <a:pt x="2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02" name="Freeform 392"/>
                  <p:cNvSpPr/>
                  <p:nvPr/>
                </p:nvSpPr>
                <p:spPr bwMode="auto">
                  <a:xfrm>
                    <a:off x="921" y="1729"/>
                    <a:ext cx="2" cy="6"/>
                  </a:xfrm>
                  <a:custGeom>
                    <a:avLst/>
                    <a:gdLst>
                      <a:gd name="T0" fmla="*/ 0 w 3"/>
                      <a:gd name="T1" fmla="*/ 2 h 8"/>
                      <a:gd name="T2" fmla="*/ 1 w 3"/>
                      <a:gd name="T3" fmla="*/ 7 h 8"/>
                      <a:gd name="T4" fmla="*/ 2 w 3"/>
                      <a:gd name="T5" fmla="*/ 7 h 8"/>
                      <a:gd name="T6" fmla="*/ 3 w 3"/>
                      <a:gd name="T7" fmla="*/ 5 h 8"/>
                      <a:gd name="T8" fmla="*/ 1 w 3"/>
                      <a:gd name="T9" fmla="*/ 5 h 8"/>
                      <a:gd name="T10" fmla="*/ 1 w 3"/>
                      <a:gd name="T11" fmla="*/ 7 h 8"/>
                      <a:gd name="T12" fmla="*/ 2 w 3"/>
                      <a:gd name="T13" fmla="*/ 7 h 8"/>
                      <a:gd name="T14" fmla="*/ 2 w 3"/>
                      <a:gd name="T15" fmla="*/ 2 h 8"/>
                      <a:gd name="T16" fmla="*/ 0 w 3"/>
                      <a:gd name="T17" fmla="*/ 2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" h="8">
                        <a:moveTo>
                          <a:pt x="0" y="2"/>
                        </a:moveTo>
                        <a:cubicBezTo>
                          <a:pt x="0" y="3"/>
                          <a:pt x="0" y="5"/>
                          <a:pt x="1" y="7"/>
                        </a:cubicBezTo>
                        <a:cubicBezTo>
                          <a:pt x="1" y="8"/>
                          <a:pt x="2" y="8"/>
                          <a:pt x="2" y="7"/>
                        </a:cubicBezTo>
                        <a:cubicBezTo>
                          <a:pt x="3" y="6"/>
                          <a:pt x="3" y="6"/>
                          <a:pt x="3" y="5"/>
                        </a:cubicBezTo>
                        <a:cubicBezTo>
                          <a:pt x="3" y="4"/>
                          <a:pt x="1" y="4"/>
                          <a:pt x="1" y="5"/>
                        </a:cubicBezTo>
                        <a:cubicBezTo>
                          <a:pt x="1" y="5"/>
                          <a:pt x="1" y="6"/>
                          <a:pt x="1" y="7"/>
                        </a:cubicBezTo>
                        <a:cubicBezTo>
                          <a:pt x="1" y="7"/>
                          <a:pt x="2" y="7"/>
                          <a:pt x="2" y="7"/>
                        </a:cubicBezTo>
                        <a:cubicBezTo>
                          <a:pt x="2" y="5"/>
                          <a:pt x="2" y="3"/>
                          <a:pt x="2" y="2"/>
                        </a:cubicBezTo>
                        <a:cubicBezTo>
                          <a:pt x="2" y="0"/>
                          <a:pt x="0" y="0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03" name="Freeform 393"/>
                  <p:cNvSpPr/>
                  <p:nvPr/>
                </p:nvSpPr>
                <p:spPr bwMode="auto">
                  <a:xfrm>
                    <a:off x="921" y="1729"/>
                    <a:ext cx="4" cy="7"/>
                  </a:xfrm>
                  <a:custGeom>
                    <a:avLst/>
                    <a:gdLst>
                      <a:gd name="T0" fmla="*/ 0 w 5"/>
                      <a:gd name="T1" fmla="*/ 2 h 10"/>
                      <a:gd name="T2" fmla="*/ 2 w 5"/>
                      <a:gd name="T3" fmla="*/ 7 h 10"/>
                      <a:gd name="T4" fmla="*/ 4 w 5"/>
                      <a:gd name="T5" fmla="*/ 7 h 10"/>
                      <a:gd name="T6" fmla="*/ 4 w 5"/>
                      <a:gd name="T7" fmla="*/ 2 h 10"/>
                      <a:gd name="T8" fmla="*/ 2 w 5"/>
                      <a:gd name="T9" fmla="*/ 2 h 10"/>
                      <a:gd name="T10" fmla="*/ 3 w 5"/>
                      <a:gd name="T11" fmla="*/ 7 h 10"/>
                      <a:gd name="T12" fmla="*/ 4 w 5"/>
                      <a:gd name="T13" fmla="*/ 7 h 10"/>
                      <a:gd name="T14" fmla="*/ 4 w 5"/>
                      <a:gd name="T15" fmla="*/ 3 h 10"/>
                      <a:gd name="T16" fmla="*/ 3 w 5"/>
                      <a:gd name="T17" fmla="*/ 3 h 10"/>
                      <a:gd name="T18" fmla="*/ 3 w 5"/>
                      <a:gd name="T19" fmla="*/ 9 h 10"/>
                      <a:gd name="T20" fmla="*/ 5 w 5"/>
                      <a:gd name="T21" fmla="*/ 9 h 10"/>
                      <a:gd name="T22" fmla="*/ 5 w 5"/>
                      <a:gd name="T23" fmla="*/ 7 h 10"/>
                      <a:gd name="T24" fmla="*/ 3 w 5"/>
                      <a:gd name="T25" fmla="*/ 7 h 10"/>
                      <a:gd name="T26" fmla="*/ 3 w 5"/>
                      <a:gd name="T27" fmla="*/ 9 h 10"/>
                      <a:gd name="T28" fmla="*/ 5 w 5"/>
                      <a:gd name="T29" fmla="*/ 9 h 10"/>
                      <a:gd name="T30" fmla="*/ 4 w 5"/>
                      <a:gd name="T31" fmla="*/ 3 h 10"/>
                      <a:gd name="T32" fmla="*/ 3 w 5"/>
                      <a:gd name="T33" fmla="*/ 3 h 10"/>
                      <a:gd name="T34" fmla="*/ 3 w 5"/>
                      <a:gd name="T35" fmla="*/ 7 h 10"/>
                      <a:gd name="T36" fmla="*/ 4 w 5"/>
                      <a:gd name="T37" fmla="*/ 7 h 10"/>
                      <a:gd name="T38" fmla="*/ 4 w 5"/>
                      <a:gd name="T39" fmla="*/ 2 h 10"/>
                      <a:gd name="T40" fmla="*/ 2 w 5"/>
                      <a:gd name="T41" fmla="*/ 2 h 10"/>
                      <a:gd name="T42" fmla="*/ 2 w 5"/>
                      <a:gd name="T43" fmla="*/ 7 h 10"/>
                      <a:gd name="T44" fmla="*/ 3 w 5"/>
                      <a:gd name="T45" fmla="*/ 6 h 10"/>
                      <a:gd name="T46" fmla="*/ 2 w 5"/>
                      <a:gd name="T47" fmla="*/ 1 h 10"/>
                      <a:gd name="T48" fmla="*/ 0 w 5"/>
                      <a:gd name="T49" fmla="*/ 2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</a:cxnLst>
                    <a:rect l="0" t="0" r="r" b="b"/>
                    <a:pathLst>
                      <a:path w="5" h="10">
                        <a:moveTo>
                          <a:pt x="0" y="2"/>
                        </a:moveTo>
                        <a:cubicBezTo>
                          <a:pt x="1" y="3"/>
                          <a:pt x="1" y="5"/>
                          <a:pt x="2" y="7"/>
                        </a:cubicBezTo>
                        <a:cubicBezTo>
                          <a:pt x="2" y="8"/>
                          <a:pt x="4" y="7"/>
                          <a:pt x="4" y="7"/>
                        </a:cubicBezTo>
                        <a:cubicBezTo>
                          <a:pt x="4" y="5"/>
                          <a:pt x="3" y="4"/>
                          <a:pt x="4" y="2"/>
                        </a:cubicBezTo>
                        <a:cubicBezTo>
                          <a:pt x="3" y="2"/>
                          <a:pt x="2" y="2"/>
                          <a:pt x="2" y="2"/>
                        </a:cubicBezTo>
                        <a:cubicBezTo>
                          <a:pt x="2" y="4"/>
                          <a:pt x="2" y="5"/>
                          <a:pt x="3" y="7"/>
                        </a:cubicBezTo>
                        <a:cubicBezTo>
                          <a:pt x="3" y="8"/>
                          <a:pt x="4" y="8"/>
                          <a:pt x="4" y="7"/>
                        </a:cubicBezTo>
                        <a:cubicBezTo>
                          <a:pt x="4" y="6"/>
                          <a:pt x="4" y="4"/>
                          <a:pt x="4" y="3"/>
                        </a:cubicBezTo>
                        <a:cubicBezTo>
                          <a:pt x="4" y="3"/>
                          <a:pt x="3" y="3"/>
                          <a:pt x="3" y="3"/>
                        </a:cubicBezTo>
                        <a:cubicBezTo>
                          <a:pt x="3" y="5"/>
                          <a:pt x="3" y="7"/>
                          <a:pt x="3" y="9"/>
                        </a:cubicBezTo>
                        <a:cubicBezTo>
                          <a:pt x="4" y="9"/>
                          <a:pt x="4" y="9"/>
                          <a:pt x="5" y="9"/>
                        </a:cubicBezTo>
                        <a:cubicBezTo>
                          <a:pt x="5" y="8"/>
                          <a:pt x="5" y="8"/>
                          <a:pt x="5" y="7"/>
                        </a:cubicBezTo>
                        <a:cubicBezTo>
                          <a:pt x="5" y="6"/>
                          <a:pt x="3" y="6"/>
                          <a:pt x="3" y="7"/>
                        </a:cubicBezTo>
                        <a:cubicBezTo>
                          <a:pt x="3" y="8"/>
                          <a:pt x="3" y="8"/>
                          <a:pt x="3" y="9"/>
                        </a:cubicBezTo>
                        <a:cubicBezTo>
                          <a:pt x="3" y="10"/>
                          <a:pt x="5" y="10"/>
                          <a:pt x="5" y="9"/>
                        </a:cubicBezTo>
                        <a:cubicBezTo>
                          <a:pt x="5" y="7"/>
                          <a:pt x="5" y="4"/>
                          <a:pt x="4" y="3"/>
                        </a:cubicBezTo>
                        <a:cubicBezTo>
                          <a:pt x="4" y="2"/>
                          <a:pt x="3" y="2"/>
                          <a:pt x="3" y="3"/>
                        </a:cubicBezTo>
                        <a:cubicBezTo>
                          <a:pt x="2" y="4"/>
                          <a:pt x="3" y="5"/>
                          <a:pt x="3" y="7"/>
                        </a:cubicBezTo>
                        <a:cubicBezTo>
                          <a:pt x="3" y="7"/>
                          <a:pt x="4" y="7"/>
                          <a:pt x="4" y="7"/>
                        </a:cubicBezTo>
                        <a:cubicBezTo>
                          <a:pt x="4" y="5"/>
                          <a:pt x="4" y="3"/>
                          <a:pt x="4" y="2"/>
                        </a:cubicBezTo>
                        <a:cubicBezTo>
                          <a:pt x="3" y="1"/>
                          <a:pt x="2" y="1"/>
                          <a:pt x="2" y="2"/>
                        </a:cubicBezTo>
                        <a:cubicBezTo>
                          <a:pt x="2" y="3"/>
                          <a:pt x="2" y="5"/>
                          <a:pt x="2" y="7"/>
                        </a:cubicBezTo>
                        <a:cubicBezTo>
                          <a:pt x="2" y="6"/>
                          <a:pt x="3" y="6"/>
                          <a:pt x="3" y="6"/>
                        </a:cubicBezTo>
                        <a:cubicBezTo>
                          <a:pt x="3" y="4"/>
                          <a:pt x="3" y="2"/>
                          <a:pt x="2" y="1"/>
                        </a:cubicBezTo>
                        <a:cubicBezTo>
                          <a:pt x="1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04" name="Freeform 394"/>
                  <p:cNvSpPr/>
                  <p:nvPr/>
                </p:nvSpPr>
                <p:spPr bwMode="auto">
                  <a:xfrm>
                    <a:off x="922" y="1731"/>
                    <a:ext cx="3" cy="5"/>
                  </a:xfrm>
                  <a:custGeom>
                    <a:avLst/>
                    <a:gdLst>
                      <a:gd name="T0" fmla="*/ 1 w 5"/>
                      <a:gd name="T1" fmla="*/ 1 h 7"/>
                      <a:gd name="T2" fmla="*/ 1 w 5"/>
                      <a:gd name="T3" fmla="*/ 6 h 7"/>
                      <a:gd name="T4" fmla="*/ 2 w 5"/>
                      <a:gd name="T5" fmla="*/ 5 h 7"/>
                      <a:gd name="T6" fmla="*/ 2 w 5"/>
                      <a:gd name="T7" fmla="*/ 5 h 7"/>
                      <a:gd name="T8" fmla="*/ 1 w 5"/>
                      <a:gd name="T9" fmla="*/ 5 h 7"/>
                      <a:gd name="T10" fmla="*/ 3 w 5"/>
                      <a:gd name="T11" fmla="*/ 7 h 7"/>
                      <a:gd name="T12" fmla="*/ 4 w 5"/>
                      <a:gd name="T13" fmla="*/ 7 h 7"/>
                      <a:gd name="T14" fmla="*/ 4 w 5"/>
                      <a:gd name="T15" fmla="*/ 3 h 7"/>
                      <a:gd name="T16" fmla="*/ 2 w 5"/>
                      <a:gd name="T17" fmla="*/ 3 h 7"/>
                      <a:gd name="T18" fmla="*/ 3 w 5"/>
                      <a:gd name="T19" fmla="*/ 6 h 7"/>
                      <a:gd name="T20" fmla="*/ 4 w 5"/>
                      <a:gd name="T21" fmla="*/ 6 h 7"/>
                      <a:gd name="T22" fmla="*/ 2 w 5"/>
                      <a:gd name="T23" fmla="*/ 3 h 7"/>
                      <a:gd name="T24" fmla="*/ 1 w 5"/>
                      <a:gd name="T25" fmla="*/ 4 h 7"/>
                      <a:gd name="T26" fmla="*/ 1 w 5"/>
                      <a:gd name="T27" fmla="*/ 6 h 7"/>
                      <a:gd name="T28" fmla="*/ 2 w 5"/>
                      <a:gd name="T29" fmla="*/ 6 h 7"/>
                      <a:gd name="T30" fmla="*/ 2 w 5"/>
                      <a:gd name="T31" fmla="*/ 1 h 7"/>
                      <a:gd name="T32" fmla="*/ 1 w 5"/>
                      <a:gd name="T33" fmla="*/ 1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" h="7">
                        <a:moveTo>
                          <a:pt x="1" y="1"/>
                        </a:moveTo>
                        <a:cubicBezTo>
                          <a:pt x="1" y="3"/>
                          <a:pt x="1" y="4"/>
                          <a:pt x="1" y="6"/>
                        </a:cubicBezTo>
                        <a:cubicBezTo>
                          <a:pt x="1" y="6"/>
                          <a:pt x="2" y="5"/>
                          <a:pt x="2" y="5"/>
                        </a:cubicBez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5"/>
                          <a:pt x="1" y="5"/>
                          <a:pt x="1" y="5"/>
                        </a:cubicBezTo>
                        <a:cubicBezTo>
                          <a:pt x="2" y="5"/>
                          <a:pt x="2" y="6"/>
                          <a:pt x="3" y="7"/>
                        </a:cubicBezTo>
                        <a:cubicBezTo>
                          <a:pt x="4" y="7"/>
                          <a:pt x="4" y="7"/>
                          <a:pt x="4" y="7"/>
                        </a:cubicBezTo>
                        <a:cubicBezTo>
                          <a:pt x="5" y="5"/>
                          <a:pt x="4" y="4"/>
                          <a:pt x="4" y="3"/>
                        </a:cubicBezTo>
                        <a:cubicBezTo>
                          <a:pt x="3" y="2"/>
                          <a:pt x="2" y="3"/>
                          <a:pt x="2" y="3"/>
                        </a:cubicBezTo>
                        <a:cubicBezTo>
                          <a:pt x="2" y="4"/>
                          <a:pt x="3" y="5"/>
                          <a:pt x="3" y="6"/>
                        </a:cubicBezTo>
                        <a:cubicBezTo>
                          <a:pt x="3" y="6"/>
                          <a:pt x="3" y="6"/>
                          <a:pt x="4" y="6"/>
                        </a:cubicBezTo>
                        <a:cubicBezTo>
                          <a:pt x="3" y="5"/>
                          <a:pt x="3" y="4"/>
                          <a:pt x="2" y="3"/>
                        </a:cubicBezTo>
                        <a:cubicBezTo>
                          <a:pt x="2" y="3"/>
                          <a:pt x="1" y="3"/>
                          <a:pt x="1" y="4"/>
                        </a:cubicBezTo>
                        <a:cubicBezTo>
                          <a:pt x="0" y="5"/>
                          <a:pt x="0" y="5"/>
                          <a:pt x="1" y="6"/>
                        </a:cubicBezTo>
                        <a:cubicBezTo>
                          <a:pt x="1" y="7"/>
                          <a:pt x="2" y="7"/>
                          <a:pt x="2" y="6"/>
                        </a:cubicBezTo>
                        <a:cubicBezTo>
                          <a:pt x="2" y="4"/>
                          <a:pt x="2" y="3"/>
                          <a:pt x="2" y="1"/>
                        </a:cubicBezTo>
                        <a:cubicBezTo>
                          <a:pt x="3" y="0"/>
                          <a:pt x="1" y="0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05" name="Freeform 395"/>
                  <p:cNvSpPr/>
                  <p:nvPr/>
                </p:nvSpPr>
                <p:spPr bwMode="auto">
                  <a:xfrm>
                    <a:off x="923" y="1731"/>
                    <a:ext cx="4" cy="4"/>
                  </a:xfrm>
                  <a:custGeom>
                    <a:avLst/>
                    <a:gdLst>
                      <a:gd name="T0" fmla="*/ 1 w 6"/>
                      <a:gd name="T1" fmla="*/ 1 h 6"/>
                      <a:gd name="T2" fmla="*/ 2 w 6"/>
                      <a:gd name="T3" fmla="*/ 5 h 6"/>
                      <a:gd name="T4" fmla="*/ 4 w 6"/>
                      <a:gd name="T5" fmla="*/ 5 h 6"/>
                      <a:gd name="T6" fmla="*/ 4 w 6"/>
                      <a:gd name="T7" fmla="*/ 1 h 6"/>
                      <a:gd name="T8" fmla="*/ 2 w 6"/>
                      <a:gd name="T9" fmla="*/ 1 h 6"/>
                      <a:gd name="T10" fmla="*/ 3 w 6"/>
                      <a:gd name="T11" fmla="*/ 4 h 6"/>
                      <a:gd name="T12" fmla="*/ 5 w 6"/>
                      <a:gd name="T13" fmla="*/ 4 h 6"/>
                      <a:gd name="T14" fmla="*/ 5 w 6"/>
                      <a:gd name="T15" fmla="*/ 1 h 6"/>
                      <a:gd name="T16" fmla="*/ 3 w 6"/>
                      <a:gd name="T17" fmla="*/ 1 h 6"/>
                      <a:gd name="T18" fmla="*/ 4 w 6"/>
                      <a:gd name="T19" fmla="*/ 4 h 6"/>
                      <a:gd name="T20" fmla="*/ 6 w 6"/>
                      <a:gd name="T21" fmla="*/ 4 h 6"/>
                      <a:gd name="T22" fmla="*/ 6 w 6"/>
                      <a:gd name="T23" fmla="*/ 2 h 6"/>
                      <a:gd name="T24" fmla="*/ 4 w 6"/>
                      <a:gd name="T25" fmla="*/ 2 h 6"/>
                      <a:gd name="T26" fmla="*/ 4 w 6"/>
                      <a:gd name="T27" fmla="*/ 4 h 6"/>
                      <a:gd name="T28" fmla="*/ 6 w 6"/>
                      <a:gd name="T29" fmla="*/ 4 h 6"/>
                      <a:gd name="T30" fmla="*/ 5 w 6"/>
                      <a:gd name="T31" fmla="*/ 1 h 6"/>
                      <a:gd name="T32" fmla="*/ 3 w 6"/>
                      <a:gd name="T33" fmla="*/ 1 h 6"/>
                      <a:gd name="T34" fmla="*/ 3 w 6"/>
                      <a:gd name="T35" fmla="*/ 4 h 6"/>
                      <a:gd name="T36" fmla="*/ 5 w 6"/>
                      <a:gd name="T37" fmla="*/ 4 h 6"/>
                      <a:gd name="T38" fmla="*/ 4 w 6"/>
                      <a:gd name="T39" fmla="*/ 0 h 6"/>
                      <a:gd name="T40" fmla="*/ 2 w 6"/>
                      <a:gd name="T41" fmla="*/ 1 h 6"/>
                      <a:gd name="T42" fmla="*/ 2 w 6"/>
                      <a:gd name="T43" fmla="*/ 5 h 6"/>
                      <a:gd name="T44" fmla="*/ 4 w 6"/>
                      <a:gd name="T45" fmla="*/ 5 h 6"/>
                      <a:gd name="T46" fmla="*/ 2 w 6"/>
                      <a:gd name="T47" fmla="*/ 0 h 6"/>
                      <a:gd name="T48" fmla="*/ 1 w 6"/>
                      <a:gd name="T49" fmla="*/ 1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</a:cxnLst>
                    <a:rect l="0" t="0" r="r" b="b"/>
                    <a:pathLst>
                      <a:path w="6" h="6">
                        <a:moveTo>
                          <a:pt x="1" y="1"/>
                        </a:moveTo>
                        <a:cubicBezTo>
                          <a:pt x="2" y="2"/>
                          <a:pt x="2" y="4"/>
                          <a:pt x="2" y="5"/>
                        </a:cubicBezTo>
                        <a:cubicBezTo>
                          <a:pt x="3" y="6"/>
                          <a:pt x="4" y="6"/>
                          <a:pt x="4" y="5"/>
                        </a:cubicBezTo>
                        <a:cubicBezTo>
                          <a:pt x="4" y="3"/>
                          <a:pt x="4" y="2"/>
                          <a:pt x="4" y="1"/>
                        </a:cubicBezTo>
                        <a:cubicBezTo>
                          <a:pt x="3" y="1"/>
                          <a:pt x="3" y="1"/>
                          <a:pt x="2" y="1"/>
                        </a:cubicBezTo>
                        <a:cubicBezTo>
                          <a:pt x="3" y="2"/>
                          <a:pt x="3" y="4"/>
                          <a:pt x="3" y="4"/>
                        </a:cubicBezTo>
                        <a:cubicBezTo>
                          <a:pt x="3" y="5"/>
                          <a:pt x="5" y="5"/>
                          <a:pt x="5" y="4"/>
                        </a:cubicBezTo>
                        <a:cubicBezTo>
                          <a:pt x="5" y="3"/>
                          <a:pt x="5" y="2"/>
                          <a:pt x="5" y="1"/>
                        </a:cubicBezTo>
                        <a:cubicBezTo>
                          <a:pt x="4" y="1"/>
                          <a:pt x="4" y="1"/>
                          <a:pt x="3" y="1"/>
                        </a:cubicBezTo>
                        <a:cubicBezTo>
                          <a:pt x="4" y="2"/>
                          <a:pt x="4" y="3"/>
                          <a:pt x="4" y="4"/>
                        </a:cubicBezTo>
                        <a:cubicBezTo>
                          <a:pt x="4" y="5"/>
                          <a:pt x="6" y="5"/>
                          <a:pt x="6" y="4"/>
                        </a:cubicBezTo>
                        <a:cubicBezTo>
                          <a:pt x="6" y="3"/>
                          <a:pt x="6" y="3"/>
                          <a:pt x="6" y="2"/>
                        </a:cubicBezTo>
                        <a:cubicBezTo>
                          <a:pt x="6" y="1"/>
                          <a:pt x="4" y="1"/>
                          <a:pt x="4" y="2"/>
                        </a:cubicBezTo>
                        <a:cubicBezTo>
                          <a:pt x="4" y="3"/>
                          <a:pt x="4" y="3"/>
                          <a:pt x="4" y="4"/>
                        </a:cubicBezTo>
                        <a:cubicBezTo>
                          <a:pt x="5" y="4"/>
                          <a:pt x="5" y="4"/>
                          <a:pt x="6" y="4"/>
                        </a:cubicBezTo>
                        <a:cubicBezTo>
                          <a:pt x="5" y="3"/>
                          <a:pt x="5" y="2"/>
                          <a:pt x="5" y="1"/>
                        </a:cubicBezTo>
                        <a:cubicBezTo>
                          <a:pt x="5" y="0"/>
                          <a:pt x="4" y="0"/>
                          <a:pt x="3" y="1"/>
                        </a:cubicBezTo>
                        <a:cubicBezTo>
                          <a:pt x="3" y="2"/>
                          <a:pt x="3" y="3"/>
                          <a:pt x="3" y="4"/>
                        </a:cubicBezTo>
                        <a:cubicBezTo>
                          <a:pt x="4" y="4"/>
                          <a:pt x="4" y="4"/>
                          <a:pt x="5" y="4"/>
                        </a:cubicBezTo>
                        <a:cubicBezTo>
                          <a:pt x="4" y="3"/>
                          <a:pt x="5" y="1"/>
                          <a:pt x="4" y="0"/>
                        </a:cubicBezTo>
                        <a:cubicBezTo>
                          <a:pt x="3" y="0"/>
                          <a:pt x="2" y="0"/>
                          <a:pt x="2" y="1"/>
                        </a:cubicBezTo>
                        <a:cubicBezTo>
                          <a:pt x="2" y="2"/>
                          <a:pt x="2" y="3"/>
                          <a:pt x="2" y="5"/>
                        </a:cubicBezTo>
                        <a:cubicBezTo>
                          <a:pt x="3" y="5"/>
                          <a:pt x="4" y="5"/>
                          <a:pt x="4" y="5"/>
                        </a:cubicBezTo>
                        <a:cubicBezTo>
                          <a:pt x="4" y="3"/>
                          <a:pt x="4" y="0"/>
                          <a:pt x="2" y="0"/>
                        </a:cubicBezTo>
                        <a:cubicBezTo>
                          <a:pt x="1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06" name="Freeform 396"/>
                  <p:cNvSpPr/>
                  <p:nvPr/>
                </p:nvSpPr>
                <p:spPr bwMode="auto">
                  <a:xfrm>
                    <a:off x="591" y="1334"/>
                    <a:ext cx="21" cy="27"/>
                  </a:xfrm>
                  <a:custGeom>
                    <a:avLst/>
                    <a:gdLst>
                      <a:gd name="T0" fmla="*/ 7 w 31"/>
                      <a:gd name="T1" fmla="*/ 16 h 41"/>
                      <a:gd name="T2" fmla="*/ 11 w 31"/>
                      <a:gd name="T3" fmla="*/ 4 h 41"/>
                      <a:gd name="T4" fmla="*/ 19 w 31"/>
                      <a:gd name="T5" fmla="*/ 3 h 41"/>
                      <a:gd name="T6" fmla="*/ 24 w 31"/>
                      <a:gd name="T7" fmla="*/ 21 h 41"/>
                      <a:gd name="T8" fmla="*/ 16 w 31"/>
                      <a:gd name="T9" fmla="*/ 40 h 41"/>
                      <a:gd name="T10" fmla="*/ 18 w 31"/>
                      <a:gd name="T11" fmla="*/ 40 h 41"/>
                      <a:gd name="T12" fmla="*/ 24 w 31"/>
                      <a:gd name="T13" fmla="*/ 23 h 41"/>
                      <a:gd name="T14" fmla="*/ 29 w 31"/>
                      <a:gd name="T15" fmla="*/ 16 h 41"/>
                      <a:gd name="T16" fmla="*/ 21 w 31"/>
                      <a:gd name="T17" fmla="*/ 2 h 41"/>
                      <a:gd name="T18" fmla="*/ 4 w 31"/>
                      <a:gd name="T19" fmla="*/ 7 h 41"/>
                      <a:gd name="T20" fmla="*/ 6 w 31"/>
                      <a:gd name="T21" fmla="*/ 18 h 41"/>
                      <a:gd name="T22" fmla="*/ 7 w 31"/>
                      <a:gd name="T23" fmla="*/ 16 h 4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31" h="41">
                        <a:moveTo>
                          <a:pt x="7" y="16"/>
                        </a:moveTo>
                        <a:cubicBezTo>
                          <a:pt x="0" y="14"/>
                          <a:pt x="7" y="5"/>
                          <a:pt x="11" y="4"/>
                        </a:cubicBezTo>
                        <a:cubicBezTo>
                          <a:pt x="14" y="3"/>
                          <a:pt x="16" y="3"/>
                          <a:pt x="19" y="3"/>
                        </a:cubicBezTo>
                        <a:cubicBezTo>
                          <a:pt x="28" y="5"/>
                          <a:pt x="29" y="14"/>
                          <a:pt x="24" y="21"/>
                        </a:cubicBezTo>
                        <a:cubicBezTo>
                          <a:pt x="19" y="27"/>
                          <a:pt x="15" y="31"/>
                          <a:pt x="16" y="40"/>
                        </a:cubicBezTo>
                        <a:cubicBezTo>
                          <a:pt x="16" y="41"/>
                          <a:pt x="18" y="41"/>
                          <a:pt x="18" y="40"/>
                        </a:cubicBezTo>
                        <a:cubicBezTo>
                          <a:pt x="17" y="33"/>
                          <a:pt x="20" y="28"/>
                          <a:pt x="24" y="23"/>
                        </a:cubicBezTo>
                        <a:cubicBezTo>
                          <a:pt x="26" y="21"/>
                          <a:pt x="28" y="19"/>
                          <a:pt x="29" y="16"/>
                        </a:cubicBezTo>
                        <a:cubicBezTo>
                          <a:pt x="31" y="10"/>
                          <a:pt x="26" y="5"/>
                          <a:pt x="21" y="2"/>
                        </a:cubicBezTo>
                        <a:cubicBezTo>
                          <a:pt x="15" y="0"/>
                          <a:pt x="9" y="2"/>
                          <a:pt x="4" y="7"/>
                        </a:cubicBezTo>
                        <a:cubicBezTo>
                          <a:pt x="1" y="10"/>
                          <a:pt x="1" y="16"/>
                          <a:pt x="6" y="18"/>
                        </a:cubicBezTo>
                        <a:cubicBezTo>
                          <a:pt x="7" y="18"/>
                          <a:pt x="8" y="17"/>
                          <a:pt x="7" y="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07" name="Freeform 397"/>
                  <p:cNvSpPr/>
                  <p:nvPr/>
                </p:nvSpPr>
                <p:spPr bwMode="auto">
                  <a:xfrm>
                    <a:off x="598" y="1363"/>
                    <a:ext cx="8" cy="8"/>
                  </a:xfrm>
                  <a:custGeom>
                    <a:avLst/>
                    <a:gdLst>
                      <a:gd name="T0" fmla="*/ 9 w 12"/>
                      <a:gd name="T1" fmla="*/ 1 h 11"/>
                      <a:gd name="T2" fmla="*/ 2 w 12"/>
                      <a:gd name="T3" fmla="*/ 2 h 11"/>
                      <a:gd name="T4" fmla="*/ 2 w 12"/>
                      <a:gd name="T5" fmla="*/ 7 h 11"/>
                      <a:gd name="T6" fmla="*/ 11 w 12"/>
                      <a:gd name="T7" fmla="*/ 2 h 11"/>
                      <a:gd name="T8" fmla="*/ 9 w 12"/>
                      <a:gd name="T9" fmla="*/ 3 h 11"/>
                      <a:gd name="T10" fmla="*/ 3 w 12"/>
                      <a:gd name="T11" fmla="*/ 6 h 11"/>
                      <a:gd name="T12" fmla="*/ 4 w 12"/>
                      <a:gd name="T13" fmla="*/ 3 h 11"/>
                      <a:gd name="T14" fmla="*/ 8 w 12"/>
                      <a:gd name="T15" fmla="*/ 2 h 11"/>
                      <a:gd name="T16" fmla="*/ 9 w 12"/>
                      <a:gd name="T17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2" h="11">
                        <a:moveTo>
                          <a:pt x="9" y="1"/>
                        </a:moveTo>
                        <a:cubicBezTo>
                          <a:pt x="6" y="0"/>
                          <a:pt x="4" y="0"/>
                          <a:pt x="2" y="2"/>
                        </a:cubicBezTo>
                        <a:cubicBezTo>
                          <a:pt x="0" y="3"/>
                          <a:pt x="0" y="6"/>
                          <a:pt x="2" y="7"/>
                        </a:cubicBezTo>
                        <a:cubicBezTo>
                          <a:pt x="5" y="11"/>
                          <a:pt x="12" y="7"/>
                          <a:pt x="11" y="2"/>
                        </a:cubicBezTo>
                        <a:cubicBezTo>
                          <a:pt x="11" y="1"/>
                          <a:pt x="9" y="2"/>
                          <a:pt x="9" y="3"/>
                        </a:cubicBezTo>
                        <a:cubicBezTo>
                          <a:pt x="10" y="6"/>
                          <a:pt x="5" y="8"/>
                          <a:pt x="3" y="6"/>
                        </a:cubicBezTo>
                        <a:cubicBezTo>
                          <a:pt x="2" y="5"/>
                          <a:pt x="2" y="3"/>
                          <a:pt x="4" y="3"/>
                        </a:cubicBezTo>
                        <a:cubicBezTo>
                          <a:pt x="5" y="2"/>
                          <a:pt x="7" y="2"/>
                          <a:pt x="8" y="2"/>
                        </a:cubicBezTo>
                        <a:cubicBezTo>
                          <a:pt x="9" y="3"/>
                          <a:pt x="10" y="1"/>
                          <a:pt x="9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08" name="Freeform 398"/>
                  <p:cNvSpPr/>
                  <p:nvPr/>
                </p:nvSpPr>
                <p:spPr bwMode="auto">
                  <a:xfrm>
                    <a:off x="599" y="1365"/>
                    <a:ext cx="1" cy="2"/>
                  </a:xfrm>
                  <a:custGeom>
                    <a:avLst/>
                    <a:gdLst>
                      <a:gd name="T0" fmla="*/ 0 w 2"/>
                      <a:gd name="T1" fmla="*/ 3 h 4"/>
                      <a:gd name="T2" fmla="*/ 2 w 2"/>
                      <a:gd name="T3" fmla="*/ 0 h 4"/>
                      <a:gd name="T4" fmla="*/ 1 w 2"/>
                      <a:gd name="T5" fmla="*/ 0 h 4"/>
                      <a:gd name="T6" fmla="*/ 0 w 2"/>
                      <a:gd name="T7" fmla="*/ 3 h 4"/>
                      <a:gd name="T8" fmla="*/ 0 w 2"/>
                      <a:gd name="T9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4">
                        <a:moveTo>
                          <a:pt x="0" y="3"/>
                        </a:moveTo>
                        <a:cubicBezTo>
                          <a:pt x="1" y="2"/>
                          <a:pt x="1" y="1"/>
                          <a:pt x="2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1"/>
                          <a:pt x="0" y="2"/>
                          <a:pt x="0" y="3"/>
                        </a:cubicBezTo>
                        <a:cubicBezTo>
                          <a:pt x="0" y="4"/>
                          <a:pt x="0" y="4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09" name="Freeform 399"/>
                  <p:cNvSpPr/>
                  <p:nvPr/>
                </p:nvSpPr>
                <p:spPr bwMode="auto">
                  <a:xfrm>
                    <a:off x="599" y="1365"/>
                    <a:ext cx="2" cy="2"/>
                  </a:xfrm>
                  <a:custGeom>
                    <a:avLst/>
                    <a:gdLst>
                      <a:gd name="T0" fmla="*/ 1 w 3"/>
                      <a:gd name="T1" fmla="*/ 4 h 4"/>
                      <a:gd name="T2" fmla="*/ 3 w 3"/>
                      <a:gd name="T3" fmla="*/ 1 h 4"/>
                      <a:gd name="T4" fmla="*/ 2 w 3"/>
                      <a:gd name="T5" fmla="*/ 0 h 4"/>
                      <a:gd name="T6" fmla="*/ 0 w 3"/>
                      <a:gd name="T7" fmla="*/ 4 h 4"/>
                      <a:gd name="T8" fmla="*/ 1 w 3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4">
                        <a:moveTo>
                          <a:pt x="1" y="4"/>
                        </a:moveTo>
                        <a:cubicBezTo>
                          <a:pt x="1" y="3"/>
                          <a:pt x="2" y="2"/>
                          <a:pt x="3" y="1"/>
                        </a:cubicBezTo>
                        <a:cubicBezTo>
                          <a:pt x="3" y="0"/>
                          <a:pt x="3" y="0"/>
                          <a:pt x="2" y="0"/>
                        </a:cubicBezTo>
                        <a:cubicBezTo>
                          <a:pt x="2" y="1"/>
                          <a:pt x="1" y="2"/>
                          <a:pt x="0" y="4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10" name="Freeform 400"/>
                  <p:cNvSpPr/>
                  <p:nvPr/>
                </p:nvSpPr>
                <p:spPr bwMode="auto">
                  <a:xfrm>
                    <a:off x="600" y="1365"/>
                    <a:ext cx="2" cy="3"/>
                  </a:xfrm>
                  <a:custGeom>
                    <a:avLst/>
                    <a:gdLst>
                      <a:gd name="T0" fmla="*/ 0 w 3"/>
                      <a:gd name="T1" fmla="*/ 5 h 5"/>
                      <a:gd name="T2" fmla="*/ 3 w 3"/>
                      <a:gd name="T3" fmla="*/ 1 h 5"/>
                      <a:gd name="T4" fmla="*/ 2 w 3"/>
                      <a:gd name="T5" fmla="*/ 0 h 5"/>
                      <a:gd name="T6" fmla="*/ 0 w 3"/>
                      <a:gd name="T7" fmla="*/ 5 h 5"/>
                      <a:gd name="T8" fmla="*/ 0 w 3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5"/>
                        </a:moveTo>
                        <a:cubicBezTo>
                          <a:pt x="1" y="3"/>
                          <a:pt x="2" y="2"/>
                          <a:pt x="3" y="1"/>
                        </a:cubicBezTo>
                        <a:cubicBezTo>
                          <a:pt x="3" y="1"/>
                          <a:pt x="3" y="0"/>
                          <a:pt x="2" y="0"/>
                        </a:cubicBezTo>
                        <a:cubicBezTo>
                          <a:pt x="1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11" name="Freeform 401"/>
                  <p:cNvSpPr/>
                  <p:nvPr/>
                </p:nvSpPr>
                <p:spPr bwMode="auto">
                  <a:xfrm>
                    <a:off x="600" y="1365"/>
                    <a:ext cx="2" cy="3"/>
                  </a:xfrm>
                  <a:custGeom>
                    <a:avLst/>
                    <a:gdLst>
                      <a:gd name="T0" fmla="*/ 0 w 3"/>
                      <a:gd name="T1" fmla="*/ 5 h 5"/>
                      <a:gd name="T2" fmla="*/ 3 w 3"/>
                      <a:gd name="T3" fmla="*/ 0 h 5"/>
                      <a:gd name="T4" fmla="*/ 2 w 3"/>
                      <a:gd name="T5" fmla="*/ 0 h 5"/>
                      <a:gd name="T6" fmla="*/ 0 w 3"/>
                      <a:gd name="T7" fmla="*/ 5 h 5"/>
                      <a:gd name="T8" fmla="*/ 0 w 3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5"/>
                        </a:moveTo>
                        <a:cubicBezTo>
                          <a:pt x="1" y="3"/>
                          <a:pt x="2" y="2"/>
                          <a:pt x="3" y="0"/>
                        </a:cubicBezTo>
                        <a:cubicBezTo>
                          <a:pt x="3" y="0"/>
                          <a:pt x="3" y="0"/>
                          <a:pt x="2" y="0"/>
                        </a:cubicBezTo>
                        <a:cubicBezTo>
                          <a:pt x="2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12" name="Freeform 402"/>
                  <p:cNvSpPr/>
                  <p:nvPr/>
                </p:nvSpPr>
                <p:spPr bwMode="auto">
                  <a:xfrm>
                    <a:off x="601" y="1365"/>
                    <a:ext cx="2" cy="3"/>
                  </a:xfrm>
                  <a:custGeom>
                    <a:avLst/>
                    <a:gdLst>
                      <a:gd name="T0" fmla="*/ 0 w 3"/>
                      <a:gd name="T1" fmla="*/ 5 h 5"/>
                      <a:gd name="T2" fmla="*/ 3 w 3"/>
                      <a:gd name="T3" fmla="*/ 1 h 5"/>
                      <a:gd name="T4" fmla="*/ 2 w 3"/>
                      <a:gd name="T5" fmla="*/ 0 h 5"/>
                      <a:gd name="T6" fmla="*/ 0 w 3"/>
                      <a:gd name="T7" fmla="*/ 5 h 5"/>
                      <a:gd name="T8" fmla="*/ 0 w 3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5"/>
                        </a:moveTo>
                        <a:cubicBezTo>
                          <a:pt x="0" y="3"/>
                          <a:pt x="1" y="2"/>
                          <a:pt x="3" y="1"/>
                        </a:cubicBezTo>
                        <a:cubicBezTo>
                          <a:pt x="3" y="1"/>
                          <a:pt x="2" y="0"/>
                          <a:pt x="2" y="0"/>
                        </a:cubicBezTo>
                        <a:cubicBezTo>
                          <a:pt x="1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13" name="Freeform 403"/>
                  <p:cNvSpPr/>
                  <p:nvPr/>
                </p:nvSpPr>
                <p:spPr bwMode="auto">
                  <a:xfrm>
                    <a:off x="602" y="1365"/>
                    <a:ext cx="2" cy="3"/>
                  </a:xfrm>
                  <a:custGeom>
                    <a:avLst/>
                    <a:gdLst>
                      <a:gd name="T0" fmla="*/ 0 w 3"/>
                      <a:gd name="T1" fmla="*/ 5 h 5"/>
                      <a:gd name="T2" fmla="*/ 3 w 3"/>
                      <a:gd name="T3" fmla="*/ 1 h 5"/>
                      <a:gd name="T4" fmla="*/ 2 w 3"/>
                      <a:gd name="T5" fmla="*/ 0 h 5"/>
                      <a:gd name="T6" fmla="*/ 0 w 3"/>
                      <a:gd name="T7" fmla="*/ 5 h 5"/>
                      <a:gd name="T8" fmla="*/ 0 w 3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5"/>
                        </a:moveTo>
                        <a:cubicBezTo>
                          <a:pt x="1" y="3"/>
                          <a:pt x="2" y="2"/>
                          <a:pt x="3" y="1"/>
                        </a:cubicBezTo>
                        <a:cubicBezTo>
                          <a:pt x="3" y="0"/>
                          <a:pt x="2" y="0"/>
                          <a:pt x="2" y="0"/>
                        </a:cubicBezTo>
                        <a:cubicBezTo>
                          <a:pt x="1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14" name="Freeform 404"/>
                  <p:cNvSpPr/>
                  <p:nvPr/>
                </p:nvSpPr>
                <p:spPr bwMode="auto">
                  <a:xfrm>
                    <a:off x="602" y="1365"/>
                    <a:ext cx="2" cy="3"/>
                  </a:xfrm>
                  <a:custGeom>
                    <a:avLst/>
                    <a:gdLst>
                      <a:gd name="T0" fmla="*/ 0 w 2"/>
                      <a:gd name="T1" fmla="*/ 5 h 5"/>
                      <a:gd name="T2" fmla="*/ 2 w 2"/>
                      <a:gd name="T3" fmla="*/ 1 h 5"/>
                      <a:gd name="T4" fmla="*/ 2 w 2"/>
                      <a:gd name="T5" fmla="*/ 1 h 5"/>
                      <a:gd name="T6" fmla="*/ 0 w 2"/>
                      <a:gd name="T7" fmla="*/ 5 h 5"/>
                      <a:gd name="T8" fmla="*/ 0 w 2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5">
                        <a:moveTo>
                          <a:pt x="0" y="5"/>
                        </a:moveTo>
                        <a:cubicBezTo>
                          <a:pt x="1" y="3"/>
                          <a:pt x="1" y="2"/>
                          <a:pt x="2" y="1"/>
                        </a:cubicBezTo>
                        <a:cubicBezTo>
                          <a:pt x="2" y="1"/>
                          <a:pt x="2" y="0"/>
                          <a:pt x="2" y="1"/>
                        </a:cubicBezTo>
                        <a:cubicBezTo>
                          <a:pt x="1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15" name="Freeform 405"/>
                  <p:cNvSpPr/>
                  <p:nvPr/>
                </p:nvSpPr>
                <p:spPr bwMode="auto">
                  <a:xfrm>
                    <a:off x="603" y="1365"/>
                    <a:ext cx="1" cy="2"/>
                  </a:xfrm>
                  <a:custGeom>
                    <a:avLst/>
                    <a:gdLst>
                      <a:gd name="T0" fmla="*/ 0 w 2"/>
                      <a:gd name="T1" fmla="*/ 3 h 3"/>
                      <a:gd name="T2" fmla="*/ 2 w 2"/>
                      <a:gd name="T3" fmla="*/ 0 h 3"/>
                      <a:gd name="T4" fmla="*/ 1 w 2"/>
                      <a:gd name="T5" fmla="*/ 0 h 3"/>
                      <a:gd name="T6" fmla="*/ 0 w 2"/>
                      <a:gd name="T7" fmla="*/ 3 h 3"/>
                      <a:gd name="T8" fmla="*/ 0 w 2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3">
                        <a:moveTo>
                          <a:pt x="0" y="3"/>
                        </a:moveTo>
                        <a:cubicBezTo>
                          <a:pt x="1" y="2"/>
                          <a:pt x="1" y="1"/>
                          <a:pt x="2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1"/>
                          <a:pt x="0" y="2"/>
                          <a:pt x="0" y="3"/>
                        </a:cubicBezTo>
                        <a:cubicBezTo>
                          <a:pt x="0" y="3"/>
                          <a:pt x="0" y="3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16" name="Freeform 406"/>
                  <p:cNvSpPr/>
                  <p:nvPr/>
                </p:nvSpPr>
                <p:spPr bwMode="auto">
                  <a:xfrm>
                    <a:off x="622" y="1736"/>
                    <a:ext cx="24" cy="24"/>
                  </a:xfrm>
                  <a:custGeom>
                    <a:avLst/>
                    <a:gdLst>
                      <a:gd name="T0" fmla="*/ 24 w 35"/>
                      <a:gd name="T1" fmla="*/ 2 h 36"/>
                      <a:gd name="T2" fmla="*/ 9 w 35"/>
                      <a:gd name="T3" fmla="*/ 6 h 36"/>
                      <a:gd name="T4" fmla="*/ 6 w 35"/>
                      <a:gd name="T5" fmla="*/ 17 h 36"/>
                      <a:gd name="T6" fmla="*/ 0 w 35"/>
                      <a:gd name="T7" fmla="*/ 35 h 36"/>
                      <a:gd name="T8" fmla="*/ 1 w 35"/>
                      <a:gd name="T9" fmla="*/ 36 h 36"/>
                      <a:gd name="T10" fmla="*/ 12 w 35"/>
                      <a:gd name="T11" fmla="*/ 35 h 36"/>
                      <a:gd name="T12" fmla="*/ 14 w 35"/>
                      <a:gd name="T13" fmla="*/ 33 h 36"/>
                      <a:gd name="T14" fmla="*/ 15 w 35"/>
                      <a:gd name="T15" fmla="*/ 31 h 36"/>
                      <a:gd name="T16" fmla="*/ 15 w 35"/>
                      <a:gd name="T17" fmla="*/ 31 h 36"/>
                      <a:gd name="T18" fmla="*/ 18 w 35"/>
                      <a:gd name="T19" fmla="*/ 36 h 36"/>
                      <a:gd name="T20" fmla="*/ 24 w 35"/>
                      <a:gd name="T21" fmla="*/ 36 h 36"/>
                      <a:gd name="T22" fmla="*/ 29 w 35"/>
                      <a:gd name="T23" fmla="*/ 36 h 36"/>
                      <a:gd name="T24" fmla="*/ 33 w 35"/>
                      <a:gd name="T25" fmla="*/ 35 h 36"/>
                      <a:gd name="T26" fmla="*/ 33 w 35"/>
                      <a:gd name="T27" fmla="*/ 36 h 36"/>
                      <a:gd name="T28" fmla="*/ 34 w 35"/>
                      <a:gd name="T29" fmla="*/ 36 h 36"/>
                      <a:gd name="T30" fmla="*/ 34 w 35"/>
                      <a:gd name="T31" fmla="*/ 35 h 36"/>
                      <a:gd name="T32" fmla="*/ 27 w 35"/>
                      <a:gd name="T33" fmla="*/ 34 h 36"/>
                      <a:gd name="T34" fmla="*/ 17 w 35"/>
                      <a:gd name="T35" fmla="*/ 32 h 36"/>
                      <a:gd name="T36" fmla="*/ 16 w 35"/>
                      <a:gd name="T37" fmla="*/ 27 h 36"/>
                      <a:gd name="T38" fmla="*/ 14 w 35"/>
                      <a:gd name="T39" fmla="*/ 27 h 36"/>
                      <a:gd name="T40" fmla="*/ 13 w 35"/>
                      <a:gd name="T41" fmla="*/ 31 h 36"/>
                      <a:gd name="T42" fmla="*/ 4 w 35"/>
                      <a:gd name="T43" fmla="*/ 35 h 36"/>
                      <a:gd name="T44" fmla="*/ 3 w 35"/>
                      <a:gd name="T45" fmla="*/ 31 h 36"/>
                      <a:gd name="T46" fmla="*/ 6 w 35"/>
                      <a:gd name="T47" fmla="*/ 22 h 36"/>
                      <a:gd name="T48" fmla="*/ 10 w 35"/>
                      <a:gd name="T49" fmla="*/ 8 h 36"/>
                      <a:gd name="T50" fmla="*/ 24 w 35"/>
                      <a:gd name="T51" fmla="*/ 3 h 36"/>
                      <a:gd name="T52" fmla="*/ 24 w 35"/>
                      <a:gd name="T53" fmla="*/ 2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</a:cxnLst>
                    <a:rect l="0" t="0" r="r" b="b"/>
                    <a:pathLst>
                      <a:path w="35" h="36">
                        <a:moveTo>
                          <a:pt x="24" y="2"/>
                        </a:moveTo>
                        <a:cubicBezTo>
                          <a:pt x="19" y="2"/>
                          <a:pt x="12" y="0"/>
                          <a:pt x="9" y="6"/>
                        </a:cubicBezTo>
                        <a:cubicBezTo>
                          <a:pt x="8" y="9"/>
                          <a:pt x="7" y="13"/>
                          <a:pt x="6" y="17"/>
                        </a:cubicBezTo>
                        <a:cubicBezTo>
                          <a:pt x="4" y="23"/>
                          <a:pt x="2" y="29"/>
                          <a:pt x="0" y="35"/>
                        </a:cubicBezTo>
                        <a:cubicBezTo>
                          <a:pt x="0" y="36"/>
                          <a:pt x="0" y="36"/>
                          <a:pt x="1" y="36"/>
                        </a:cubicBezTo>
                        <a:cubicBezTo>
                          <a:pt x="5" y="36"/>
                          <a:pt x="9" y="36"/>
                          <a:pt x="12" y="35"/>
                        </a:cubicBezTo>
                        <a:cubicBezTo>
                          <a:pt x="13" y="34"/>
                          <a:pt x="14" y="33"/>
                          <a:pt x="14" y="33"/>
                        </a:cubicBezTo>
                        <a:cubicBezTo>
                          <a:pt x="14" y="32"/>
                          <a:pt x="15" y="31"/>
                          <a:pt x="15" y="31"/>
                        </a:cubicBezTo>
                        <a:cubicBezTo>
                          <a:pt x="15" y="29"/>
                          <a:pt x="15" y="29"/>
                          <a:pt x="15" y="31"/>
                        </a:cubicBezTo>
                        <a:cubicBezTo>
                          <a:pt x="15" y="32"/>
                          <a:pt x="16" y="35"/>
                          <a:pt x="18" y="36"/>
                        </a:cubicBezTo>
                        <a:cubicBezTo>
                          <a:pt x="20" y="36"/>
                          <a:pt x="22" y="36"/>
                          <a:pt x="24" y="36"/>
                        </a:cubicBezTo>
                        <a:cubicBezTo>
                          <a:pt x="26" y="36"/>
                          <a:pt x="27" y="36"/>
                          <a:pt x="29" y="36"/>
                        </a:cubicBezTo>
                        <a:cubicBezTo>
                          <a:pt x="29" y="36"/>
                          <a:pt x="35" y="35"/>
                          <a:pt x="33" y="35"/>
                        </a:cubicBezTo>
                        <a:cubicBezTo>
                          <a:pt x="32" y="35"/>
                          <a:pt x="32" y="36"/>
                          <a:pt x="33" y="36"/>
                        </a:cubicBezTo>
                        <a:cubicBezTo>
                          <a:pt x="34" y="36"/>
                          <a:pt x="34" y="36"/>
                          <a:pt x="34" y="36"/>
                        </a:cubicBezTo>
                        <a:cubicBezTo>
                          <a:pt x="35" y="36"/>
                          <a:pt x="35" y="35"/>
                          <a:pt x="34" y="35"/>
                        </a:cubicBezTo>
                        <a:cubicBezTo>
                          <a:pt x="33" y="34"/>
                          <a:pt x="29" y="34"/>
                          <a:pt x="27" y="34"/>
                        </a:cubicBezTo>
                        <a:cubicBezTo>
                          <a:pt x="24" y="34"/>
                          <a:pt x="18" y="36"/>
                          <a:pt x="17" y="32"/>
                        </a:cubicBezTo>
                        <a:cubicBezTo>
                          <a:pt x="16" y="31"/>
                          <a:pt x="16" y="29"/>
                          <a:pt x="16" y="27"/>
                        </a:cubicBezTo>
                        <a:cubicBezTo>
                          <a:pt x="16" y="26"/>
                          <a:pt x="15" y="27"/>
                          <a:pt x="14" y="27"/>
                        </a:cubicBezTo>
                        <a:cubicBezTo>
                          <a:pt x="14" y="29"/>
                          <a:pt x="14" y="30"/>
                          <a:pt x="13" y="31"/>
                        </a:cubicBezTo>
                        <a:cubicBezTo>
                          <a:pt x="12" y="35"/>
                          <a:pt x="7" y="35"/>
                          <a:pt x="4" y="35"/>
                        </a:cubicBezTo>
                        <a:cubicBezTo>
                          <a:pt x="1" y="35"/>
                          <a:pt x="2" y="33"/>
                          <a:pt x="3" y="31"/>
                        </a:cubicBezTo>
                        <a:cubicBezTo>
                          <a:pt x="4" y="28"/>
                          <a:pt x="5" y="25"/>
                          <a:pt x="6" y="22"/>
                        </a:cubicBezTo>
                        <a:cubicBezTo>
                          <a:pt x="7" y="17"/>
                          <a:pt x="9" y="13"/>
                          <a:pt x="10" y="8"/>
                        </a:cubicBezTo>
                        <a:cubicBezTo>
                          <a:pt x="12" y="1"/>
                          <a:pt x="19" y="3"/>
                          <a:pt x="24" y="3"/>
                        </a:cubicBezTo>
                        <a:cubicBezTo>
                          <a:pt x="25" y="3"/>
                          <a:pt x="25" y="2"/>
                          <a:pt x="24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617" name="组合 1616"/>
                <p:cNvGrpSpPr/>
                <p:nvPr/>
              </p:nvGrpSpPr>
              <p:grpSpPr>
                <a:xfrm>
                  <a:off x="819150" y="2128838"/>
                  <a:ext cx="293688" cy="666750"/>
                  <a:chOff x="819150" y="2128838"/>
                  <a:chExt cx="293688" cy="666750"/>
                </a:xfrm>
                <a:grpFill/>
              </p:grpSpPr>
              <p:sp>
                <p:nvSpPr>
                  <p:cNvPr id="1493" name="Freeform 82"/>
                  <p:cNvSpPr/>
                  <p:nvPr/>
                </p:nvSpPr>
                <p:spPr bwMode="auto">
                  <a:xfrm>
                    <a:off x="922338" y="2671763"/>
                    <a:ext cx="87313" cy="77788"/>
                  </a:xfrm>
                  <a:custGeom>
                    <a:avLst/>
                    <a:gdLst>
                      <a:gd name="T0" fmla="*/ 66 w 82"/>
                      <a:gd name="T1" fmla="*/ 4 h 73"/>
                      <a:gd name="T2" fmla="*/ 13 w 82"/>
                      <a:gd name="T3" fmla="*/ 22 h 73"/>
                      <a:gd name="T4" fmla="*/ 26 w 82"/>
                      <a:gd name="T5" fmla="*/ 66 h 73"/>
                      <a:gd name="T6" fmla="*/ 76 w 82"/>
                      <a:gd name="T7" fmla="*/ 51 h 73"/>
                      <a:gd name="T8" fmla="*/ 58 w 82"/>
                      <a:gd name="T9" fmla="*/ 3 h 73"/>
                      <a:gd name="T10" fmla="*/ 58 w 82"/>
                      <a:gd name="T11" fmla="*/ 4 h 73"/>
                      <a:gd name="T12" fmla="*/ 78 w 82"/>
                      <a:gd name="T13" fmla="*/ 31 h 73"/>
                      <a:gd name="T14" fmla="*/ 69 w 82"/>
                      <a:gd name="T15" fmla="*/ 60 h 73"/>
                      <a:gd name="T16" fmla="*/ 21 w 82"/>
                      <a:gd name="T17" fmla="*/ 62 h 73"/>
                      <a:gd name="T18" fmla="*/ 18 w 82"/>
                      <a:gd name="T19" fmla="*/ 18 h 73"/>
                      <a:gd name="T20" fmla="*/ 65 w 82"/>
                      <a:gd name="T21" fmla="*/ 6 h 73"/>
                      <a:gd name="T22" fmla="*/ 66 w 82"/>
                      <a:gd name="T23" fmla="*/ 4 h 7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82" h="73">
                        <a:moveTo>
                          <a:pt x="66" y="4"/>
                        </a:moveTo>
                        <a:cubicBezTo>
                          <a:pt x="47" y="0"/>
                          <a:pt x="25" y="7"/>
                          <a:pt x="13" y="22"/>
                        </a:cubicBezTo>
                        <a:cubicBezTo>
                          <a:pt x="0" y="38"/>
                          <a:pt x="8" y="59"/>
                          <a:pt x="26" y="66"/>
                        </a:cubicBezTo>
                        <a:cubicBezTo>
                          <a:pt x="45" y="73"/>
                          <a:pt x="67" y="71"/>
                          <a:pt x="76" y="51"/>
                        </a:cubicBezTo>
                        <a:cubicBezTo>
                          <a:pt x="82" y="37"/>
                          <a:pt x="80" y="0"/>
                          <a:pt x="58" y="3"/>
                        </a:cubicBezTo>
                        <a:cubicBezTo>
                          <a:pt x="57" y="3"/>
                          <a:pt x="57" y="4"/>
                          <a:pt x="58" y="4"/>
                        </a:cubicBezTo>
                        <a:cubicBezTo>
                          <a:pt x="72" y="2"/>
                          <a:pt x="77" y="21"/>
                          <a:pt x="78" y="31"/>
                        </a:cubicBezTo>
                        <a:cubicBezTo>
                          <a:pt x="79" y="41"/>
                          <a:pt x="76" y="52"/>
                          <a:pt x="69" y="60"/>
                        </a:cubicBezTo>
                        <a:cubicBezTo>
                          <a:pt x="57" y="73"/>
                          <a:pt x="35" y="69"/>
                          <a:pt x="21" y="62"/>
                        </a:cubicBezTo>
                        <a:cubicBezTo>
                          <a:pt x="4" y="52"/>
                          <a:pt x="6" y="31"/>
                          <a:pt x="18" y="18"/>
                        </a:cubicBezTo>
                        <a:cubicBezTo>
                          <a:pt x="30" y="7"/>
                          <a:pt x="49" y="2"/>
                          <a:pt x="65" y="6"/>
                        </a:cubicBezTo>
                        <a:cubicBezTo>
                          <a:pt x="66" y="6"/>
                          <a:pt x="66" y="5"/>
                          <a:pt x="66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94" name="Freeform 83"/>
                  <p:cNvSpPr/>
                  <p:nvPr/>
                </p:nvSpPr>
                <p:spPr bwMode="auto">
                  <a:xfrm>
                    <a:off x="958850" y="2709863"/>
                    <a:ext cx="33338" cy="34925"/>
                  </a:xfrm>
                  <a:custGeom>
                    <a:avLst/>
                    <a:gdLst>
                      <a:gd name="T0" fmla="*/ 2 w 31"/>
                      <a:gd name="T1" fmla="*/ 29 h 33"/>
                      <a:gd name="T2" fmla="*/ 0 w 31"/>
                      <a:gd name="T3" fmla="*/ 31 h 33"/>
                      <a:gd name="T4" fmla="*/ 1 w 31"/>
                      <a:gd name="T5" fmla="*/ 32 h 33"/>
                      <a:gd name="T6" fmla="*/ 6 w 31"/>
                      <a:gd name="T7" fmla="*/ 17 h 33"/>
                      <a:gd name="T8" fmla="*/ 8 w 31"/>
                      <a:gd name="T9" fmla="*/ 9 h 33"/>
                      <a:gd name="T10" fmla="*/ 8 w 31"/>
                      <a:gd name="T11" fmla="*/ 5 h 33"/>
                      <a:gd name="T12" fmla="*/ 10 w 31"/>
                      <a:gd name="T13" fmla="*/ 3 h 33"/>
                      <a:gd name="T14" fmla="*/ 30 w 31"/>
                      <a:gd name="T15" fmla="*/ 27 h 33"/>
                      <a:gd name="T16" fmla="*/ 31 w 31"/>
                      <a:gd name="T17" fmla="*/ 26 h 33"/>
                      <a:gd name="T18" fmla="*/ 9 w 31"/>
                      <a:gd name="T19" fmla="*/ 0 h 33"/>
                      <a:gd name="T20" fmla="*/ 8 w 31"/>
                      <a:gd name="T21" fmla="*/ 0 h 33"/>
                      <a:gd name="T22" fmla="*/ 0 w 31"/>
                      <a:gd name="T23" fmla="*/ 31 h 33"/>
                      <a:gd name="T24" fmla="*/ 1 w 31"/>
                      <a:gd name="T25" fmla="*/ 32 h 33"/>
                      <a:gd name="T26" fmla="*/ 3 w 31"/>
                      <a:gd name="T27" fmla="*/ 30 h 33"/>
                      <a:gd name="T28" fmla="*/ 2 w 31"/>
                      <a:gd name="T29" fmla="*/ 29 h 3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31" h="33">
                        <a:moveTo>
                          <a:pt x="2" y="29"/>
                        </a:moveTo>
                        <a:cubicBezTo>
                          <a:pt x="1" y="30"/>
                          <a:pt x="1" y="30"/>
                          <a:pt x="0" y="31"/>
                        </a:cubicBezTo>
                        <a:cubicBezTo>
                          <a:pt x="1" y="31"/>
                          <a:pt x="1" y="31"/>
                          <a:pt x="1" y="32"/>
                        </a:cubicBezTo>
                        <a:cubicBezTo>
                          <a:pt x="4" y="27"/>
                          <a:pt x="5" y="22"/>
                          <a:pt x="6" y="17"/>
                        </a:cubicBezTo>
                        <a:cubicBezTo>
                          <a:pt x="7" y="15"/>
                          <a:pt x="7" y="12"/>
                          <a:pt x="8" y="9"/>
                        </a:cubicBezTo>
                        <a:cubicBezTo>
                          <a:pt x="8" y="7"/>
                          <a:pt x="8" y="6"/>
                          <a:pt x="8" y="5"/>
                        </a:cubicBezTo>
                        <a:cubicBezTo>
                          <a:pt x="9" y="3"/>
                          <a:pt x="8" y="1"/>
                          <a:pt x="10" y="3"/>
                        </a:cubicBezTo>
                        <a:cubicBezTo>
                          <a:pt x="16" y="12"/>
                          <a:pt x="27" y="17"/>
                          <a:pt x="30" y="27"/>
                        </a:cubicBezTo>
                        <a:cubicBezTo>
                          <a:pt x="30" y="28"/>
                          <a:pt x="31" y="27"/>
                          <a:pt x="31" y="26"/>
                        </a:cubicBezTo>
                        <a:cubicBezTo>
                          <a:pt x="28" y="15"/>
                          <a:pt x="15" y="10"/>
                          <a:pt x="9" y="0"/>
                        </a:cubicBezTo>
                        <a:cubicBezTo>
                          <a:pt x="9" y="0"/>
                          <a:pt x="8" y="0"/>
                          <a:pt x="8" y="0"/>
                        </a:cubicBezTo>
                        <a:cubicBezTo>
                          <a:pt x="5" y="11"/>
                          <a:pt x="5" y="21"/>
                          <a:pt x="0" y="31"/>
                        </a:cubicBezTo>
                        <a:cubicBezTo>
                          <a:pt x="0" y="32"/>
                          <a:pt x="1" y="33"/>
                          <a:pt x="1" y="32"/>
                        </a:cubicBezTo>
                        <a:cubicBezTo>
                          <a:pt x="2" y="31"/>
                          <a:pt x="2" y="31"/>
                          <a:pt x="3" y="30"/>
                        </a:cubicBezTo>
                        <a:cubicBezTo>
                          <a:pt x="3" y="30"/>
                          <a:pt x="2" y="29"/>
                          <a:pt x="2" y="2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95" name="Freeform 84"/>
                  <p:cNvSpPr/>
                  <p:nvPr/>
                </p:nvSpPr>
                <p:spPr bwMode="auto">
                  <a:xfrm>
                    <a:off x="962025" y="2713038"/>
                    <a:ext cx="28575" cy="33338"/>
                  </a:xfrm>
                  <a:custGeom>
                    <a:avLst/>
                    <a:gdLst>
                      <a:gd name="T0" fmla="*/ 4 w 28"/>
                      <a:gd name="T1" fmla="*/ 26 h 32"/>
                      <a:gd name="T2" fmla="*/ 5 w 28"/>
                      <a:gd name="T3" fmla="*/ 19 h 32"/>
                      <a:gd name="T4" fmla="*/ 9 w 28"/>
                      <a:gd name="T5" fmla="*/ 26 h 32"/>
                      <a:gd name="T6" fmla="*/ 13 w 28"/>
                      <a:gd name="T7" fmla="*/ 27 h 32"/>
                      <a:gd name="T8" fmla="*/ 16 w 28"/>
                      <a:gd name="T9" fmla="*/ 28 h 32"/>
                      <a:gd name="T10" fmla="*/ 22 w 28"/>
                      <a:gd name="T11" fmla="*/ 27 h 32"/>
                      <a:gd name="T12" fmla="*/ 14 w 28"/>
                      <a:gd name="T13" fmla="*/ 14 h 32"/>
                      <a:gd name="T14" fmla="*/ 22 w 28"/>
                      <a:gd name="T15" fmla="*/ 15 h 32"/>
                      <a:gd name="T16" fmla="*/ 9 w 28"/>
                      <a:gd name="T17" fmla="*/ 8 h 32"/>
                      <a:gd name="T18" fmla="*/ 11 w 28"/>
                      <a:gd name="T19" fmla="*/ 5 h 32"/>
                      <a:gd name="T20" fmla="*/ 10 w 28"/>
                      <a:gd name="T21" fmla="*/ 16 h 32"/>
                      <a:gd name="T22" fmla="*/ 9 w 28"/>
                      <a:gd name="T23" fmla="*/ 14 h 32"/>
                      <a:gd name="T24" fmla="*/ 10 w 28"/>
                      <a:gd name="T25" fmla="*/ 27 h 32"/>
                      <a:gd name="T26" fmla="*/ 8 w 28"/>
                      <a:gd name="T27" fmla="*/ 30 h 32"/>
                      <a:gd name="T28" fmla="*/ 12 w 28"/>
                      <a:gd name="T29" fmla="*/ 28 h 32"/>
                      <a:gd name="T30" fmla="*/ 17 w 28"/>
                      <a:gd name="T31" fmla="*/ 28 h 32"/>
                      <a:gd name="T32" fmla="*/ 22 w 28"/>
                      <a:gd name="T33" fmla="*/ 26 h 32"/>
                      <a:gd name="T34" fmla="*/ 19 w 28"/>
                      <a:gd name="T35" fmla="*/ 21 h 32"/>
                      <a:gd name="T36" fmla="*/ 24 w 28"/>
                      <a:gd name="T37" fmla="*/ 24 h 32"/>
                      <a:gd name="T38" fmla="*/ 20 w 28"/>
                      <a:gd name="T39" fmla="*/ 26 h 32"/>
                      <a:gd name="T40" fmla="*/ 6 w 28"/>
                      <a:gd name="T41" fmla="*/ 22 h 32"/>
                      <a:gd name="T42" fmla="*/ 8 w 28"/>
                      <a:gd name="T43" fmla="*/ 22 h 32"/>
                      <a:gd name="T44" fmla="*/ 1 w 28"/>
                      <a:gd name="T45" fmla="*/ 31 h 32"/>
                      <a:gd name="T46" fmla="*/ 8 w 28"/>
                      <a:gd name="T47" fmla="*/ 24 h 32"/>
                      <a:gd name="T48" fmla="*/ 22 w 28"/>
                      <a:gd name="T49" fmla="*/ 25 h 32"/>
                      <a:gd name="T50" fmla="*/ 25 w 28"/>
                      <a:gd name="T51" fmla="*/ 25 h 32"/>
                      <a:gd name="T52" fmla="*/ 26 w 28"/>
                      <a:gd name="T53" fmla="*/ 23 h 32"/>
                      <a:gd name="T54" fmla="*/ 14 w 28"/>
                      <a:gd name="T55" fmla="*/ 23 h 32"/>
                      <a:gd name="T56" fmla="*/ 14 w 28"/>
                      <a:gd name="T57" fmla="*/ 26 h 32"/>
                      <a:gd name="T58" fmla="*/ 17 w 28"/>
                      <a:gd name="T59" fmla="*/ 25 h 32"/>
                      <a:gd name="T60" fmla="*/ 21 w 28"/>
                      <a:gd name="T61" fmla="*/ 24 h 32"/>
                      <a:gd name="T62" fmla="*/ 14 w 28"/>
                      <a:gd name="T63" fmla="*/ 26 h 32"/>
                      <a:gd name="T64" fmla="*/ 15 w 28"/>
                      <a:gd name="T65" fmla="*/ 23 h 32"/>
                      <a:gd name="T66" fmla="*/ 28 w 28"/>
                      <a:gd name="T67" fmla="*/ 23 h 32"/>
                      <a:gd name="T68" fmla="*/ 26 w 28"/>
                      <a:gd name="T69" fmla="*/ 26 h 32"/>
                      <a:gd name="T70" fmla="*/ 20 w 28"/>
                      <a:gd name="T71" fmla="*/ 21 h 32"/>
                      <a:gd name="T72" fmla="*/ 6 w 28"/>
                      <a:gd name="T73" fmla="*/ 25 h 32"/>
                      <a:gd name="T74" fmla="*/ 1 w 28"/>
                      <a:gd name="T75" fmla="*/ 25 h 32"/>
                      <a:gd name="T76" fmla="*/ 7 w 28"/>
                      <a:gd name="T77" fmla="*/ 20 h 32"/>
                      <a:gd name="T78" fmla="*/ 9 w 28"/>
                      <a:gd name="T79" fmla="*/ 31 h 32"/>
                      <a:gd name="T80" fmla="*/ 25 w 28"/>
                      <a:gd name="T81" fmla="*/ 26 h 32"/>
                      <a:gd name="T82" fmla="*/ 19 w 28"/>
                      <a:gd name="T83" fmla="*/ 28 h 32"/>
                      <a:gd name="T84" fmla="*/ 17 w 28"/>
                      <a:gd name="T85" fmla="*/ 26 h 32"/>
                      <a:gd name="T86" fmla="*/ 13 w 28"/>
                      <a:gd name="T87" fmla="*/ 28 h 32"/>
                      <a:gd name="T88" fmla="*/ 6 w 28"/>
                      <a:gd name="T89" fmla="*/ 28 h 32"/>
                      <a:gd name="T90" fmla="*/ 4 w 28"/>
                      <a:gd name="T91" fmla="*/ 28 h 32"/>
                      <a:gd name="T92" fmla="*/ 2 w 28"/>
                      <a:gd name="T93" fmla="*/ 29 h 32"/>
                      <a:gd name="T94" fmla="*/ 4 w 28"/>
                      <a:gd name="T95" fmla="*/ 27 h 32"/>
                      <a:gd name="T96" fmla="*/ 9 w 28"/>
                      <a:gd name="T97" fmla="*/ 25 h 32"/>
                      <a:gd name="T98" fmla="*/ 8 w 28"/>
                      <a:gd name="T99" fmla="*/ 5 h 32"/>
                      <a:gd name="T100" fmla="*/ 9 w 28"/>
                      <a:gd name="T101" fmla="*/ 6 h 32"/>
                      <a:gd name="T102" fmla="*/ 19 w 28"/>
                      <a:gd name="T103" fmla="*/ 16 h 32"/>
                      <a:gd name="T104" fmla="*/ 14 w 28"/>
                      <a:gd name="T105" fmla="*/ 11 h 32"/>
                      <a:gd name="T106" fmla="*/ 18 w 28"/>
                      <a:gd name="T107" fmla="*/ 19 h 32"/>
                      <a:gd name="T108" fmla="*/ 19 w 28"/>
                      <a:gd name="T109" fmla="*/ 17 h 32"/>
                      <a:gd name="T110" fmla="*/ 15 w 28"/>
                      <a:gd name="T111" fmla="*/ 14 h 32"/>
                      <a:gd name="T112" fmla="*/ 13 w 28"/>
                      <a:gd name="T113" fmla="*/ 13 h 32"/>
                      <a:gd name="T114" fmla="*/ 10 w 28"/>
                      <a:gd name="T115" fmla="*/ 6 h 32"/>
                      <a:gd name="T116" fmla="*/ 7 w 28"/>
                      <a:gd name="T117" fmla="*/ 1 h 32"/>
                      <a:gd name="T118" fmla="*/ 6 w 28"/>
                      <a:gd name="T119" fmla="*/ 9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</a:cxnLst>
                    <a:rect l="0" t="0" r="r" b="b"/>
                    <a:pathLst>
                      <a:path w="28" h="32">
                        <a:moveTo>
                          <a:pt x="2" y="27"/>
                        </a:moveTo>
                        <a:cubicBezTo>
                          <a:pt x="4" y="22"/>
                          <a:pt x="5" y="18"/>
                          <a:pt x="7" y="14"/>
                        </a:cubicBezTo>
                        <a:cubicBezTo>
                          <a:pt x="6" y="14"/>
                          <a:pt x="6" y="13"/>
                          <a:pt x="5" y="13"/>
                        </a:cubicBezTo>
                        <a:cubicBezTo>
                          <a:pt x="4" y="17"/>
                          <a:pt x="4" y="21"/>
                          <a:pt x="3" y="25"/>
                        </a:cubicBezTo>
                        <a:cubicBezTo>
                          <a:pt x="3" y="25"/>
                          <a:pt x="4" y="25"/>
                          <a:pt x="4" y="25"/>
                        </a:cubicBezTo>
                        <a:cubicBezTo>
                          <a:pt x="5" y="20"/>
                          <a:pt x="6" y="15"/>
                          <a:pt x="7" y="9"/>
                        </a:cubicBezTo>
                        <a:cubicBezTo>
                          <a:pt x="7" y="9"/>
                          <a:pt x="6" y="9"/>
                          <a:pt x="6" y="9"/>
                        </a:cubicBezTo>
                        <a:cubicBezTo>
                          <a:pt x="6" y="15"/>
                          <a:pt x="4" y="20"/>
                          <a:pt x="4" y="26"/>
                        </a:cubicBezTo>
                        <a:cubicBezTo>
                          <a:pt x="4" y="26"/>
                          <a:pt x="5" y="26"/>
                          <a:pt x="5" y="26"/>
                        </a:cubicBezTo>
                        <a:cubicBezTo>
                          <a:pt x="6" y="20"/>
                          <a:pt x="7" y="14"/>
                          <a:pt x="8" y="7"/>
                        </a:cubicBezTo>
                        <a:cubicBezTo>
                          <a:pt x="8" y="7"/>
                          <a:pt x="7" y="7"/>
                          <a:pt x="7" y="7"/>
                        </a:cubicBezTo>
                        <a:cubicBezTo>
                          <a:pt x="7" y="8"/>
                          <a:pt x="7" y="8"/>
                          <a:pt x="7" y="9"/>
                        </a:cubicBezTo>
                        <a:cubicBezTo>
                          <a:pt x="7" y="9"/>
                          <a:pt x="7" y="9"/>
                          <a:pt x="8" y="9"/>
                        </a:cubicBezTo>
                        <a:cubicBezTo>
                          <a:pt x="8" y="6"/>
                          <a:pt x="8" y="3"/>
                          <a:pt x="8" y="1"/>
                        </a:cubicBezTo>
                        <a:cubicBezTo>
                          <a:pt x="8" y="1"/>
                          <a:pt x="7" y="1"/>
                          <a:pt x="7" y="1"/>
                        </a:cubicBezTo>
                        <a:cubicBezTo>
                          <a:pt x="7" y="7"/>
                          <a:pt x="5" y="13"/>
                          <a:pt x="5" y="19"/>
                        </a:cubicBezTo>
                        <a:cubicBezTo>
                          <a:pt x="5" y="19"/>
                          <a:pt x="6" y="19"/>
                          <a:pt x="6" y="19"/>
                        </a:cubicBezTo>
                        <a:cubicBezTo>
                          <a:pt x="6" y="14"/>
                          <a:pt x="7" y="9"/>
                          <a:pt x="9" y="4"/>
                        </a:cubicBezTo>
                        <a:cubicBezTo>
                          <a:pt x="9" y="4"/>
                          <a:pt x="8" y="4"/>
                          <a:pt x="8" y="4"/>
                        </a:cubicBezTo>
                        <a:cubicBezTo>
                          <a:pt x="10" y="10"/>
                          <a:pt x="8" y="17"/>
                          <a:pt x="7" y="23"/>
                        </a:cubicBezTo>
                        <a:cubicBezTo>
                          <a:pt x="8" y="23"/>
                          <a:pt x="8" y="23"/>
                          <a:pt x="9" y="23"/>
                        </a:cubicBezTo>
                        <a:cubicBezTo>
                          <a:pt x="8" y="17"/>
                          <a:pt x="10" y="12"/>
                          <a:pt x="11" y="7"/>
                        </a:cubicBezTo>
                        <a:cubicBezTo>
                          <a:pt x="11" y="7"/>
                          <a:pt x="10" y="6"/>
                          <a:pt x="10" y="6"/>
                        </a:cubicBezTo>
                        <a:cubicBezTo>
                          <a:pt x="10" y="13"/>
                          <a:pt x="10" y="20"/>
                          <a:pt x="9" y="26"/>
                        </a:cubicBezTo>
                        <a:cubicBezTo>
                          <a:pt x="10" y="26"/>
                          <a:pt x="10" y="26"/>
                          <a:pt x="10" y="26"/>
                        </a:cubicBezTo>
                        <a:cubicBezTo>
                          <a:pt x="11" y="21"/>
                          <a:pt x="12" y="15"/>
                          <a:pt x="14" y="10"/>
                        </a:cubicBezTo>
                        <a:cubicBezTo>
                          <a:pt x="13" y="10"/>
                          <a:pt x="13" y="10"/>
                          <a:pt x="13" y="10"/>
                        </a:cubicBezTo>
                        <a:cubicBezTo>
                          <a:pt x="13" y="16"/>
                          <a:pt x="12" y="22"/>
                          <a:pt x="11" y="28"/>
                        </a:cubicBezTo>
                        <a:cubicBezTo>
                          <a:pt x="11" y="28"/>
                          <a:pt x="11" y="28"/>
                          <a:pt x="12" y="28"/>
                        </a:cubicBezTo>
                        <a:cubicBezTo>
                          <a:pt x="12" y="23"/>
                          <a:pt x="13" y="18"/>
                          <a:pt x="14" y="13"/>
                        </a:cubicBezTo>
                        <a:cubicBezTo>
                          <a:pt x="14" y="13"/>
                          <a:pt x="13" y="13"/>
                          <a:pt x="13" y="13"/>
                        </a:cubicBezTo>
                        <a:cubicBezTo>
                          <a:pt x="14" y="18"/>
                          <a:pt x="13" y="22"/>
                          <a:pt x="13" y="27"/>
                        </a:cubicBezTo>
                        <a:cubicBezTo>
                          <a:pt x="13" y="27"/>
                          <a:pt x="14" y="27"/>
                          <a:pt x="14" y="27"/>
                        </a:cubicBezTo>
                        <a:cubicBezTo>
                          <a:pt x="14" y="22"/>
                          <a:pt x="14" y="17"/>
                          <a:pt x="16" y="12"/>
                        </a:cubicBezTo>
                        <a:cubicBezTo>
                          <a:pt x="15" y="12"/>
                          <a:pt x="15" y="12"/>
                          <a:pt x="14" y="12"/>
                        </a:cubicBezTo>
                        <a:cubicBezTo>
                          <a:pt x="15" y="17"/>
                          <a:pt x="15" y="22"/>
                          <a:pt x="15" y="27"/>
                        </a:cubicBezTo>
                        <a:cubicBezTo>
                          <a:pt x="15" y="27"/>
                          <a:pt x="16" y="27"/>
                          <a:pt x="16" y="27"/>
                        </a:cubicBezTo>
                        <a:cubicBezTo>
                          <a:pt x="16" y="22"/>
                          <a:pt x="16" y="18"/>
                          <a:pt x="17" y="14"/>
                        </a:cubicBezTo>
                        <a:cubicBezTo>
                          <a:pt x="16" y="14"/>
                          <a:pt x="16" y="14"/>
                          <a:pt x="15" y="14"/>
                        </a:cubicBezTo>
                        <a:cubicBezTo>
                          <a:pt x="16" y="19"/>
                          <a:pt x="16" y="23"/>
                          <a:pt x="16" y="28"/>
                        </a:cubicBezTo>
                        <a:cubicBezTo>
                          <a:pt x="17" y="28"/>
                          <a:pt x="17" y="28"/>
                          <a:pt x="18" y="28"/>
                        </a:cubicBezTo>
                        <a:cubicBezTo>
                          <a:pt x="17" y="23"/>
                          <a:pt x="18" y="19"/>
                          <a:pt x="19" y="15"/>
                        </a:cubicBezTo>
                        <a:cubicBezTo>
                          <a:pt x="18" y="15"/>
                          <a:pt x="18" y="15"/>
                          <a:pt x="17" y="15"/>
                        </a:cubicBezTo>
                        <a:cubicBezTo>
                          <a:pt x="18" y="19"/>
                          <a:pt x="18" y="23"/>
                          <a:pt x="18" y="28"/>
                        </a:cubicBezTo>
                        <a:cubicBezTo>
                          <a:pt x="19" y="28"/>
                          <a:pt x="19" y="28"/>
                          <a:pt x="19" y="28"/>
                        </a:cubicBezTo>
                        <a:cubicBezTo>
                          <a:pt x="19" y="24"/>
                          <a:pt x="20" y="20"/>
                          <a:pt x="20" y="17"/>
                        </a:cubicBezTo>
                        <a:cubicBezTo>
                          <a:pt x="20" y="17"/>
                          <a:pt x="19" y="17"/>
                          <a:pt x="19" y="17"/>
                        </a:cubicBezTo>
                        <a:cubicBezTo>
                          <a:pt x="21" y="20"/>
                          <a:pt x="21" y="23"/>
                          <a:pt x="22" y="27"/>
                        </a:cubicBezTo>
                        <a:cubicBezTo>
                          <a:pt x="22" y="27"/>
                          <a:pt x="23" y="27"/>
                          <a:pt x="23" y="26"/>
                        </a:cubicBezTo>
                        <a:cubicBezTo>
                          <a:pt x="22" y="24"/>
                          <a:pt x="20" y="18"/>
                          <a:pt x="26" y="25"/>
                        </a:cubicBezTo>
                        <a:cubicBezTo>
                          <a:pt x="26" y="24"/>
                          <a:pt x="26" y="24"/>
                          <a:pt x="27" y="24"/>
                        </a:cubicBezTo>
                        <a:cubicBezTo>
                          <a:pt x="24" y="22"/>
                          <a:pt x="21" y="20"/>
                          <a:pt x="19" y="18"/>
                        </a:cubicBezTo>
                        <a:cubicBezTo>
                          <a:pt x="19" y="19"/>
                          <a:pt x="18" y="19"/>
                          <a:pt x="18" y="20"/>
                        </a:cubicBezTo>
                        <a:cubicBezTo>
                          <a:pt x="19" y="20"/>
                          <a:pt x="21" y="21"/>
                          <a:pt x="22" y="22"/>
                        </a:cubicBezTo>
                        <a:cubicBezTo>
                          <a:pt x="22" y="22"/>
                          <a:pt x="23" y="22"/>
                          <a:pt x="23" y="21"/>
                        </a:cubicBezTo>
                        <a:cubicBezTo>
                          <a:pt x="20" y="19"/>
                          <a:pt x="16" y="17"/>
                          <a:pt x="14" y="14"/>
                        </a:cubicBezTo>
                        <a:cubicBezTo>
                          <a:pt x="14" y="14"/>
                          <a:pt x="13" y="14"/>
                          <a:pt x="13" y="15"/>
                        </a:cubicBezTo>
                        <a:cubicBezTo>
                          <a:pt x="16" y="16"/>
                          <a:pt x="19" y="19"/>
                          <a:pt x="22" y="21"/>
                        </a:cubicBezTo>
                        <a:cubicBezTo>
                          <a:pt x="23" y="22"/>
                          <a:pt x="24" y="21"/>
                          <a:pt x="23" y="20"/>
                        </a:cubicBezTo>
                        <a:cubicBezTo>
                          <a:pt x="20" y="17"/>
                          <a:pt x="17" y="14"/>
                          <a:pt x="15" y="10"/>
                        </a:cubicBezTo>
                        <a:cubicBezTo>
                          <a:pt x="15" y="11"/>
                          <a:pt x="15" y="11"/>
                          <a:pt x="14" y="11"/>
                        </a:cubicBezTo>
                        <a:cubicBezTo>
                          <a:pt x="19" y="13"/>
                          <a:pt x="23" y="18"/>
                          <a:pt x="25" y="22"/>
                        </a:cubicBezTo>
                        <a:cubicBezTo>
                          <a:pt x="25" y="22"/>
                          <a:pt x="26" y="22"/>
                          <a:pt x="26" y="22"/>
                        </a:cubicBezTo>
                        <a:cubicBezTo>
                          <a:pt x="24" y="20"/>
                          <a:pt x="23" y="18"/>
                          <a:pt x="22" y="15"/>
                        </a:cubicBezTo>
                        <a:cubicBezTo>
                          <a:pt x="22" y="15"/>
                          <a:pt x="21" y="15"/>
                          <a:pt x="21" y="16"/>
                        </a:cubicBezTo>
                        <a:cubicBezTo>
                          <a:pt x="23" y="18"/>
                          <a:pt x="24" y="20"/>
                          <a:pt x="24" y="23"/>
                        </a:cubicBezTo>
                        <a:cubicBezTo>
                          <a:pt x="25" y="23"/>
                          <a:pt x="25" y="23"/>
                          <a:pt x="26" y="23"/>
                        </a:cubicBezTo>
                        <a:cubicBezTo>
                          <a:pt x="24" y="20"/>
                          <a:pt x="22" y="18"/>
                          <a:pt x="21" y="16"/>
                        </a:cubicBezTo>
                        <a:cubicBezTo>
                          <a:pt x="20" y="15"/>
                          <a:pt x="19" y="16"/>
                          <a:pt x="19" y="16"/>
                        </a:cubicBezTo>
                        <a:cubicBezTo>
                          <a:pt x="20" y="18"/>
                          <a:pt x="21" y="19"/>
                          <a:pt x="21" y="21"/>
                        </a:cubicBezTo>
                        <a:cubicBezTo>
                          <a:pt x="22" y="21"/>
                          <a:pt x="22" y="20"/>
                          <a:pt x="22" y="20"/>
                        </a:cubicBezTo>
                        <a:cubicBezTo>
                          <a:pt x="18" y="16"/>
                          <a:pt x="14" y="11"/>
                          <a:pt x="9" y="8"/>
                        </a:cubicBezTo>
                        <a:cubicBezTo>
                          <a:pt x="8" y="7"/>
                          <a:pt x="7" y="8"/>
                          <a:pt x="8" y="9"/>
                        </a:cubicBezTo>
                        <a:cubicBezTo>
                          <a:pt x="10" y="12"/>
                          <a:pt x="13" y="14"/>
                          <a:pt x="17" y="15"/>
                        </a:cubicBezTo>
                        <a:cubicBezTo>
                          <a:pt x="17" y="15"/>
                          <a:pt x="18" y="14"/>
                          <a:pt x="17" y="14"/>
                        </a:cubicBezTo>
                        <a:cubicBezTo>
                          <a:pt x="15" y="11"/>
                          <a:pt x="13" y="8"/>
                          <a:pt x="10" y="5"/>
                        </a:cubicBezTo>
                        <a:cubicBezTo>
                          <a:pt x="10" y="6"/>
                          <a:pt x="9" y="6"/>
                          <a:pt x="9" y="6"/>
                        </a:cubicBezTo>
                        <a:cubicBezTo>
                          <a:pt x="11" y="8"/>
                          <a:pt x="13" y="10"/>
                          <a:pt x="15" y="12"/>
                        </a:cubicBezTo>
                        <a:cubicBezTo>
                          <a:pt x="16" y="13"/>
                          <a:pt x="17" y="12"/>
                          <a:pt x="17" y="12"/>
                        </a:cubicBezTo>
                        <a:cubicBezTo>
                          <a:pt x="15" y="9"/>
                          <a:pt x="13" y="7"/>
                          <a:pt x="11" y="5"/>
                        </a:cubicBezTo>
                        <a:cubicBezTo>
                          <a:pt x="11" y="5"/>
                          <a:pt x="10" y="5"/>
                          <a:pt x="10" y="6"/>
                        </a:cubicBezTo>
                        <a:cubicBezTo>
                          <a:pt x="14" y="7"/>
                          <a:pt x="15" y="10"/>
                          <a:pt x="17" y="13"/>
                        </a:cubicBezTo>
                        <a:cubicBezTo>
                          <a:pt x="17" y="13"/>
                          <a:pt x="17" y="12"/>
                          <a:pt x="18" y="12"/>
                        </a:cubicBezTo>
                        <a:cubicBezTo>
                          <a:pt x="14" y="10"/>
                          <a:pt x="12" y="7"/>
                          <a:pt x="9" y="4"/>
                        </a:cubicBezTo>
                        <a:cubicBezTo>
                          <a:pt x="9" y="4"/>
                          <a:pt x="8" y="4"/>
                          <a:pt x="8" y="4"/>
                        </a:cubicBezTo>
                        <a:cubicBezTo>
                          <a:pt x="8" y="9"/>
                          <a:pt x="9" y="14"/>
                          <a:pt x="10" y="19"/>
                        </a:cubicBezTo>
                        <a:cubicBezTo>
                          <a:pt x="10" y="20"/>
                          <a:pt x="12" y="19"/>
                          <a:pt x="12" y="18"/>
                        </a:cubicBezTo>
                        <a:cubicBezTo>
                          <a:pt x="11" y="17"/>
                          <a:pt x="11" y="17"/>
                          <a:pt x="10" y="16"/>
                        </a:cubicBezTo>
                        <a:cubicBezTo>
                          <a:pt x="10" y="15"/>
                          <a:pt x="9" y="15"/>
                          <a:pt x="9" y="16"/>
                        </a:cubicBezTo>
                        <a:cubicBezTo>
                          <a:pt x="8" y="17"/>
                          <a:pt x="7" y="19"/>
                          <a:pt x="7" y="21"/>
                        </a:cubicBezTo>
                        <a:cubicBezTo>
                          <a:pt x="7" y="22"/>
                          <a:pt x="8" y="22"/>
                          <a:pt x="8" y="21"/>
                        </a:cubicBezTo>
                        <a:cubicBezTo>
                          <a:pt x="9" y="19"/>
                          <a:pt x="9" y="17"/>
                          <a:pt x="9" y="14"/>
                        </a:cubicBezTo>
                        <a:cubicBezTo>
                          <a:pt x="9" y="13"/>
                          <a:pt x="7" y="13"/>
                          <a:pt x="7" y="14"/>
                        </a:cubicBezTo>
                        <a:cubicBezTo>
                          <a:pt x="7" y="18"/>
                          <a:pt x="7" y="21"/>
                          <a:pt x="7" y="25"/>
                        </a:cubicBezTo>
                        <a:cubicBezTo>
                          <a:pt x="7" y="26"/>
                          <a:pt x="8" y="26"/>
                          <a:pt x="9" y="25"/>
                        </a:cubicBezTo>
                        <a:cubicBezTo>
                          <a:pt x="9" y="21"/>
                          <a:pt x="9" y="17"/>
                          <a:pt x="9" y="14"/>
                        </a:cubicBezTo>
                        <a:cubicBezTo>
                          <a:pt x="9" y="13"/>
                          <a:pt x="8" y="13"/>
                          <a:pt x="8" y="14"/>
                        </a:cubicBezTo>
                        <a:cubicBezTo>
                          <a:pt x="7" y="18"/>
                          <a:pt x="7" y="22"/>
                          <a:pt x="7" y="25"/>
                        </a:cubicBezTo>
                        <a:cubicBezTo>
                          <a:pt x="6" y="26"/>
                          <a:pt x="8" y="26"/>
                          <a:pt x="8" y="26"/>
                        </a:cubicBezTo>
                        <a:cubicBezTo>
                          <a:pt x="8" y="25"/>
                          <a:pt x="9" y="24"/>
                          <a:pt x="9" y="23"/>
                        </a:cubicBezTo>
                        <a:cubicBezTo>
                          <a:pt x="9" y="22"/>
                          <a:pt x="8" y="22"/>
                          <a:pt x="8" y="22"/>
                        </a:cubicBezTo>
                        <a:cubicBezTo>
                          <a:pt x="7" y="23"/>
                          <a:pt x="5" y="24"/>
                          <a:pt x="4" y="25"/>
                        </a:cubicBezTo>
                        <a:cubicBezTo>
                          <a:pt x="4" y="26"/>
                          <a:pt x="4" y="26"/>
                          <a:pt x="4" y="27"/>
                        </a:cubicBezTo>
                        <a:cubicBezTo>
                          <a:pt x="6" y="27"/>
                          <a:pt x="8" y="27"/>
                          <a:pt x="10" y="27"/>
                        </a:cubicBezTo>
                        <a:cubicBezTo>
                          <a:pt x="11" y="27"/>
                          <a:pt x="11" y="25"/>
                          <a:pt x="10" y="25"/>
                        </a:cubicBezTo>
                        <a:cubicBezTo>
                          <a:pt x="8" y="25"/>
                          <a:pt x="6" y="25"/>
                          <a:pt x="4" y="25"/>
                        </a:cubicBezTo>
                        <a:cubicBezTo>
                          <a:pt x="3" y="25"/>
                          <a:pt x="2" y="25"/>
                          <a:pt x="3" y="26"/>
                        </a:cubicBezTo>
                        <a:cubicBezTo>
                          <a:pt x="4" y="27"/>
                          <a:pt x="5" y="27"/>
                          <a:pt x="6" y="28"/>
                        </a:cubicBezTo>
                        <a:cubicBezTo>
                          <a:pt x="6" y="28"/>
                          <a:pt x="6" y="27"/>
                          <a:pt x="6" y="27"/>
                        </a:cubicBezTo>
                        <a:cubicBezTo>
                          <a:pt x="5" y="27"/>
                          <a:pt x="4" y="27"/>
                          <a:pt x="2" y="27"/>
                        </a:cubicBezTo>
                        <a:cubicBezTo>
                          <a:pt x="1" y="27"/>
                          <a:pt x="1" y="28"/>
                          <a:pt x="2" y="28"/>
                        </a:cubicBezTo>
                        <a:cubicBezTo>
                          <a:pt x="4" y="30"/>
                          <a:pt x="6" y="30"/>
                          <a:pt x="8" y="30"/>
                        </a:cubicBezTo>
                        <a:cubicBezTo>
                          <a:pt x="9" y="30"/>
                          <a:pt x="9" y="29"/>
                          <a:pt x="8" y="29"/>
                        </a:cubicBezTo>
                        <a:cubicBezTo>
                          <a:pt x="6" y="28"/>
                          <a:pt x="4" y="28"/>
                          <a:pt x="2" y="28"/>
                        </a:cubicBezTo>
                        <a:cubicBezTo>
                          <a:pt x="1" y="28"/>
                          <a:pt x="1" y="29"/>
                          <a:pt x="2" y="29"/>
                        </a:cubicBezTo>
                        <a:cubicBezTo>
                          <a:pt x="4" y="30"/>
                          <a:pt x="7" y="31"/>
                          <a:pt x="10" y="30"/>
                        </a:cubicBezTo>
                        <a:cubicBezTo>
                          <a:pt x="10" y="30"/>
                          <a:pt x="11" y="29"/>
                          <a:pt x="10" y="29"/>
                        </a:cubicBezTo>
                        <a:cubicBezTo>
                          <a:pt x="8" y="28"/>
                          <a:pt x="6" y="27"/>
                          <a:pt x="4" y="27"/>
                        </a:cubicBezTo>
                        <a:cubicBezTo>
                          <a:pt x="4" y="27"/>
                          <a:pt x="4" y="28"/>
                          <a:pt x="4" y="28"/>
                        </a:cubicBezTo>
                        <a:cubicBezTo>
                          <a:pt x="7" y="28"/>
                          <a:pt x="9" y="28"/>
                          <a:pt x="12" y="28"/>
                        </a:cubicBezTo>
                        <a:cubicBezTo>
                          <a:pt x="13" y="28"/>
                          <a:pt x="13" y="27"/>
                          <a:pt x="12" y="27"/>
                        </a:cubicBezTo>
                        <a:cubicBezTo>
                          <a:pt x="9" y="27"/>
                          <a:pt x="7" y="26"/>
                          <a:pt x="4" y="26"/>
                        </a:cubicBezTo>
                        <a:cubicBezTo>
                          <a:pt x="3" y="26"/>
                          <a:pt x="3" y="28"/>
                          <a:pt x="4" y="28"/>
                        </a:cubicBezTo>
                        <a:cubicBezTo>
                          <a:pt x="8" y="28"/>
                          <a:pt x="12" y="28"/>
                          <a:pt x="16" y="27"/>
                        </a:cubicBezTo>
                        <a:cubicBezTo>
                          <a:pt x="17" y="27"/>
                          <a:pt x="16" y="26"/>
                          <a:pt x="16" y="26"/>
                        </a:cubicBezTo>
                        <a:cubicBezTo>
                          <a:pt x="12" y="26"/>
                          <a:pt x="9" y="25"/>
                          <a:pt x="6" y="27"/>
                        </a:cubicBezTo>
                        <a:cubicBezTo>
                          <a:pt x="5" y="27"/>
                          <a:pt x="5" y="28"/>
                          <a:pt x="6" y="28"/>
                        </a:cubicBezTo>
                        <a:cubicBezTo>
                          <a:pt x="10" y="30"/>
                          <a:pt x="14" y="30"/>
                          <a:pt x="17" y="28"/>
                        </a:cubicBezTo>
                        <a:cubicBezTo>
                          <a:pt x="18" y="28"/>
                          <a:pt x="18" y="27"/>
                          <a:pt x="17" y="27"/>
                        </a:cubicBezTo>
                        <a:cubicBezTo>
                          <a:pt x="15" y="26"/>
                          <a:pt x="13" y="26"/>
                          <a:pt x="11" y="26"/>
                        </a:cubicBezTo>
                        <a:cubicBezTo>
                          <a:pt x="10" y="26"/>
                          <a:pt x="10" y="28"/>
                          <a:pt x="11" y="28"/>
                        </a:cubicBezTo>
                        <a:cubicBezTo>
                          <a:pt x="14" y="28"/>
                          <a:pt x="17" y="29"/>
                          <a:pt x="20" y="28"/>
                        </a:cubicBezTo>
                        <a:cubicBezTo>
                          <a:pt x="21" y="28"/>
                          <a:pt x="21" y="27"/>
                          <a:pt x="20" y="27"/>
                        </a:cubicBezTo>
                        <a:cubicBezTo>
                          <a:pt x="18" y="26"/>
                          <a:pt x="15" y="26"/>
                          <a:pt x="13" y="27"/>
                        </a:cubicBezTo>
                        <a:cubicBezTo>
                          <a:pt x="12" y="27"/>
                          <a:pt x="12" y="28"/>
                          <a:pt x="13" y="28"/>
                        </a:cubicBezTo>
                        <a:cubicBezTo>
                          <a:pt x="17" y="29"/>
                          <a:pt x="19" y="28"/>
                          <a:pt x="22" y="26"/>
                        </a:cubicBezTo>
                        <a:cubicBezTo>
                          <a:pt x="23" y="26"/>
                          <a:pt x="23" y="25"/>
                          <a:pt x="22" y="25"/>
                        </a:cubicBezTo>
                        <a:cubicBezTo>
                          <a:pt x="20" y="25"/>
                          <a:pt x="19" y="24"/>
                          <a:pt x="17" y="24"/>
                        </a:cubicBezTo>
                        <a:cubicBezTo>
                          <a:pt x="17" y="25"/>
                          <a:pt x="17" y="25"/>
                          <a:pt x="17" y="26"/>
                        </a:cubicBezTo>
                        <a:cubicBezTo>
                          <a:pt x="18" y="24"/>
                          <a:pt x="19" y="23"/>
                          <a:pt x="20" y="22"/>
                        </a:cubicBezTo>
                        <a:cubicBezTo>
                          <a:pt x="20" y="22"/>
                          <a:pt x="20" y="22"/>
                          <a:pt x="19" y="21"/>
                        </a:cubicBezTo>
                        <a:cubicBezTo>
                          <a:pt x="18" y="23"/>
                          <a:pt x="17" y="24"/>
                          <a:pt x="16" y="25"/>
                        </a:cubicBezTo>
                        <a:cubicBezTo>
                          <a:pt x="16" y="26"/>
                          <a:pt x="17" y="26"/>
                          <a:pt x="17" y="26"/>
                        </a:cubicBezTo>
                        <a:cubicBezTo>
                          <a:pt x="18" y="24"/>
                          <a:pt x="18" y="23"/>
                          <a:pt x="19" y="21"/>
                        </a:cubicBezTo>
                        <a:cubicBezTo>
                          <a:pt x="19" y="21"/>
                          <a:pt x="19" y="21"/>
                          <a:pt x="18" y="21"/>
                        </a:cubicBezTo>
                        <a:cubicBezTo>
                          <a:pt x="18" y="23"/>
                          <a:pt x="17" y="25"/>
                          <a:pt x="17" y="27"/>
                        </a:cubicBezTo>
                        <a:cubicBezTo>
                          <a:pt x="16" y="27"/>
                          <a:pt x="17" y="28"/>
                          <a:pt x="18" y="28"/>
                        </a:cubicBezTo>
                        <a:cubicBezTo>
                          <a:pt x="19" y="27"/>
                          <a:pt x="21" y="26"/>
                          <a:pt x="22" y="25"/>
                        </a:cubicBezTo>
                        <a:cubicBezTo>
                          <a:pt x="22" y="25"/>
                          <a:pt x="22" y="24"/>
                          <a:pt x="22" y="24"/>
                        </a:cubicBezTo>
                        <a:cubicBezTo>
                          <a:pt x="20" y="25"/>
                          <a:pt x="19" y="26"/>
                          <a:pt x="18" y="27"/>
                        </a:cubicBezTo>
                        <a:cubicBezTo>
                          <a:pt x="17" y="28"/>
                          <a:pt x="18" y="29"/>
                          <a:pt x="19" y="28"/>
                        </a:cubicBezTo>
                        <a:cubicBezTo>
                          <a:pt x="21" y="27"/>
                          <a:pt x="22" y="25"/>
                          <a:pt x="24" y="24"/>
                        </a:cubicBezTo>
                        <a:cubicBezTo>
                          <a:pt x="24" y="24"/>
                          <a:pt x="24" y="23"/>
                          <a:pt x="23" y="23"/>
                        </a:cubicBezTo>
                        <a:cubicBezTo>
                          <a:pt x="22" y="24"/>
                          <a:pt x="21" y="25"/>
                          <a:pt x="20" y="26"/>
                        </a:cubicBezTo>
                        <a:cubicBezTo>
                          <a:pt x="21" y="26"/>
                          <a:pt x="21" y="26"/>
                          <a:pt x="21" y="27"/>
                        </a:cubicBezTo>
                        <a:cubicBezTo>
                          <a:pt x="21" y="27"/>
                          <a:pt x="24" y="23"/>
                          <a:pt x="23" y="25"/>
                        </a:cubicBezTo>
                        <a:cubicBezTo>
                          <a:pt x="23" y="26"/>
                          <a:pt x="24" y="26"/>
                          <a:pt x="25" y="26"/>
                        </a:cubicBezTo>
                        <a:cubicBezTo>
                          <a:pt x="25" y="25"/>
                          <a:pt x="25" y="25"/>
                          <a:pt x="26" y="25"/>
                        </a:cubicBezTo>
                        <a:cubicBezTo>
                          <a:pt x="26" y="24"/>
                          <a:pt x="26" y="23"/>
                          <a:pt x="25" y="24"/>
                        </a:cubicBezTo>
                        <a:cubicBezTo>
                          <a:pt x="23" y="25"/>
                          <a:pt x="22" y="25"/>
                          <a:pt x="20" y="26"/>
                        </a:cubicBezTo>
                        <a:cubicBezTo>
                          <a:pt x="20" y="27"/>
                          <a:pt x="20" y="27"/>
                          <a:pt x="21" y="27"/>
                        </a:cubicBezTo>
                        <a:cubicBezTo>
                          <a:pt x="22" y="27"/>
                          <a:pt x="23" y="26"/>
                          <a:pt x="25" y="26"/>
                        </a:cubicBezTo>
                        <a:cubicBezTo>
                          <a:pt x="24" y="25"/>
                          <a:pt x="24" y="25"/>
                          <a:pt x="24" y="24"/>
                        </a:cubicBezTo>
                        <a:cubicBezTo>
                          <a:pt x="21" y="27"/>
                          <a:pt x="18" y="28"/>
                          <a:pt x="14" y="29"/>
                        </a:cubicBezTo>
                        <a:cubicBezTo>
                          <a:pt x="6" y="31"/>
                          <a:pt x="6" y="24"/>
                          <a:pt x="6" y="18"/>
                        </a:cubicBezTo>
                        <a:cubicBezTo>
                          <a:pt x="6" y="18"/>
                          <a:pt x="5" y="18"/>
                          <a:pt x="5" y="18"/>
                        </a:cubicBezTo>
                        <a:cubicBezTo>
                          <a:pt x="5" y="19"/>
                          <a:pt x="5" y="21"/>
                          <a:pt x="5" y="22"/>
                        </a:cubicBezTo>
                        <a:cubicBezTo>
                          <a:pt x="5" y="22"/>
                          <a:pt x="6" y="22"/>
                          <a:pt x="6" y="22"/>
                        </a:cubicBezTo>
                        <a:cubicBezTo>
                          <a:pt x="6" y="18"/>
                          <a:pt x="6" y="15"/>
                          <a:pt x="7" y="12"/>
                        </a:cubicBezTo>
                        <a:cubicBezTo>
                          <a:pt x="6" y="12"/>
                          <a:pt x="6" y="12"/>
                          <a:pt x="5" y="12"/>
                        </a:cubicBezTo>
                        <a:cubicBezTo>
                          <a:pt x="6" y="14"/>
                          <a:pt x="7" y="17"/>
                          <a:pt x="7" y="20"/>
                        </a:cubicBezTo>
                        <a:cubicBezTo>
                          <a:pt x="7" y="20"/>
                          <a:pt x="7" y="20"/>
                          <a:pt x="8" y="20"/>
                        </a:cubicBezTo>
                        <a:cubicBezTo>
                          <a:pt x="8" y="16"/>
                          <a:pt x="8" y="12"/>
                          <a:pt x="9" y="8"/>
                        </a:cubicBezTo>
                        <a:cubicBezTo>
                          <a:pt x="9" y="8"/>
                          <a:pt x="8" y="8"/>
                          <a:pt x="8" y="8"/>
                        </a:cubicBezTo>
                        <a:cubicBezTo>
                          <a:pt x="7" y="13"/>
                          <a:pt x="7" y="17"/>
                          <a:pt x="7" y="22"/>
                        </a:cubicBezTo>
                        <a:cubicBezTo>
                          <a:pt x="7" y="22"/>
                          <a:pt x="7" y="22"/>
                          <a:pt x="8" y="22"/>
                        </a:cubicBezTo>
                        <a:cubicBezTo>
                          <a:pt x="8" y="19"/>
                          <a:pt x="8" y="16"/>
                          <a:pt x="9" y="13"/>
                        </a:cubicBezTo>
                        <a:cubicBezTo>
                          <a:pt x="9" y="13"/>
                          <a:pt x="7" y="12"/>
                          <a:pt x="7" y="13"/>
                        </a:cubicBezTo>
                        <a:cubicBezTo>
                          <a:pt x="6" y="17"/>
                          <a:pt x="5" y="22"/>
                          <a:pt x="1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3" y="25"/>
                          <a:pt x="3" y="24"/>
                          <a:pt x="4" y="23"/>
                        </a:cubicBezTo>
                        <a:cubicBezTo>
                          <a:pt x="4" y="22"/>
                          <a:pt x="3" y="21"/>
                          <a:pt x="3" y="22"/>
                        </a:cubicBezTo>
                        <a:cubicBezTo>
                          <a:pt x="1" y="25"/>
                          <a:pt x="0" y="27"/>
                          <a:pt x="0" y="31"/>
                        </a:cubicBezTo>
                        <a:cubicBezTo>
                          <a:pt x="0" y="31"/>
                          <a:pt x="1" y="31"/>
                          <a:pt x="1" y="31"/>
                        </a:cubicBezTo>
                        <a:cubicBezTo>
                          <a:pt x="3" y="27"/>
                          <a:pt x="5" y="23"/>
                          <a:pt x="7" y="19"/>
                        </a:cubicBezTo>
                        <a:cubicBezTo>
                          <a:pt x="7" y="19"/>
                          <a:pt x="6" y="19"/>
                          <a:pt x="6" y="19"/>
                        </a:cubicBezTo>
                        <a:cubicBezTo>
                          <a:pt x="6" y="21"/>
                          <a:pt x="6" y="23"/>
                          <a:pt x="6" y="25"/>
                        </a:cubicBezTo>
                        <a:cubicBezTo>
                          <a:pt x="6" y="25"/>
                          <a:pt x="7" y="25"/>
                          <a:pt x="7" y="25"/>
                        </a:cubicBezTo>
                        <a:cubicBezTo>
                          <a:pt x="7" y="22"/>
                          <a:pt x="8" y="20"/>
                          <a:pt x="8" y="17"/>
                        </a:cubicBezTo>
                        <a:cubicBezTo>
                          <a:pt x="8" y="17"/>
                          <a:pt x="7" y="17"/>
                          <a:pt x="7" y="17"/>
                        </a:cubicBezTo>
                        <a:cubicBezTo>
                          <a:pt x="6" y="20"/>
                          <a:pt x="7" y="22"/>
                          <a:pt x="7" y="24"/>
                        </a:cubicBezTo>
                        <a:cubicBezTo>
                          <a:pt x="7" y="25"/>
                          <a:pt x="8" y="25"/>
                          <a:pt x="8" y="24"/>
                        </a:cubicBezTo>
                        <a:cubicBezTo>
                          <a:pt x="9" y="22"/>
                          <a:pt x="9" y="20"/>
                          <a:pt x="10" y="17"/>
                        </a:cubicBezTo>
                        <a:cubicBezTo>
                          <a:pt x="10" y="17"/>
                          <a:pt x="9" y="17"/>
                          <a:pt x="9" y="17"/>
                        </a:cubicBezTo>
                        <a:cubicBezTo>
                          <a:pt x="11" y="22"/>
                          <a:pt x="15" y="26"/>
                          <a:pt x="20" y="21"/>
                        </a:cubicBezTo>
                        <a:cubicBezTo>
                          <a:pt x="20" y="21"/>
                          <a:pt x="19" y="20"/>
                          <a:pt x="19" y="20"/>
                        </a:cubicBezTo>
                        <a:cubicBezTo>
                          <a:pt x="17" y="22"/>
                          <a:pt x="17" y="23"/>
                          <a:pt x="16" y="24"/>
                        </a:cubicBezTo>
                        <a:cubicBezTo>
                          <a:pt x="15" y="25"/>
                          <a:pt x="16" y="25"/>
                          <a:pt x="16" y="25"/>
                        </a:cubicBezTo>
                        <a:cubicBezTo>
                          <a:pt x="19" y="26"/>
                          <a:pt x="20" y="26"/>
                          <a:pt x="22" y="26"/>
                        </a:cubicBezTo>
                        <a:cubicBezTo>
                          <a:pt x="22" y="25"/>
                          <a:pt x="22" y="25"/>
                          <a:pt x="22" y="25"/>
                        </a:cubicBezTo>
                        <a:cubicBezTo>
                          <a:pt x="19" y="25"/>
                          <a:pt x="18" y="27"/>
                          <a:pt x="17" y="29"/>
                        </a:cubicBezTo>
                        <a:cubicBezTo>
                          <a:pt x="17" y="29"/>
                          <a:pt x="17" y="30"/>
                          <a:pt x="18" y="30"/>
                        </a:cubicBezTo>
                        <a:cubicBezTo>
                          <a:pt x="20" y="30"/>
                          <a:pt x="21" y="29"/>
                          <a:pt x="23" y="28"/>
                        </a:cubicBezTo>
                        <a:cubicBezTo>
                          <a:pt x="24" y="28"/>
                          <a:pt x="24" y="27"/>
                          <a:pt x="23" y="27"/>
                        </a:cubicBezTo>
                        <a:cubicBezTo>
                          <a:pt x="22" y="27"/>
                          <a:pt x="21" y="27"/>
                          <a:pt x="21" y="28"/>
                        </a:cubicBezTo>
                        <a:cubicBezTo>
                          <a:pt x="21" y="28"/>
                          <a:pt x="21" y="28"/>
                          <a:pt x="21" y="29"/>
                        </a:cubicBezTo>
                        <a:cubicBezTo>
                          <a:pt x="23" y="28"/>
                          <a:pt x="24" y="27"/>
                          <a:pt x="26" y="26"/>
                        </a:cubicBezTo>
                        <a:cubicBezTo>
                          <a:pt x="26" y="26"/>
                          <a:pt x="26" y="25"/>
                          <a:pt x="25" y="25"/>
                        </a:cubicBezTo>
                        <a:cubicBezTo>
                          <a:pt x="24" y="25"/>
                          <a:pt x="24" y="26"/>
                          <a:pt x="23" y="26"/>
                        </a:cubicBezTo>
                        <a:cubicBezTo>
                          <a:pt x="23" y="26"/>
                          <a:pt x="23" y="27"/>
                          <a:pt x="24" y="27"/>
                        </a:cubicBezTo>
                        <a:cubicBezTo>
                          <a:pt x="24" y="26"/>
                          <a:pt x="25" y="24"/>
                          <a:pt x="26" y="23"/>
                        </a:cubicBezTo>
                        <a:cubicBezTo>
                          <a:pt x="26" y="23"/>
                          <a:pt x="26" y="23"/>
                          <a:pt x="25" y="22"/>
                        </a:cubicBezTo>
                        <a:cubicBezTo>
                          <a:pt x="25" y="23"/>
                          <a:pt x="24" y="24"/>
                          <a:pt x="24" y="24"/>
                        </a:cubicBezTo>
                        <a:cubicBezTo>
                          <a:pt x="23" y="25"/>
                          <a:pt x="24" y="26"/>
                          <a:pt x="25" y="25"/>
                        </a:cubicBezTo>
                        <a:cubicBezTo>
                          <a:pt x="26" y="25"/>
                          <a:pt x="26" y="24"/>
                          <a:pt x="27" y="23"/>
                        </a:cubicBezTo>
                        <a:cubicBezTo>
                          <a:pt x="27" y="23"/>
                          <a:pt x="27" y="23"/>
                          <a:pt x="26" y="23"/>
                        </a:cubicBezTo>
                        <a:cubicBezTo>
                          <a:pt x="26" y="23"/>
                          <a:pt x="26" y="24"/>
                          <a:pt x="25" y="25"/>
                        </a:cubicBezTo>
                        <a:cubicBezTo>
                          <a:pt x="25" y="25"/>
                          <a:pt x="26" y="26"/>
                          <a:pt x="26" y="26"/>
                        </a:cubicBezTo>
                        <a:cubicBezTo>
                          <a:pt x="27" y="25"/>
                          <a:pt x="27" y="25"/>
                          <a:pt x="27" y="25"/>
                        </a:cubicBezTo>
                        <a:cubicBezTo>
                          <a:pt x="28" y="25"/>
                          <a:pt x="28" y="24"/>
                          <a:pt x="27" y="24"/>
                        </a:cubicBezTo>
                        <a:cubicBezTo>
                          <a:pt x="23" y="21"/>
                          <a:pt x="19" y="18"/>
                          <a:pt x="15" y="15"/>
                        </a:cubicBezTo>
                        <a:cubicBezTo>
                          <a:pt x="14" y="15"/>
                          <a:pt x="14" y="15"/>
                          <a:pt x="14" y="16"/>
                        </a:cubicBezTo>
                        <a:cubicBezTo>
                          <a:pt x="12" y="18"/>
                          <a:pt x="12" y="20"/>
                          <a:pt x="12" y="23"/>
                        </a:cubicBezTo>
                        <a:cubicBezTo>
                          <a:pt x="12" y="24"/>
                          <a:pt x="14" y="24"/>
                          <a:pt x="14" y="23"/>
                        </a:cubicBezTo>
                        <a:cubicBezTo>
                          <a:pt x="14" y="20"/>
                          <a:pt x="14" y="18"/>
                          <a:pt x="13" y="15"/>
                        </a:cubicBezTo>
                        <a:cubicBezTo>
                          <a:pt x="13" y="15"/>
                          <a:pt x="12" y="15"/>
                          <a:pt x="12" y="16"/>
                        </a:cubicBezTo>
                        <a:cubicBezTo>
                          <a:pt x="13" y="18"/>
                          <a:pt x="14" y="20"/>
                          <a:pt x="15" y="23"/>
                        </a:cubicBezTo>
                        <a:cubicBezTo>
                          <a:pt x="16" y="22"/>
                          <a:pt x="16" y="22"/>
                          <a:pt x="17" y="22"/>
                        </a:cubicBezTo>
                        <a:cubicBezTo>
                          <a:pt x="16" y="21"/>
                          <a:pt x="15" y="20"/>
                          <a:pt x="14" y="18"/>
                        </a:cubicBezTo>
                        <a:cubicBezTo>
                          <a:pt x="14" y="18"/>
                          <a:pt x="13" y="18"/>
                          <a:pt x="13" y="18"/>
                        </a:cubicBezTo>
                        <a:cubicBezTo>
                          <a:pt x="12" y="21"/>
                          <a:pt x="12" y="24"/>
                          <a:pt x="12" y="26"/>
                        </a:cubicBezTo>
                        <a:cubicBezTo>
                          <a:pt x="12" y="27"/>
                          <a:pt x="14" y="27"/>
                          <a:pt x="14" y="26"/>
                        </a:cubicBezTo>
                        <a:cubicBezTo>
                          <a:pt x="14" y="25"/>
                          <a:pt x="15" y="24"/>
                          <a:pt x="15" y="23"/>
                        </a:cubicBezTo>
                        <a:cubicBezTo>
                          <a:pt x="15" y="23"/>
                          <a:pt x="14" y="23"/>
                          <a:pt x="14" y="22"/>
                        </a:cubicBezTo>
                        <a:cubicBezTo>
                          <a:pt x="14" y="24"/>
                          <a:pt x="14" y="25"/>
                          <a:pt x="14" y="26"/>
                        </a:cubicBezTo>
                        <a:cubicBezTo>
                          <a:pt x="14" y="27"/>
                          <a:pt x="15" y="27"/>
                          <a:pt x="15" y="26"/>
                        </a:cubicBezTo>
                        <a:cubicBezTo>
                          <a:pt x="15" y="25"/>
                          <a:pt x="16" y="23"/>
                          <a:pt x="16" y="22"/>
                        </a:cubicBezTo>
                        <a:cubicBezTo>
                          <a:pt x="16" y="22"/>
                          <a:pt x="15" y="22"/>
                          <a:pt x="15" y="22"/>
                        </a:cubicBezTo>
                        <a:cubicBezTo>
                          <a:pt x="15" y="23"/>
                          <a:pt x="15" y="24"/>
                          <a:pt x="16" y="25"/>
                        </a:cubicBezTo>
                        <a:cubicBezTo>
                          <a:pt x="16" y="26"/>
                          <a:pt x="17" y="26"/>
                          <a:pt x="17" y="25"/>
                        </a:cubicBezTo>
                        <a:cubicBezTo>
                          <a:pt x="17" y="23"/>
                          <a:pt x="17" y="22"/>
                          <a:pt x="19" y="21"/>
                        </a:cubicBezTo>
                        <a:cubicBezTo>
                          <a:pt x="20" y="22"/>
                          <a:pt x="20" y="23"/>
                          <a:pt x="21" y="24"/>
                        </a:cubicBezTo>
                        <a:cubicBezTo>
                          <a:pt x="22" y="25"/>
                          <a:pt x="23" y="24"/>
                          <a:pt x="22" y="24"/>
                        </a:cubicBezTo>
                        <a:cubicBezTo>
                          <a:pt x="21" y="21"/>
                          <a:pt x="21" y="18"/>
                          <a:pt x="20" y="16"/>
                        </a:cubicBezTo>
                        <a:cubicBezTo>
                          <a:pt x="19" y="16"/>
                          <a:pt x="19" y="16"/>
                          <a:pt x="19" y="16"/>
                        </a:cubicBezTo>
                        <a:cubicBezTo>
                          <a:pt x="19" y="16"/>
                          <a:pt x="19" y="16"/>
                          <a:pt x="18" y="16"/>
                        </a:cubicBezTo>
                        <a:cubicBezTo>
                          <a:pt x="18" y="16"/>
                          <a:pt x="18" y="18"/>
                          <a:pt x="19" y="17"/>
                        </a:cubicBezTo>
                        <a:cubicBezTo>
                          <a:pt x="18" y="18"/>
                          <a:pt x="21" y="23"/>
                          <a:pt x="21" y="24"/>
                        </a:cubicBezTo>
                        <a:cubicBezTo>
                          <a:pt x="22" y="24"/>
                          <a:pt x="22" y="24"/>
                          <a:pt x="22" y="24"/>
                        </a:cubicBezTo>
                        <a:cubicBezTo>
                          <a:pt x="21" y="22"/>
                          <a:pt x="20" y="20"/>
                          <a:pt x="19" y="19"/>
                        </a:cubicBezTo>
                        <a:cubicBezTo>
                          <a:pt x="18" y="18"/>
                          <a:pt x="18" y="18"/>
                          <a:pt x="18" y="18"/>
                        </a:cubicBezTo>
                        <a:cubicBezTo>
                          <a:pt x="16" y="20"/>
                          <a:pt x="15" y="22"/>
                          <a:pt x="16" y="25"/>
                        </a:cubicBezTo>
                        <a:cubicBezTo>
                          <a:pt x="16" y="25"/>
                          <a:pt x="16" y="25"/>
                          <a:pt x="17" y="25"/>
                        </a:cubicBezTo>
                        <a:cubicBezTo>
                          <a:pt x="17" y="24"/>
                          <a:pt x="16" y="22"/>
                          <a:pt x="16" y="21"/>
                        </a:cubicBezTo>
                        <a:cubicBezTo>
                          <a:pt x="16" y="21"/>
                          <a:pt x="15" y="21"/>
                          <a:pt x="15" y="21"/>
                        </a:cubicBezTo>
                        <a:cubicBezTo>
                          <a:pt x="14" y="23"/>
                          <a:pt x="14" y="24"/>
                          <a:pt x="14" y="26"/>
                        </a:cubicBezTo>
                        <a:cubicBezTo>
                          <a:pt x="14" y="26"/>
                          <a:pt x="15" y="26"/>
                          <a:pt x="15" y="26"/>
                        </a:cubicBezTo>
                        <a:cubicBezTo>
                          <a:pt x="15" y="25"/>
                          <a:pt x="15" y="24"/>
                          <a:pt x="15" y="22"/>
                        </a:cubicBezTo>
                        <a:cubicBezTo>
                          <a:pt x="15" y="22"/>
                          <a:pt x="14" y="22"/>
                          <a:pt x="14" y="22"/>
                        </a:cubicBezTo>
                        <a:cubicBezTo>
                          <a:pt x="13" y="24"/>
                          <a:pt x="13" y="25"/>
                          <a:pt x="12" y="26"/>
                        </a:cubicBezTo>
                        <a:cubicBezTo>
                          <a:pt x="13" y="26"/>
                          <a:pt x="13" y="26"/>
                          <a:pt x="14" y="26"/>
                        </a:cubicBezTo>
                        <a:cubicBezTo>
                          <a:pt x="14" y="24"/>
                          <a:pt x="14" y="22"/>
                          <a:pt x="14" y="19"/>
                        </a:cubicBezTo>
                        <a:cubicBezTo>
                          <a:pt x="14" y="19"/>
                          <a:pt x="13" y="19"/>
                          <a:pt x="13" y="19"/>
                        </a:cubicBezTo>
                        <a:cubicBezTo>
                          <a:pt x="14" y="20"/>
                          <a:pt x="15" y="21"/>
                          <a:pt x="15" y="23"/>
                        </a:cubicBezTo>
                        <a:cubicBezTo>
                          <a:pt x="16" y="23"/>
                          <a:pt x="17" y="23"/>
                          <a:pt x="17" y="22"/>
                        </a:cubicBezTo>
                        <a:cubicBezTo>
                          <a:pt x="16" y="20"/>
                          <a:pt x="15" y="17"/>
                          <a:pt x="13" y="15"/>
                        </a:cubicBezTo>
                        <a:cubicBezTo>
                          <a:pt x="13" y="14"/>
                          <a:pt x="12" y="15"/>
                          <a:pt x="12" y="15"/>
                        </a:cubicBezTo>
                        <a:cubicBezTo>
                          <a:pt x="12" y="18"/>
                          <a:pt x="12" y="21"/>
                          <a:pt x="12" y="23"/>
                        </a:cubicBezTo>
                        <a:cubicBezTo>
                          <a:pt x="13" y="23"/>
                          <a:pt x="13" y="23"/>
                          <a:pt x="14" y="23"/>
                        </a:cubicBezTo>
                        <a:cubicBezTo>
                          <a:pt x="13" y="9"/>
                          <a:pt x="22" y="26"/>
                          <a:pt x="26" y="24"/>
                        </a:cubicBezTo>
                        <a:cubicBezTo>
                          <a:pt x="26" y="25"/>
                          <a:pt x="26" y="25"/>
                          <a:pt x="27" y="25"/>
                        </a:cubicBezTo>
                        <a:cubicBezTo>
                          <a:pt x="27" y="24"/>
                          <a:pt x="27" y="24"/>
                          <a:pt x="28" y="23"/>
                        </a:cubicBezTo>
                        <a:cubicBezTo>
                          <a:pt x="28" y="22"/>
                          <a:pt x="27" y="22"/>
                          <a:pt x="27" y="22"/>
                        </a:cubicBezTo>
                        <a:cubicBezTo>
                          <a:pt x="25" y="23"/>
                          <a:pt x="25" y="23"/>
                          <a:pt x="24" y="24"/>
                        </a:cubicBezTo>
                        <a:cubicBezTo>
                          <a:pt x="24" y="25"/>
                          <a:pt x="24" y="25"/>
                          <a:pt x="25" y="25"/>
                        </a:cubicBezTo>
                        <a:cubicBezTo>
                          <a:pt x="25" y="25"/>
                          <a:pt x="26" y="24"/>
                          <a:pt x="26" y="23"/>
                        </a:cubicBezTo>
                        <a:cubicBezTo>
                          <a:pt x="27" y="23"/>
                          <a:pt x="26" y="22"/>
                          <a:pt x="25" y="22"/>
                        </a:cubicBezTo>
                        <a:cubicBezTo>
                          <a:pt x="24" y="24"/>
                          <a:pt x="23" y="25"/>
                          <a:pt x="22" y="26"/>
                        </a:cubicBezTo>
                        <a:cubicBezTo>
                          <a:pt x="22" y="27"/>
                          <a:pt x="23" y="28"/>
                          <a:pt x="23" y="27"/>
                        </a:cubicBezTo>
                        <a:cubicBezTo>
                          <a:pt x="24" y="27"/>
                          <a:pt x="25" y="27"/>
                          <a:pt x="26" y="26"/>
                        </a:cubicBezTo>
                        <a:cubicBezTo>
                          <a:pt x="25" y="26"/>
                          <a:pt x="25" y="26"/>
                          <a:pt x="25" y="25"/>
                        </a:cubicBezTo>
                        <a:cubicBezTo>
                          <a:pt x="23" y="26"/>
                          <a:pt x="22" y="27"/>
                          <a:pt x="20" y="28"/>
                        </a:cubicBezTo>
                        <a:cubicBezTo>
                          <a:pt x="20" y="28"/>
                          <a:pt x="20" y="29"/>
                          <a:pt x="21" y="29"/>
                        </a:cubicBezTo>
                        <a:cubicBezTo>
                          <a:pt x="22" y="29"/>
                          <a:pt x="23" y="29"/>
                          <a:pt x="23" y="28"/>
                        </a:cubicBezTo>
                        <a:cubicBezTo>
                          <a:pt x="23" y="28"/>
                          <a:pt x="23" y="28"/>
                          <a:pt x="23" y="27"/>
                        </a:cubicBezTo>
                        <a:cubicBezTo>
                          <a:pt x="19" y="28"/>
                          <a:pt x="19" y="27"/>
                          <a:pt x="22" y="26"/>
                        </a:cubicBezTo>
                        <a:cubicBezTo>
                          <a:pt x="23" y="25"/>
                          <a:pt x="22" y="24"/>
                          <a:pt x="22" y="24"/>
                        </a:cubicBezTo>
                        <a:cubicBezTo>
                          <a:pt x="18" y="25"/>
                          <a:pt x="16" y="24"/>
                          <a:pt x="20" y="21"/>
                        </a:cubicBezTo>
                        <a:cubicBezTo>
                          <a:pt x="19" y="21"/>
                          <a:pt x="19" y="21"/>
                          <a:pt x="19" y="20"/>
                        </a:cubicBezTo>
                        <a:cubicBezTo>
                          <a:pt x="14" y="22"/>
                          <a:pt x="11" y="21"/>
                          <a:pt x="10" y="17"/>
                        </a:cubicBezTo>
                        <a:cubicBezTo>
                          <a:pt x="10" y="17"/>
                          <a:pt x="9" y="16"/>
                          <a:pt x="9" y="17"/>
                        </a:cubicBezTo>
                        <a:cubicBezTo>
                          <a:pt x="8" y="19"/>
                          <a:pt x="7" y="21"/>
                          <a:pt x="7" y="24"/>
                        </a:cubicBezTo>
                        <a:cubicBezTo>
                          <a:pt x="7" y="24"/>
                          <a:pt x="8" y="24"/>
                          <a:pt x="8" y="24"/>
                        </a:cubicBezTo>
                        <a:cubicBezTo>
                          <a:pt x="8" y="22"/>
                          <a:pt x="8" y="20"/>
                          <a:pt x="8" y="17"/>
                        </a:cubicBezTo>
                        <a:cubicBezTo>
                          <a:pt x="8" y="16"/>
                          <a:pt x="7" y="17"/>
                          <a:pt x="7" y="17"/>
                        </a:cubicBezTo>
                        <a:cubicBezTo>
                          <a:pt x="6" y="20"/>
                          <a:pt x="6" y="22"/>
                          <a:pt x="6" y="25"/>
                        </a:cubicBezTo>
                        <a:cubicBezTo>
                          <a:pt x="6" y="25"/>
                          <a:pt x="7" y="25"/>
                          <a:pt x="7" y="25"/>
                        </a:cubicBezTo>
                        <a:cubicBezTo>
                          <a:pt x="7" y="23"/>
                          <a:pt x="7" y="21"/>
                          <a:pt x="7" y="19"/>
                        </a:cubicBezTo>
                        <a:cubicBezTo>
                          <a:pt x="7" y="18"/>
                          <a:pt x="6" y="18"/>
                          <a:pt x="6" y="19"/>
                        </a:cubicBezTo>
                        <a:cubicBezTo>
                          <a:pt x="4" y="23"/>
                          <a:pt x="2" y="26"/>
                          <a:pt x="0" y="30"/>
                        </a:cubicBezTo>
                        <a:cubicBezTo>
                          <a:pt x="0" y="30"/>
                          <a:pt x="1" y="30"/>
                          <a:pt x="1" y="31"/>
                        </a:cubicBezTo>
                        <a:cubicBezTo>
                          <a:pt x="1" y="28"/>
                          <a:pt x="2" y="25"/>
                          <a:pt x="4" y="23"/>
                        </a:cubicBezTo>
                        <a:cubicBezTo>
                          <a:pt x="3" y="22"/>
                          <a:pt x="3" y="22"/>
                          <a:pt x="3" y="22"/>
                        </a:cubicBezTo>
                        <a:cubicBezTo>
                          <a:pt x="2" y="23"/>
                          <a:pt x="2" y="24"/>
                          <a:pt x="1" y="25"/>
                        </a:cubicBezTo>
                        <a:cubicBezTo>
                          <a:pt x="1" y="25"/>
                          <a:pt x="2" y="26"/>
                          <a:pt x="2" y="26"/>
                        </a:cubicBezTo>
                        <a:cubicBezTo>
                          <a:pt x="6" y="22"/>
                          <a:pt x="7" y="18"/>
                          <a:pt x="9" y="13"/>
                        </a:cubicBezTo>
                        <a:cubicBezTo>
                          <a:pt x="8" y="13"/>
                          <a:pt x="8" y="13"/>
                          <a:pt x="7" y="13"/>
                        </a:cubicBezTo>
                        <a:cubicBezTo>
                          <a:pt x="7" y="16"/>
                          <a:pt x="6" y="19"/>
                          <a:pt x="6" y="22"/>
                        </a:cubicBezTo>
                        <a:cubicBezTo>
                          <a:pt x="7" y="23"/>
                          <a:pt x="8" y="23"/>
                          <a:pt x="8" y="22"/>
                        </a:cubicBezTo>
                        <a:cubicBezTo>
                          <a:pt x="9" y="17"/>
                          <a:pt x="9" y="13"/>
                          <a:pt x="9" y="8"/>
                        </a:cubicBezTo>
                        <a:cubicBezTo>
                          <a:pt x="9" y="7"/>
                          <a:pt x="8" y="7"/>
                          <a:pt x="8" y="8"/>
                        </a:cubicBezTo>
                        <a:cubicBezTo>
                          <a:pt x="6" y="12"/>
                          <a:pt x="6" y="16"/>
                          <a:pt x="7" y="20"/>
                        </a:cubicBezTo>
                        <a:cubicBezTo>
                          <a:pt x="7" y="21"/>
                          <a:pt x="8" y="21"/>
                          <a:pt x="8" y="20"/>
                        </a:cubicBezTo>
                        <a:cubicBezTo>
                          <a:pt x="8" y="17"/>
                          <a:pt x="8" y="14"/>
                          <a:pt x="7" y="11"/>
                        </a:cubicBezTo>
                        <a:cubicBezTo>
                          <a:pt x="7" y="11"/>
                          <a:pt x="6" y="11"/>
                          <a:pt x="5" y="11"/>
                        </a:cubicBezTo>
                        <a:cubicBezTo>
                          <a:pt x="5" y="15"/>
                          <a:pt x="5" y="18"/>
                          <a:pt x="5" y="22"/>
                        </a:cubicBezTo>
                        <a:cubicBezTo>
                          <a:pt x="5" y="23"/>
                          <a:pt x="6" y="23"/>
                          <a:pt x="6" y="22"/>
                        </a:cubicBezTo>
                        <a:cubicBezTo>
                          <a:pt x="6" y="21"/>
                          <a:pt x="6" y="19"/>
                          <a:pt x="6" y="18"/>
                        </a:cubicBezTo>
                        <a:cubicBezTo>
                          <a:pt x="6" y="17"/>
                          <a:pt x="5" y="17"/>
                          <a:pt x="5" y="18"/>
                        </a:cubicBezTo>
                        <a:cubicBezTo>
                          <a:pt x="4" y="23"/>
                          <a:pt x="3" y="29"/>
                          <a:pt x="9" y="31"/>
                        </a:cubicBezTo>
                        <a:cubicBezTo>
                          <a:pt x="14" y="32"/>
                          <a:pt x="21" y="29"/>
                          <a:pt x="25" y="25"/>
                        </a:cubicBezTo>
                        <a:cubicBezTo>
                          <a:pt x="26" y="25"/>
                          <a:pt x="25" y="24"/>
                          <a:pt x="24" y="24"/>
                        </a:cubicBezTo>
                        <a:cubicBezTo>
                          <a:pt x="23" y="25"/>
                          <a:pt x="21" y="26"/>
                          <a:pt x="20" y="26"/>
                        </a:cubicBezTo>
                        <a:cubicBezTo>
                          <a:pt x="19" y="27"/>
                          <a:pt x="20" y="28"/>
                          <a:pt x="21" y="27"/>
                        </a:cubicBezTo>
                        <a:cubicBezTo>
                          <a:pt x="22" y="27"/>
                          <a:pt x="24" y="26"/>
                          <a:pt x="26" y="25"/>
                        </a:cubicBezTo>
                        <a:cubicBezTo>
                          <a:pt x="25" y="24"/>
                          <a:pt x="25" y="24"/>
                          <a:pt x="25" y="24"/>
                        </a:cubicBezTo>
                        <a:cubicBezTo>
                          <a:pt x="24" y="24"/>
                          <a:pt x="24" y="24"/>
                          <a:pt x="24" y="25"/>
                        </a:cubicBezTo>
                        <a:cubicBezTo>
                          <a:pt x="24" y="25"/>
                          <a:pt x="24" y="25"/>
                          <a:pt x="25" y="26"/>
                        </a:cubicBezTo>
                        <a:cubicBezTo>
                          <a:pt x="25" y="24"/>
                          <a:pt x="25" y="24"/>
                          <a:pt x="25" y="23"/>
                        </a:cubicBezTo>
                        <a:cubicBezTo>
                          <a:pt x="25" y="22"/>
                          <a:pt x="24" y="22"/>
                          <a:pt x="24" y="22"/>
                        </a:cubicBezTo>
                        <a:cubicBezTo>
                          <a:pt x="22" y="23"/>
                          <a:pt x="21" y="25"/>
                          <a:pt x="20" y="26"/>
                        </a:cubicBezTo>
                        <a:cubicBezTo>
                          <a:pt x="20" y="26"/>
                          <a:pt x="21" y="27"/>
                          <a:pt x="21" y="27"/>
                        </a:cubicBezTo>
                        <a:cubicBezTo>
                          <a:pt x="22" y="26"/>
                          <a:pt x="23" y="25"/>
                          <a:pt x="24" y="24"/>
                        </a:cubicBezTo>
                        <a:cubicBezTo>
                          <a:pt x="25" y="23"/>
                          <a:pt x="24" y="22"/>
                          <a:pt x="23" y="23"/>
                        </a:cubicBezTo>
                        <a:cubicBezTo>
                          <a:pt x="22" y="24"/>
                          <a:pt x="20" y="26"/>
                          <a:pt x="18" y="27"/>
                        </a:cubicBezTo>
                        <a:cubicBezTo>
                          <a:pt x="18" y="27"/>
                          <a:pt x="19" y="28"/>
                          <a:pt x="19" y="28"/>
                        </a:cubicBezTo>
                        <a:cubicBezTo>
                          <a:pt x="20" y="27"/>
                          <a:pt x="21" y="26"/>
                          <a:pt x="23" y="25"/>
                        </a:cubicBezTo>
                        <a:cubicBezTo>
                          <a:pt x="23" y="24"/>
                          <a:pt x="22" y="23"/>
                          <a:pt x="22" y="24"/>
                        </a:cubicBezTo>
                        <a:cubicBezTo>
                          <a:pt x="20" y="25"/>
                          <a:pt x="19" y="25"/>
                          <a:pt x="17" y="26"/>
                        </a:cubicBezTo>
                        <a:cubicBezTo>
                          <a:pt x="17" y="27"/>
                          <a:pt x="18" y="27"/>
                          <a:pt x="18" y="27"/>
                        </a:cubicBezTo>
                        <a:cubicBezTo>
                          <a:pt x="20" y="25"/>
                          <a:pt x="20" y="23"/>
                          <a:pt x="20" y="21"/>
                        </a:cubicBezTo>
                        <a:cubicBezTo>
                          <a:pt x="19" y="20"/>
                          <a:pt x="19" y="20"/>
                          <a:pt x="18" y="20"/>
                        </a:cubicBezTo>
                        <a:cubicBezTo>
                          <a:pt x="17" y="22"/>
                          <a:pt x="16" y="24"/>
                          <a:pt x="16" y="26"/>
                        </a:cubicBezTo>
                        <a:cubicBezTo>
                          <a:pt x="16" y="26"/>
                          <a:pt x="17" y="27"/>
                          <a:pt x="17" y="26"/>
                        </a:cubicBezTo>
                        <a:cubicBezTo>
                          <a:pt x="18" y="25"/>
                          <a:pt x="19" y="23"/>
                          <a:pt x="20" y="22"/>
                        </a:cubicBezTo>
                        <a:cubicBezTo>
                          <a:pt x="21" y="21"/>
                          <a:pt x="20" y="21"/>
                          <a:pt x="19" y="21"/>
                        </a:cubicBezTo>
                        <a:cubicBezTo>
                          <a:pt x="18" y="22"/>
                          <a:pt x="17" y="23"/>
                          <a:pt x="16" y="25"/>
                        </a:cubicBezTo>
                        <a:cubicBezTo>
                          <a:pt x="16" y="25"/>
                          <a:pt x="16" y="26"/>
                          <a:pt x="17" y="26"/>
                        </a:cubicBezTo>
                        <a:cubicBezTo>
                          <a:pt x="18" y="26"/>
                          <a:pt x="20" y="26"/>
                          <a:pt x="22" y="26"/>
                        </a:cubicBezTo>
                        <a:cubicBezTo>
                          <a:pt x="22" y="26"/>
                          <a:pt x="22" y="26"/>
                          <a:pt x="21" y="25"/>
                        </a:cubicBezTo>
                        <a:cubicBezTo>
                          <a:pt x="19" y="27"/>
                          <a:pt x="16" y="27"/>
                          <a:pt x="13" y="27"/>
                        </a:cubicBezTo>
                        <a:cubicBezTo>
                          <a:pt x="13" y="28"/>
                          <a:pt x="13" y="28"/>
                          <a:pt x="13" y="28"/>
                        </a:cubicBezTo>
                        <a:cubicBezTo>
                          <a:pt x="15" y="28"/>
                          <a:pt x="18" y="27"/>
                          <a:pt x="20" y="28"/>
                        </a:cubicBezTo>
                        <a:cubicBezTo>
                          <a:pt x="20" y="28"/>
                          <a:pt x="20" y="27"/>
                          <a:pt x="20" y="27"/>
                        </a:cubicBezTo>
                        <a:cubicBezTo>
                          <a:pt x="17" y="27"/>
                          <a:pt x="14" y="27"/>
                          <a:pt x="11" y="26"/>
                        </a:cubicBezTo>
                        <a:cubicBezTo>
                          <a:pt x="11" y="27"/>
                          <a:pt x="11" y="27"/>
                          <a:pt x="11" y="28"/>
                        </a:cubicBezTo>
                        <a:cubicBezTo>
                          <a:pt x="13" y="28"/>
                          <a:pt x="15" y="28"/>
                          <a:pt x="17" y="28"/>
                        </a:cubicBezTo>
                        <a:cubicBezTo>
                          <a:pt x="17" y="28"/>
                          <a:pt x="17" y="28"/>
                          <a:pt x="17" y="27"/>
                        </a:cubicBezTo>
                        <a:cubicBezTo>
                          <a:pt x="13" y="29"/>
                          <a:pt x="10" y="28"/>
                          <a:pt x="6" y="27"/>
                        </a:cubicBezTo>
                        <a:cubicBezTo>
                          <a:pt x="6" y="27"/>
                          <a:pt x="6" y="28"/>
                          <a:pt x="6" y="28"/>
                        </a:cubicBezTo>
                        <a:cubicBezTo>
                          <a:pt x="10" y="27"/>
                          <a:pt x="12" y="27"/>
                          <a:pt x="16" y="27"/>
                        </a:cubicBezTo>
                        <a:cubicBezTo>
                          <a:pt x="15" y="27"/>
                          <a:pt x="15" y="26"/>
                          <a:pt x="15" y="26"/>
                        </a:cubicBezTo>
                        <a:cubicBezTo>
                          <a:pt x="11" y="27"/>
                          <a:pt x="8" y="26"/>
                          <a:pt x="4" y="26"/>
                        </a:cubicBezTo>
                        <a:cubicBezTo>
                          <a:pt x="4" y="27"/>
                          <a:pt x="4" y="27"/>
                          <a:pt x="4" y="28"/>
                        </a:cubicBezTo>
                        <a:cubicBezTo>
                          <a:pt x="6" y="28"/>
                          <a:pt x="9" y="28"/>
                          <a:pt x="12" y="28"/>
                        </a:cubicBezTo>
                        <a:cubicBezTo>
                          <a:pt x="12" y="28"/>
                          <a:pt x="12" y="28"/>
                          <a:pt x="12" y="27"/>
                        </a:cubicBezTo>
                        <a:cubicBezTo>
                          <a:pt x="9" y="27"/>
                          <a:pt x="7" y="27"/>
                          <a:pt x="4" y="27"/>
                        </a:cubicBezTo>
                        <a:cubicBezTo>
                          <a:pt x="3" y="27"/>
                          <a:pt x="3" y="28"/>
                          <a:pt x="4" y="28"/>
                        </a:cubicBezTo>
                        <a:cubicBezTo>
                          <a:pt x="6" y="29"/>
                          <a:pt x="8" y="29"/>
                          <a:pt x="9" y="30"/>
                        </a:cubicBezTo>
                        <a:cubicBezTo>
                          <a:pt x="10" y="30"/>
                          <a:pt x="10" y="29"/>
                          <a:pt x="10" y="29"/>
                        </a:cubicBezTo>
                        <a:cubicBezTo>
                          <a:pt x="7" y="29"/>
                          <a:pt x="5" y="29"/>
                          <a:pt x="2" y="28"/>
                        </a:cubicBezTo>
                        <a:cubicBezTo>
                          <a:pt x="2" y="28"/>
                          <a:pt x="2" y="29"/>
                          <a:pt x="2" y="29"/>
                        </a:cubicBezTo>
                        <a:cubicBezTo>
                          <a:pt x="4" y="29"/>
                          <a:pt x="6" y="30"/>
                          <a:pt x="8" y="30"/>
                        </a:cubicBezTo>
                        <a:cubicBezTo>
                          <a:pt x="8" y="30"/>
                          <a:pt x="8" y="29"/>
                          <a:pt x="8" y="29"/>
                        </a:cubicBezTo>
                        <a:cubicBezTo>
                          <a:pt x="6" y="29"/>
                          <a:pt x="4" y="28"/>
                          <a:pt x="2" y="27"/>
                        </a:cubicBezTo>
                        <a:cubicBezTo>
                          <a:pt x="2" y="28"/>
                          <a:pt x="2" y="28"/>
                          <a:pt x="2" y="29"/>
                        </a:cubicBezTo>
                        <a:cubicBezTo>
                          <a:pt x="4" y="29"/>
                          <a:pt x="5" y="28"/>
                          <a:pt x="6" y="28"/>
                        </a:cubicBezTo>
                        <a:cubicBezTo>
                          <a:pt x="7" y="28"/>
                          <a:pt x="7" y="28"/>
                          <a:pt x="7" y="27"/>
                        </a:cubicBezTo>
                        <a:cubicBezTo>
                          <a:pt x="6" y="26"/>
                          <a:pt x="5" y="26"/>
                          <a:pt x="4" y="25"/>
                        </a:cubicBezTo>
                        <a:cubicBezTo>
                          <a:pt x="4" y="25"/>
                          <a:pt x="4" y="26"/>
                          <a:pt x="3" y="26"/>
                        </a:cubicBezTo>
                        <a:cubicBezTo>
                          <a:pt x="5" y="26"/>
                          <a:pt x="8" y="26"/>
                          <a:pt x="10" y="27"/>
                        </a:cubicBezTo>
                        <a:cubicBezTo>
                          <a:pt x="10" y="26"/>
                          <a:pt x="10" y="26"/>
                          <a:pt x="10" y="25"/>
                        </a:cubicBezTo>
                        <a:cubicBezTo>
                          <a:pt x="8" y="25"/>
                          <a:pt x="6" y="25"/>
                          <a:pt x="4" y="25"/>
                        </a:cubicBezTo>
                        <a:cubicBezTo>
                          <a:pt x="3" y="25"/>
                          <a:pt x="3" y="27"/>
                          <a:pt x="4" y="27"/>
                        </a:cubicBezTo>
                        <a:cubicBezTo>
                          <a:pt x="7" y="27"/>
                          <a:pt x="10" y="26"/>
                          <a:pt x="9" y="22"/>
                        </a:cubicBezTo>
                        <a:cubicBezTo>
                          <a:pt x="9" y="22"/>
                          <a:pt x="8" y="21"/>
                          <a:pt x="8" y="22"/>
                        </a:cubicBezTo>
                        <a:cubicBezTo>
                          <a:pt x="7" y="24"/>
                          <a:pt x="7" y="24"/>
                          <a:pt x="7" y="25"/>
                        </a:cubicBezTo>
                        <a:cubicBezTo>
                          <a:pt x="7" y="25"/>
                          <a:pt x="7" y="25"/>
                          <a:pt x="8" y="25"/>
                        </a:cubicBezTo>
                        <a:cubicBezTo>
                          <a:pt x="8" y="22"/>
                          <a:pt x="9" y="18"/>
                          <a:pt x="9" y="14"/>
                        </a:cubicBezTo>
                        <a:cubicBezTo>
                          <a:pt x="9" y="14"/>
                          <a:pt x="8" y="14"/>
                          <a:pt x="8" y="14"/>
                        </a:cubicBezTo>
                        <a:cubicBezTo>
                          <a:pt x="8" y="17"/>
                          <a:pt x="8" y="21"/>
                          <a:pt x="7" y="25"/>
                        </a:cubicBezTo>
                        <a:cubicBezTo>
                          <a:pt x="8" y="25"/>
                          <a:pt x="8" y="25"/>
                          <a:pt x="9" y="25"/>
                        </a:cubicBezTo>
                        <a:cubicBezTo>
                          <a:pt x="9" y="21"/>
                          <a:pt x="9" y="18"/>
                          <a:pt x="9" y="14"/>
                        </a:cubicBezTo>
                        <a:cubicBezTo>
                          <a:pt x="8" y="14"/>
                          <a:pt x="8" y="14"/>
                          <a:pt x="7" y="14"/>
                        </a:cubicBezTo>
                        <a:cubicBezTo>
                          <a:pt x="8" y="17"/>
                          <a:pt x="7" y="19"/>
                          <a:pt x="7" y="21"/>
                        </a:cubicBezTo>
                        <a:cubicBezTo>
                          <a:pt x="7" y="21"/>
                          <a:pt x="8" y="21"/>
                          <a:pt x="8" y="21"/>
                        </a:cubicBezTo>
                        <a:cubicBezTo>
                          <a:pt x="8" y="21"/>
                          <a:pt x="9" y="15"/>
                          <a:pt x="10" y="19"/>
                        </a:cubicBezTo>
                        <a:cubicBezTo>
                          <a:pt x="11" y="19"/>
                          <a:pt x="11" y="19"/>
                          <a:pt x="12" y="18"/>
                        </a:cubicBezTo>
                        <a:cubicBezTo>
                          <a:pt x="10" y="14"/>
                          <a:pt x="10" y="9"/>
                          <a:pt x="9" y="4"/>
                        </a:cubicBezTo>
                        <a:cubicBezTo>
                          <a:pt x="9" y="5"/>
                          <a:pt x="8" y="5"/>
                          <a:pt x="8" y="5"/>
                        </a:cubicBezTo>
                        <a:cubicBezTo>
                          <a:pt x="11" y="8"/>
                          <a:pt x="14" y="11"/>
                          <a:pt x="17" y="13"/>
                        </a:cubicBezTo>
                        <a:cubicBezTo>
                          <a:pt x="18" y="14"/>
                          <a:pt x="18" y="13"/>
                          <a:pt x="18" y="12"/>
                        </a:cubicBezTo>
                        <a:cubicBezTo>
                          <a:pt x="16" y="9"/>
                          <a:pt x="15" y="6"/>
                          <a:pt x="11" y="5"/>
                        </a:cubicBezTo>
                        <a:cubicBezTo>
                          <a:pt x="10" y="4"/>
                          <a:pt x="9" y="5"/>
                          <a:pt x="10" y="6"/>
                        </a:cubicBezTo>
                        <a:cubicBezTo>
                          <a:pt x="12" y="8"/>
                          <a:pt x="14" y="10"/>
                          <a:pt x="15" y="12"/>
                        </a:cubicBezTo>
                        <a:cubicBezTo>
                          <a:pt x="16" y="12"/>
                          <a:pt x="16" y="12"/>
                          <a:pt x="16" y="11"/>
                        </a:cubicBezTo>
                        <a:cubicBezTo>
                          <a:pt x="14" y="9"/>
                          <a:pt x="12" y="7"/>
                          <a:pt x="10" y="5"/>
                        </a:cubicBezTo>
                        <a:cubicBezTo>
                          <a:pt x="9" y="5"/>
                          <a:pt x="8" y="6"/>
                          <a:pt x="9" y="6"/>
                        </a:cubicBezTo>
                        <a:cubicBezTo>
                          <a:pt x="11" y="9"/>
                          <a:pt x="14" y="12"/>
                          <a:pt x="16" y="15"/>
                        </a:cubicBezTo>
                        <a:cubicBezTo>
                          <a:pt x="16" y="14"/>
                          <a:pt x="17" y="14"/>
                          <a:pt x="17" y="14"/>
                        </a:cubicBezTo>
                        <a:cubicBezTo>
                          <a:pt x="14" y="12"/>
                          <a:pt x="11" y="11"/>
                          <a:pt x="9" y="8"/>
                        </a:cubicBezTo>
                        <a:cubicBezTo>
                          <a:pt x="9" y="8"/>
                          <a:pt x="8" y="9"/>
                          <a:pt x="8" y="9"/>
                        </a:cubicBezTo>
                        <a:cubicBezTo>
                          <a:pt x="13" y="12"/>
                          <a:pt x="17" y="17"/>
                          <a:pt x="21" y="21"/>
                        </a:cubicBezTo>
                        <a:cubicBezTo>
                          <a:pt x="22" y="22"/>
                          <a:pt x="23" y="21"/>
                          <a:pt x="23" y="21"/>
                        </a:cubicBezTo>
                        <a:cubicBezTo>
                          <a:pt x="22" y="19"/>
                          <a:pt x="21" y="17"/>
                          <a:pt x="21" y="16"/>
                        </a:cubicBezTo>
                        <a:cubicBezTo>
                          <a:pt x="20" y="16"/>
                          <a:pt x="20" y="16"/>
                          <a:pt x="19" y="16"/>
                        </a:cubicBezTo>
                        <a:cubicBezTo>
                          <a:pt x="21" y="19"/>
                          <a:pt x="23" y="21"/>
                          <a:pt x="25" y="24"/>
                        </a:cubicBezTo>
                        <a:cubicBezTo>
                          <a:pt x="25" y="24"/>
                          <a:pt x="26" y="24"/>
                          <a:pt x="26" y="23"/>
                        </a:cubicBezTo>
                        <a:cubicBezTo>
                          <a:pt x="25" y="20"/>
                          <a:pt x="24" y="17"/>
                          <a:pt x="22" y="15"/>
                        </a:cubicBezTo>
                        <a:cubicBezTo>
                          <a:pt x="22" y="14"/>
                          <a:pt x="20" y="15"/>
                          <a:pt x="21" y="16"/>
                        </a:cubicBezTo>
                        <a:cubicBezTo>
                          <a:pt x="22" y="18"/>
                          <a:pt x="23" y="20"/>
                          <a:pt x="25" y="23"/>
                        </a:cubicBezTo>
                        <a:cubicBezTo>
                          <a:pt x="26" y="23"/>
                          <a:pt x="27" y="22"/>
                          <a:pt x="26" y="22"/>
                        </a:cubicBezTo>
                        <a:cubicBezTo>
                          <a:pt x="24" y="17"/>
                          <a:pt x="20" y="12"/>
                          <a:pt x="15" y="10"/>
                        </a:cubicBezTo>
                        <a:cubicBezTo>
                          <a:pt x="14" y="10"/>
                          <a:pt x="14" y="11"/>
                          <a:pt x="14" y="11"/>
                        </a:cubicBezTo>
                        <a:cubicBezTo>
                          <a:pt x="16" y="15"/>
                          <a:pt x="19" y="18"/>
                          <a:pt x="22" y="21"/>
                        </a:cubicBezTo>
                        <a:cubicBezTo>
                          <a:pt x="22" y="21"/>
                          <a:pt x="23" y="20"/>
                          <a:pt x="23" y="20"/>
                        </a:cubicBezTo>
                        <a:cubicBezTo>
                          <a:pt x="20" y="18"/>
                          <a:pt x="17" y="15"/>
                          <a:pt x="14" y="13"/>
                        </a:cubicBezTo>
                        <a:cubicBezTo>
                          <a:pt x="13" y="13"/>
                          <a:pt x="12" y="14"/>
                          <a:pt x="13" y="15"/>
                        </a:cubicBezTo>
                        <a:cubicBezTo>
                          <a:pt x="16" y="18"/>
                          <a:pt x="19" y="20"/>
                          <a:pt x="22" y="23"/>
                        </a:cubicBezTo>
                        <a:cubicBezTo>
                          <a:pt x="23" y="23"/>
                          <a:pt x="24" y="22"/>
                          <a:pt x="23" y="21"/>
                        </a:cubicBezTo>
                        <a:cubicBezTo>
                          <a:pt x="22" y="20"/>
                          <a:pt x="20" y="19"/>
                          <a:pt x="19" y="18"/>
                        </a:cubicBezTo>
                        <a:cubicBezTo>
                          <a:pt x="18" y="18"/>
                          <a:pt x="17" y="19"/>
                          <a:pt x="18" y="19"/>
                        </a:cubicBezTo>
                        <a:cubicBezTo>
                          <a:pt x="20" y="21"/>
                          <a:pt x="23" y="23"/>
                          <a:pt x="26" y="25"/>
                        </a:cubicBezTo>
                        <a:cubicBezTo>
                          <a:pt x="26" y="25"/>
                          <a:pt x="27" y="25"/>
                          <a:pt x="27" y="24"/>
                        </a:cubicBezTo>
                        <a:cubicBezTo>
                          <a:pt x="25" y="22"/>
                          <a:pt x="24" y="21"/>
                          <a:pt x="21" y="20"/>
                        </a:cubicBezTo>
                        <a:cubicBezTo>
                          <a:pt x="21" y="20"/>
                          <a:pt x="20" y="20"/>
                          <a:pt x="21" y="21"/>
                        </a:cubicBezTo>
                        <a:cubicBezTo>
                          <a:pt x="21" y="23"/>
                          <a:pt x="21" y="25"/>
                          <a:pt x="22" y="27"/>
                        </a:cubicBezTo>
                        <a:cubicBezTo>
                          <a:pt x="22" y="28"/>
                          <a:pt x="23" y="27"/>
                          <a:pt x="23" y="26"/>
                        </a:cubicBezTo>
                        <a:cubicBezTo>
                          <a:pt x="22" y="23"/>
                          <a:pt x="22" y="19"/>
                          <a:pt x="20" y="16"/>
                        </a:cubicBezTo>
                        <a:cubicBezTo>
                          <a:pt x="20" y="16"/>
                          <a:pt x="19" y="16"/>
                          <a:pt x="19" y="17"/>
                        </a:cubicBezTo>
                        <a:cubicBezTo>
                          <a:pt x="18" y="20"/>
                          <a:pt x="18" y="24"/>
                          <a:pt x="18" y="28"/>
                        </a:cubicBezTo>
                        <a:cubicBezTo>
                          <a:pt x="18" y="29"/>
                          <a:pt x="19" y="29"/>
                          <a:pt x="19" y="28"/>
                        </a:cubicBezTo>
                        <a:cubicBezTo>
                          <a:pt x="20" y="23"/>
                          <a:pt x="20" y="19"/>
                          <a:pt x="19" y="14"/>
                        </a:cubicBezTo>
                        <a:cubicBezTo>
                          <a:pt x="19" y="14"/>
                          <a:pt x="18" y="14"/>
                          <a:pt x="17" y="14"/>
                        </a:cubicBezTo>
                        <a:cubicBezTo>
                          <a:pt x="16" y="19"/>
                          <a:pt x="16" y="23"/>
                          <a:pt x="16" y="28"/>
                        </a:cubicBezTo>
                        <a:cubicBezTo>
                          <a:pt x="16" y="29"/>
                          <a:pt x="18" y="29"/>
                          <a:pt x="18" y="28"/>
                        </a:cubicBezTo>
                        <a:cubicBezTo>
                          <a:pt x="18" y="23"/>
                          <a:pt x="18" y="19"/>
                          <a:pt x="17" y="14"/>
                        </a:cubicBezTo>
                        <a:cubicBezTo>
                          <a:pt x="17" y="13"/>
                          <a:pt x="16" y="13"/>
                          <a:pt x="15" y="14"/>
                        </a:cubicBezTo>
                        <a:cubicBezTo>
                          <a:pt x="15" y="18"/>
                          <a:pt x="15" y="22"/>
                          <a:pt x="15" y="27"/>
                        </a:cubicBezTo>
                        <a:cubicBezTo>
                          <a:pt x="15" y="27"/>
                          <a:pt x="16" y="27"/>
                          <a:pt x="16" y="27"/>
                        </a:cubicBezTo>
                        <a:cubicBezTo>
                          <a:pt x="16" y="22"/>
                          <a:pt x="17" y="17"/>
                          <a:pt x="16" y="12"/>
                        </a:cubicBezTo>
                        <a:cubicBezTo>
                          <a:pt x="16" y="11"/>
                          <a:pt x="15" y="11"/>
                          <a:pt x="14" y="12"/>
                        </a:cubicBezTo>
                        <a:cubicBezTo>
                          <a:pt x="13" y="17"/>
                          <a:pt x="13" y="22"/>
                          <a:pt x="13" y="27"/>
                        </a:cubicBezTo>
                        <a:cubicBezTo>
                          <a:pt x="13" y="28"/>
                          <a:pt x="14" y="28"/>
                          <a:pt x="14" y="27"/>
                        </a:cubicBezTo>
                        <a:cubicBezTo>
                          <a:pt x="14" y="22"/>
                          <a:pt x="16" y="17"/>
                          <a:pt x="14" y="13"/>
                        </a:cubicBezTo>
                        <a:cubicBezTo>
                          <a:pt x="14" y="12"/>
                          <a:pt x="13" y="12"/>
                          <a:pt x="13" y="13"/>
                        </a:cubicBezTo>
                        <a:cubicBezTo>
                          <a:pt x="11" y="18"/>
                          <a:pt x="10" y="22"/>
                          <a:pt x="11" y="28"/>
                        </a:cubicBezTo>
                        <a:cubicBezTo>
                          <a:pt x="11" y="28"/>
                          <a:pt x="12" y="29"/>
                          <a:pt x="12" y="28"/>
                        </a:cubicBezTo>
                        <a:cubicBezTo>
                          <a:pt x="13" y="22"/>
                          <a:pt x="14" y="16"/>
                          <a:pt x="14" y="10"/>
                        </a:cubicBezTo>
                        <a:cubicBezTo>
                          <a:pt x="14" y="9"/>
                          <a:pt x="13" y="9"/>
                          <a:pt x="13" y="10"/>
                        </a:cubicBezTo>
                        <a:cubicBezTo>
                          <a:pt x="10" y="15"/>
                          <a:pt x="9" y="21"/>
                          <a:pt x="9" y="26"/>
                        </a:cubicBezTo>
                        <a:cubicBezTo>
                          <a:pt x="9" y="27"/>
                          <a:pt x="10" y="27"/>
                          <a:pt x="10" y="26"/>
                        </a:cubicBezTo>
                        <a:cubicBezTo>
                          <a:pt x="11" y="20"/>
                          <a:pt x="12" y="13"/>
                          <a:pt x="11" y="6"/>
                        </a:cubicBezTo>
                        <a:cubicBezTo>
                          <a:pt x="11" y="6"/>
                          <a:pt x="10" y="5"/>
                          <a:pt x="10" y="6"/>
                        </a:cubicBezTo>
                        <a:cubicBezTo>
                          <a:pt x="8" y="12"/>
                          <a:pt x="7" y="17"/>
                          <a:pt x="7" y="23"/>
                        </a:cubicBezTo>
                        <a:cubicBezTo>
                          <a:pt x="7" y="24"/>
                          <a:pt x="8" y="24"/>
                          <a:pt x="9" y="23"/>
                        </a:cubicBezTo>
                        <a:cubicBezTo>
                          <a:pt x="9" y="17"/>
                          <a:pt x="11" y="10"/>
                          <a:pt x="9" y="4"/>
                        </a:cubicBezTo>
                        <a:cubicBezTo>
                          <a:pt x="9" y="3"/>
                          <a:pt x="8" y="3"/>
                          <a:pt x="8" y="4"/>
                        </a:cubicBezTo>
                        <a:cubicBezTo>
                          <a:pt x="6" y="9"/>
                          <a:pt x="5" y="14"/>
                          <a:pt x="5" y="19"/>
                        </a:cubicBezTo>
                        <a:cubicBezTo>
                          <a:pt x="5" y="20"/>
                          <a:pt x="6" y="20"/>
                          <a:pt x="6" y="19"/>
                        </a:cubicBezTo>
                        <a:cubicBezTo>
                          <a:pt x="7" y="13"/>
                          <a:pt x="8" y="7"/>
                          <a:pt x="8" y="1"/>
                        </a:cubicBezTo>
                        <a:cubicBezTo>
                          <a:pt x="8" y="0"/>
                          <a:pt x="7" y="0"/>
                          <a:pt x="7" y="1"/>
                        </a:cubicBezTo>
                        <a:cubicBezTo>
                          <a:pt x="7" y="3"/>
                          <a:pt x="7" y="6"/>
                          <a:pt x="7" y="9"/>
                        </a:cubicBezTo>
                        <a:cubicBezTo>
                          <a:pt x="7" y="10"/>
                          <a:pt x="8" y="10"/>
                          <a:pt x="8" y="9"/>
                        </a:cubicBezTo>
                        <a:cubicBezTo>
                          <a:pt x="8" y="8"/>
                          <a:pt x="8" y="8"/>
                          <a:pt x="8" y="7"/>
                        </a:cubicBezTo>
                        <a:cubicBezTo>
                          <a:pt x="8" y="6"/>
                          <a:pt x="7" y="6"/>
                          <a:pt x="7" y="7"/>
                        </a:cubicBezTo>
                        <a:cubicBezTo>
                          <a:pt x="6" y="14"/>
                          <a:pt x="5" y="20"/>
                          <a:pt x="4" y="26"/>
                        </a:cubicBezTo>
                        <a:cubicBezTo>
                          <a:pt x="3" y="27"/>
                          <a:pt x="5" y="27"/>
                          <a:pt x="5" y="26"/>
                        </a:cubicBezTo>
                        <a:cubicBezTo>
                          <a:pt x="6" y="21"/>
                          <a:pt x="7" y="15"/>
                          <a:pt x="7" y="9"/>
                        </a:cubicBezTo>
                        <a:cubicBezTo>
                          <a:pt x="7" y="8"/>
                          <a:pt x="6" y="8"/>
                          <a:pt x="6" y="9"/>
                        </a:cubicBezTo>
                        <a:cubicBezTo>
                          <a:pt x="5" y="14"/>
                          <a:pt x="4" y="20"/>
                          <a:pt x="3" y="25"/>
                        </a:cubicBezTo>
                        <a:cubicBezTo>
                          <a:pt x="2" y="26"/>
                          <a:pt x="4" y="26"/>
                          <a:pt x="4" y="25"/>
                        </a:cubicBezTo>
                        <a:cubicBezTo>
                          <a:pt x="5" y="22"/>
                          <a:pt x="6" y="18"/>
                          <a:pt x="7" y="14"/>
                        </a:cubicBezTo>
                        <a:cubicBezTo>
                          <a:pt x="7" y="13"/>
                          <a:pt x="6" y="12"/>
                          <a:pt x="5" y="13"/>
                        </a:cubicBezTo>
                        <a:cubicBezTo>
                          <a:pt x="4" y="18"/>
                          <a:pt x="2" y="22"/>
                          <a:pt x="1" y="26"/>
                        </a:cubicBezTo>
                        <a:cubicBezTo>
                          <a:pt x="1" y="27"/>
                          <a:pt x="2" y="28"/>
                          <a:pt x="2" y="2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96" name="Freeform 85"/>
                  <p:cNvSpPr/>
                  <p:nvPr/>
                </p:nvSpPr>
                <p:spPr bwMode="auto">
                  <a:xfrm>
                    <a:off x="933450" y="2185988"/>
                    <a:ext cx="28575" cy="34925"/>
                  </a:xfrm>
                  <a:custGeom>
                    <a:avLst/>
                    <a:gdLst>
                      <a:gd name="T0" fmla="*/ 23 w 26"/>
                      <a:gd name="T1" fmla="*/ 6 h 32"/>
                      <a:gd name="T2" fmla="*/ 7 w 26"/>
                      <a:gd name="T3" fmla="*/ 8 h 32"/>
                      <a:gd name="T4" fmla="*/ 13 w 26"/>
                      <a:gd name="T5" fmla="*/ 14 h 32"/>
                      <a:gd name="T6" fmla="*/ 22 w 26"/>
                      <a:gd name="T7" fmla="*/ 22 h 32"/>
                      <a:gd name="T8" fmla="*/ 11 w 26"/>
                      <a:gd name="T9" fmla="*/ 28 h 32"/>
                      <a:gd name="T10" fmla="*/ 4 w 26"/>
                      <a:gd name="T11" fmla="*/ 24 h 32"/>
                      <a:gd name="T12" fmla="*/ 6 w 26"/>
                      <a:gd name="T13" fmla="*/ 15 h 32"/>
                      <a:gd name="T14" fmla="*/ 5 w 26"/>
                      <a:gd name="T15" fmla="*/ 14 h 32"/>
                      <a:gd name="T16" fmla="*/ 6 w 26"/>
                      <a:gd name="T17" fmla="*/ 27 h 32"/>
                      <a:gd name="T18" fmla="*/ 21 w 26"/>
                      <a:gd name="T19" fmla="*/ 29 h 32"/>
                      <a:gd name="T20" fmla="*/ 20 w 26"/>
                      <a:gd name="T21" fmla="*/ 17 h 32"/>
                      <a:gd name="T22" fmla="*/ 10 w 26"/>
                      <a:gd name="T23" fmla="*/ 10 h 32"/>
                      <a:gd name="T24" fmla="*/ 13 w 26"/>
                      <a:gd name="T25" fmla="*/ 3 h 32"/>
                      <a:gd name="T26" fmla="*/ 22 w 26"/>
                      <a:gd name="T27" fmla="*/ 6 h 32"/>
                      <a:gd name="T28" fmla="*/ 23 w 26"/>
                      <a:gd name="T29" fmla="*/ 6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26" h="32">
                        <a:moveTo>
                          <a:pt x="23" y="6"/>
                        </a:moveTo>
                        <a:cubicBezTo>
                          <a:pt x="20" y="0"/>
                          <a:pt x="7" y="0"/>
                          <a:pt x="7" y="8"/>
                        </a:cubicBezTo>
                        <a:cubicBezTo>
                          <a:pt x="7" y="11"/>
                          <a:pt x="11" y="13"/>
                          <a:pt x="13" y="14"/>
                        </a:cubicBezTo>
                        <a:cubicBezTo>
                          <a:pt x="16" y="16"/>
                          <a:pt x="21" y="18"/>
                          <a:pt x="22" y="22"/>
                        </a:cubicBezTo>
                        <a:cubicBezTo>
                          <a:pt x="25" y="29"/>
                          <a:pt x="16" y="30"/>
                          <a:pt x="11" y="28"/>
                        </a:cubicBezTo>
                        <a:cubicBezTo>
                          <a:pt x="9" y="28"/>
                          <a:pt x="6" y="26"/>
                          <a:pt x="4" y="24"/>
                        </a:cubicBezTo>
                        <a:cubicBezTo>
                          <a:pt x="2" y="21"/>
                          <a:pt x="4" y="17"/>
                          <a:pt x="6" y="15"/>
                        </a:cubicBezTo>
                        <a:cubicBezTo>
                          <a:pt x="6" y="14"/>
                          <a:pt x="5" y="13"/>
                          <a:pt x="5" y="14"/>
                        </a:cubicBezTo>
                        <a:cubicBezTo>
                          <a:pt x="1" y="18"/>
                          <a:pt x="0" y="24"/>
                          <a:pt x="6" y="27"/>
                        </a:cubicBezTo>
                        <a:cubicBezTo>
                          <a:pt x="10" y="30"/>
                          <a:pt x="16" y="32"/>
                          <a:pt x="21" y="29"/>
                        </a:cubicBezTo>
                        <a:cubicBezTo>
                          <a:pt x="26" y="27"/>
                          <a:pt x="24" y="20"/>
                          <a:pt x="20" y="17"/>
                        </a:cubicBezTo>
                        <a:cubicBezTo>
                          <a:pt x="17" y="14"/>
                          <a:pt x="13" y="13"/>
                          <a:pt x="10" y="10"/>
                        </a:cubicBezTo>
                        <a:cubicBezTo>
                          <a:pt x="7" y="7"/>
                          <a:pt x="10" y="4"/>
                          <a:pt x="13" y="3"/>
                        </a:cubicBezTo>
                        <a:cubicBezTo>
                          <a:pt x="16" y="2"/>
                          <a:pt x="20" y="4"/>
                          <a:pt x="22" y="6"/>
                        </a:cubicBezTo>
                        <a:cubicBezTo>
                          <a:pt x="22" y="7"/>
                          <a:pt x="24" y="7"/>
                          <a:pt x="2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97" name="Freeform 86"/>
                  <p:cNvSpPr/>
                  <p:nvPr/>
                </p:nvSpPr>
                <p:spPr bwMode="auto">
                  <a:xfrm>
                    <a:off x="955675" y="2198688"/>
                    <a:ext cx="15875" cy="20638"/>
                  </a:xfrm>
                  <a:custGeom>
                    <a:avLst/>
                    <a:gdLst>
                      <a:gd name="T0" fmla="*/ 4 w 14"/>
                      <a:gd name="T1" fmla="*/ 7 h 19"/>
                      <a:gd name="T2" fmla="*/ 4 w 14"/>
                      <a:gd name="T3" fmla="*/ 2 h 19"/>
                      <a:gd name="T4" fmla="*/ 2 w 14"/>
                      <a:gd name="T5" fmla="*/ 2 h 19"/>
                      <a:gd name="T6" fmla="*/ 7 w 14"/>
                      <a:gd name="T7" fmla="*/ 19 h 19"/>
                      <a:gd name="T8" fmla="*/ 11 w 14"/>
                      <a:gd name="T9" fmla="*/ 1 h 19"/>
                      <a:gd name="T10" fmla="*/ 10 w 14"/>
                      <a:gd name="T11" fmla="*/ 1 h 19"/>
                      <a:gd name="T12" fmla="*/ 7 w 14"/>
                      <a:gd name="T13" fmla="*/ 17 h 19"/>
                      <a:gd name="T14" fmla="*/ 4 w 14"/>
                      <a:gd name="T15" fmla="*/ 2 h 19"/>
                      <a:gd name="T16" fmla="*/ 2 w 14"/>
                      <a:gd name="T17" fmla="*/ 2 h 19"/>
                      <a:gd name="T18" fmla="*/ 3 w 14"/>
                      <a:gd name="T19" fmla="*/ 7 h 19"/>
                      <a:gd name="T20" fmla="*/ 4 w 14"/>
                      <a:gd name="T21" fmla="*/ 7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4" h="19">
                        <a:moveTo>
                          <a:pt x="4" y="7"/>
                        </a:moveTo>
                        <a:cubicBezTo>
                          <a:pt x="4" y="6"/>
                          <a:pt x="4" y="4"/>
                          <a:pt x="4" y="2"/>
                        </a:cubicBezTo>
                        <a:cubicBezTo>
                          <a:pt x="3" y="2"/>
                          <a:pt x="3" y="2"/>
                          <a:pt x="2" y="2"/>
                        </a:cubicBezTo>
                        <a:cubicBezTo>
                          <a:pt x="2" y="6"/>
                          <a:pt x="0" y="19"/>
                          <a:pt x="7" y="19"/>
                        </a:cubicBezTo>
                        <a:cubicBezTo>
                          <a:pt x="14" y="19"/>
                          <a:pt x="11" y="5"/>
                          <a:pt x="11" y="1"/>
                        </a:cubicBezTo>
                        <a:cubicBezTo>
                          <a:pt x="11" y="0"/>
                          <a:pt x="10" y="0"/>
                          <a:pt x="10" y="1"/>
                        </a:cubicBezTo>
                        <a:cubicBezTo>
                          <a:pt x="10" y="4"/>
                          <a:pt x="13" y="18"/>
                          <a:pt x="7" y="17"/>
                        </a:cubicBezTo>
                        <a:cubicBezTo>
                          <a:pt x="2" y="17"/>
                          <a:pt x="4" y="6"/>
                          <a:pt x="4" y="2"/>
                        </a:cubicBezTo>
                        <a:cubicBezTo>
                          <a:pt x="4" y="2"/>
                          <a:pt x="2" y="2"/>
                          <a:pt x="2" y="2"/>
                        </a:cubicBezTo>
                        <a:cubicBezTo>
                          <a:pt x="2" y="4"/>
                          <a:pt x="3" y="6"/>
                          <a:pt x="3" y="7"/>
                        </a:cubicBezTo>
                        <a:cubicBezTo>
                          <a:pt x="3" y="8"/>
                          <a:pt x="4" y="8"/>
                          <a:pt x="4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98" name="Freeform 87"/>
                  <p:cNvSpPr/>
                  <p:nvPr/>
                </p:nvSpPr>
                <p:spPr bwMode="auto">
                  <a:xfrm>
                    <a:off x="965200" y="2197101"/>
                    <a:ext cx="15875" cy="22225"/>
                  </a:xfrm>
                  <a:custGeom>
                    <a:avLst/>
                    <a:gdLst>
                      <a:gd name="T0" fmla="*/ 14 w 14"/>
                      <a:gd name="T1" fmla="*/ 8 h 20"/>
                      <a:gd name="T2" fmla="*/ 1 w 14"/>
                      <a:gd name="T3" fmla="*/ 9 h 20"/>
                      <a:gd name="T4" fmla="*/ 3 w 14"/>
                      <a:gd name="T5" fmla="*/ 18 h 20"/>
                      <a:gd name="T6" fmla="*/ 11 w 14"/>
                      <a:gd name="T7" fmla="*/ 16 h 20"/>
                      <a:gd name="T8" fmla="*/ 10 w 14"/>
                      <a:gd name="T9" fmla="*/ 15 h 20"/>
                      <a:gd name="T10" fmla="*/ 3 w 14"/>
                      <a:gd name="T11" fmla="*/ 16 h 20"/>
                      <a:gd name="T12" fmla="*/ 3 w 14"/>
                      <a:gd name="T13" fmla="*/ 8 h 20"/>
                      <a:gd name="T14" fmla="*/ 12 w 14"/>
                      <a:gd name="T15" fmla="*/ 8 h 20"/>
                      <a:gd name="T16" fmla="*/ 14 w 14"/>
                      <a:gd name="T17" fmla="*/ 8 h 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4" h="20">
                        <a:moveTo>
                          <a:pt x="14" y="8"/>
                        </a:moveTo>
                        <a:cubicBezTo>
                          <a:pt x="12" y="0"/>
                          <a:pt x="3" y="3"/>
                          <a:pt x="1" y="9"/>
                        </a:cubicBezTo>
                        <a:cubicBezTo>
                          <a:pt x="0" y="12"/>
                          <a:pt x="0" y="16"/>
                          <a:pt x="3" y="18"/>
                        </a:cubicBezTo>
                        <a:cubicBezTo>
                          <a:pt x="6" y="20"/>
                          <a:pt x="9" y="18"/>
                          <a:pt x="11" y="16"/>
                        </a:cubicBezTo>
                        <a:cubicBezTo>
                          <a:pt x="12" y="15"/>
                          <a:pt x="11" y="14"/>
                          <a:pt x="10" y="15"/>
                        </a:cubicBezTo>
                        <a:cubicBezTo>
                          <a:pt x="8" y="17"/>
                          <a:pt x="6" y="18"/>
                          <a:pt x="3" y="16"/>
                        </a:cubicBezTo>
                        <a:cubicBezTo>
                          <a:pt x="1" y="14"/>
                          <a:pt x="1" y="11"/>
                          <a:pt x="3" y="8"/>
                        </a:cubicBezTo>
                        <a:cubicBezTo>
                          <a:pt x="5" y="4"/>
                          <a:pt x="11" y="3"/>
                          <a:pt x="12" y="8"/>
                        </a:cubicBezTo>
                        <a:cubicBezTo>
                          <a:pt x="13" y="9"/>
                          <a:pt x="14" y="9"/>
                          <a:pt x="14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99" name="Freeform 88"/>
                  <p:cNvSpPr/>
                  <p:nvPr/>
                </p:nvSpPr>
                <p:spPr bwMode="auto">
                  <a:xfrm>
                    <a:off x="977900" y="2195513"/>
                    <a:ext cx="12700" cy="25400"/>
                  </a:xfrm>
                  <a:custGeom>
                    <a:avLst/>
                    <a:gdLst>
                      <a:gd name="T0" fmla="*/ 12 w 13"/>
                      <a:gd name="T1" fmla="*/ 7 h 24"/>
                      <a:gd name="T2" fmla="*/ 1 w 13"/>
                      <a:gd name="T3" fmla="*/ 13 h 24"/>
                      <a:gd name="T4" fmla="*/ 12 w 13"/>
                      <a:gd name="T5" fmla="*/ 16 h 24"/>
                      <a:gd name="T6" fmla="*/ 10 w 13"/>
                      <a:gd name="T7" fmla="*/ 16 h 24"/>
                      <a:gd name="T8" fmla="*/ 2 w 13"/>
                      <a:gd name="T9" fmla="*/ 12 h 24"/>
                      <a:gd name="T10" fmla="*/ 11 w 13"/>
                      <a:gd name="T11" fmla="*/ 7 h 24"/>
                      <a:gd name="T12" fmla="*/ 12 w 13"/>
                      <a:gd name="T13" fmla="*/ 7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3" h="24">
                        <a:moveTo>
                          <a:pt x="12" y="7"/>
                        </a:moveTo>
                        <a:cubicBezTo>
                          <a:pt x="9" y="0"/>
                          <a:pt x="1" y="8"/>
                          <a:pt x="1" y="13"/>
                        </a:cubicBezTo>
                        <a:cubicBezTo>
                          <a:pt x="0" y="18"/>
                          <a:pt x="10" y="24"/>
                          <a:pt x="12" y="16"/>
                        </a:cubicBezTo>
                        <a:cubicBezTo>
                          <a:pt x="12" y="16"/>
                          <a:pt x="11" y="15"/>
                          <a:pt x="10" y="16"/>
                        </a:cubicBezTo>
                        <a:cubicBezTo>
                          <a:pt x="9" y="22"/>
                          <a:pt x="2" y="17"/>
                          <a:pt x="2" y="12"/>
                        </a:cubicBezTo>
                        <a:cubicBezTo>
                          <a:pt x="3" y="9"/>
                          <a:pt x="9" y="2"/>
                          <a:pt x="11" y="7"/>
                        </a:cubicBezTo>
                        <a:cubicBezTo>
                          <a:pt x="12" y="8"/>
                          <a:pt x="13" y="7"/>
                          <a:pt x="1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00" name="Freeform 89"/>
                  <p:cNvSpPr/>
                  <p:nvPr/>
                </p:nvSpPr>
                <p:spPr bwMode="auto">
                  <a:xfrm>
                    <a:off x="989013" y="2197101"/>
                    <a:ext cx="15875" cy="19050"/>
                  </a:xfrm>
                  <a:custGeom>
                    <a:avLst/>
                    <a:gdLst>
                      <a:gd name="T0" fmla="*/ 4 w 15"/>
                      <a:gd name="T1" fmla="*/ 10 h 17"/>
                      <a:gd name="T2" fmla="*/ 13 w 15"/>
                      <a:gd name="T3" fmla="*/ 7 h 17"/>
                      <a:gd name="T4" fmla="*/ 13 w 15"/>
                      <a:gd name="T5" fmla="*/ 6 h 17"/>
                      <a:gd name="T6" fmla="*/ 0 w 15"/>
                      <a:gd name="T7" fmla="*/ 12 h 17"/>
                      <a:gd name="T8" fmla="*/ 5 w 15"/>
                      <a:gd name="T9" fmla="*/ 17 h 17"/>
                      <a:gd name="T10" fmla="*/ 14 w 15"/>
                      <a:gd name="T11" fmla="*/ 11 h 17"/>
                      <a:gd name="T12" fmla="*/ 13 w 15"/>
                      <a:gd name="T13" fmla="*/ 10 h 17"/>
                      <a:gd name="T14" fmla="*/ 6 w 15"/>
                      <a:gd name="T15" fmla="*/ 15 h 17"/>
                      <a:gd name="T16" fmla="*/ 2 w 15"/>
                      <a:gd name="T17" fmla="*/ 8 h 17"/>
                      <a:gd name="T18" fmla="*/ 10 w 15"/>
                      <a:gd name="T19" fmla="*/ 6 h 17"/>
                      <a:gd name="T20" fmla="*/ 7 w 15"/>
                      <a:gd name="T21" fmla="*/ 8 h 17"/>
                      <a:gd name="T22" fmla="*/ 3 w 15"/>
                      <a:gd name="T23" fmla="*/ 9 h 17"/>
                      <a:gd name="T24" fmla="*/ 4 w 15"/>
                      <a:gd name="T25" fmla="*/ 10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15" h="17">
                        <a:moveTo>
                          <a:pt x="4" y="10"/>
                        </a:moveTo>
                        <a:cubicBezTo>
                          <a:pt x="7" y="9"/>
                          <a:pt x="11" y="10"/>
                          <a:pt x="13" y="7"/>
                        </a:cubicBezTo>
                        <a:cubicBezTo>
                          <a:pt x="13" y="7"/>
                          <a:pt x="13" y="6"/>
                          <a:pt x="13" y="6"/>
                        </a:cubicBezTo>
                        <a:cubicBezTo>
                          <a:pt x="8" y="0"/>
                          <a:pt x="0" y="5"/>
                          <a:pt x="0" y="12"/>
                        </a:cubicBezTo>
                        <a:cubicBezTo>
                          <a:pt x="0" y="14"/>
                          <a:pt x="2" y="17"/>
                          <a:pt x="5" y="17"/>
                        </a:cubicBezTo>
                        <a:cubicBezTo>
                          <a:pt x="9" y="16"/>
                          <a:pt x="12" y="14"/>
                          <a:pt x="14" y="11"/>
                        </a:cubicBezTo>
                        <a:cubicBezTo>
                          <a:pt x="15" y="10"/>
                          <a:pt x="14" y="9"/>
                          <a:pt x="13" y="10"/>
                        </a:cubicBezTo>
                        <a:cubicBezTo>
                          <a:pt x="11" y="12"/>
                          <a:pt x="9" y="14"/>
                          <a:pt x="6" y="15"/>
                        </a:cubicBezTo>
                        <a:cubicBezTo>
                          <a:pt x="1" y="16"/>
                          <a:pt x="0" y="11"/>
                          <a:pt x="2" y="8"/>
                        </a:cubicBezTo>
                        <a:cubicBezTo>
                          <a:pt x="4" y="5"/>
                          <a:pt x="8" y="4"/>
                          <a:pt x="10" y="6"/>
                        </a:cubicBezTo>
                        <a:cubicBezTo>
                          <a:pt x="13" y="7"/>
                          <a:pt x="8" y="8"/>
                          <a:pt x="7" y="8"/>
                        </a:cubicBezTo>
                        <a:cubicBezTo>
                          <a:pt x="6" y="8"/>
                          <a:pt x="4" y="8"/>
                          <a:pt x="3" y="9"/>
                        </a:cubicBezTo>
                        <a:cubicBezTo>
                          <a:pt x="2" y="9"/>
                          <a:pt x="3" y="10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01" name="Freeform 90"/>
                  <p:cNvSpPr/>
                  <p:nvPr/>
                </p:nvSpPr>
                <p:spPr bwMode="auto">
                  <a:xfrm>
                    <a:off x="1000125" y="2198688"/>
                    <a:ext cx="14288" cy="14288"/>
                  </a:xfrm>
                  <a:custGeom>
                    <a:avLst/>
                    <a:gdLst>
                      <a:gd name="T0" fmla="*/ 12 w 13"/>
                      <a:gd name="T1" fmla="*/ 3 h 14"/>
                      <a:gd name="T2" fmla="*/ 8 w 13"/>
                      <a:gd name="T3" fmla="*/ 1 h 14"/>
                      <a:gd name="T4" fmla="*/ 4 w 13"/>
                      <a:gd name="T5" fmla="*/ 3 h 14"/>
                      <a:gd name="T6" fmla="*/ 5 w 13"/>
                      <a:gd name="T7" fmla="*/ 6 h 14"/>
                      <a:gd name="T8" fmla="*/ 6 w 13"/>
                      <a:gd name="T9" fmla="*/ 9 h 14"/>
                      <a:gd name="T10" fmla="*/ 6 w 13"/>
                      <a:gd name="T11" fmla="*/ 11 h 14"/>
                      <a:gd name="T12" fmla="*/ 2 w 13"/>
                      <a:gd name="T13" fmla="*/ 12 h 14"/>
                      <a:gd name="T14" fmla="*/ 1 w 13"/>
                      <a:gd name="T15" fmla="*/ 13 h 14"/>
                      <a:gd name="T16" fmla="*/ 8 w 13"/>
                      <a:gd name="T17" fmla="*/ 9 h 14"/>
                      <a:gd name="T18" fmla="*/ 7 w 13"/>
                      <a:gd name="T19" fmla="*/ 8 h 14"/>
                      <a:gd name="T20" fmla="*/ 6 w 13"/>
                      <a:gd name="T21" fmla="*/ 5 h 14"/>
                      <a:gd name="T22" fmla="*/ 6 w 13"/>
                      <a:gd name="T23" fmla="*/ 2 h 14"/>
                      <a:gd name="T24" fmla="*/ 11 w 13"/>
                      <a:gd name="T25" fmla="*/ 4 h 14"/>
                      <a:gd name="T26" fmla="*/ 12 w 13"/>
                      <a:gd name="T27" fmla="*/ 3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13" h="14">
                        <a:moveTo>
                          <a:pt x="12" y="3"/>
                        </a:moveTo>
                        <a:cubicBezTo>
                          <a:pt x="11" y="1"/>
                          <a:pt x="10" y="0"/>
                          <a:pt x="8" y="1"/>
                        </a:cubicBezTo>
                        <a:cubicBezTo>
                          <a:pt x="6" y="1"/>
                          <a:pt x="4" y="1"/>
                          <a:pt x="4" y="3"/>
                        </a:cubicBezTo>
                        <a:cubicBezTo>
                          <a:pt x="4" y="4"/>
                          <a:pt x="5" y="5"/>
                          <a:pt x="5" y="6"/>
                        </a:cubicBezTo>
                        <a:cubicBezTo>
                          <a:pt x="5" y="7"/>
                          <a:pt x="5" y="8"/>
                          <a:pt x="6" y="9"/>
                        </a:cubicBezTo>
                        <a:cubicBezTo>
                          <a:pt x="6" y="10"/>
                          <a:pt x="7" y="10"/>
                          <a:pt x="6" y="11"/>
                        </a:cubicBezTo>
                        <a:cubicBezTo>
                          <a:pt x="5" y="12"/>
                          <a:pt x="3" y="12"/>
                          <a:pt x="2" y="12"/>
                        </a:cubicBezTo>
                        <a:cubicBezTo>
                          <a:pt x="1" y="12"/>
                          <a:pt x="0" y="13"/>
                          <a:pt x="1" y="13"/>
                        </a:cubicBezTo>
                        <a:cubicBezTo>
                          <a:pt x="3" y="14"/>
                          <a:pt x="9" y="13"/>
                          <a:pt x="8" y="9"/>
                        </a:cubicBezTo>
                        <a:cubicBezTo>
                          <a:pt x="8" y="9"/>
                          <a:pt x="7" y="9"/>
                          <a:pt x="7" y="8"/>
                        </a:cubicBezTo>
                        <a:cubicBezTo>
                          <a:pt x="6" y="8"/>
                          <a:pt x="7" y="6"/>
                          <a:pt x="6" y="5"/>
                        </a:cubicBezTo>
                        <a:cubicBezTo>
                          <a:pt x="6" y="4"/>
                          <a:pt x="5" y="3"/>
                          <a:pt x="6" y="2"/>
                        </a:cubicBezTo>
                        <a:cubicBezTo>
                          <a:pt x="8" y="2"/>
                          <a:pt x="10" y="2"/>
                          <a:pt x="11" y="4"/>
                        </a:cubicBezTo>
                        <a:cubicBezTo>
                          <a:pt x="11" y="4"/>
                          <a:pt x="13" y="4"/>
                          <a:pt x="1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02" name="Freeform 91"/>
                  <p:cNvSpPr/>
                  <p:nvPr/>
                </p:nvSpPr>
                <p:spPr bwMode="auto">
                  <a:xfrm>
                    <a:off x="1009650" y="2195513"/>
                    <a:ext cx="14288" cy="20638"/>
                  </a:xfrm>
                  <a:custGeom>
                    <a:avLst/>
                    <a:gdLst>
                      <a:gd name="T0" fmla="*/ 12 w 13"/>
                      <a:gd name="T1" fmla="*/ 1 h 19"/>
                      <a:gd name="T2" fmla="*/ 7 w 13"/>
                      <a:gd name="T3" fmla="*/ 1 h 19"/>
                      <a:gd name="T4" fmla="*/ 5 w 13"/>
                      <a:gd name="T5" fmla="*/ 5 h 19"/>
                      <a:gd name="T6" fmla="*/ 6 w 13"/>
                      <a:gd name="T7" fmla="*/ 7 h 19"/>
                      <a:gd name="T8" fmla="*/ 9 w 13"/>
                      <a:gd name="T9" fmla="*/ 11 h 19"/>
                      <a:gd name="T10" fmla="*/ 1 w 13"/>
                      <a:gd name="T11" fmla="*/ 16 h 19"/>
                      <a:gd name="T12" fmla="*/ 0 w 13"/>
                      <a:gd name="T13" fmla="*/ 17 h 19"/>
                      <a:gd name="T14" fmla="*/ 11 w 13"/>
                      <a:gd name="T15" fmla="*/ 12 h 19"/>
                      <a:gd name="T16" fmla="*/ 9 w 13"/>
                      <a:gd name="T17" fmla="*/ 8 h 19"/>
                      <a:gd name="T18" fmla="*/ 8 w 13"/>
                      <a:gd name="T19" fmla="*/ 6 h 19"/>
                      <a:gd name="T20" fmla="*/ 11 w 13"/>
                      <a:gd name="T21" fmla="*/ 2 h 19"/>
                      <a:gd name="T22" fmla="*/ 12 w 13"/>
                      <a:gd name="T23" fmla="*/ 1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3" h="19">
                        <a:moveTo>
                          <a:pt x="12" y="1"/>
                        </a:moveTo>
                        <a:cubicBezTo>
                          <a:pt x="10" y="0"/>
                          <a:pt x="8" y="0"/>
                          <a:pt x="7" y="1"/>
                        </a:cubicBezTo>
                        <a:cubicBezTo>
                          <a:pt x="6" y="2"/>
                          <a:pt x="4" y="4"/>
                          <a:pt x="5" y="5"/>
                        </a:cubicBezTo>
                        <a:cubicBezTo>
                          <a:pt x="5" y="6"/>
                          <a:pt x="6" y="6"/>
                          <a:pt x="6" y="7"/>
                        </a:cubicBezTo>
                        <a:cubicBezTo>
                          <a:pt x="8" y="8"/>
                          <a:pt x="8" y="9"/>
                          <a:pt x="9" y="11"/>
                        </a:cubicBezTo>
                        <a:cubicBezTo>
                          <a:pt x="11" y="15"/>
                          <a:pt x="4" y="17"/>
                          <a:pt x="1" y="16"/>
                        </a:cubicBezTo>
                        <a:cubicBezTo>
                          <a:pt x="0" y="15"/>
                          <a:pt x="0" y="17"/>
                          <a:pt x="0" y="17"/>
                        </a:cubicBezTo>
                        <a:cubicBezTo>
                          <a:pt x="5" y="19"/>
                          <a:pt x="9" y="16"/>
                          <a:pt x="11" y="12"/>
                        </a:cubicBezTo>
                        <a:cubicBezTo>
                          <a:pt x="11" y="11"/>
                          <a:pt x="9" y="9"/>
                          <a:pt x="9" y="8"/>
                        </a:cubicBezTo>
                        <a:cubicBezTo>
                          <a:pt x="9" y="7"/>
                          <a:pt x="8" y="6"/>
                          <a:pt x="8" y="6"/>
                        </a:cubicBezTo>
                        <a:cubicBezTo>
                          <a:pt x="5" y="3"/>
                          <a:pt x="8" y="1"/>
                          <a:pt x="11" y="2"/>
                        </a:cubicBezTo>
                        <a:cubicBezTo>
                          <a:pt x="12" y="2"/>
                          <a:pt x="13" y="1"/>
                          <a:pt x="1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08" name="Freeform 97"/>
                  <p:cNvSpPr/>
                  <p:nvPr/>
                </p:nvSpPr>
                <p:spPr bwMode="auto">
                  <a:xfrm>
                    <a:off x="1068388" y="2146301"/>
                    <a:ext cx="36513" cy="39688"/>
                  </a:xfrm>
                  <a:custGeom>
                    <a:avLst/>
                    <a:gdLst>
                      <a:gd name="T0" fmla="*/ 3 w 35"/>
                      <a:gd name="T1" fmla="*/ 17 h 37"/>
                      <a:gd name="T2" fmla="*/ 6 w 35"/>
                      <a:gd name="T3" fmla="*/ 13 h 37"/>
                      <a:gd name="T4" fmla="*/ 5 w 35"/>
                      <a:gd name="T5" fmla="*/ 26 h 37"/>
                      <a:gd name="T6" fmla="*/ 5 w 35"/>
                      <a:gd name="T7" fmla="*/ 30 h 37"/>
                      <a:gd name="T8" fmla="*/ 11 w 35"/>
                      <a:gd name="T9" fmla="*/ 12 h 37"/>
                      <a:gd name="T10" fmla="*/ 10 w 35"/>
                      <a:gd name="T11" fmla="*/ 32 h 37"/>
                      <a:gd name="T12" fmla="*/ 11 w 35"/>
                      <a:gd name="T13" fmla="*/ 35 h 37"/>
                      <a:gd name="T14" fmla="*/ 17 w 35"/>
                      <a:gd name="T15" fmla="*/ 13 h 37"/>
                      <a:gd name="T16" fmla="*/ 15 w 35"/>
                      <a:gd name="T17" fmla="*/ 33 h 37"/>
                      <a:gd name="T18" fmla="*/ 19 w 35"/>
                      <a:gd name="T19" fmla="*/ 14 h 37"/>
                      <a:gd name="T20" fmla="*/ 17 w 35"/>
                      <a:gd name="T21" fmla="*/ 28 h 37"/>
                      <a:gd name="T22" fmla="*/ 15 w 35"/>
                      <a:gd name="T23" fmla="*/ 36 h 37"/>
                      <a:gd name="T24" fmla="*/ 17 w 35"/>
                      <a:gd name="T25" fmla="*/ 33 h 37"/>
                      <a:gd name="T26" fmla="*/ 19 w 35"/>
                      <a:gd name="T27" fmla="*/ 10 h 37"/>
                      <a:gd name="T28" fmla="*/ 21 w 35"/>
                      <a:gd name="T29" fmla="*/ 7 h 37"/>
                      <a:gd name="T30" fmla="*/ 21 w 35"/>
                      <a:gd name="T31" fmla="*/ 15 h 37"/>
                      <a:gd name="T32" fmla="*/ 21 w 35"/>
                      <a:gd name="T33" fmla="*/ 20 h 37"/>
                      <a:gd name="T34" fmla="*/ 25 w 35"/>
                      <a:gd name="T35" fmla="*/ 7 h 37"/>
                      <a:gd name="T36" fmla="*/ 25 w 35"/>
                      <a:gd name="T37" fmla="*/ 19 h 37"/>
                      <a:gd name="T38" fmla="*/ 25 w 35"/>
                      <a:gd name="T39" fmla="*/ 21 h 37"/>
                      <a:gd name="T40" fmla="*/ 30 w 35"/>
                      <a:gd name="T41" fmla="*/ 6 h 37"/>
                      <a:gd name="T42" fmla="*/ 31 w 35"/>
                      <a:gd name="T43" fmla="*/ 14 h 37"/>
                      <a:gd name="T44" fmla="*/ 34 w 35"/>
                      <a:gd name="T45" fmla="*/ 5 h 37"/>
                      <a:gd name="T46" fmla="*/ 31 w 35"/>
                      <a:gd name="T47" fmla="*/ 18 h 37"/>
                      <a:gd name="T48" fmla="*/ 26 w 35"/>
                      <a:gd name="T49" fmla="*/ 16 h 37"/>
                      <a:gd name="T50" fmla="*/ 28 w 35"/>
                      <a:gd name="T51" fmla="*/ 5 h 37"/>
                      <a:gd name="T52" fmla="*/ 25 w 35"/>
                      <a:gd name="T53" fmla="*/ 12 h 37"/>
                      <a:gd name="T54" fmla="*/ 21 w 35"/>
                      <a:gd name="T55" fmla="*/ 20 h 37"/>
                      <a:gd name="T56" fmla="*/ 22 w 35"/>
                      <a:gd name="T57" fmla="*/ 6 h 37"/>
                      <a:gd name="T58" fmla="*/ 21 w 35"/>
                      <a:gd name="T59" fmla="*/ 5 h 37"/>
                      <a:gd name="T60" fmla="*/ 20 w 35"/>
                      <a:gd name="T61" fmla="*/ 13 h 37"/>
                      <a:gd name="T62" fmla="*/ 16 w 35"/>
                      <a:gd name="T63" fmla="*/ 34 h 37"/>
                      <a:gd name="T64" fmla="*/ 17 w 35"/>
                      <a:gd name="T65" fmla="*/ 36 h 37"/>
                      <a:gd name="T66" fmla="*/ 16 w 35"/>
                      <a:gd name="T67" fmla="*/ 31 h 37"/>
                      <a:gd name="T68" fmla="*/ 19 w 35"/>
                      <a:gd name="T69" fmla="*/ 8 h 37"/>
                      <a:gd name="T70" fmla="*/ 18 w 35"/>
                      <a:gd name="T71" fmla="*/ 10 h 37"/>
                      <a:gd name="T72" fmla="*/ 12 w 35"/>
                      <a:gd name="T73" fmla="*/ 33 h 37"/>
                      <a:gd name="T74" fmla="*/ 14 w 35"/>
                      <a:gd name="T75" fmla="*/ 8 h 37"/>
                      <a:gd name="T76" fmla="*/ 11 w 35"/>
                      <a:gd name="T77" fmla="*/ 20 h 37"/>
                      <a:gd name="T78" fmla="*/ 8 w 35"/>
                      <a:gd name="T79" fmla="*/ 24 h 37"/>
                      <a:gd name="T80" fmla="*/ 8 w 35"/>
                      <a:gd name="T81" fmla="*/ 13 h 37"/>
                      <a:gd name="T82" fmla="*/ 7 w 35"/>
                      <a:gd name="T83" fmla="*/ 11 h 37"/>
                      <a:gd name="T84" fmla="*/ 2 w 35"/>
                      <a:gd name="T85" fmla="*/ 26 h 37"/>
                      <a:gd name="T86" fmla="*/ 0 w 35"/>
                      <a:gd name="T87" fmla="*/ 25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</a:cxnLst>
                    <a:rect l="0" t="0" r="r" b="b"/>
                    <a:pathLst>
                      <a:path w="35" h="37">
                        <a:moveTo>
                          <a:pt x="1" y="25"/>
                        </a:moveTo>
                        <a:cubicBezTo>
                          <a:pt x="1" y="23"/>
                          <a:pt x="2" y="22"/>
                          <a:pt x="2" y="21"/>
                        </a:cubicBezTo>
                        <a:cubicBezTo>
                          <a:pt x="4" y="18"/>
                          <a:pt x="4" y="17"/>
                          <a:pt x="3" y="17"/>
                        </a:cubicBezTo>
                        <a:cubicBezTo>
                          <a:pt x="2" y="20"/>
                          <a:pt x="1" y="23"/>
                          <a:pt x="0" y="26"/>
                        </a:cubicBezTo>
                        <a:cubicBezTo>
                          <a:pt x="1" y="26"/>
                          <a:pt x="1" y="26"/>
                          <a:pt x="2" y="26"/>
                        </a:cubicBezTo>
                        <a:cubicBezTo>
                          <a:pt x="3" y="21"/>
                          <a:pt x="4" y="17"/>
                          <a:pt x="6" y="13"/>
                        </a:cubicBezTo>
                        <a:cubicBezTo>
                          <a:pt x="5" y="15"/>
                          <a:pt x="6" y="18"/>
                          <a:pt x="5" y="20"/>
                        </a:cubicBezTo>
                        <a:cubicBezTo>
                          <a:pt x="5" y="22"/>
                          <a:pt x="4" y="24"/>
                          <a:pt x="4" y="26"/>
                        </a:cubicBezTo>
                        <a:cubicBezTo>
                          <a:pt x="4" y="27"/>
                          <a:pt x="5" y="27"/>
                          <a:pt x="5" y="26"/>
                        </a:cubicBezTo>
                        <a:cubicBezTo>
                          <a:pt x="7" y="22"/>
                          <a:pt x="7" y="17"/>
                          <a:pt x="9" y="13"/>
                        </a:cubicBezTo>
                        <a:cubicBezTo>
                          <a:pt x="9" y="13"/>
                          <a:pt x="8" y="13"/>
                          <a:pt x="8" y="13"/>
                        </a:cubicBezTo>
                        <a:cubicBezTo>
                          <a:pt x="7" y="19"/>
                          <a:pt x="5" y="24"/>
                          <a:pt x="5" y="30"/>
                        </a:cubicBezTo>
                        <a:cubicBezTo>
                          <a:pt x="5" y="31"/>
                          <a:pt x="6" y="31"/>
                          <a:pt x="6" y="31"/>
                        </a:cubicBezTo>
                        <a:cubicBezTo>
                          <a:pt x="9" y="26"/>
                          <a:pt x="10" y="20"/>
                          <a:pt x="12" y="14"/>
                        </a:cubicBezTo>
                        <a:cubicBezTo>
                          <a:pt x="13" y="12"/>
                          <a:pt x="12" y="12"/>
                          <a:pt x="11" y="12"/>
                        </a:cubicBezTo>
                        <a:cubicBezTo>
                          <a:pt x="11" y="16"/>
                          <a:pt x="10" y="19"/>
                          <a:pt x="9" y="22"/>
                        </a:cubicBezTo>
                        <a:cubicBezTo>
                          <a:pt x="9" y="25"/>
                          <a:pt x="9" y="28"/>
                          <a:pt x="8" y="32"/>
                        </a:cubicBezTo>
                        <a:cubicBezTo>
                          <a:pt x="8" y="32"/>
                          <a:pt x="9" y="33"/>
                          <a:pt x="10" y="32"/>
                        </a:cubicBezTo>
                        <a:cubicBezTo>
                          <a:pt x="13" y="25"/>
                          <a:pt x="14" y="17"/>
                          <a:pt x="15" y="9"/>
                        </a:cubicBezTo>
                        <a:cubicBezTo>
                          <a:pt x="15" y="9"/>
                          <a:pt x="14" y="9"/>
                          <a:pt x="14" y="8"/>
                        </a:cubicBezTo>
                        <a:cubicBezTo>
                          <a:pt x="13" y="17"/>
                          <a:pt x="11" y="26"/>
                          <a:pt x="11" y="35"/>
                        </a:cubicBezTo>
                        <a:cubicBezTo>
                          <a:pt x="11" y="36"/>
                          <a:pt x="12" y="36"/>
                          <a:pt x="12" y="35"/>
                        </a:cubicBezTo>
                        <a:cubicBezTo>
                          <a:pt x="15" y="29"/>
                          <a:pt x="16" y="22"/>
                          <a:pt x="17" y="15"/>
                        </a:cubicBezTo>
                        <a:cubicBezTo>
                          <a:pt x="18" y="13"/>
                          <a:pt x="18" y="12"/>
                          <a:pt x="17" y="13"/>
                        </a:cubicBezTo>
                        <a:cubicBezTo>
                          <a:pt x="16" y="16"/>
                          <a:pt x="16" y="20"/>
                          <a:pt x="15" y="23"/>
                        </a:cubicBezTo>
                        <a:cubicBezTo>
                          <a:pt x="15" y="26"/>
                          <a:pt x="14" y="30"/>
                          <a:pt x="14" y="33"/>
                        </a:cubicBezTo>
                        <a:cubicBezTo>
                          <a:pt x="14" y="33"/>
                          <a:pt x="15" y="33"/>
                          <a:pt x="15" y="33"/>
                        </a:cubicBezTo>
                        <a:cubicBezTo>
                          <a:pt x="16" y="29"/>
                          <a:pt x="16" y="25"/>
                          <a:pt x="17" y="21"/>
                        </a:cubicBezTo>
                        <a:cubicBezTo>
                          <a:pt x="18" y="20"/>
                          <a:pt x="18" y="18"/>
                          <a:pt x="19" y="16"/>
                        </a:cubicBezTo>
                        <a:cubicBezTo>
                          <a:pt x="19" y="15"/>
                          <a:pt x="19" y="15"/>
                          <a:pt x="19" y="14"/>
                        </a:cubicBezTo>
                        <a:cubicBezTo>
                          <a:pt x="21" y="12"/>
                          <a:pt x="20" y="11"/>
                          <a:pt x="19" y="11"/>
                        </a:cubicBezTo>
                        <a:cubicBezTo>
                          <a:pt x="19" y="14"/>
                          <a:pt x="18" y="18"/>
                          <a:pt x="18" y="21"/>
                        </a:cubicBezTo>
                        <a:cubicBezTo>
                          <a:pt x="18" y="23"/>
                          <a:pt x="17" y="26"/>
                          <a:pt x="17" y="28"/>
                        </a:cubicBezTo>
                        <a:cubicBezTo>
                          <a:pt x="16" y="32"/>
                          <a:pt x="18" y="30"/>
                          <a:pt x="18" y="28"/>
                        </a:cubicBezTo>
                        <a:cubicBezTo>
                          <a:pt x="18" y="27"/>
                          <a:pt x="17" y="27"/>
                          <a:pt x="17" y="28"/>
                        </a:cubicBezTo>
                        <a:cubicBezTo>
                          <a:pt x="16" y="31"/>
                          <a:pt x="16" y="33"/>
                          <a:pt x="15" y="36"/>
                        </a:cubicBezTo>
                        <a:cubicBezTo>
                          <a:pt x="15" y="36"/>
                          <a:pt x="16" y="37"/>
                          <a:pt x="17" y="36"/>
                        </a:cubicBezTo>
                        <a:cubicBezTo>
                          <a:pt x="17" y="35"/>
                          <a:pt x="17" y="34"/>
                          <a:pt x="17" y="34"/>
                        </a:cubicBezTo>
                        <a:cubicBezTo>
                          <a:pt x="17" y="33"/>
                          <a:pt x="17" y="33"/>
                          <a:pt x="17" y="33"/>
                        </a:cubicBezTo>
                        <a:cubicBezTo>
                          <a:pt x="18" y="33"/>
                          <a:pt x="19" y="19"/>
                          <a:pt x="19" y="17"/>
                        </a:cubicBezTo>
                        <a:cubicBezTo>
                          <a:pt x="19" y="15"/>
                          <a:pt x="19" y="13"/>
                          <a:pt x="20" y="11"/>
                        </a:cubicBezTo>
                        <a:cubicBezTo>
                          <a:pt x="19" y="8"/>
                          <a:pt x="19" y="8"/>
                          <a:pt x="19" y="10"/>
                        </a:cubicBezTo>
                        <a:cubicBezTo>
                          <a:pt x="19" y="11"/>
                          <a:pt x="18" y="13"/>
                          <a:pt x="18" y="14"/>
                        </a:cubicBezTo>
                        <a:cubicBezTo>
                          <a:pt x="18" y="15"/>
                          <a:pt x="19" y="15"/>
                          <a:pt x="20" y="14"/>
                        </a:cubicBezTo>
                        <a:cubicBezTo>
                          <a:pt x="20" y="13"/>
                          <a:pt x="21" y="8"/>
                          <a:pt x="21" y="7"/>
                        </a:cubicBezTo>
                        <a:cubicBezTo>
                          <a:pt x="19" y="7"/>
                          <a:pt x="19" y="8"/>
                          <a:pt x="20" y="10"/>
                        </a:cubicBezTo>
                        <a:cubicBezTo>
                          <a:pt x="20" y="13"/>
                          <a:pt x="20" y="16"/>
                          <a:pt x="19" y="19"/>
                        </a:cubicBezTo>
                        <a:cubicBezTo>
                          <a:pt x="20" y="18"/>
                          <a:pt x="21" y="16"/>
                          <a:pt x="21" y="15"/>
                        </a:cubicBezTo>
                        <a:cubicBezTo>
                          <a:pt x="22" y="13"/>
                          <a:pt x="23" y="11"/>
                          <a:pt x="23" y="8"/>
                        </a:cubicBezTo>
                        <a:cubicBezTo>
                          <a:pt x="22" y="8"/>
                          <a:pt x="21" y="9"/>
                          <a:pt x="22" y="11"/>
                        </a:cubicBezTo>
                        <a:cubicBezTo>
                          <a:pt x="22" y="14"/>
                          <a:pt x="21" y="17"/>
                          <a:pt x="21" y="20"/>
                        </a:cubicBezTo>
                        <a:cubicBezTo>
                          <a:pt x="20" y="21"/>
                          <a:pt x="22" y="22"/>
                          <a:pt x="22" y="21"/>
                        </a:cubicBezTo>
                        <a:cubicBezTo>
                          <a:pt x="24" y="16"/>
                          <a:pt x="25" y="12"/>
                          <a:pt x="26" y="7"/>
                        </a:cubicBezTo>
                        <a:cubicBezTo>
                          <a:pt x="25" y="7"/>
                          <a:pt x="25" y="7"/>
                          <a:pt x="25" y="7"/>
                        </a:cubicBezTo>
                        <a:cubicBezTo>
                          <a:pt x="24" y="8"/>
                          <a:pt x="24" y="10"/>
                          <a:pt x="24" y="12"/>
                        </a:cubicBezTo>
                        <a:cubicBezTo>
                          <a:pt x="24" y="14"/>
                          <a:pt x="23" y="17"/>
                          <a:pt x="23" y="19"/>
                        </a:cubicBezTo>
                        <a:cubicBezTo>
                          <a:pt x="23" y="20"/>
                          <a:pt x="24" y="20"/>
                          <a:pt x="25" y="19"/>
                        </a:cubicBezTo>
                        <a:cubicBezTo>
                          <a:pt x="26" y="14"/>
                          <a:pt x="28" y="10"/>
                          <a:pt x="29" y="5"/>
                        </a:cubicBezTo>
                        <a:cubicBezTo>
                          <a:pt x="29" y="5"/>
                          <a:pt x="28" y="5"/>
                          <a:pt x="28" y="5"/>
                        </a:cubicBezTo>
                        <a:cubicBezTo>
                          <a:pt x="27" y="10"/>
                          <a:pt x="26" y="16"/>
                          <a:pt x="25" y="21"/>
                        </a:cubicBezTo>
                        <a:cubicBezTo>
                          <a:pt x="25" y="22"/>
                          <a:pt x="27" y="22"/>
                          <a:pt x="27" y="21"/>
                        </a:cubicBezTo>
                        <a:cubicBezTo>
                          <a:pt x="27" y="18"/>
                          <a:pt x="28" y="15"/>
                          <a:pt x="29" y="11"/>
                        </a:cubicBezTo>
                        <a:cubicBezTo>
                          <a:pt x="29" y="9"/>
                          <a:pt x="30" y="8"/>
                          <a:pt x="30" y="6"/>
                        </a:cubicBezTo>
                        <a:cubicBezTo>
                          <a:pt x="32" y="3"/>
                          <a:pt x="31" y="3"/>
                          <a:pt x="31" y="6"/>
                        </a:cubicBezTo>
                        <a:cubicBezTo>
                          <a:pt x="31" y="8"/>
                          <a:pt x="31" y="11"/>
                          <a:pt x="30" y="13"/>
                        </a:cubicBezTo>
                        <a:cubicBezTo>
                          <a:pt x="29" y="16"/>
                          <a:pt x="30" y="16"/>
                          <a:pt x="31" y="14"/>
                        </a:cubicBezTo>
                        <a:cubicBezTo>
                          <a:pt x="32" y="8"/>
                          <a:pt x="33" y="9"/>
                          <a:pt x="33" y="14"/>
                        </a:cubicBezTo>
                        <a:cubicBezTo>
                          <a:pt x="33" y="15"/>
                          <a:pt x="35" y="15"/>
                          <a:pt x="35" y="14"/>
                        </a:cubicBezTo>
                        <a:cubicBezTo>
                          <a:pt x="35" y="11"/>
                          <a:pt x="35" y="8"/>
                          <a:pt x="34" y="5"/>
                        </a:cubicBezTo>
                        <a:cubicBezTo>
                          <a:pt x="34" y="4"/>
                          <a:pt x="33" y="4"/>
                          <a:pt x="33" y="5"/>
                        </a:cubicBezTo>
                        <a:cubicBezTo>
                          <a:pt x="31" y="9"/>
                          <a:pt x="29" y="13"/>
                          <a:pt x="29" y="18"/>
                        </a:cubicBezTo>
                        <a:cubicBezTo>
                          <a:pt x="29" y="19"/>
                          <a:pt x="31" y="19"/>
                          <a:pt x="31" y="18"/>
                        </a:cubicBezTo>
                        <a:cubicBezTo>
                          <a:pt x="32" y="13"/>
                          <a:pt x="33" y="7"/>
                          <a:pt x="32" y="1"/>
                        </a:cubicBezTo>
                        <a:cubicBezTo>
                          <a:pt x="32" y="0"/>
                          <a:pt x="31" y="0"/>
                          <a:pt x="31" y="1"/>
                        </a:cubicBezTo>
                        <a:cubicBezTo>
                          <a:pt x="29" y="6"/>
                          <a:pt x="27" y="11"/>
                          <a:pt x="26" y="16"/>
                        </a:cubicBezTo>
                        <a:cubicBezTo>
                          <a:pt x="25" y="20"/>
                          <a:pt x="27" y="20"/>
                          <a:pt x="28" y="14"/>
                        </a:cubicBezTo>
                        <a:cubicBezTo>
                          <a:pt x="28" y="11"/>
                          <a:pt x="29" y="8"/>
                          <a:pt x="29" y="5"/>
                        </a:cubicBezTo>
                        <a:cubicBezTo>
                          <a:pt x="30" y="4"/>
                          <a:pt x="28" y="4"/>
                          <a:pt x="28" y="5"/>
                        </a:cubicBezTo>
                        <a:cubicBezTo>
                          <a:pt x="26" y="9"/>
                          <a:pt x="25" y="12"/>
                          <a:pt x="24" y="17"/>
                        </a:cubicBezTo>
                        <a:cubicBezTo>
                          <a:pt x="24" y="17"/>
                          <a:pt x="24" y="17"/>
                          <a:pt x="25" y="17"/>
                        </a:cubicBezTo>
                        <a:cubicBezTo>
                          <a:pt x="25" y="15"/>
                          <a:pt x="25" y="13"/>
                          <a:pt x="25" y="12"/>
                        </a:cubicBezTo>
                        <a:cubicBezTo>
                          <a:pt x="26" y="9"/>
                          <a:pt x="26" y="7"/>
                          <a:pt x="26" y="4"/>
                        </a:cubicBezTo>
                        <a:cubicBezTo>
                          <a:pt x="26" y="3"/>
                          <a:pt x="25" y="3"/>
                          <a:pt x="25" y="4"/>
                        </a:cubicBezTo>
                        <a:cubicBezTo>
                          <a:pt x="24" y="10"/>
                          <a:pt x="22" y="15"/>
                          <a:pt x="21" y="20"/>
                        </a:cubicBezTo>
                        <a:cubicBezTo>
                          <a:pt x="21" y="21"/>
                          <a:pt x="22" y="21"/>
                          <a:pt x="22" y="21"/>
                        </a:cubicBezTo>
                        <a:cubicBezTo>
                          <a:pt x="23" y="16"/>
                          <a:pt x="24" y="11"/>
                          <a:pt x="24" y="6"/>
                        </a:cubicBezTo>
                        <a:cubicBezTo>
                          <a:pt x="24" y="5"/>
                          <a:pt x="23" y="5"/>
                          <a:pt x="22" y="6"/>
                        </a:cubicBezTo>
                        <a:cubicBezTo>
                          <a:pt x="21" y="11"/>
                          <a:pt x="19" y="16"/>
                          <a:pt x="18" y="21"/>
                        </a:cubicBezTo>
                        <a:cubicBezTo>
                          <a:pt x="18" y="22"/>
                          <a:pt x="20" y="22"/>
                          <a:pt x="20" y="21"/>
                        </a:cubicBezTo>
                        <a:cubicBezTo>
                          <a:pt x="21" y="16"/>
                          <a:pt x="21" y="11"/>
                          <a:pt x="21" y="5"/>
                        </a:cubicBezTo>
                        <a:cubicBezTo>
                          <a:pt x="21" y="4"/>
                          <a:pt x="20" y="4"/>
                          <a:pt x="20" y="5"/>
                        </a:cubicBezTo>
                        <a:cubicBezTo>
                          <a:pt x="19" y="6"/>
                          <a:pt x="19" y="8"/>
                          <a:pt x="19" y="9"/>
                        </a:cubicBezTo>
                        <a:cubicBezTo>
                          <a:pt x="18" y="12"/>
                          <a:pt x="20" y="11"/>
                          <a:pt x="20" y="13"/>
                        </a:cubicBezTo>
                        <a:cubicBezTo>
                          <a:pt x="20" y="12"/>
                          <a:pt x="20" y="10"/>
                          <a:pt x="20" y="8"/>
                        </a:cubicBezTo>
                        <a:cubicBezTo>
                          <a:pt x="20" y="7"/>
                          <a:pt x="19" y="7"/>
                          <a:pt x="19" y="8"/>
                        </a:cubicBezTo>
                        <a:cubicBezTo>
                          <a:pt x="17" y="16"/>
                          <a:pt x="17" y="25"/>
                          <a:pt x="16" y="34"/>
                        </a:cubicBezTo>
                        <a:cubicBezTo>
                          <a:pt x="16" y="34"/>
                          <a:pt x="16" y="34"/>
                          <a:pt x="16" y="34"/>
                        </a:cubicBezTo>
                        <a:cubicBezTo>
                          <a:pt x="16" y="34"/>
                          <a:pt x="15" y="35"/>
                          <a:pt x="15" y="36"/>
                        </a:cubicBezTo>
                        <a:cubicBezTo>
                          <a:pt x="16" y="36"/>
                          <a:pt x="16" y="36"/>
                          <a:pt x="17" y="36"/>
                        </a:cubicBezTo>
                        <a:cubicBezTo>
                          <a:pt x="17" y="33"/>
                          <a:pt x="18" y="31"/>
                          <a:pt x="18" y="28"/>
                        </a:cubicBezTo>
                        <a:cubicBezTo>
                          <a:pt x="17" y="28"/>
                          <a:pt x="17" y="28"/>
                          <a:pt x="17" y="28"/>
                        </a:cubicBezTo>
                        <a:cubicBezTo>
                          <a:pt x="17" y="29"/>
                          <a:pt x="16" y="30"/>
                          <a:pt x="16" y="31"/>
                        </a:cubicBezTo>
                        <a:cubicBezTo>
                          <a:pt x="16" y="31"/>
                          <a:pt x="18" y="32"/>
                          <a:pt x="18" y="31"/>
                        </a:cubicBezTo>
                        <a:cubicBezTo>
                          <a:pt x="19" y="23"/>
                          <a:pt x="20" y="16"/>
                          <a:pt x="20" y="9"/>
                        </a:cubicBezTo>
                        <a:cubicBezTo>
                          <a:pt x="20" y="8"/>
                          <a:pt x="19" y="8"/>
                          <a:pt x="19" y="8"/>
                        </a:cubicBezTo>
                        <a:cubicBezTo>
                          <a:pt x="17" y="17"/>
                          <a:pt x="14" y="25"/>
                          <a:pt x="14" y="33"/>
                        </a:cubicBezTo>
                        <a:cubicBezTo>
                          <a:pt x="14" y="34"/>
                          <a:pt x="15" y="34"/>
                          <a:pt x="15" y="33"/>
                        </a:cubicBezTo>
                        <a:cubicBezTo>
                          <a:pt x="16" y="26"/>
                          <a:pt x="18" y="18"/>
                          <a:pt x="18" y="10"/>
                        </a:cubicBezTo>
                        <a:cubicBezTo>
                          <a:pt x="18" y="9"/>
                          <a:pt x="17" y="9"/>
                          <a:pt x="17" y="10"/>
                        </a:cubicBezTo>
                        <a:cubicBezTo>
                          <a:pt x="15" y="17"/>
                          <a:pt x="14" y="24"/>
                          <a:pt x="12" y="31"/>
                        </a:cubicBezTo>
                        <a:cubicBezTo>
                          <a:pt x="11" y="33"/>
                          <a:pt x="11" y="33"/>
                          <a:pt x="12" y="33"/>
                        </a:cubicBezTo>
                        <a:cubicBezTo>
                          <a:pt x="12" y="30"/>
                          <a:pt x="13" y="27"/>
                          <a:pt x="13" y="25"/>
                        </a:cubicBezTo>
                        <a:cubicBezTo>
                          <a:pt x="14" y="19"/>
                          <a:pt x="14" y="14"/>
                          <a:pt x="15" y="9"/>
                        </a:cubicBezTo>
                        <a:cubicBezTo>
                          <a:pt x="15" y="8"/>
                          <a:pt x="14" y="8"/>
                          <a:pt x="14" y="8"/>
                        </a:cubicBezTo>
                        <a:cubicBezTo>
                          <a:pt x="13" y="15"/>
                          <a:pt x="12" y="21"/>
                          <a:pt x="10" y="28"/>
                        </a:cubicBezTo>
                        <a:cubicBezTo>
                          <a:pt x="10" y="31"/>
                          <a:pt x="10" y="30"/>
                          <a:pt x="10" y="25"/>
                        </a:cubicBezTo>
                        <a:cubicBezTo>
                          <a:pt x="11" y="23"/>
                          <a:pt x="11" y="21"/>
                          <a:pt x="11" y="20"/>
                        </a:cubicBezTo>
                        <a:cubicBezTo>
                          <a:pt x="12" y="17"/>
                          <a:pt x="12" y="13"/>
                          <a:pt x="13" y="10"/>
                        </a:cubicBezTo>
                        <a:cubicBezTo>
                          <a:pt x="13" y="9"/>
                          <a:pt x="11" y="9"/>
                          <a:pt x="11" y="10"/>
                        </a:cubicBezTo>
                        <a:cubicBezTo>
                          <a:pt x="10" y="15"/>
                          <a:pt x="9" y="20"/>
                          <a:pt x="8" y="24"/>
                        </a:cubicBezTo>
                        <a:cubicBezTo>
                          <a:pt x="5" y="33"/>
                          <a:pt x="7" y="24"/>
                          <a:pt x="7" y="22"/>
                        </a:cubicBezTo>
                        <a:cubicBezTo>
                          <a:pt x="8" y="19"/>
                          <a:pt x="8" y="16"/>
                          <a:pt x="9" y="13"/>
                        </a:cubicBezTo>
                        <a:cubicBezTo>
                          <a:pt x="9" y="12"/>
                          <a:pt x="8" y="12"/>
                          <a:pt x="8" y="13"/>
                        </a:cubicBezTo>
                        <a:cubicBezTo>
                          <a:pt x="6" y="17"/>
                          <a:pt x="5" y="22"/>
                          <a:pt x="4" y="26"/>
                        </a:cubicBezTo>
                        <a:cubicBezTo>
                          <a:pt x="4" y="26"/>
                          <a:pt x="5" y="26"/>
                          <a:pt x="5" y="26"/>
                        </a:cubicBezTo>
                        <a:cubicBezTo>
                          <a:pt x="6" y="21"/>
                          <a:pt x="8" y="16"/>
                          <a:pt x="7" y="11"/>
                        </a:cubicBezTo>
                        <a:cubicBezTo>
                          <a:pt x="7" y="10"/>
                          <a:pt x="6" y="10"/>
                          <a:pt x="6" y="11"/>
                        </a:cubicBezTo>
                        <a:cubicBezTo>
                          <a:pt x="3" y="15"/>
                          <a:pt x="1" y="20"/>
                          <a:pt x="0" y="26"/>
                        </a:cubicBezTo>
                        <a:cubicBezTo>
                          <a:pt x="0" y="26"/>
                          <a:pt x="2" y="27"/>
                          <a:pt x="2" y="26"/>
                        </a:cubicBezTo>
                        <a:cubicBezTo>
                          <a:pt x="3" y="22"/>
                          <a:pt x="3" y="19"/>
                          <a:pt x="5" y="15"/>
                        </a:cubicBezTo>
                        <a:cubicBezTo>
                          <a:pt x="5" y="14"/>
                          <a:pt x="4" y="14"/>
                          <a:pt x="3" y="14"/>
                        </a:cubicBezTo>
                        <a:cubicBezTo>
                          <a:pt x="1" y="18"/>
                          <a:pt x="0" y="21"/>
                          <a:pt x="0" y="25"/>
                        </a:cubicBezTo>
                        <a:cubicBezTo>
                          <a:pt x="0" y="26"/>
                          <a:pt x="1" y="26"/>
                          <a:pt x="1" y="2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09" name="Freeform 98"/>
                  <p:cNvSpPr/>
                  <p:nvPr/>
                </p:nvSpPr>
                <p:spPr bwMode="auto">
                  <a:xfrm>
                    <a:off x="1085850" y="2182813"/>
                    <a:ext cx="6350" cy="3175"/>
                  </a:xfrm>
                  <a:custGeom>
                    <a:avLst/>
                    <a:gdLst>
                      <a:gd name="T0" fmla="*/ 1 w 6"/>
                      <a:gd name="T1" fmla="*/ 1 h 4"/>
                      <a:gd name="T2" fmla="*/ 1 w 6"/>
                      <a:gd name="T3" fmla="*/ 4 h 4"/>
                      <a:gd name="T4" fmla="*/ 2 w 6"/>
                      <a:gd name="T5" fmla="*/ 4 h 4"/>
                      <a:gd name="T6" fmla="*/ 4 w 6"/>
                      <a:gd name="T7" fmla="*/ 2 h 4"/>
                      <a:gd name="T8" fmla="*/ 5 w 6"/>
                      <a:gd name="T9" fmla="*/ 1 h 4"/>
                      <a:gd name="T10" fmla="*/ 5 w 6"/>
                      <a:gd name="T11" fmla="*/ 0 h 4"/>
                      <a:gd name="T12" fmla="*/ 2 w 6"/>
                      <a:gd name="T13" fmla="*/ 1 h 4"/>
                      <a:gd name="T14" fmla="*/ 1 w 6"/>
                      <a:gd name="T15" fmla="*/ 3 h 4"/>
                      <a:gd name="T16" fmla="*/ 2 w 6"/>
                      <a:gd name="T17" fmla="*/ 3 h 4"/>
                      <a:gd name="T18" fmla="*/ 2 w 6"/>
                      <a:gd name="T19" fmla="*/ 1 h 4"/>
                      <a:gd name="T20" fmla="*/ 1 w 6"/>
                      <a:gd name="T21" fmla="*/ 1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6" h="4">
                        <a:moveTo>
                          <a:pt x="1" y="1"/>
                        </a:moveTo>
                        <a:cubicBezTo>
                          <a:pt x="0" y="2"/>
                          <a:pt x="0" y="3"/>
                          <a:pt x="1" y="4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3" y="3"/>
                          <a:pt x="3" y="2"/>
                          <a:pt x="4" y="2"/>
                        </a:cubicBezTo>
                        <a:cubicBezTo>
                          <a:pt x="4" y="2"/>
                          <a:pt x="5" y="2"/>
                          <a:pt x="5" y="1"/>
                        </a:cubicBezTo>
                        <a:cubicBezTo>
                          <a:pt x="6" y="1"/>
                          <a:pt x="5" y="0"/>
                          <a:pt x="5" y="0"/>
                        </a:cubicBezTo>
                        <a:cubicBezTo>
                          <a:pt x="4" y="1"/>
                          <a:pt x="3" y="0"/>
                          <a:pt x="2" y="1"/>
                        </a:cubicBezTo>
                        <a:cubicBezTo>
                          <a:pt x="1" y="1"/>
                          <a:pt x="1" y="2"/>
                          <a:pt x="1" y="3"/>
                        </a:cubicBezTo>
                        <a:cubicBezTo>
                          <a:pt x="1" y="3"/>
                          <a:pt x="2" y="3"/>
                          <a:pt x="2" y="3"/>
                        </a:cubicBezTo>
                        <a:cubicBezTo>
                          <a:pt x="2" y="3"/>
                          <a:pt x="2" y="2"/>
                          <a:pt x="2" y="1"/>
                        </a:cubicBezTo>
                        <a:cubicBezTo>
                          <a:pt x="2" y="0"/>
                          <a:pt x="1" y="0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11" name="Freeform 100"/>
                  <p:cNvSpPr/>
                  <p:nvPr/>
                </p:nvSpPr>
                <p:spPr bwMode="auto">
                  <a:xfrm>
                    <a:off x="1066800" y="2141538"/>
                    <a:ext cx="46038" cy="42863"/>
                  </a:xfrm>
                  <a:custGeom>
                    <a:avLst/>
                    <a:gdLst>
                      <a:gd name="T0" fmla="*/ 20 w 44"/>
                      <a:gd name="T1" fmla="*/ 29 h 40"/>
                      <a:gd name="T2" fmla="*/ 26 w 44"/>
                      <a:gd name="T3" fmla="*/ 25 h 40"/>
                      <a:gd name="T4" fmla="*/ 22 w 44"/>
                      <a:gd name="T5" fmla="*/ 28 h 40"/>
                      <a:gd name="T6" fmla="*/ 26 w 44"/>
                      <a:gd name="T7" fmla="*/ 16 h 40"/>
                      <a:gd name="T8" fmla="*/ 19 w 44"/>
                      <a:gd name="T9" fmla="*/ 17 h 40"/>
                      <a:gd name="T10" fmla="*/ 17 w 44"/>
                      <a:gd name="T11" fmla="*/ 27 h 40"/>
                      <a:gd name="T12" fmla="*/ 14 w 44"/>
                      <a:gd name="T13" fmla="*/ 35 h 40"/>
                      <a:gd name="T14" fmla="*/ 13 w 44"/>
                      <a:gd name="T15" fmla="*/ 21 h 40"/>
                      <a:gd name="T16" fmla="*/ 8 w 44"/>
                      <a:gd name="T17" fmla="*/ 23 h 40"/>
                      <a:gd name="T18" fmla="*/ 6 w 44"/>
                      <a:gd name="T19" fmla="*/ 22 h 40"/>
                      <a:gd name="T20" fmla="*/ 4 w 44"/>
                      <a:gd name="T21" fmla="*/ 25 h 40"/>
                      <a:gd name="T22" fmla="*/ 1 w 44"/>
                      <a:gd name="T23" fmla="*/ 23 h 40"/>
                      <a:gd name="T24" fmla="*/ 14 w 44"/>
                      <a:gd name="T25" fmla="*/ 13 h 40"/>
                      <a:gd name="T26" fmla="*/ 17 w 44"/>
                      <a:gd name="T27" fmla="*/ 11 h 40"/>
                      <a:gd name="T28" fmla="*/ 10 w 44"/>
                      <a:gd name="T29" fmla="*/ 17 h 40"/>
                      <a:gd name="T30" fmla="*/ 34 w 44"/>
                      <a:gd name="T31" fmla="*/ 18 h 40"/>
                      <a:gd name="T32" fmla="*/ 15 w 44"/>
                      <a:gd name="T33" fmla="*/ 34 h 40"/>
                      <a:gd name="T34" fmla="*/ 9 w 44"/>
                      <a:gd name="T35" fmla="*/ 35 h 40"/>
                      <a:gd name="T36" fmla="*/ 9 w 44"/>
                      <a:gd name="T37" fmla="*/ 28 h 40"/>
                      <a:gd name="T38" fmla="*/ 8 w 44"/>
                      <a:gd name="T39" fmla="*/ 24 h 40"/>
                      <a:gd name="T40" fmla="*/ 10 w 44"/>
                      <a:gd name="T41" fmla="*/ 17 h 40"/>
                      <a:gd name="T42" fmla="*/ 13 w 44"/>
                      <a:gd name="T43" fmla="*/ 24 h 40"/>
                      <a:gd name="T44" fmla="*/ 17 w 44"/>
                      <a:gd name="T45" fmla="*/ 25 h 40"/>
                      <a:gd name="T46" fmla="*/ 20 w 44"/>
                      <a:gd name="T47" fmla="*/ 18 h 40"/>
                      <a:gd name="T48" fmla="*/ 24 w 44"/>
                      <a:gd name="T49" fmla="*/ 23 h 40"/>
                      <a:gd name="T50" fmla="*/ 27 w 44"/>
                      <a:gd name="T51" fmla="*/ 20 h 40"/>
                      <a:gd name="T52" fmla="*/ 33 w 44"/>
                      <a:gd name="T53" fmla="*/ 17 h 40"/>
                      <a:gd name="T54" fmla="*/ 32 w 44"/>
                      <a:gd name="T55" fmla="*/ 13 h 40"/>
                      <a:gd name="T56" fmla="*/ 30 w 44"/>
                      <a:gd name="T57" fmla="*/ 11 h 40"/>
                      <a:gd name="T58" fmla="*/ 29 w 44"/>
                      <a:gd name="T59" fmla="*/ 18 h 40"/>
                      <a:gd name="T60" fmla="*/ 24 w 44"/>
                      <a:gd name="T61" fmla="*/ 23 h 40"/>
                      <a:gd name="T62" fmla="*/ 24 w 44"/>
                      <a:gd name="T63" fmla="*/ 12 h 40"/>
                      <a:gd name="T64" fmla="*/ 23 w 44"/>
                      <a:gd name="T65" fmla="*/ 14 h 40"/>
                      <a:gd name="T66" fmla="*/ 21 w 44"/>
                      <a:gd name="T67" fmla="*/ 25 h 40"/>
                      <a:gd name="T68" fmla="*/ 17 w 44"/>
                      <a:gd name="T69" fmla="*/ 25 h 40"/>
                      <a:gd name="T70" fmla="*/ 17 w 44"/>
                      <a:gd name="T71" fmla="*/ 14 h 40"/>
                      <a:gd name="T72" fmla="*/ 13 w 44"/>
                      <a:gd name="T73" fmla="*/ 15 h 40"/>
                      <a:gd name="T74" fmla="*/ 8 w 44"/>
                      <a:gd name="T75" fmla="*/ 22 h 40"/>
                      <a:gd name="T76" fmla="*/ 7 w 44"/>
                      <a:gd name="T77" fmla="*/ 27 h 40"/>
                      <a:gd name="T78" fmla="*/ 6 w 44"/>
                      <a:gd name="T79" fmla="*/ 30 h 40"/>
                      <a:gd name="T80" fmla="*/ 10 w 44"/>
                      <a:gd name="T81" fmla="*/ 34 h 40"/>
                      <a:gd name="T82" fmla="*/ 13 w 44"/>
                      <a:gd name="T83" fmla="*/ 39 h 40"/>
                      <a:gd name="T84" fmla="*/ 15 w 44"/>
                      <a:gd name="T85" fmla="*/ 38 h 40"/>
                      <a:gd name="T86" fmla="*/ 17 w 44"/>
                      <a:gd name="T87" fmla="*/ 35 h 40"/>
                      <a:gd name="T88" fmla="*/ 9 w 44"/>
                      <a:gd name="T89" fmla="*/ 16 h 40"/>
                      <a:gd name="T90" fmla="*/ 16 w 44"/>
                      <a:gd name="T91" fmla="*/ 10 h 40"/>
                      <a:gd name="T92" fmla="*/ 17 w 44"/>
                      <a:gd name="T93" fmla="*/ 12 h 40"/>
                      <a:gd name="T94" fmla="*/ 2 w 44"/>
                      <a:gd name="T95" fmla="*/ 24 h 40"/>
                      <a:gd name="T96" fmla="*/ 5 w 44"/>
                      <a:gd name="T97" fmla="*/ 23 h 40"/>
                      <a:gd name="T98" fmla="*/ 5 w 44"/>
                      <a:gd name="T99" fmla="*/ 27 h 40"/>
                      <a:gd name="T100" fmla="*/ 8 w 44"/>
                      <a:gd name="T101" fmla="*/ 34 h 40"/>
                      <a:gd name="T102" fmla="*/ 9 w 44"/>
                      <a:gd name="T103" fmla="*/ 27 h 40"/>
                      <a:gd name="T104" fmla="*/ 14 w 44"/>
                      <a:gd name="T105" fmla="*/ 24 h 40"/>
                      <a:gd name="T106" fmla="*/ 16 w 44"/>
                      <a:gd name="T107" fmla="*/ 23 h 40"/>
                      <a:gd name="T108" fmla="*/ 17 w 44"/>
                      <a:gd name="T109" fmla="*/ 32 h 40"/>
                      <a:gd name="T110" fmla="*/ 21 w 44"/>
                      <a:gd name="T111" fmla="*/ 24 h 40"/>
                      <a:gd name="T112" fmla="*/ 25 w 44"/>
                      <a:gd name="T113" fmla="*/ 15 h 40"/>
                      <a:gd name="T114" fmla="*/ 26 w 44"/>
                      <a:gd name="T115" fmla="*/ 21 h 40"/>
                      <a:gd name="T116" fmla="*/ 26 w 44"/>
                      <a:gd name="T117" fmla="*/ 25 h 40"/>
                      <a:gd name="T118" fmla="*/ 22 w 44"/>
                      <a:gd name="T119" fmla="*/ 29 h 40"/>
                      <a:gd name="T120" fmla="*/ 19 w 44"/>
                      <a:gd name="T121" fmla="*/ 29 h 40"/>
                      <a:gd name="T122" fmla="*/ 20 w 44"/>
                      <a:gd name="T123" fmla="*/ 22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</a:cxnLst>
                    <a:rect l="0" t="0" r="r" b="b"/>
                    <a:pathLst>
                      <a:path w="44" h="40">
                        <a:moveTo>
                          <a:pt x="20" y="22"/>
                        </a:moveTo>
                        <a:cubicBezTo>
                          <a:pt x="20" y="24"/>
                          <a:pt x="20" y="27"/>
                          <a:pt x="19" y="29"/>
                        </a:cubicBezTo>
                        <a:cubicBezTo>
                          <a:pt x="19" y="30"/>
                          <a:pt x="20" y="30"/>
                          <a:pt x="20" y="29"/>
                        </a:cubicBezTo>
                        <a:cubicBezTo>
                          <a:pt x="23" y="23"/>
                          <a:pt x="21" y="28"/>
                          <a:pt x="20" y="30"/>
                        </a:cubicBezTo>
                        <a:cubicBezTo>
                          <a:pt x="20" y="31"/>
                          <a:pt x="21" y="31"/>
                          <a:pt x="21" y="30"/>
                        </a:cubicBezTo>
                        <a:cubicBezTo>
                          <a:pt x="23" y="28"/>
                          <a:pt x="24" y="27"/>
                          <a:pt x="26" y="25"/>
                        </a:cubicBezTo>
                        <a:cubicBezTo>
                          <a:pt x="27" y="24"/>
                          <a:pt x="26" y="23"/>
                          <a:pt x="25" y="24"/>
                        </a:cubicBezTo>
                        <a:cubicBezTo>
                          <a:pt x="24" y="25"/>
                          <a:pt x="23" y="26"/>
                          <a:pt x="21" y="27"/>
                        </a:cubicBezTo>
                        <a:cubicBezTo>
                          <a:pt x="22" y="28"/>
                          <a:pt x="22" y="28"/>
                          <a:pt x="22" y="28"/>
                        </a:cubicBezTo>
                        <a:cubicBezTo>
                          <a:pt x="25" y="25"/>
                          <a:pt x="28" y="22"/>
                          <a:pt x="30" y="18"/>
                        </a:cubicBezTo>
                        <a:cubicBezTo>
                          <a:pt x="30" y="18"/>
                          <a:pt x="29" y="18"/>
                          <a:pt x="29" y="18"/>
                        </a:cubicBezTo>
                        <a:cubicBezTo>
                          <a:pt x="26" y="18"/>
                          <a:pt x="24" y="20"/>
                          <a:pt x="26" y="16"/>
                        </a:cubicBezTo>
                        <a:cubicBezTo>
                          <a:pt x="26" y="15"/>
                          <a:pt x="25" y="15"/>
                          <a:pt x="25" y="15"/>
                        </a:cubicBezTo>
                        <a:cubicBezTo>
                          <a:pt x="24" y="16"/>
                          <a:pt x="24" y="18"/>
                          <a:pt x="23" y="19"/>
                        </a:cubicBezTo>
                        <a:cubicBezTo>
                          <a:pt x="21" y="23"/>
                          <a:pt x="20" y="20"/>
                          <a:pt x="19" y="17"/>
                        </a:cubicBezTo>
                        <a:cubicBezTo>
                          <a:pt x="19" y="17"/>
                          <a:pt x="18" y="17"/>
                          <a:pt x="18" y="17"/>
                        </a:cubicBezTo>
                        <a:cubicBezTo>
                          <a:pt x="17" y="21"/>
                          <a:pt x="17" y="25"/>
                          <a:pt x="16" y="29"/>
                        </a:cubicBezTo>
                        <a:cubicBezTo>
                          <a:pt x="17" y="30"/>
                          <a:pt x="17" y="29"/>
                          <a:pt x="17" y="27"/>
                        </a:cubicBezTo>
                        <a:cubicBezTo>
                          <a:pt x="17" y="25"/>
                          <a:pt x="17" y="23"/>
                          <a:pt x="17" y="21"/>
                        </a:cubicBezTo>
                        <a:cubicBezTo>
                          <a:pt x="17" y="20"/>
                          <a:pt x="15" y="20"/>
                          <a:pt x="15" y="21"/>
                        </a:cubicBezTo>
                        <a:cubicBezTo>
                          <a:pt x="14" y="25"/>
                          <a:pt x="14" y="30"/>
                          <a:pt x="14" y="35"/>
                        </a:cubicBezTo>
                        <a:cubicBezTo>
                          <a:pt x="14" y="36"/>
                          <a:pt x="15" y="36"/>
                          <a:pt x="15" y="35"/>
                        </a:cubicBezTo>
                        <a:cubicBezTo>
                          <a:pt x="16" y="30"/>
                          <a:pt x="15" y="26"/>
                          <a:pt x="14" y="21"/>
                        </a:cubicBezTo>
                        <a:cubicBezTo>
                          <a:pt x="14" y="20"/>
                          <a:pt x="13" y="20"/>
                          <a:pt x="13" y="21"/>
                        </a:cubicBezTo>
                        <a:cubicBezTo>
                          <a:pt x="12" y="24"/>
                          <a:pt x="11" y="29"/>
                          <a:pt x="12" y="32"/>
                        </a:cubicBezTo>
                        <a:cubicBezTo>
                          <a:pt x="11" y="29"/>
                          <a:pt x="11" y="25"/>
                          <a:pt x="10" y="22"/>
                        </a:cubicBezTo>
                        <a:cubicBezTo>
                          <a:pt x="10" y="22"/>
                          <a:pt x="8" y="22"/>
                          <a:pt x="8" y="23"/>
                        </a:cubicBezTo>
                        <a:cubicBezTo>
                          <a:pt x="8" y="25"/>
                          <a:pt x="8" y="27"/>
                          <a:pt x="8" y="29"/>
                        </a:cubicBezTo>
                        <a:cubicBezTo>
                          <a:pt x="8" y="32"/>
                          <a:pt x="9" y="33"/>
                          <a:pt x="8" y="30"/>
                        </a:cubicBezTo>
                        <a:cubicBezTo>
                          <a:pt x="8" y="27"/>
                          <a:pt x="6" y="25"/>
                          <a:pt x="6" y="22"/>
                        </a:cubicBezTo>
                        <a:cubicBezTo>
                          <a:pt x="6" y="21"/>
                          <a:pt x="5" y="21"/>
                          <a:pt x="4" y="21"/>
                        </a:cubicBezTo>
                        <a:cubicBezTo>
                          <a:pt x="4" y="23"/>
                          <a:pt x="4" y="24"/>
                          <a:pt x="4" y="25"/>
                        </a:cubicBezTo>
                        <a:cubicBezTo>
                          <a:pt x="5" y="25"/>
                          <a:pt x="5" y="25"/>
                          <a:pt x="4" y="25"/>
                        </a:cubicBezTo>
                        <a:cubicBezTo>
                          <a:pt x="5" y="30"/>
                          <a:pt x="4" y="22"/>
                          <a:pt x="4" y="21"/>
                        </a:cubicBezTo>
                        <a:cubicBezTo>
                          <a:pt x="4" y="21"/>
                          <a:pt x="3" y="21"/>
                          <a:pt x="3" y="21"/>
                        </a:cubicBezTo>
                        <a:cubicBezTo>
                          <a:pt x="2" y="21"/>
                          <a:pt x="1" y="22"/>
                          <a:pt x="1" y="23"/>
                        </a:cubicBezTo>
                        <a:cubicBezTo>
                          <a:pt x="0" y="23"/>
                          <a:pt x="1" y="24"/>
                          <a:pt x="2" y="24"/>
                        </a:cubicBezTo>
                        <a:cubicBezTo>
                          <a:pt x="5" y="20"/>
                          <a:pt x="9" y="18"/>
                          <a:pt x="13" y="15"/>
                        </a:cubicBezTo>
                        <a:cubicBezTo>
                          <a:pt x="15" y="15"/>
                          <a:pt x="15" y="14"/>
                          <a:pt x="14" y="13"/>
                        </a:cubicBezTo>
                        <a:cubicBezTo>
                          <a:pt x="12" y="15"/>
                          <a:pt x="10" y="16"/>
                          <a:pt x="8" y="18"/>
                        </a:cubicBezTo>
                        <a:cubicBezTo>
                          <a:pt x="8" y="18"/>
                          <a:pt x="9" y="19"/>
                          <a:pt x="9" y="19"/>
                        </a:cubicBezTo>
                        <a:cubicBezTo>
                          <a:pt x="11" y="16"/>
                          <a:pt x="14" y="13"/>
                          <a:pt x="17" y="11"/>
                        </a:cubicBezTo>
                        <a:cubicBezTo>
                          <a:pt x="16" y="10"/>
                          <a:pt x="16" y="10"/>
                          <a:pt x="16" y="10"/>
                        </a:cubicBezTo>
                        <a:cubicBezTo>
                          <a:pt x="14" y="12"/>
                          <a:pt x="12" y="14"/>
                          <a:pt x="9" y="16"/>
                        </a:cubicBezTo>
                        <a:cubicBezTo>
                          <a:pt x="10" y="16"/>
                          <a:pt x="10" y="17"/>
                          <a:pt x="10" y="17"/>
                        </a:cubicBezTo>
                        <a:cubicBezTo>
                          <a:pt x="14" y="15"/>
                          <a:pt x="18" y="12"/>
                          <a:pt x="22" y="10"/>
                        </a:cubicBezTo>
                        <a:cubicBezTo>
                          <a:pt x="24" y="9"/>
                          <a:pt x="27" y="8"/>
                          <a:pt x="30" y="8"/>
                        </a:cubicBezTo>
                        <a:cubicBezTo>
                          <a:pt x="37" y="7"/>
                          <a:pt x="37" y="14"/>
                          <a:pt x="34" y="18"/>
                        </a:cubicBezTo>
                        <a:cubicBezTo>
                          <a:pt x="32" y="22"/>
                          <a:pt x="25" y="24"/>
                          <a:pt x="21" y="27"/>
                        </a:cubicBezTo>
                        <a:cubicBezTo>
                          <a:pt x="20" y="27"/>
                          <a:pt x="16" y="33"/>
                          <a:pt x="16" y="33"/>
                        </a:cubicBezTo>
                        <a:cubicBezTo>
                          <a:pt x="16" y="33"/>
                          <a:pt x="16" y="33"/>
                          <a:pt x="15" y="34"/>
                        </a:cubicBezTo>
                        <a:cubicBezTo>
                          <a:pt x="15" y="34"/>
                          <a:pt x="15" y="38"/>
                          <a:pt x="14" y="36"/>
                        </a:cubicBezTo>
                        <a:cubicBezTo>
                          <a:pt x="14" y="36"/>
                          <a:pt x="13" y="37"/>
                          <a:pt x="13" y="37"/>
                        </a:cubicBezTo>
                        <a:cubicBezTo>
                          <a:pt x="13" y="39"/>
                          <a:pt x="9" y="34"/>
                          <a:pt x="9" y="35"/>
                        </a:cubicBezTo>
                        <a:cubicBezTo>
                          <a:pt x="5" y="32"/>
                          <a:pt x="10" y="36"/>
                          <a:pt x="11" y="37"/>
                        </a:cubicBezTo>
                        <a:cubicBezTo>
                          <a:pt x="12" y="37"/>
                          <a:pt x="12" y="36"/>
                          <a:pt x="12" y="36"/>
                        </a:cubicBezTo>
                        <a:cubicBezTo>
                          <a:pt x="10" y="33"/>
                          <a:pt x="7" y="32"/>
                          <a:pt x="9" y="28"/>
                        </a:cubicBezTo>
                        <a:cubicBezTo>
                          <a:pt x="11" y="26"/>
                          <a:pt x="11" y="22"/>
                          <a:pt x="11" y="19"/>
                        </a:cubicBezTo>
                        <a:cubicBezTo>
                          <a:pt x="11" y="19"/>
                          <a:pt x="9" y="18"/>
                          <a:pt x="9" y="19"/>
                        </a:cubicBezTo>
                        <a:cubicBezTo>
                          <a:pt x="9" y="21"/>
                          <a:pt x="8" y="22"/>
                          <a:pt x="8" y="24"/>
                        </a:cubicBezTo>
                        <a:cubicBezTo>
                          <a:pt x="8" y="21"/>
                          <a:pt x="11" y="18"/>
                          <a:pt x="12" y="16"/>
                        </a:cubicBezTo>
                        <a:cubicBezTo>
                          <a:pt x="12" y="16"/>
                          <a:pt x="11" y="15"/>
                          <a:pt x="11" y="15"/>
                        </a:cubicBezTo>
                        <a:cubicBezTo>
                          <a:pt x="10" y="16"/>
                          <a:pt x="10" y="17"/>
                          <a:pt x="10" y="17"/>
                        </a:cubicBezTo>
                        <a:cubicBezTo>
                          <a:pt x="8" y="20"/>
                          <a:pt x="8" y="20"/>
                          <a:pt x="10" y="19"/>
                        </a:cubicBezTo>
                        <a:cubicBezTo>
                          <a:pt x="11" y="19"/>
                          <a:pt x="12" y="20"/>
                          <a:pt x="13" y="20"/>
                        </a:cubicBezTo>
                        <a:cubicBezTo>
                          <a:pt x="13" y="21"/>
                          <a:pt x="13" y="23"/>
                          <a:pt x="13" y="24"/>
                        </a:cubicBezTo>
                        <a:cubicBezTo>
                          <a:pt x="13" y="25"/>
                          <a:pt x="14" y="25"/>
                          <a:pt x="14" y="25"/>
                        </a:cubicBezTo>
                        <a:cubicBezTo>
                          <a:pt x="15" y="23"/>
                          <a:pt x="15" y="22"/>
                          <a:pt x="16" y="20"/>
                        </a:cubicBezTo>
                        <a:cubicBezTo>
                          <a:pt x="18" y="15"/>
                          <a:pt x="17" y="23"/>
                          <a:pt x="17" y="25"/>
                        </a:cubicBezTo>
                        <a:cubicBezTo>
                          <a:pt x="17" y="25"/>
                          <a:pt x="17" y="25"/>
                          <a:pt x="18" y="25"/>
                        </a:cubicBezTo>
                        <a:cubicBezTo>
                          <a:pt x="18" y="22"/>
                          <a:pt x="19" y="19"/>
                          <a:pt x="20" y="16"/>
                        </a:cubicBezTo>
                        <a:cubicBezTo>
                          <a:pt x="19" y="15"/>
                          <a:pt x="19" y="16"/>
                          <a:pt x="20" y="18"/>
                        </a:cubicBezTo>
                        <a:cubicBezTo>
                          <a:pt x="19" y="20"/>
                          <a:pt x="20" y="21"/>
                          <a:pt x="22" y="20"/>
                        </a:cubicBezTo>
                        <a:cubicBezTo>
                          <a:pt x="23" y="11"/>
                          <a:pt x="20" y="30"/>
                          <a:pt x="23" y="18"/>
                        </a:cubicBezTo>
                        <a:cubicBezTo>
                          <a:pt x="25" y="9"/>
                          <a:pt x="24" y="20"/>
                          <a:pt x="24" y="23"/>
                        </a:cubicBezTo>
                        <a:cubicBezTo>
                          <a:pt x="24" y="23"/>
                          <a:pt x="25" y="23"/>
                          <a:pt x="25" y="23"/>
                        </a:cubicBezTo>
                        <a:cubicBezTo>
                          <a:pt x="26" y="20"/>
                          <a:pt x="26" y="17"/>
                          <a:pt x="26" y="14"/>
                        </a:cubicBezTo>
                        <a:cubicBezTo>
                          <a:pt x="27" y="8"/>
                          <a:pt x="27" y="19"/>
                          <a:pt x="27" y="20"/>
                        </a:cubicBezTo>
                        <a:cubicBezTo>
                          <a:pt x="27" y="21"/>
                          <a:pt x="29" y="21"/>
                          <a:pt x="29" y="20"/>
                        </a:cubicBezTo>
                        <a:cubicBezTo>
                          <a:pt x="29" y="18"/>
                          <a:pt x="31" y="8"/>
                          <a:pt x="31" y="17"/>
                        </a:cubicBezTo>
                        <a:cubicBezTo>
                          <a:pt x="31" y="18"/>
                          <a:pt x="33" y="18"/>
                          <a:pt x="33" y="17"/>
                        </a:cubicBezTo>
                        <a:cubicBezTo>
                          <a:pt x="33" y="15"/>
                          <a:pt x="33" y="14"/>
                          <a:pt x="35" y="13"/>
                        </a:cubicBezTo>
                        <a:cubicBezTo>
                          <a:pt x="36" y="12"/>
                          <a:pt x="35" y="11"/>
                          <a:pt x="34" y="11"/>
                        </a:cubicBezTo>
                        <a:cubicBezTo>
                          <a:pt x="33" y="12"/>
                          <a:pt x="33" y="12"/>
                          <a:pt x="32" y="13"/>
                        </a:cubicBezTo>
                        <a:cubicBezTo>
                          <a:pt x="30" y="16"/>
                          <a:pt x="33" y="14"/>
                          <a:pt x="33" y="15"/>
                        </a:cubicBezTo>
                        <a:cubicBezTo>
                          <a:pt x="33" y="14"/>
                          <a:pt x="32" y="12"/>
                          <a:pt x="31" y="11"/>
                        </a:cubicBezTo>
                        <a:cubicBezTo>
                          <a:pt x="31" y="11"/>
                          <a:pt x="30" y="11"/>
                          <a:pt x="30" y="11"/>
                        </a:cubicBezTo>
                        <a:cubicBezTo>
                          <a:pt x="30" y="12"/>
                          <a:pt x="29" y="13"/>
                          <a:pt x="29" y="13"/>
                        </a:cubicBezTo>
                        <a:cubicBezTo>
                          <a:pt x="29" y="14"/>
                          <a:pt x="29" y="15"/>
                          <a:pt x="28" y="15"/>
                        </a:cubicBezTo>
                        <a:cubicBezTo>
                          <a:pt x="27" y="17"/>
                          <a:pt x="27" y="18"/>
                          <a:pt x="29" y="18"/>
                        </a:cubicBezTo>
                        <a:cubicBezTo>
                          <a:pt x="29" y="14"/>
                          <a:pt x="29" y="11"/>
                          <a:pt x="28" y="8"/>
                        </a:cubicBezTo>
                        <a:cubicBezTo>
                          <a:pt x="28" y="7"/>
                          <a:pt x="27" y="7"/>
                          <a:pt x="27" y="8"/>
                        </a:cubicBezTo>
                        <a:cubicBezTo>
                          <a:pt x="24" y="12"/>
                          <a:pt x="24" y="18"/>
                          <a:pt x="24" y="23"/>
                        </a:cubicBezTo>
                        <a:cubicBezTo>
                          <a:pt x="24" y="24"/>
                          <a:pt x="25" y="24"/>
                          <a:pt x="25" y="23"/>
                        </a:cubicBezTo>
                        <a:cubicBezTo>
                          <a:pt x="26" y="19"/>
                          <a:pt x="26" y="16"/>
                          <a:pt x="26" y="12"/>
                        </a:cubicBezTo>
                        <a:cubicBezTo>
                          <a:pt x="25" y="11"/>
                          <a:pt x="25" y="11"/>
                          <a:pt x="24" y="12"/>
                        </a:cubicBezTo>
                        <a:cubicBezTo>
                          <a:pt x="22" y="15"/>
                          <a:pt x="21" y="19"/>
                          <a:pt x="21" y="24"/>
                        </a:cubicBezTo>
                        <a:cubicBezTo>
                          <a:pt x="21" y="24"/>
                          <a:pt x="22" y="25"/>
                          <a:pt x="23" y="24"/>
                        </a:cubicBezTo>
                        <a:cubicBezTo>
                          <a:pt x="23" y="20"/>
                          <a:pt x="23" y="18"/>
                          <a:pt x="23" y="14"/>
                        </a:cubicBezTo>
                        <a:cubicBezTo>
                          <a:pt x="23" y="14"/>
                          <a:pt x="21" y="14"/>
                          <a:pt x="21" y="14"/>
                        </a:cubicBezTo>
                        <a:cubicBezTo>
                          <a:pt x="20" y="18"/>
                          <a:pt x="20" y="21"/>
                          <a:pt x="19" y="25"/>
                        </a:cubicBezTo>
                        <a:cubicBezTo>
                          <a:pt x="19" y="26"/>
                          <a:pt x="21" y="26"/>
                          <a:pt x="21" y="25"/>
                        </a:cubicBezTo>
                        <a:cubicBezTo>
                          <a:pt x="22" y="21"/>
                          <a:pt x="22" y="17"/>
                          <a:pt x="21" y="13"/>
                        </a:cubicBezTo>
                        <a:cubicBezTo>
                          <a:pt x="21" y="12"/>
                          <a:pt x="20" y="12"/>
                          <a:pt x="20" y="13"/>
                        </a:cubicBezTo>
                        <a:cubicBezTo>
                          <a:pt x="19" y="17"/>
                          <a:pt x="17" y="21"/>
                          <a:pt x="17" y="25"/>
                        </a:cubicBezTo>
                        <a:cubicBezTo>
                          <a:pt x="16" y="26"/>
                          <a:pt x="18" y="26"/>
                          <a:pt x="18" y="25"/>
                        </a:cubicBezTo>
                        <a:cubicBezTo>
                          <a:pt x="19" y="21"/>
                          <a:pt x="19" y="18"/>
                          <a:pt x="19" y="14"/>
                        </a:cubicBezTo>
                        <a:cubicBezTo>
                          <a:pt x="18" y="13"/>
                          <a:pt x="17" y="13"/>
                          <a:pt x="17" y="14"/>
                        </a:cubicBezTo>
                        <a:cubicBezTo>
                          <a:pt x="16" y="16"/>
                          <a:pt x="15" y="18"/>
                          <a:pt x="14" y="20"/>
                        </a:cubicBezTo>
                        <a:cubicBezTo>
                          <a:pt x="14" y="23"/>
                          <a:pt x="14" y="23"/>
                          <a:pt x="14" y="20"/>
                        </a:cubicBezTo>
                        <a:cubicBezTo>
                          <a:pt x="14" y="18"/>
                          <a:pt x="14" y="17"/>
                          <a:pt x="13" y="15"/>
                        </a:cubicBezTo>
                        <a:cubicBezTo>
                          <a:pt x="13" y="15"/>
                          <a:pt x="13" y="14"/>
                          <a:pt x="12" y="15"/>
                        </a:cubicBezTo>
                        <a:cubicBezTo>
                          <a:pt x="10" y="17"/>
                          <a:pt x="8" y="19"/>
                          <a:pt x="7" y="22"/>
                        </a:cubicBezTo>
                        <a:cubicBezTo>
                          <a:pt x="7" y="23"/>
                          <a:pt x="8" y="23"/>
                          <a:pt x="8" y="22"/>
                        </a:cubicBezTo>
                        <a:cubicBezTo>
                          <a:pt x="10" y="20"/>
                          <a:pt x="11" y="18"/>
                          <a:pt x="12" y="16"/>
                        </a:cubicBezTo>
                        <a:cubicBezTo>
                          <a:pt x="12" y="15"/>
                          <a:pt x="11" y="14"/>
                          <a:pt x="11" y="15"/>
                        </a:cubicBezTo>
                        <a:cubicBezTo>
                          <a:pt x="9" y="19"/>
                          <a:pt x="7" y="22"/>
                          <a:pt x="7" y="27"/>
                        </a:cubicBezTo>
                        <a:cubicBezTo>
                          <a:pt x="7" y="27"/>
                          <a:pt x="8" y="28"/>
                          <a:pt x="9" y="27"/>
                        </a:cubicBezTo>
                        <a:cubicBezTo>
                          <a:pt x="9" y="25"/>
                          <a:pt x="9" y="23"/>
                          <a:pt x="9" y="21"/>
                        </a:cubicBezTo>
                        <a:cubicBezTo>
                          <a:pt x="9" y="24"/>
                          <a:pt x="9" y="28"/>
                          <a:pt x="6" y="30"/>
                        </a:cubicBezTo>
                        <a:cubicBezTo>
                          <a:pt x="6" y="30"/>
                          <a:pt x="6" y="31"/>
                          <a:pt x="6" y="31"/>
                        </a:cubicBezTo>
                        <a:cubicBezTo>
                          <a:pt x="7" y="32"/>
                          <a:pt x="8" y="33"/>
                          <a:pt x="9" y="34"/>
                        </a:cubicBezTo>
                        <a:cubicBezTo>
                          <a:pt x="9" y="34"/>
                          <a:pt x="10" y="34"/>
                          <a:pt x="10" y="34"/>
                        </a:cubicBezTo>
                        <a:cubicBezTo>
                          <a:pt x="9" y="34"/>
                          <a:pt x="8" y="33"/>
                          <a:pt x="7" y="32"/>
                        </a:cubicBezTo>
                        <a:cubicBezTo>
                          <a:pt x="6" y="31"/>
                          <a:pt x="5" y="33"/>
                          <a:pt x="6" y="33"/>
                        </a:cubicBezTo>
                        <a:cubicBezTo>
                          <a:pt x="8" y="36"/>
                          <a:pt x="10" y="38"/>
                          <a:pt x="13" y="39"/>
                        </a:cubicBezTo>
                        <a:cubicBezTo>
                          <a:pt x="13" y="40"/>
                          <a:pt x="14" y="39"/>
                          <a:pt x="14" y="39"/>
                        </a:cubicBezTo>
                        <a:cubicBezTo>
                          <a:pt x="14" y="39"/>
                          <a:pt x="14" y="39"/>
                          <a:pt x="14" y="39"/>
                        </a:cubicBezTo>
                        <a:cubicBezTo>
                          <a:pt x="15" y="39"/>
                          <a:pt x="15" y="38"/>
                          <a:pt x="15" y="38"/>
                        </a:cubicBezTo>
                        <a:cubicBezTo>
                          <a:pt x="14" y="37"/>
                          <a:pt x="13" y="38"/>
                          <a:pt x="15" y="39"/>
                        </a:cubicBezTo>
                        <a:cubicBezTo>
                          <a:pt x="15" y="40"/>
                          <a:pt x="16" y="39"/>
                          <a:pt x="16" y="39"/>
                        </a:cubicBezTo>
                        <a:cubicBezTo>
                          <a:pt x="16" y="37"/>
                          <a:pt x="16" y="36"/>
                          <a:pt x="17" y="35"/>
                        </a:cubicBezTo>
                        <a:cubicBezTo>
                          <a:pt x="18" y="35"/>
                          <a:pt x="18" y="35"/>
                          <a:pt x="18" y="34"/>
                        </a:cubicBezTo>
                        <a:cubicBezTo>
                          <a:pt x="19" y="24"/>
                          <a:pt x="44" y="23"/>
                          <a:pt x="37" y="10"/>
                        </a:cubicBezTo>
                        <a:cubicBezTo>
                          <a:pt x="32" y="0"/>
                          <a:pt x="15" y="12"/>
                          <a:pt x="9" y="16"/>
                        </a:cubicBezTo>
                        <a:cubicBezTo>
                          <a:pt x="9" y="17"/>
                          <a:pt x="9" y="18"/>
                          <a:pt x="10" y="17"/>
                        </a:cubicBezTo>
                        <a:cubicBezTo>
                          <a:pt x="13" y="15"/>
                          <a:pt x="15" y="13"/>
                          <a:pt x="17" y="11"/>
                        </a:cubicBezTo>
                        <a:cubicBezTo>
                          <a:pt x="17" y="10"/>
                          <a:pt x="16" y="9"/>
                          <a:pt x="16" y="10"/>
                        </a:cubicBezTo>
                        <a:cubicBezTo>
                          <a:pt x="13" y="12"/>
                          <a:pt x="10" y="15"/>
                          <a:pt x="8" y="18"/>
                        </a:cubicBezTo>
                        <a:cubicBezTo>
                          <a:pt x="7" y="19"/>
                          <a:pt x="8" y="20"/>
                          <a:pt x="9" y="19"/>
                        </a:cubicBezTo>
                        <a:cubicBezTo>
                          <a:pt x="12" y="17"/>
                          <a:pt x="14" y="15"/>
                          <a:pt x="17" y="12"/>
                        </a:cubicBezTo>
                        <a:cubicBezTo>
                          <a:pt x="18" y="12"/>
                          <a:pt x="17" y="11"/>
                          <a:pt x="16" y="11"/>
                        </a:cubicBezTo>
                        <a:cubicBezTo>
                          <a:pt x="11" y="15"/>
                          <a:pt x="5" y="18"/>
                          <a:pt x="1" y="23"/>
                        </a:cubicBezTo>
                        <a:cubicBezTo>
                          <a:pt x="1" y="23"/>
                          <a:pt x="1" y="23"/>
                          <a:pt x="2" y="24"/>
                        </a:cubicBezTo>
                        <a:cubicBezTo>
                          <a:pt x="3" y="22"/>
                          <a:pt x="4" y="27"/>
                          <a:pt x="5" y="29"/>
                        </a:cubicBezTo>
                        <a:cubicBezTo>
                          <a:pt x="5" y="30"/>
                          <a:pt x="6" y="29"/>
                          <a:pt x="6" y="29"/>
                        </a:cubicBezTo>
                        <a:cubicBezTo>
                          <a:pt x="5" y="27"/>
                          <a:pt x="5" y="25"/>
                          <a:pt x="5" y="23"/>
                        </a:cubicBezTo>
                        <a:cubicBezTo>
                          <a:pt x="4" y="22"/>
                          <a:pt x="3" y="22"/>
                          <a:pt x="3" y="23"/>
                        </a:cubicBezTo>
                        <a:cubicBezTo>
                          <a:pt x="3" y="24"/>
                          <a:pt x="3" y="25"/>
                          <a:pt x="3" y="27"/>
                        </a:cubicBezTo>
                        <a:cubicBezTo>
                          <a:pt x="3" y="27"/>
                          <a:pt x="4" y="28"/>
                          <a:pt x="5" y="27"/>
                        </a:cubicBezTo>
                        <a:cubicBezTo>
                          <a:pt x="5" y="26"/>
                          <a:pt x="5" y="25"/>
                          <a:pt x="6" y="24"/>
                        </a:cubicBezTo>
                        <a:cubicBezTo>
                          <a:pt x="5" y="24"/>
                          <a:pt x="4" y="22"/>
                          <a:pt x="5" y="26"/>
                        </a:cubicBezTo>
                        <a:cubicBezTo>
                          <a:pt x="5" y="28"/>
                          <a:pt x="7" y="31"/>
                          <a:pt x="8" y="34"/>
                        </a:cubicBezTo>
                        <a:cubicBezTo>
                          <a:pt x="8" y="35"/>
                          <a:pt x="10" y="34"/>
                          <a:pt x="10" y="34"/>
                        </a:cubicBezTo>
                        <a:cubicBezTo>
                          <a:pt x="10" y="31"/>
                          <a:pt x="10" y="28"/>
                          <a:pt x="10" y="25"/>
                        </a:cubicBezTo>
                        <a:cubicBezTo>
                          <a:pt x="8" y="25"/>
                          <a:pt x="8" y="26"/>
                          <a:pt x="9" y="27"/>
                        </a:cubicBezTo>
                        <a:cubicBezTo>
                          <a:pt x="10" y="30"/>
                          <a:pt x="10" y="32"/>
                          <a:pt x="11" y="34"/>
                        </a:cubicBezTo>
                        <a:cubicBezTo>
                          <a:pt x="11" y="35"/>
                          <a:pt x="12" y="35"/>
                          <a:pt x="12" y="34"/>
                        </a:cubicBezTo>
                        <a:cubicBezTo>
                          <a:pt x="13" y="31"/>
                          <a:pt x="14" y="27"/>
                          <a:pt x="14" y="24"/>
                        </a:cubicBezTo>
                        <a:cubicBezTo>
                          <a:pt x="14" y="26"/>
                          <a:pt x="14" y="32"/>
                          <a:pt x="14" y="35"/>
                        </a:cubicBezTo>
                        <a:cubicBezTo>
                          <a:pt x="15" y="35"/>
                          <a:pt x="15" y="35"/>
                          <a:pt x="15" y="35"/>
                        </a:cubicBezTo>
                        <a:cubicBezTo>
                          <a:pt x="15" y="31"/>
                          <a:pt x="16" y="27"/>
                          <a:pt x="16" y="23"/>
                        </a:cubicBezTo>
                        <a:cubicBezTo>
                          <a:pt x="15" y="22"/>
                          <a:pt x="15" y="23"/>
                          <a:pt x="15" y="25"/>
                        </a:cubicBezTo>
                        <a:cubicBezTo>
                          <a:pt x="15" y="27"/>
                          <a:pt x="15" y="29"/>
                          <a:pt x="15" y="32"/>
                        </a:cubicBezTo>
                        <a:cubicBezTo>
                          <a:pt x="15" y="32"/>
                          <a:pt x="16" y="33"/>
                          <a:pt x="17" y="32"/>
                        </a:cubicBezTo>
                        <a:cubicBezTo>
                          <a:pt x="18" y="28"/>
                          <a:pt x="18" y="24"/>
                          <a:pt x="19" y="20"/>
                        </a:cubicBezTo>
                        <a:cubicBezTo>
                          <a:pt x="19" y="19"/>
                          <a:pt x="17" y="19"/>
                          <a:pt x="19" y="21"/>
                        </a:cubicBezTo>
                        <a:cubicBezTo>
                          <a:pt x="20" y="23"/>
                          <a:pt x="19" y="23"/>
                          <a:pt x="21" y="24"/>
                        </a:cubicBezTo>
                        <a:cubicBezTo>
                          <a:pt x="21" y="25"/>
                          <a:pt x="22" y="24"/>
                          <a:pt x="22" y="24"/>
                        </a:cubicBezTo>
                        <a:cubicBezTo>
                          <a:pt x="23" y="21"/>
                          <a:pt x="25" y="19"/>
                          <a:pt x="26" y="16"/>
                        </a:cubicBezTo>
                        <a:cubicBezTo>
                          <a:pt x="26" y="15"/>
                          <a:pt x="25" y="14"/>
                          <a:pt x="25" y="15"/>
                        </a:cubicBezTo>
                        <a:cubicBezTo>
                          <a:pt x="24" y="16"/>
                          <a:pt x="24" y="18"/>
                          <a:pt x="23" y="19"/>
                        </a:cubicBezTo>
                        <a:cubicBezTo>
                          <a:pt x="23" y="20"/>
                          <a:pt x="23" y="20"/>
                          <a:pt x="24" y="20"/>
                        </a:cubicBezTo>
                        <a:cubicBezTo>
                          <a:pt x="26" y="20"/>
                          <a:pt x="29" y="18"/>
                          <a:pt x="26" y="21"/>
                        </a:cubicBezTo>
                        <a:cubicBezTo>
                          <a:pt x="25" y="24"/>
                          <a:pt x="23" y="25"/>
                          <a:pt x="21" y="27"/>
                        </a:cubicBezTo>
                        <a:cubicBezTo>
                          <a:pt x="21" y="28"/>
                          <a:pt x="22" y="29"/>
                          <a:pt x="22" y="28"/>
                        </a:cubicBezTo>
                        <a:cubicBezTo>
                          <a:pt x="24" y="27"/>
                          <a:pt x="25" y="26"/>
                          <a:pt x="26" y="25"/>
                        </a:cubicBezTo>
                        <a:cubicBezTo>
                          <a:pt x="26" y="25"/>
                          <a:pt x="25" y="24"/>
                          <a:pt x="25" y="24"/>
                        </a:cubicBezTo>
                        <a:cubicBezTo>
                          <a:pt x="24" y="25"/>
                          <a:pt x="22" y="26"/>
                          <a:pt x="21" y="28"/>
                        </a:cubicBezTo>
                        <a:cubicBezTo>
                          <a:pt x="22" y="28"/>
                          <a:pt x="22" y="28"/>
                          <a:pt x="22" y="29"/>
                        </a:cubicBezTo>
                        <a:cubicBezTo>
                          <a:pt x="22" y="27"/>
                          <a:pt x="23" y="26"/>
                          <a:pt x="23" y="25"/>
                        </a:cubicBezTo>
                        <a:cubicBezTo>
                          <a:pt x="23" y="24"/>
                          <a:pt x="22" y="24"/>
                          <a:pt x="22" y="24"/>
                        </a:cubicBezTo>
                        <a:cubicBezTo>
                          <a:pt x="21" y="26"/>
                          <a:pt x="20" y="27"/>
                          <a:pt x="19" y="29"/>
                        </a:cubicBezTo>
                        <a:cubicBezTo>
                          <a:pt x="20" y="29"/>
                          <a:pt x="20" y="29"/>
                          <a:pt x="20" y="29"/>
                        </a:cubicBezTo>
                        <a:cubicBezTo>
                          <a:pt x="21" y="27"/>
                          <a:pt x="22" y="25"/>
                          <a:pt x="21" y="22"/>
                        </a:cubicBezTo>
                        <a:cubicBezTo>
                          <a:pt x="21" y="21"/>
                          <a:pt x="20" y="21"/>
                          <a:pt x="20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62" name="Freeform 151"/>
                  <p:cNvSpPr/>
                  <p:nvPr/>
                </p:nvSpPr>
                <p:spPr bwMode="auto">
                  <a:xfrm>
                    <a:off x="889000" y="2473326"/>
                    <a:ext cx="82550" cy="85725"/>
                  </a:xfrm>
                  <a:custGeom>
                    <a:avLst/>
                    <a:gdLst>
                      <a:gd name="T0" fmla="*/ 52 w 79"/>
                      <a:gd name="T1" fmla="*/ 6 h 81"/>
                      <a:gd name="T2" fmla="*/ 6 w 79"/>
                      <a:gd name="T3" fmla="*/ 36 h 81"/>
                      <a:gd name="T4" fmla="*/ 34 w 79"/>
                      <a:gd name="T5" fmla="*/ 78 h 81"/>
                      <a:gd name="T6" fmla="*/ 77 w 79"/>
                      <a:gd name="T7" fmla="*/ 45 h 81"/>
                      <a:gd name="T8" fmla="*/ 44 w 79"/>
                      <a:gd name="T9" fmla="*/ 4 h 81"/>
                      <a:gd name="T10" fmla="*/ 44 w 79"/>
                      <a:gd name="T11" fmla="*/ 6 h 81"/>
                      <a:gd name="T12" fmla="*/ 76 w 79"/>
                      <a:gd name="T13" fmla="*/ 42 h 81"/>
                      <a:gd name="T14" fmla="*/ 36 w 79"/>
                      <a:gd name="T15" fmla="*/ 77 h 81"/>
                      <a:gd name="T16" fmla="*/ 7 w 79"/>
                      <a:gd name="T17" fmla="*/ 36 h 81"/>
                      <a:gd name="T18" fmla="*/ 52 w 79"/>
                      <a:gd name="T19" fmla="*/ 7 h 81"/>
                      <a:gd name="T20" fmla="*/ 52 w 79"/>
                      <a:gd name="T21" fmla="*/ 6 h 8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79" h="81">
                        <a:moveTo>
                          <a:pt x="52" y="6"/>
                        </a:moveTo>
                        <a:cubicBezTo>
                          <a:pt x="30" y="0"/>
                          <a:pt x="12" y="16"/>
                          <a:pt x="6" y="36"/>
                        </a:cubicBezTo>
                        <a:cubicBezTo>
                          <a:pt x="0" y="54"/>
                          <a:pt x="14" y="76"/>
                          <a:pt x="34" y="78"/>
                        </a:cubicBezTo>
                        <a:cubicBezTo>
                          <a:pt x="55" y="81"/>
                          <a:pt x="75" y="66"/>
                          <a:pt x="77" y="45"/>
                        </a:cubicBezTo>
                        <a:cubicBezTo>
                          <a:pt x="79" y="26"/>
                          <a:pt x="64" y="6"/>
                          <a:pt x="44" y="4"/>
                        </a:cubicBezTo>
                        <a:cubicBezTo>
                          <a:pt x="43" y="4"/>
                          <a:pt x="43" y="5"/>
                          <a:pt x="44" y="6"/>
                        </a:cubicBezTo>
                        <a:cubicBezTo>
                          <a:pt x="62" y="7"/>
                          <a:pt x="76" y="26"/>
                          <a:pt x="76" y="42"/>
                        </a:cubicBezTo>
                        <a:cubicBezTo>
                          <a:pt x="75" y="63"/>
                          <a:pt x="57" y="78"/>
                          <a:pt x="36" y="77"/>
                        </a:cubicBezTo>
                        <a:cubicBezTo>
                          <a:pt x="16" y="76"/>
                          <a:pt x="3" y="54"/>
                          <a:pt x="7" y="36"/>
                        </a:cubicBezTo>
                        <a:cubicBezTo>
                          <a:pt x="11" y="17"/>
                          <a:pt x="32" y="2"/>
                          <a:pt x="52" y="7"/>
                        </a:cubicBezTo>
                        <a:cubicBezTo>
                          <a:pt x="53" y="8"/>
                          <a:pt x="53" y="6"/>
                          <a:pt x="5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63" name="Freeform 152"/>
                  <p:cNvSpPr/>
                  <p:nvPr/>
                </p:nvSpPr>
                <p:spPr bwMode="auto">
                  <a:xfrm>
                    <a:off x="901700" y="2476501"/>
                    <a:ext cx="31750" cy="23813"/>
                  </a:xfrm>
                  <a:custGeom>
                    <a:avLst/>
                    <a:gdLst>
                      <a:gd name="T0" fmla="*/ 1 w 31"/>
                      <a:gd name="T1" fmla="*/ 18 h 23"/>
                      <a:gd name="T2" fmla="*/ 31 w 31"/>
                      <a:gd name="T3" fmla="*/ 1 h 23"/>
                      <a:gd name="T4" fmla="*/ 29 w 31"/>
                      <a:gd name="T5" fmla="*/ 1 h 23"/>
                      <a:gd name="T6" fmla="*/ 1 w 31"/>
                      <a:gd name="T7" fmla="*/ 17 h 23"/>
                      <a:gd name="T8" fmla="*/ 1 w 31"/>
                      <a:gd name="T9" fmla="*/ 18 h 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1" h="23">
                        <a:moveTo>
                          <a:pt x="1" y="18"/>
                        </a:moveTo>
                        <a:cubicBezTo>
                          <a:pt x="13" y="23"/>
                          <a:pt x="26" y="11"/>
                          <a:pt x="31" y="1"/>
                        </a:cubicBezTo>
                        <a:cubicBezTo>
                          <a:pt x="31" y="1"/>
                          <a:pt x="29" y="0"/>
                          <a:pt x="29" y="1"/>
                        </a:cubicBezTo>
                        <a:cubicBezTo>
                          <a:pt x="25" y="10"/>
                          <a:pt x="12" y="22"/>
                          <a:pt x="1" y="17"/>
                        </a:cubicBezTo>
                        <a:cubicBezTo>
                          <a:pt x="1" y="16"/>
                          <a:pt x="0" y="18"/>
                          <a:pt x="1" y="1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64" name="Freeform 153"/>
                  <p:cNvSpPr/>
                  <p:nvPr/>
                </p:nvSpPr>
                <p:spPr bwMode="auto">
                  <a:xfrm>
                    <a:off x="904875" y="2481263"/>
                    <a:ext cx="63500" cy="73025"/>
                  </a:xfrm>
                  <a:custGeom>
                    <a:avLst/>
                    <a:gdLst>
                      <a:gd name="T0" fmla="*/ 33 w 61"/>
                      <a:gd name="T1" fmla="*/ 1 h 68"/>
                      <a:gd name="T2" fmla="*/ 33 w 61"/>
                      <a:gd name="T3" fmla="*/ 16 h 68"/>
                      <a:gd name="T4" fmla="*/ 29 w 61"/>
                      <a:gd name="T5" fmla="*/ 34 h 68"/>
                      <a:gd name="T6" fmla="*/ 35 w 61"/>
                      <a:gd name="T7" fmla="*/ 47 h 68"/>
                      <a:gd name="T8" fmla="*/ 48 w 61"/>
                      <a:gd name="T9" fmla="*/ 44 h 68"/>
                      <a:gd name="T10" fmla="*/ 50 w 61"/>
                      <a:gd name="T11" fmla="*/ 41 h 68"/>
                      <a:gd name="T12" fmla="*/ 53 w 61"/>
                      <a:gd name="T13" fmla="*/ 38 h 68"/>
                      <a:gd name="T14" fmla="*/ 54 w 61"/>
                      <a:gd name="T15" fmla="*/ 41 h 68"/>
                      <a:gd name="T16" fmla="*/ 55 w 61"/>
                      <a:gd name="T17" fmla="*/ 41 h 68"/>
                      <a:gd name="T18" fmla="*/ 59 w 61"/>
                      <a:gd name="T19" fmla="*/ 42 h 68"/>
                      <a:gd name="T20" fmla="*/ 57 w 61"/>
                      <a:gd name="T21" fmla="*/ 46 h 68"/>
                      <a:gd name="T22" fmla="*/ 57 w 61"/>
                      <a:gd name="T23" fmla="*/ 48 h 68"/>
                      <a:gd name="T24" fmla="*/ 46 w 61"/>
                      <a:gd name="T25" fmla="*/ 48 h 68"/>
                      <a:gd name="T26" fmla="*/ 45 w 61"/>
                      <a:gd name="T27" fmla="*/ 47 h 68"/>
                      <a:gd name="T28" fmla="*/ 39 w 61"/>
                      <a:gd name="T29" fmla="*/ 46 h 68"/>
                      <a:gd name="T30" fmla="*/ 25 w 61"/>
                      <a:gd name="T31" fmla="*/ 37 h 68"/>
                      <a:gd name="T32" fmla="*/ 18 w 61"/>
                      <a:gd name="T33" fmla="*/ 33 h 68"/>
                      <a:gd name="T34" fmla="*/ 15 w 61"/>
                      <a:gd name="T35" fmla="*/ 38 h 68"/>
                      <a:gd name="T36" fmla="*/ 8 w 61"/>
                      <a:gd name="T37" fmla="*/ 37 h 68"/>
                      <a:gd name="T38" fmla="*/ 1 w 61"/>
                      <a:gd name="T39" fmla="*/ 48 h 68"/>
                      <a:gd name="T40" fmla="*/ 12 w 61"/>
                      <a:gd name="T41" fmla="*/ 68 h 68"/>
                      <a:gd name="T42" fmla="*/ 12 w 61"/>
                      <a:gd name="T43" fmla="*/ 67 h 68"/>
                      <a:gd name="T44" fmla="*/ 2 w 61"/>
                      <a:gd name="T45" fmla="*/ 50 h 68"/>
                      <a:gd name="T46" fmla="*/ 9 w 61"/>
                      <a:gd name="T47" fmla="*/ 39 h 68"/>
                      <a:gd name="T48" fmla="*/ 15 w 61"/>
                      <a:gd name="T49" fmla="*/ 45 h 68"/>
                      <a:gd name="T50" fmla="*/ 16 w 61"/>
                      <a:gd name="T51" fmla="*/ 45 h 68"/>
                      <a:gd name="T52" fmla="*/ 24 w 61"/>
                      <a:gd name="T53" fmla="*/ 38 h 68"/>
                      <a:gd name="T54" fmla="*/ 31 w 61"/>
                      <a:gd name="T55" fmla="*/ 45 h 68"/>
                      <a:gd name="T56" fmla="*/ 39 w 61"/>
                      <a:gd name="T57" fmla="*/ 48 h 68"/>
                      <a:gd name="T58" fmla="*/ 44 w 61"/>
                      <a:gd name="T59" fmla="*/ 54 h 68"/>
                      <a:gd name="T60" fmla="*/ 51 w 61"/>
                      <a:gd name="T61" fmla="*/ 57 h 68"/>
                      <a:gd name="T62" fmla="*/ 61 w 61"/>
                      <a:gd name="T63" fmla="*/ 40 h 68"/>
                      <a:gd name="T64" fmla="*/ 61 w 61"/>
                      <a:gd name="T65" fmla="*/ 39 h 68"/>
                      <a:gd name="T66" fmla="*/ 54 w 61"/>
                      <a:gd name="T67" fmla="*/ 37 h 68"/>
                      <a:gd name="T68" fmla="*/ 50 w 61"/>
                      <a:gd name="T69" fmla="*/ 33 h 68"/>
                      <a:gd name="T70" fmla="*/ 49 w 61"/>
                      <a:gd name="T71" fmla="*/ 33 h 68"/>
                      <a:gd name="T72" fmla="*/ 48 w 61"/>
                      <a:gd name="T73" fmla="*/ 39 h 68"/>
                      <a:gd name="T74" fmla="*/ 30 w 61"/>
                      <a:gd name="T75" fmla="*/ 35 h 68"/>
                      <a:gd name="T76" fmla="*/ 35 w 61"/>
                      <a:gd name="T77" fmla="*/ 22 h 68"/>
                      <a:gd name="T78" fmla="*/ 34 w 61"/>
                      <a:gd name="T79" fmla="*/ 1 h 68"/>
                      <a:gd name="T80" fmla="*/ 33 w 61"/>
                      <a:gd name="T81" fmla="*/ 1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</a:cxnLst>
                    <a:rect l="0" t="0" r="r" b="b"/>
                    <a:pathLst>
                      <a:path w="61" h="68">
                        <a:moveTo>
                          <a:pt x="33" y="1"/>
                        </a:moveTo>
                        <a:cubicBezTo>
                          <a:pt x="32" y="6"/>
                          <a:pt x="33" y="11"/>
                          <a:pt x="33" y="16"/>
                        </a:cubicBezTo>
                        <a:cubicBezTo>
                          <a:pt x="34" y="23"/>
                          <a:pt x="31" y="28"/>
                          <a:pt x="29" y="34"/>
                        </a:cubicBezTo>
                        <a:cubicBezTo>
                          <a:pt x="27" y="40"/>
                          <a:pt x="30" y="45"/>
                          <a:pt x="35" y="47"/>
                        </a:cubicBezTo>
                        <a:cubicBezTo>
                          <a:pt x="38" y="48"/>
                          <a:pt x="46" y="46"/>
                          <a:pt x="48" y="44"/>
                        </a:cubicBezTo>
                        <a:cubicBezTo>
                          <a:pt x="50" y="43"/>
                          <a:pt x="50" y="42"/>
                          <a:pt x="50" y="41"/>
                        </a:cubicBezTo>
                        <a:cubicBezTo>
                          <a:pt x="48" y="36"/>
                          <a:pt x="51" y="33"/>
                          <a:pt x="53" y="38"/>
                        </a:cubicBezTo>
                        <a:cubicBezTo>
                          <a:pt x="54" y="41"/>
                          <a:pt x="52" y="37"/>
                          <a:pt x="54" y="41"/>
                        </a:cubicBezTo>
                        <a:cubicBezTo>
                          <a:pt x="54" y="41"/>
                          <a:pt x="55" y="41"/>
                          <a:pt x="55" y="41"/>
                        </a:cubicBezTo>
                        <a:cubicBezTo>
                          <a:pt x="57" y="41"/>
                          <a:pt x="60" y="40"/>
                          <a:pt x="59" y="42"/>
                        </a:cubicBezTo>
                        <a:cubicBezTo>
                          <a:pt x="58" y="43"/>
                          <a:pt x="58" y="44"/>
                          <a:pt x="57" y="46"/>
                        </a:cubicBezTo>
                        <a:cubicBezTo>
                          <a:pt x="57" y="47"/>
                          <a:pt x="57" y="47"/>
                          <a:pt x="57" y="48"/>
                        </a:cubicBezTo>
                        <a:cubicBezTo>
                          <a:pt x="55" y="55"/>
                          <a:pt x="51" y="55"/>
                          <a:pt x="46" y="48"/>
                        </a:cubicBezTo>
                        <a:cubicBezTo>
                          <a:pt x="46" y="47"/>
                          <a:pt x="46" y="47"/>
                          <a:pt x="45" y="47"/>
                        </a:cubicBezTo>
                        <a:cubicBezTo>
                          <a:pt x="41" y="46"/>
                          <a:pt x="43" y="46"/>
                          <a:pt x="39" y="46"/>
                        </a:cubicBezTo>
                        <a:cubicBezTo>
                          <a:pt x="33" y="47"/>
                          <a:pt x="28" y="41"/>
                          <a:pt x="25" y="37"/>
                        </a:cubicBezTo>
                        <a:cubicBezTo>
                          <a:pt x="22" y="34"/>
                          <a:pt x="21" y="32"/>
                          <a:pt x="18" y="33"/>
                        </a:cubicBezTo>
                        <a:cubicBezTo>
                          <a:pt x="16" y="34"/>
                          <a:pt x="15" y="37"/>
                          <a:pt x="15" y="38"/>
                        </a:cubicBezTo>
                        <a:cubicBezTo>
                          <a:pt x="16" y="46"/>
                          <a:pt x="12" y="38"/>
                          <a:pt x="8" y="37"/>
                        </a:cubicBezTo>
                        <a:cubicBezTo>
                          <a:pt x="1" y="36"/>
                          <a:pt x="0" y="43"/>
                          <a:pt x="1" y="48"/>
                        </a:cubicBezTo>
                        <a:cubicBezTo>
                          <a:pt x="1" y="56"/>
                          <a:pt x="4" y="65"/>
                          <a:pt x="12" y="68"/>
                        </a:cubicBezTo>
                        <a:cubicBezTo>
                          <a:pt x="13" y="68"/>
                          <a:pt x="13" y="67"/>
                          <a:pt x="12" y="67"/>
                        </a:cubicBezTo>
                        <a:cubicBezTo>
                          <a:pt x="5" y="64"/>
                          <a:pt x="3" y="57"/>
                          <a:pt x="2" y="50"/>
                        </a:cubicBezTo>
                        <a:cubicBezTo>
                          <a:pt x="2" y="47"/>
                          <a:pt x="1" y="36"/>
                          <a:pt x="9" y="39"/>
                        </a:cubicBezTo>
                        <a:cubicBezTo>
                          <a:pt x="11" y="41"/>
                          <a:pt x="13" y="43"/>
                          <a:pt x="15" y="45"/>
                        </a:cubicBezTo>
                        <a:cubicBezTo>
                          <a:pt x="16" y="46"/>
                          <a:pt x="16" y="45"/>
                          <a:pt x="16" y="45"/>
                        </a:cubicBezTo>
                        <a:cubicBezTo>
                          <a:pt x="17" y="42"/>
                          <a:pt x="19" y="32"/>
                          <a:pt x="24" y="38"/>
                        </a:cubicBezTo>
                        <a:cubicBezTo>
                          <a:pt x="26" y="40"/>
                          <a:pt x="28" y="43"/>
                          <a:pt x="31" y="45"/>
                        </a:cubicBezTo>
                        <a:cubicBezTo>
                          <a:pt x="34" y="47"/>
                          <a:pt x="36" y="47"/>
                          <a:pt x="39" y="48"/>
                        </a:cubicBezTo>
                        <a:cubicBezTo>
                          <a:pt x="47" y="48"/>
                          <a:pt x="42" y="50"/>
                          <a:pt x="44" y="54"/>
                        </a:cubicBezTo>
                        <a:cubicBezTo>
                          <a:pt x="45" y="56"/>
                          <a:pt x="48" y="58"/>
                          <a:pt x="51" y="57"/>
                        </a:cubicBezTo>
                        <a:cubicBezTo>
                          <a:pt x="58" y="53"/>
                          <a:pt x="58" y="47"/>
                          <a:pt x="61" y="40"/>
                        </a:cubicBezTo>
                        <a:cubicBezTo>
                          <a:pt x="61" y="40"/>
                          <a:pt x="61" y="39"/>
                          <a:pt x="61" y="39"/>
                        </a:cubicBezTo>
                        <a:cubicBezTo>
                          <a:pt x="58" y="39"/>
                          <a:pt x="55" y="41"/>
                          <a:pt x="54" y="37"/>
                        </a:cubicBezTo>
                        <a:cubicBezTo>
                          <a:pt x="54" y="35"/>
                          <a:pt x="52" y="34"/>
                          <a:pt x="50" y="33"/>
                        </a:cubicBezTo>
                        <a:cubicBezTo>
                          <a:pt x="50" y="33"/>
                          <a:pt x="50" y="33"/>
                          <a:pt x="49" y="33"/>
                        </a:cubicBezTo>
                        <a:cubicBezTo>
                          <a:pt x="48" y="35"/>
                          <a:pt x="48" y="37"/>
                          <a:pt x="48" y="39"/>
                        </a:cubicBezTo>
                        <a:cubicBezTo>
                          <a:pt x="47" y="48"/>
                          <a:pt x="28" y="49"/>
                          <a:pt x="30" y="35"/>
                        </a:cubicBezTo>
                        <a:cubicBezTo>
                          <a:pt x="31" y="30"/>
                          <a:pt x="35" y="26"/>
                          <a:pt x="35" y="22"/>
                        </a:cubicBezTo>
                        <a:cubicBezTo>
                          <a:pt x="35" y="15"/>
                          <a:pt x="34" y="8"/>
                          <a:pt x="34" y="1"/>
                        </a:cubicBezTo>
                        <a:cubicBezTo>
                          <a:pt x="34" y="0"/>
                          <a:pt x="33" y="0"/>
                          <a:pt x="3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65" name="Freeform 154"/>
                  <p:cNvSpPr/>
                  <p:nvPr/>
                </p:nvSpPr>
                <p:spPr bwMode="auto">
                  <a:xfrm>
                    <a:off x="942975" y="2517776"/>
                    <a:ext cx="9525" cy="9525"/>
                  </a:xfrm>
                  <a:custGeom>
                    <a:avLst/>
                    <a:gdLst>
                      <a:gd name="T0" fmla="*/ 2 w 9"/>
                      <a:gd name="T1" fmla="*/ 5 h 9"/>
                      <a:gd name="T2" fmla="*/ 5 w 9"/>
                      <a:gd name="T3" fmla="*/ 2 h 9"/>
                      <a:gd name="T4" fmla="*/ 3 w 9"/>
                      <a:gd name="T5" fmla="*/ 5 h 9"/>
                      <a:gd name="T6" fmla="*/ 0 w 9"/>
                      <a:gd name="T7" fmla="*/ 8 h 9"/>
                      <a:gd name="T8" fmla="*/ 1 w 9"/>
                      <a:gd name="T9" fmla="*/ 9 h 9"/>
                      <a:gd name="T10" fmla="*/ 5 w 9"/>
                      <a:gd name="T11" fmla="*/ 1 h 9"/>
                      <a:gd name="T12" fmla="*/ 1 w 9"/>
                      <a:gd name="T13" fmla="*/ 1 h 9"/>
                      <a:gd name="T14" fmla="*/ 1 w 9"/>
                      <a:gd name="T15" fmla="*/ 6 h 9"/>
                      <a:gd name="T16" fmla="*/ 2 w 9"/>
                      <a:gd name="T17" fmla="*/ 5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9" h="9">
                        <a:moveTo>
                          <a:pt x="2" y="5"/>
                        </a:moveTo>
                        <a:cubicBezTo>
                          <a:pt x="1" y="3"/>
                          <a:pt x="3" y="0"/>
                          <a:pt x="5" y="2"/>
                        </a:cubicBezTo>
                        <a:cubicBezTo>
                          <a:pt x="5" y="3"/>
                          <a:pt x="4" y="5"/>
                          <a:pt x="3" y="5"/>
                        </a:cubicBezTo>
                        <a:cubicBezTo>
                          <a:pt x="2" y="6"/>
                          <a:pt x="1" y="7"/>
                          <a:pt x="0" y="8"/>
                        </a:cubicBezTo>
                        <a:cubicBezTo>
                          <a:pt x="0" y="8"/>
                          <a:pt x="0" y="9"/>
                          <a:pt x="1" y="9"/>
                        </a:cubicBezTo>
                        <a:cubicBezTo>
                          <a:pt x="3" y="8"/>
                          <a:pt x="9" y="3"/>
                          <a:pt x="5" y="1"/>
                        </a:cubicBezTo>
                        <a:cubicBezTo>
                          <a:pt x="4" y="0"/>
                          <a:pt x="2" y="0"/>
                          <a:pt x="1" y="1"/>
                        </a:cubicBezTo>
                        <a:cubicBezTo>
                          <a:pt x="0" y="2"/>
                          <a:pt x="0" y="5"/>
                          <a:pt x="1" y="6"/>
                        </a:cubicBezTo>
                        <a:cubicBezTo>
                          <a:pt x="1" y="6"/>
                          <a:pt x="2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66" name="Freeform 155"/>
                  <p:cNvSpPr/>
                  <p:nvPr/>
                </p:nvSpPr>
                <p:spPr bwMode="auto">
                  <a:xfrm>
                    <a:off x="958850" y="2513013"/>
                    <a:ext cx="9525" cy="6350"/>
                  </a:xfrm>
                  <a:custGeom>
                    <a:avLst/>
                    <a:gdLst>
                      <a:gd name="T0" fmla="*/ 3 w 8"/>
                      <a:gd name="T1" fmla="*/ 4 h 6"/>
                      <a:gd name="T2" fmla="*/ 5 w 8"/>
                      <a:gd name="T3" fmla="*/ 2 h 6"/>
                      <a:gd name="T4" fmla="*/ 6 w 8"/>
                      <a:gd name="T5" fmla="*/ 4 h 6"/>
                      <a:gd name="T6" fmla="*/ 1 w 8"/>
                      <a:gd name="T7" fmla="*/ 4 h 6"/>
                      <a:gd name="T8" fmla="*/ 1 w 8"/>
                      <a:gd name="T9" fmla="*/ 5 h 6"/>
                      <a:gd name="T10" fmla="*/ 8 w 8"/>
                      <a:gd name="T11" fmla="*/ 3 h 6"/>
                      <a:gd name="T12" fmla="*/ 4 w 8"/>
                      <a:gd name="T13" fmla="*/ 1 h 6"/>
                      <a:gd name="T14" fmla="*/ 2 w 8"/>
                      <a:gd name="T15" fmla="*/ 5 h 6"/>
                      <a:gd name="T16" fmla="*/ 3 w 8"/>
                      <a:gd name="T17" fmla="*/ 4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8" h="6">
                        <a:moveTo>
                          <a:pt x="3" y="4"/>
                        </a:moveTo>
                        <a:cubicBezTo>
                          <a:pt x="3" y="3"/>
                          <a:pt x="3" y="2"/>
                          <a:pt x="5" y="2"/>
                        </a:cubicBezTo>
                        <a:cubicBezTo>
                          <a:pt x="5" y="2"/>
                          <a:pt x="7" y="3"/>
                          <a:pt x="6" y="4"/>
                        </a:cubicBezTo>
                        <a:cubicBezTo>
                          <a:pt x="5" y="5"/>
                          <a:pt x="3" y="5"/>
                          <a:pt x="1" y="4"/>
                        </a:cubicBezTo>
                        <a:cubicBezTo>
                          <a:pt x="1" y="4"/>
                          <a:pt x="0" y="5"/>
                          <a:pt x="1" y="5"/>
                        </a:cubicBezTo>
                        <a:cubicBezTo>
                          <a:pt x="2" y="6"/>
                          <a:pt x="8" y="6"/>
                          <a:pt x="8" y="3"/>
                        </a:cubicBezTo>
                        <a:cubicBezTo>
                          <a:pt x="8" y="2"/>
                          <a:pt x="6" y="0"/>
                          <a:pt x="4" y="1"/>
                        </a:cubicBezTo>
                        <a:cubicBezTo>
                          <a:pt x="2" y="1"/>
                          <a:pt x="1" y="3"/>
                          <a:pt x="2" y="5"/>
                        </a:cubicBezTo>
                        <a:cubicBezTo>
                          <a:pt x="2" y="6"/>
                          <a:pt x="3" y="5"/>
                          <a:pt x="3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67" name="Freeform 156"/>
                  <p:cNvSpPr/>
                  <p:nvPr/>
                </p:nvSpPr>
                <p:spPr bwMode="auto">
                  <a:xfrm>
                    <a:off x="895350" y="2506663"/>
                    <a:ext cx="9525" cy="28575"/>
                  </a:xfrm>
                  <a:custGeom>
                    <a:avLst/>
                    <a:gdLst>
                      <a:gd name="T0" fmla="*/ 6 w 9"/>
                      <a:gd name="T1" fmla="*/ 26 h 27"/>
                      <a:gd name="T2" fmla="*/ 9 w 9"/>
                      <a:gd name="T3" fmla="*/ 1 h 27"/>
                      <a:gd name="T4" fmla="*/ 8 w 9"/>
                      <a:gd name="T5" fmla="*/ 0 h 27"/>
                      <a:gd name="T6" fmla="*/ 3 w 9"/>
                      <a:gd name="T7" fmla="*/ 22 h 27"/>
                      <a:gd name="T8" fmla="*/ 5 w 9"/>
                      <a:gd name="T9" fmla="*/ 22 h 27"/>
                      <a:gd name="T10" fmla="*/ 6 w 9"/>
                      <a:gd name="T11" fmla="*/ 4 h 27"/>
                      <a:gd name="T12" fmla="*/ 4 w 9"/>
                      <a:gd name="T13" fmla="*/ 4 h 27"/>
                      <a:gd name="T14" fmla="*/ 2 w 9"/>
                      <a:gd name="T15" fmla="*/ 21 h 27"/>
                      <a:gd name="T16" fmla="*/ 4 w 9"/>
                      <a:gd name="T17" fmla="*/ 21 h 27"/>
                      <a:gd name="T18" fmla="*/ 3 w 9"/>
                      <a:gd name="T19" fmla="*/ 3 h 27"/>
                      <a:gd name="T20" fmla="*/ 2 w 9"/>
                      <a:gd name="T21" fmla="*/ 3 h 27"/>
                      <a:gd name="T22" fmla="*/ 1 w 9"/>
                      <a:gd name="T23" fmla="*/ 17 h 27"/>
                      <a:gd name="T24" fmla="*/ 2 w 9"/>
                      <a:gd name="T25" fmla="*/ 17 h 27"/>
                      <a:gd name="T26" fmla="*/ 2 w 9"/>
                      <a:gd name="T27" fmla="*/ 4 h 27"/>
                      <a:gd name="T28" fmla="*/ 1 w 9"/>
                      <a:gd name="T29" fmla="*/ 4 h 27"/>
                      <a:gd name="T30" fmla="*/ 1 w 9"/>
                      <a:gd name="T31" fmla="*/ 17 h 27"/>
                      <a:gd name="T32" fmla="*/ 2 w 9"/>
                      <a:gd name="T33" fmla="*/ 17 h 27"/>
                      <a:gd name="T34" fmla="*/ 3 w 9"/>
                      <a:gd name="T35" fmla="*/ 3 h 27"/>
                      <a:gd name="T36" fmla="*/ 2 w 9"/>
                      <a:gd name="T37" fmla="*/ 3 h 27"/>
                      <a:gd name="T38" fmla="*/ 2 w 9"/>
                      <a:gd name="T39" fmla="*/ 21 h 27"/>
                      <a:gd name="T40" fmla="*/ 4 w 9"/>
                      <a:gd name="T41" fmla="*/ 21 h 27"/>
                      <a:gd name="T42" fmla="*/ 6 w 9"/>
                      <a:gd name="T43" fmla="*/ 4 h 27"/>
                      <a:gd name="T44" fmla="*/ 4 w 9"/>
                      <a:gd name="T45" fmla="*/ 4 h 27"/>
                      <a:gd name="T46" fmla="*/ 3 w 9"/>
                      <a:gd name="T47" fmla="*/ 22 h 27"/>
                      <a:gd name="T48" fmla="*/ 5 w 9"/>
                      <a:gd name="T49" fmla="*/ 22 h 27"/>
                      <a:gd name="T50" fmla="*/ 9 w 9"/>
                      <a:gd name="T51" fmla="*/ 1 h 27"/>
                      <a:gd name="T52" fmla="*/ 8 w 9"/>
                      <a:gd name="T53" fmla="*/ 0 h 27"/>
                      <a:gd name="T54" fmla="*/ 5 w 9"/>
                      <a:gd name="T55" fmla="*/ 26 h 27"/>
                      <a:gd name="T56" fmla="*/ 6 w 9"/>
                      <a:gd name="T57" fmla="*/ 26 h 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9" h="27">
                        <a:moveTo>
                          <a:pt x="6" y="26"/>
                        </a:moveTo>
                        <a:cubicBezTo>
                          <a:pt x="3" y="17"/>
                          <a:pt x="6" y="9"/>
                          <a:pt x="9" y="1"/>
                        </a:cubicBezTo>
                        <a:cubicBezTo>
                          <a:pt x="9" y="1"/>
                          <a:pt x="9" y="0"/>
                          <a:pt x="8" y="0"/>
                        </a:cubicBezTo>
                        <a:cubicBezTo>
                          <a:pt x="1" y="5"/>
                          <a:pt x="2" y="15"/>
                          <a:pt x="3" y="22"/>
                        </a:cubicBezTo>
                        <a:cubicBezTo>
                          <a:pt x="3" y="23"/>
                          <a:pt x="5" y="23"/>
                          <a:pt x="5" y="22"/>
                        </a:cubicBezTo>
                        <a:cubicBezTo>
                          <a:pt x="4" y="16"/>
                          <a:pt x="4" y="10"/>
                          <a:pt x="6" y="4"/>
                        </a:cubicBezTo>
                        <a:cubicBezTo>
                          <a:pt x="5" y="4"/>
                          <a:pt x="5" y="4"/>
                          <a:pt x="4" y="4"/>
                        </a:cubicBezTo>
                        <a:cubicBezTo>
                          <a:pt x="3" y="10"/>
                          <a:pt x="1" y="15"/>
                          <a:pt x="2" y="21"/>
                        </a:cubicBezTo>
                        <a:cubicBezTo>
                          <a:pt x="2" y="22"/>
                          <a:pt x="4" y="22"/>
                          <a:pt x="4" y="21"/>
                        </a:cubicBezTo>
                        <a:cubicBezTo>
                          <a:pt x="4" y="15"/>
                          <a:pt x="4" y="9"/>
                          <a:pt x="3" y="3"/>
                        </a:cubicBezTo>
                        <a:cubicBezTo>
                          <a:pt x="3" y="2"/>
                          <a:pt x="2" y="2"/>
                          <a:pt x="2" y="3"/>
                        </a:cubicBezTo>
                        <a:cubicBezTo>
                          <a:pt x="1" y="7"/>
                          <a:pt x="0" y="12"/>
                          <a:pt x="1" y="17"/>
                        </a:cubicBezTo>
                        <a:cubicBezTo>
                          <a:pt x="1" y="18"/>
                          <a:pt x="2" y="18"/>
                          <a:pt x="2" y="17"/>
                        </a:cubicBezTo>
                        <a:cubicBezTo>
                          <a:pt x="2" y="13"/>
                          <a:pt x="2" y="8"/>
                          <a:pt x="2" y="4"/>
                        </a:cubicBezTo>
                        <a:cubicBezTo>
                          <a:pt x="2" y="3"/>
                          <a:pt x="1" y="3"/>
                          <a:pt x="1" y="4"/>
                        </a:cubicBezTo>
                        <a:cubicBezTo>
                          <a:pt x="1" y="8"/>
                          <a:pt x="1" y="13"/>
                          <a:pt x="1" y="17"/>
                        </a:cubicBezTo>
                        <a:cubicBezTo>
                          <a:pt x="1" y="17"/>
                          <a:pt x="1" y="17"/>
                          <a:pt x="2" y="17"/>
                        </a:cubicBezTo>
                        <a:cubicBezTo>
                          <a:pt x="2" y="12"/>
                          <a:pt x="2" y="8"/>
                          <a:pt x="3" y="3"/>
                        </a:cubicBezTo>
                        <a:cubicBezTo>
                          <a:pt x="3" y="3"/>
                          <a:pt x="2" y="3"/>
                          <a:pt x="2" y="3"/>
                        </a:cubicBezTo>
                        <a:cubicBezTo>
                          <a:pt x="3" y="9"/>
                          <a:pt x="3" y="15"/>
                          <a:pt x="2" y="21"/>
                        </a:cubicBezTo>
                        <a:cubicBezTo>
                          <a:pt x="3" y="21"/>
                          <a:pt x="3" y="21"/>
                          <a:pt x="4" y="21"/>
                        </a:cubicBezTo>
                        <a:cubicBezTo>
                          <a:pt x="3" y="15"/>
                          <a:pt x="4" y="10"/>
                          <a:pt x="6" y="4"/>
                        </a:cubicBezTo>
                        <a:cubicBezTo>
                          <a:pt x="6" y="4"/>
                          <a:pt x="4" y="3"/>
                          <a:pt x="4" y="4"/>
                        </a:cubicBezTo>
                        <a:cubicBezTo>
                          <a:pt x="2" y="10"/>
                          <a:pt x="2" y="16"/>
                          <a:pt x="3" y="22"/>
                        </a:cubicBezTo>
                        <a:cubicBezTo>
                          <a:pt x="4" y="22"/>
                          <a:pt x="4" y="22"/>
                          <a:pt x="5" y="22"/>
                        </a:cubicBezTo>
                        <a:cubicBezTo>
                          <a:pt x="3" y="15"/>
                          <a:pt x="3" y="6"/>
                          <a:pt x="9" y="1"/>
                        </a:cubicBezTo>
                        <a:cubicBezTo>
                          <a:pt x="9" y="1"/>
                          <a:pt x="8" y="1"/>
                          <a:pt x="8" y="0"/>
                        </a:cubicBezTo>
                        <a:cubicBezTo>
                          <a:pt x="4" y="9"/>
                          <a:pt x="1" y="17"/>
                          <a:pt x="5" y="26"/>
                        </a:cubicBezTo>
                        <a:cubicBezTo>
                          <a:pt x="5" y="27"/>
                          <a:pt x="7" y="27"/>
                          <a:pt x="6" y="2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68" name="Freeform 157"/>
                  <p:cNvSpPr/>
                  <p:nvPr/>
                </p:nvSpPr>
                <p:spPr bwMode="auto">
                  <a:xfrm>
                    <a:off x="895350" y="2493963"/>
                    <a:ext cx="11113" cy="19050"/>
                  </a:xfrm>
                  <a:custGeom>
                    <a:avLst/>
                    <a:gdLst>
                      <a:gd name="T0" fmla="*/ 6 w 11"/>
                      <a:gd name="T1" fmla="*/ 3 h 17"/>
                      <a:gd name="T2" fmla="*/ 7 w 11"/>
                      <a:gd name="T3" fmla="*/ 2 h 17"/>
                      <a:gd name="T4" fmla="*/ 6 w 11"/>
                      <a:gd name="T5" fmla="*/ 1 h 17"/>
                      <a:gd name="T6" fmla="*/ 1 w 11"/>
                      <a:gd name="T7" fmla="*/ 14 h 17"/>
                      <a:gd name="T8" fmla="*/ 2 w 11"/>
                      <a:gd name="T9" fmla="*/ 15 h 17"/>
                      <a:gd name="T10" fmla="*/ 9 w 11"/>
                      <a:gd name="T11" fmla="*/ 4 h 17"/>
                      <a:gd name="T12" fmla="*/ 8 w 11"/>
                      <a:gd name="T13" fmla="*/ 4 h 17"/>
                      <a:gd name="T14" fmla="*/ 5 w 11"/>
                      <a:gd name="T15" fmla="*/ 12 h 17"/>
                      <a:gd name="T16" fmla="*/ 6 w 11"/>
                      <a:gd name="T17" fmla="*/ 12 h 17"/>
                      <a:gd name="T18" fmla="*/ 9 w 11"/>
                      <a:gd name="T19" fmla="*/ 5 h 17"/>
                      <a:gd name="T20" fmla="*/ 8 w 11"/>
                      <a:gd name="T21" fmla="*/ 5 h 17"/>
                      <a:gd name="T22" fmla="*/ 6 w 11"/>
                      <a:gd name="T23" fmla="*/ 15 h 17"/>
                      <a:gd name="T24" fmla="*/ 7 w 11"/>
                      <a:gd name="T25" fmla="*/ 16 h 17"/>
                      <a:gd name="T26" fmla="*/ 11 w 11"/>
                      <a:gd name="T27" fmla="*/ 7 h 17"/>
                      <a:gd name="T28" fmla="*/ 10 w 11"/>
                      <a:gd name="T29" fmla="*/ 6 h 17"/>
                      <a:gd name="T30" fmla="*/ 6 w 11"/>
                      <a:gd name="T31" fmla="*/ 15 h 17"/>
                      <a:gd name="T32" fmla="*/ 7 w 11"/>
                      <a:gd name="T33" fmla="*/ 16 h 17"/>
                      <a:gd name="T34" fmla="*/ 10 w 11"/>
                      <a:gd name="T35" fmla="*/ 5 h 17"/>
                      <a:gd name="T36" fmla="*/ 8 w 11"/>
                      <a:gd name="T37" fmla="*/ 4 h 17"/>
                      <a:gd name="T38" fmla="*/ 5 w 11"/>
                      <a:gd name="T39" fmla="*/ 12 h 17"/>
                      <a:gd name="T40" fmla="*/ 6 w 11"/>
                      <a:gd name="T41" fmla="*/ 12 h 17"/>
                      <a:gd name="T42" fmla="*/ 9 w 11"/>
                      <a:gd name="T43" fmla="*/ 4 h 17"/>
                      <a:gd name="T44" fmla="*/ 8 w 11"/>
                      <a:gd name="T45" fmla="*/ 3 h 17"/>
                      <a:gd name="T46" fmla="*/ 1 w 11"/>
                      <a:gd name="T47" fmla="*/ 14 h 17"/>
                      <a:gd name="T48" fmla="*/ 2 w 11"/>
                      <a:gd name="T49" fmla="*/ 15 h 17"/>
                      <a:gd name="T50" fmla="*/ 8 w 11"/>
                      <a:gd name="T51" fmla="*/ 1 h 17"/>
                      <a:gd name="T52" fmla="*/ 7 w 11"/>
                      <a:gd name="T53" fmla="*/ 0 h 17"/>
                      <a:gd name="T54" fmla="*/ 5 w 11"/>
                      <a:gd name="T55" fmla="*/ 3 h 17"/>
                      <a:gd name="T56" fmla="*/ 6 w 11"/>
                      <a:gd name="T57" fmla="*/ 3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11" h="17">
                        <a:moveTo>
                          <a:pt x="6" y="3"/>
                        </a:moveTo>
                        <a:cubicBezTo>
                          <a:pt x="7" y="3"/>
                          <a:pt x="7" y="2"/>
                          <a:pt x="7" y="2"/>
                        </a:cubicBezTo>
                        <a:cubicBezTo>
                          <a:pt x="7" y="1"/>
                          <a:pt x="7" y="1"/>
                          <a:pt x="6" y="1"/>
                        </a:cubicBezTo>
                        <a:cubicBezTo>
                          <a:pt x="5" y="5"/>
                          <a:pt x="2" y="10"/>
                          <a:pt x="1" y="14"/>
                        </a:cubicBezTo>
                        <a:cubicBezTo>
                          <a:pt x="0" y="15"/>
                          <a:pt x="2" y="16"/>
                          <a:pt x="2" y="15"/>
                        </a:cubicBezTo>
                        <a:cubicBezTo>
                          <a:pt x="4" y="11"/>
                          <a:pt x="5" y="7"/>
                          <a:pt x="9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7" y="7"/>
                          <a:pt x="7" y="9"/>
                          <a:pt x="5" y="12"/>
                        </a:cubicBezTo>
                        <a:cubicBezTo>
                          <a:pt x="6" y="12"/>
                          <a:pt x="6" y="12"/>
                          <a:pt x="6" y="12"/>
                        </a:cubicBezTo>
                        <a:cubicBezTo>
                          <a:pt x="7" y="10"/>
                          <a:pt x="8" y="7"/>
                          <a:pt x="9" y="5"/>
                        </a:cubicBezTo>
                        <a:cubicBezTo>
                          <a:pt x="9" y="5"/>
                          <a:pt x="9" y="5"/>
                          <a:pt x="8" y="5"/>
                        </a:cubicBezTo>
                        <a:cubicBezTo>
                          <a:pt x="8" y="8"/>
                          <a:pt x="7" y="12"/>
                          <a:pt x="6" y="15"/>
                        </a:cubicBezTo>
                        <a:cubicBezTo>
                          <a:pt x="6" y="16"/>
                          <a:pt x="7" y="16"/>
                          <a:pt x="7" y="16"/>
                        </a:cubicBezTo>
                        <a:cubicBezTo>
                          <a:pt x="8" y="13"/>
                          <a:pt x="9" y="10"/>
                          <a:pt x="11" y="7"/>
                        </a:cubicBezTo>
                        <a:cubicBezTo>
                          <a:pt x="11" y="6"/>
                          <a:pt x="10" y="5"/>
                          <a:pt x="10" y="6"/>
                        </a:cubicBezTo>
                        <a:cubicBezTo>
                          <a:pt x="8" y="9"/>
                          <a:pt x="7" y="12"/>
                          <a:pt x="6" y="15"/>
                        </a:cubicBezTo>
                        <a:cubicBezTo>
                          <a:pt x="6" y="16"/>
                          <a:pt x="7" y="17"/>
                          <a:pt x="7" y="16"/>
                        </a:cubicBezTo>
                        <a:cubicBezTo>
                          <a:pt x="9" y="12"/>
                          <a:pt x="10" y="9"/>
                          <a:pt x="10" y="5"/>
                        </a:cubicBezTo>
                        <a:cubicBezTo>
                          <a:pt x="9" y="4"/>
                          <a:pt x="9" y="4"/>
                          <a:pt x="8" y="4"/>
                        </a:cubicBezTo>
                        <a:cubicBezTo>
                          <a:pt x="6" y="7"/>
                          <a:pt x="6" y="9"/>
                          <a:pt x="5" y="12"/>
                        </a:cubicBezTo>
                        <a:cubicBezTo>
                          <a:pt x="5" y="13"/>
                          <a:pt x="6" y="13"/>
                          <a:pt x="6" y="12"/>
                        </a:cubicBezTo>
                        <a:cubicBezTo>
                          <a:pt x="8" y="10"/>
                          <a:pt x="9" y="7"/>
                          <a:pt x="9" y="4"/>
                        </a:cubicBezTo>
                        <a:cubicBezTo>
                          <a:pt x="9" y="3"/>
                          <a:pt x="8" y="3"/>
                          <a:pt x="8" y="3"/>
                        </a:cubicBezTo>
                        <a:cubicBezTo>
                          <a:pt x="4" y="6"/>
                          <a:pt x="3" y="10"/>
                          <a:pt x="1" y="14"/>
                        </a:cubicBezTo>
                        <a:cubicBezTo>
                          <a:pt x="1" y="14"/>
                          <a:pt x="2" y="15"/>
                          <a:pt x="2" y="15"/>
                        </a:cubicBezTo>
                        <a:cubicBezTo>
                          <a:pt x="4" y="10"/>
                          <a:pt x="6" y="6"/>
                          <a:pt x="8" y="1"/>
                        </a:cubicBezTo>
                        <a:cubicBezTo>
                          <a:pt x="8" y="1"/>
                          <a:pt x="7" y="0"/>
                          <a:pt x="7" y="0"/>
                        </a:cubicBezTo>
                        <a:cubicBezTo>
                          <a:pt x="5" y="1"/>
                          <a:pt x="5" y="2"/>
                          <a:pt x="5" y="3"/>
                        </a:cubicBezTo>
                        <a:cubicBezTo>
                          <a:pt x="5" y="4"/>
                          <a:pt x="6" y="4"/>
                          <a:pt x="6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69" name="Freeform 158"/>
                  <p:cNvSpPr/>
                  <p:nvPr/>
                </p:nvSpPr>
                <p:spPr bwMode="auto">
                  <a:xfrm>
                    <a:off x="903288" y="2497138"/>
                    <a:ext cx="4763" cy="14288"/>
                  </a:xfrm>
                  <a:custGeom>
                    <a:avLst/>
                    <a:gdLst>
                      <a:gd name="T0" fmla="*/ 3 w 5"/>
                      <a:gd name="T1" fmla="*/ 1 h 13"/>
                      <a:gd name="T2" fmla="*/ 0 w 5"/>
                      <a:gd name="T3" fmla="*/ 11 h 13"/>
                      <a:gd name="T4" fmla="*/ 2 w 5"/>
                      <a:gd name="T5" fmla="*/ 12 h 13"/>
                      <a:gd name="T6" fmla="*/ 2 w 5"/>
                      <a:gd name="T7" fmla="*/ 8 h 13"/>
                      <a:gd name="T8" fmla="*/ 1 w 5"/>
                      <a:gd name="T9" fmla="*/ 7 h 13"/>
                      <a:gd name="T10" fmla="*/ 0 w 5"/>
                      <a:gd name="T11" fmla="*/ 12 h 13"/>
                      <a:gd name="T12" fmla="*/ 2 w 5"/>
                      <a:gd name="T13" fmla="*/ 12 h 13"/>
                      <a:gd name="T14" fmla="*/ 5 w 5"/>
                      <a:gd name="T15" fmla="*/ 1 h 13"/>
                      <a:gd name="T16" fmla="*/ 3 w 5"/>
                      <a:gd name="T17" fmla="*/ 1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13">
                        <a:moveTo>
                          <a:pt x="3" y="1"/>
                        </a:moveTo>
                        <a:cubicBezTo>
                          <a:pt x="4" y="4"/>
                          <a:pt x="2" y="8"/>
                          <a:pt x="0" y="11"/>
                        </a:cubicBezTo>
                        <a:cubicBezTo>
                          <a:pt x="1" y="12"/>
                          <a:pt x="1" y="12"/>
                          <a:pt x="2" y="12"/>
                        </a:cubicBezTo>
                        <a:cubicBezTo>
                          <a:pt x="2" y="10"/>
                          <a:pt x="2" y="9"/>
                          <a:pt x="2" y="8"/>
                        </a:cubicBezTo>
                        <a:cubicBezTo>
                          <a:pt x="2" y="7"/>
                          <a:pt x="1" y="6"/>
                          <a:pt x="1" y="7"/>
                        </a:cubicBezTo>
                        <a:cubicBezTo>
                          <a:pt x="1" y="9"/>
                          <a:pt x="0" y="10"/>
                          <a:pt x="0" y="12"/>
                        </a:cubicBezTo>
                        <a:cubicBezTo>
                          <a:pt x="0" y="12"/>
                          <a:pt x="1" y="13"/>
                          <a:pt x="2" y="12"/>
                        </a:cubicBezTo>
                        <a:cubicBezTo>
                          <a:pt x="3" y="8"/>
                          <a:pt x="5" y="5"/>
                          <a:pt x="5" y="1"/>
                        </a:cubicBezTo>
                        <a:cubicBezTo>
                          <a:pt x="5" y="0"/>
                          <a:pt x="3" y="0"/>
                          <a:pt x="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70" name="Freeform 159"/>
                  <p:cNvSpPr/>
                  <p:nvPr/>
                </p:nvSpPr>
                <p:spPr bwMode="auto">
                  <a:xfrm>
                    <a:off x="904875" y="2497138"/>
                    <a:ext cx="3175" cy="15875"/>
                  </a:xfrm>
                  <a:custGeom>
                    <a:avLst/>
                    <a:gdLst>
                      <a:gd name="T0" fmla="*/ 2 w 4"/>
                      <a:gd name="T1" fmla="*/ 1 h 15"/>
                      <a:gd name="T2" fmla="*/ 1 w 4"/>
                      <a:gd name="T3" fmla="*/ 14 h 15"/>
                      <a:gd name="T4" fmla="*/ 2 w 4"/>
                      <a:gd name="T5" fmla="*/ 14 h 15"/>
                      <a:gd name="T6" fmla="*/ 3 w 4"/>
                      <a:gd name="T7" fmla="*/ 10 h 15"/>
                      <a:gd name="T8" fmla="*/ 2 w 4"/>
                      <a:gd name="T9" fmla="*/ 9 h 15"/>
                      <a:gd name="T10" fmla="*/ 1 w 4"/>
                      <a:gd name="T11" fmla="*/ 14 h 15"/>
                      <a:gd name="T12" fmla="*/ 2 w 4"/>
                      <a:gd name="T13" fmla="*/ 14 h 15"/>
                      <a:gd name="T14" fmla="*/ 4 w 4"/>
                      <a:gd name="T15" fmla="*/ 1 h 15"/>
                      <a:gd name="T16" fmla="*/ 2 w 4"/>
                      <a:gd name="T17" fmla="*/ 1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15">
                        <a:moveTo>
                          <a:pt x="2" y="1"/>
                        </a:moveTo>
                        <a:cubicBezTo>
                          <a:pt x="2" y="5"/>
                          <a:pt x="2" y="10"/>
                          <a:pt x="1" y="14"/>
                        </a:cubicBezTo>
                        <a:cubicBezTo>
                          <a:pt x="1" y="14"/>
                          <a:pt x="2" y="14"/>
                          <a:pt x="2" y="14"/>
                        </a:cubicBezTo>
                        <a:cubicBezTo>
                          <a:pt x="2" y="13"/>
                          <a:pt x="3" y="11"/>
                          <a:pt x="3" y="10"/>
                        </a:cubicBezTo>
                        <a:cubicBezTo>
                          <a:pt x="3" y="9"/>
                          <a:pt x="2" y="9"/>
                          <a:pt x="2" y="9"/>
                        </a:cubicBezTo>
                        <a:cubicBezTo>
                          <a:pt x="1" y="11"/>
                          <a:pt x="1" y="12"/>
                          <a:pt x="1" y="14"/>
                        </a:cubicBezTo>
                        <a:cubicBezTo>
                          <a:pt x="0" y="15"/>
                          <a:pt x="2" y="15"/>
                          <a:pt x="2" y="14"/>
                        </a:cubicBezTo>
                        <a:cubicBezTo>
                          <a:pt x="3" y="10"/>
                          <a:pt x="4" y="5"/>
                          <a:pt x="4" y="1"/>
                        </a:cubicBezTo>
                        <a:cubicBezTo>
                          <a:pt x="4" y="0"/>
                          <a:pt x="2" y="0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71" name="Freeform 160"/>
                  <p:cNvSpPr/>
                  <p:nvPr/>
                </p:nvSpPr>
                <p:spPr bwMode="auto">
                  <a:xfrm>
                    <a:off x="906463" y="2497138"/>
                    <a:ext cx="4763" cy="14288"/>
                  </a:xfrm>
                  <a:custGeom>
                    <a:avLst/>
                    <a:gdLst>
                      <a:gd name="T0" fmla="*/ 1 w 5"/>
                      <a:gd name="T1" fmla="*/ 1 h 14"/>
                      <a:gd name="T2" fmla="*/ 2 w 5"/>
                      <a:gd name="T3" fmla="*/ 13 h 14"/>
                      <a:gd name="T4" fmla="*/ 3 w 5"/>
                      <a:gd name="T5" fmla="*/ 14 h 14"/>
                      <a:gd name="T6" fmla="*/ 5 w 5"/>
                      <a:gd name="T7" fmla="*/ 5 h 14"/>
                      <a:gd name="T8" fmla="*/ 4 w 5"/>
                      <a:gd name="T9" fmla="*/ 5 h 14"/>
                      <a:gd name="T10" fmla="*/ 2 w 5"/>
                      <a:gd name="T11" fmla="*/ 13 h 14"/>
                      <a:gd name="T12" fmla="*/ 3 w 5"/>
                      <a:gd name="T13" fmla="*/ 13 h 14"/>
                      <a:gd name="T14" fmla="*/ 2 w 5"/>
                      <a:gd name="T15" fmla="*/ 0 h 14"/>
                      <a:gd name="T16" fmla="*/ 1 w 5"/>
                      <a:gd name="T17" fmla="*/ 1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14">
                        <a:moveTo>
                          <a:pt x="1" y="1"/>
                        </a:moveTo>
                        <a:cubicBezTo>
                          <a:pt x="3" y="5"/>
                          <a:pt x="2" y="9"/>
                          <a:pt x="2" y="13"/>
                        </a:cubicBezTo>
                        <a:cubicBezTo>
                          <a:pt x="2" y="14"/>
                          <a:pt x="3" y="14"/>
                          <a:pt x="3" y="14"/>
                        </a:cubicBezTo>
                        <a:cubicBezTo>
                          <a:pt x="4" y="11"/>
                          <a:pt x="4" y="8"/>
                          <a:pt x="5" y="5"/>
                        </a:cubicBezTo>
                        <a:cubicBezTo>
                          <a:pt x="5" y="5"/>
                          <a:pt x="4" y="4"/>
                          <a:pt x="4" y="5"/>
                        </a:cubicBezTo>
                        <a:cubicBezTo>
                          <a:pt x="3" y="8"/>
                          <a:pt x="2" y="10"/>
                          <a:pt x="2" y="13"/>
                        </a:cubicBezTo>
                        <a:cubicBezTo>
                          <a:pt x="2" y="13"/>
                          <a:pt x="3" y="13"/>
                          <a:pt x="3" y="13"/>
                        </a:cubicBezTo>
                        <a:cubicBezTo>
                          <a:pt x="4" y="9"/>
                          <a:pt x="5" y="4"/>
                          <a:pt x="2" y="0"/>
                        </a:cubicBezTo>
                        <a:cubicBezTo>
                          <a:pt x="1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72" name="Freeform 161"/>
                  <p:cNvSpPr/>
                  <p:nvPr/>
                </p:nvSpPr>
                <p:spPr bwMode="auto">
                  <a:xfrm>
                    <a:off x="911225" y="2478088"/>
                    <a:ext cx="28575" cy="49213"/>
                  </a:xfrm>
                  <a:custGeom>
                    <a:avLst/>
                    <a:gdLst>
                      <a:gd name="T0" fmla="*/ 3 w 28"/>
                      <a:gd name="T1" fmla="*/ 28 h 46"/>
                      <a:gd name="T2" fmla="*/ 6 w 28"/>
                      <a:gd name="T3" fmla="*/ 20 h 46"/>
                      <a:gd name="T4" fmla="*/ 10 w 28"/>
                      <a:gd name="T5" fmla="*/ 20 h 46"/>
                      <a:gd name="T6" fmla="*/ 11 w 28"/>
                      <a:gd name="T7" fmla="*/ 23 h 46"/>
                      <a:gd name="T8" fmla="*/ 15 w 28"/>
                      <a:gd name="T9" fmla="*/ 13 h 46"/>
                      <a:gd name="T10" fmla="*/ 17 w 28"/>
                      <a:gd name="T11" fmla="*/ 13 h 46"/>
                      <a:gd name="T12" fmla="*/ 18 w 28"/>
                      <a:gd name="T13" fmla="*/ 9 h 46"/>
                      <a:gd name="T14" fmla="*/ 18 w 28"/>
                      <a:gd name="T15" fmla="*/ 14 h 46"/>
                      <a:gd name="T16" fmla="*/ 19 w 28"/>
                      <a:gd name="T17" fmla="*/ 10 h 46"/>
                      <a:gd name="T18" fmla="*/ 20 w 28"/>
                      <a:gd name="T19" fmla="*/ 6 h 46"/>
                      <a:gd name="T20" fmla="*/ 22 w 28"/>
                      <a:gd name="T21" fmla="*/ 8 h 46"/>
                      <a:gd name="T22" fmla="*/ 22 w 28"/>
                      <a:gd name="T23" fmla="*/ 18 h 46"/>
                      <a:gd name="T24" fmla="*/ 23 w 28"/>
                      <a:gd name="T25" fmla="*/ 12 h 46"/>
                      <a:gd name="T26" fmla="*/ 24 w 28"/>
                      <a:gd name="T27" fmla="*/ 10 h 46"/>
                      <a:gd name="T28" fmla="*/ 25 w 28"/>
                      <a:gd name="T29" fmla="*/ 22 h 46"/>
                      <a:gd name="T30" fmla="*/ 24 w 28"/>
                      <a:gd name="T31" fmla="*/ 25 h 46"/>
                      <a:gd name="T32" fmla="*/ 20 w 28"/>
                      <a:gd name="T33" fmla="*/ 36 h 46"/>
                      <a:gd name="T34" fmla="*/ 23 w 28"/>
                      <a:gd name="T35" fmla="*/ 27 h 46"/>
                      <a:gd name="T36" fmla="*/ 23 w 28"/>
                      <a:gd name="T37" fmla="*/ 28 h 46"/>
                      <a:gd name="T38" fmla="*/ 20 w 28"/>
                      <a:gd name="T39" fmla="*/ 38 h 46"/>
                      <a:gd name="T40" fmla="*/ 20 w 28"/>
                      <a:gd name="T41" fmla="*/ 34 h 46"/>
                      <a:gd name="T42" fmla="*/ 16 w 28"/>
                      <a:gd name="T43" fmla="*/ 25 h 46"/>
                      <a:gd name="T44" fmla="*/ 15 w 28"/>
                      <a:gd name="T45" fmla="*/ 35 h 46"/>
                      <a:gd name="T46" fmla="*/ 11 w 28"/>
                      <a:gd name="T47" fmla="*/ 27 h 46"/>
                      <a:gd name="T48" fmla="*/ 11 w 28"/>
                      <a:gd name="T49" fmla="*/ 29 h 46"/>
                      <a:gd name="T50" fmla="*/ 10 w 28"/>
                      <a:gd name="T51" fmla="*/ 30 h 46"/>
                      <a:gd name="T52" fmla="*/ 11 w 28"/>
                      <a:gd name="T53" fmla="*/ 30 h 46"/>
                      <a:gd name="T54" fmla="*/ 15 w 28"/>
                      <a:gd name="T55" fmla="*/ 31 h 46"/>
                      <a:gd name="T56" fmla="*/ 17 w 28"/>
                      <a:gd name="T57" fmla="*/ 28 h 46"/>
                      <a:gd name="T58" fmla="*/ 18 w 28"/>
                      <a:gd name="T59" fmla="*/ 23 h 46"/>
                      <a:gd name="T60" fmla="*/ 18 w 28"/>
                      <a:gd name="T61" fmla="*/ 32 h 46"/>
                      <a:gd name="T62" fmla="*/ 19 w 28"/>
                      <a:gd name="T63" fmla="*/ 38 h 46"/>
                      <a:gd name="T64" fmla="*/ 21 w 28"/>
                      <a:gd name="T65" fmla="*/ 34 h 46"/>
                      <a:gd name="T66" fmla="*/ 19 w 28"/>
                      <a:gd name="T67" fmla="*/ 41 h 46"/>
                      <a:gd name="T68" fmla="*/ 21 w 28"/>
                      <a:gd name="T69" fmla="*/ 43 h 46"/>
                      <a:gd name="T70" fmla="*/ 22 w 28"/>
                      <a:gd name="T71" fmla="*/ 36 h 46"/>
                      <a:gd name="T72" fmla="*/ 22 w 28"/>
                      <a:gd name="T73" fmla="*/ 36 h 46"/>
                      <a:gd name="T74" fmla="*/ 23 w 28"/>
                      <a:gd name="T75" fmla="*/ 32 h 46"/>
                      <a:gd name="T76" fmla="*/ 25 w 28"/>
                      <a:gd name="T77" fmla="*/ 25 h 46"/>
                      <a:gd name="T78" fmla="*/ 25 w 28"/>
                      <a:gd name="T79" fmla="*/ 12 h 46"/>
                      <a:gd name="T80" fmla="*/ 22 w 28"/>
                      <a:gd name="T81" fmla="*/ 27 h 46"/>
                      <a:gd name="T82" fmla="*/ 22 w 28"/>
                      <a:gd name="T83" fmla="*/ 27 h 46"/>
                      <a:gd name="T84" fmla="*/ 20 w 28"/>
                      <a:gd name="T85" fmla="*/ 28 h 46"/>
                      <a:gd name="T86" fmla="*/ 20 w 28"/>
                      <a:gd name="T87" fmla="*/ 26 h 46"/>
                      <a:gd name="T88" fmla="*/ 19 w 28"/>
                      <a:gd name="T89" fmla="*/ 26 h 46"/>
                      <a:gd name="T90" fmla="*/ 18 w 28"/>
                      <a:gd name="T91" fmla="*/ 25 h 46"/>
                      <a:gd name="T92" fmla="*/ 18 w 28"/>
                      <a:gd name="T93" fmla="*/ 25 h 46"/>
                      <a:gd name="T94" fmla="*/ 15 w 28"/>
                      <a:gd name="T95" fmla="*/ 26 h 46"/>
                      <a:gd name="T96" fmla="*/ 14 w 28"/>
                      <a:gd name="T97" fmla="*/ 26 h 46"/>
                      <a:gd name="T98" fmla="*/ 14 w 28"/>
                      <a:gd name="T99" fmla="*/ 25 h 46"/>
                      <a:gd name="T100" fmla="*/ 13 w 28"/>
                      <a:gd name="T101" fmla="*/ 26 h 46"/>
                      <a:gd name="T102" fmla="*/ 12 w 28"/>
                      <a:gd name="T103" fmla="*/ 27 h 46"/>
                      <a:gd name="T104" fmla="*/ 11 w 28"/>
                      <a:gd name="T105" fmla="*/ 25 h 46"/>
                      <a:gd name="T106" fmla="*/ 9 w 28"/>
                      <a:gd name="T107" fmla="*/ 26 h 46"/>
                      <a:gd name="T108" fmla="*/ 8 w 28"/>
                      <a:gd name="T109" fmla="*/ 27 h 46"/>
                      <a:gd name="T110" fmla="*/ 7 w 28"/>
                      <a:gd name="T111" fmla="*/ 29 h 46"/>
                      <a:gd name="T112" fmla="*/ 5 w 28"/>
                      <a:gd name="T113" fmla="*/ 28 h 46"/>
                      <a:gd name="T114" fmla="*/ 3 w 28"/>
                      <a:gd name="T115" fmla="*/ 28 h 46"/>
                      <a:gd name="T116" fmla="*/ 1 w 28"/>
                      <a:gd name="T117" fmla="*/ 29 h 46"/>
                      <a:gd name="T118" fmla="*/ 1 w 28"/>
                      <a:gd name="T119" fmla="*/ 30 h 46"/>
                      <a:gd name="T120" fmla="*/ 0 w 28"/>
                      <a:gd name="T121" fmla="*/ 30 h 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</a:cxnLst>
                    <a:rect l="0" t="0" r="r" b="b"/>
                    <a:pathLst>
                      <a:path w="28" h="46">
                        <a:moveTo>
                          <a:pt x="3" y="15"/>
                        </a:moveTo>
                        <a:cubicBezTo>
                          <a:pt x="3" y="19"/>
                          <a:pt x="0" y="35"/>
                          <a:pt x="2" y="23"/>
                        </a:cubicBezTo>
                        <a:cubicBezTo>
                          <a:pt x="2" y="24"/>
                          <a:pt x="2" y="24"/>
                          <a:pt x="2" y="25"/>
                        </a:cubicBezTo>
                        <a:cubicBezTo>
                          <a:pt x="1" y="27"/>
                          <a:pt x="1" y="28"/>
                          <a:pt x="3" y="28"/>
                        </a:cubicBezTo>
                        <a:cubicBezTo>
                          <a:pt x="3" y="27"/>
                          <a:pt x="4" y="18"/>
                          <a:pt x="3" y="24"/>
                        </a:cubicBezTo>
                        <a:cubicBezTo>
                          <a:pt x="1" y="34"/>
                          <a:pt x="4" y="13"/>
                          <a:pt x="4" y="21"/>
                        </a:cubicBezTo>
                        <a:cubicBezTo>
                          <a:pt x="4" y="24"/>
                          <a:pt x="4" y="31"/>
                          <a:pt x="5" y="22"/>
                        </a:cubicBezTo>
                        <a:cubicBezTo>
                          <a:pt x="5" y="21"/>
                          <a:pt x="6" y="14"/>
                          <a:pt x="6" y="20"/>
                        </a:cubicBezTo>
                        <a:cubicBezTo>
                          <a:pt x="6" y="32"/>
                          <a:pt x="7" y="21"/>
                          <a:pt x="8" y="17"/>
                        </a:cubicBezTo>
                        <a:cubicBezTo>
                          <a:pt x="7" y="19"/>
                          <a:pt x="7" y="21"/>
                          <a:pt x="7" y="23"/>
                        </a:cubicBezTo>
                        <a:cubicBezTo>
                          <a:pt x="7" y="25"/>
                          <a:pt x="8" y="28"/>
                          <a:pt x="8" y="24"/>
                        </a:cubicBezTo>
                        <a:cubicBezTo>
                          <a:pt x="8" y="25"/>
                          <a:pt x="10" y="12"/>
                          <a:pt x="10" y="20"/>
                        </a:cubicBezTo>
                        <a:cubicBezTo>
                          <a:pt x="10" y="25"/>
                          <a:pt x="8" y="27"/>
                          <a:pt x="10" y="19"/>
                        </a:cubicBezTo>
                        <a:cubicBezTo>
                          <a:pt x="13" y="8"/>
                          <a:pt x="9" y="35"/>
                          <a:pt x="11" y="19"/>
                        </a:cubicBezTo>
                        <a:cubicBezTo>
                          <a:pt x="11" y="18"/>
                          <a:pt x="12" y="17"/>
                          <a:pt x="12" y="15"/>
                        </a:cubicBezTo>
                        <a:cubicBezTo>
                          <a:pt x="12" y="18"/>
                          <a:pt x="12" y="20"/>
                          <a:pt x="11" y="23"/>
                        </a:cubicBezTo>
                        <a:cubicBezTo>
                          <a:pt x="12" y="23"/>
                          <a:pt x="12" y="23"/>
                          <a:pt x="13" y="23"/>
                        </a:cubicBezTo>
                        <a:cubicBezTo>
                          <a:pt x="13" y="20"/>
                          <a:pt x="13" y="18"/>
                          <a:pt x="14" y="15"/>
                        </a:cubicBezTo>
                        <a:cubicBezTo>
                          <a:pt x="14" y="14"/>
                          <a:pt x="12" y="24"/>
                          <a:pt x="13" y="22"/>
                        </a:cubicBezTo>
                        <a:cubicBezTo>
                          <a:pt x="12" y="30"/>
                          <a:pt x="15" y="14"/>
                          <a:pt x="15" y="13"/>
                        </a:cubicBezTo>
                        <a:cubicBezTo>
                          <a:pt x="15" y="16"/>
                          <a:pt x="14" y="20"/>
                          <a:pt x="14" y="23"/>
                        </a:cubicBezTo>
                        <a:cubicBezTo>
                          <a:pt x="14" y="22"/>
                          <a:pt x="15" y="16"/>
                          <a:pt x="15" y="14"/>
                        </a:cubicBezTo>
                        <a:cubicBezTo>
                          <a:pt x="17" y="6"/>
                          <a:pt x="15" y="17"/>
                          <a:pt x="15" y="19"/>
                        </a:cubicBezTo>
                        <a:cubicBezTo>
                          <a:pt x="14" y="28"/>
                          <a:pt x="17" y="11"/>
                          <a:pt x="17" y="13"/>
                        </a:cubicBezTo>
                        <a:cubicBezTo>
                          <a:pt x="16" y="15"/>
                          <a:pt x="15" y="21"/>
                          <a:pt x="15" y="23"/>
                        </a:cubicBezTo>
                        <a:cubicBezTo>
                          <a:pt x="14" y="28"/>
                          <a:pt x="17" y="14"/>
                          <a:pt x="16" y="17"/>
                        </a:cubicBezTo>
                        <a:cubicBezTo>
                          <a:pt x="17" y="15"/>
                          <a:pt x="17" y="12"/>
                          <a:pt x="18" y="10"/>
                        </a:cubicBezTo>
                        <a:cubicBezTo>
                          <a:pt x="19" y="4"/>
                          <a:pt x="18" y="9"/>
                          <a:pt x="18" y="9"/>
                        </a:cubicBezTo>
                        <a:cubicBezTo>
                          <a:pt x="18" y="12"/>
                          <a:pt x="17" y="16"/>
                          <a:pt x="16" y="19"/>
                        </a:cubicBezTo>
                        <a:cubicBezTo>
                          <a:pt x="16" y="20"/>
                          <a:pt x="16" y="22"/>
                          <a:pt x="16" y="23"/>
                        </a:cubicBezTo>
                        <a:cubicBezTo>
                          <a:pt x="16" y="23"/>
                          <a:pt x="16" y="23"/>
                          <a:pt x="17" y="23"/>
                        </a:cubicBezTo>
                        <a:cubicBezTo>
                          <a:pt x="17" y="20"/>
                          <a:pt x="18" y="17"/>
                          <a:pt x="18" y="14"/>
                        </a:cubicBezTo>
                        <a:cubicBezTo>
                          <a:pt x="18" y="13"/>
                          <a:pt x="18" y="4"/>
                          <a:pt x="19" y="9"/>
                        </a:cubicBezTo>
                        <a:cubicBezTo>
                          <a:pt x="19" y="12"/>
                          <a:pt x="19" y="15"/>
                          <a:pt x="19" y="17"/>
                        </a:cubicBezTo>
                        <a:cubicBezTo>
                          <a:pt x="18" y="26"/>
                          <a:pt x="19" y="23"/>
                          <a:pt x="19" y="19"/>
                        </a:cubicBezTo>
                        <a:cubicBezTo>
                          <a:pt x="19" y="16"/>
                          <a:pt x="19" y="13"/>
                          <a:pt x="19" y="10"/>
                        </a:cubicBezTo>
                        <a:cubicBezTo>
                          <a:pt x="20" y="6"/>
                          <a:pt x="19" y="15"/>
                          <a:pt x="19" y="14"/>
                        </a:cubicBezTo>
                        <a:cubicBezTo>
                          <a:pt x="19" y="15"/>
                          <a:pt x="19" y="16"/>
                          <a:pt x="19" y="17"/>
                        </a:cubicBezTo>
                        <a:cubicBezTo>
                          <a:pt x="17" y="21"/>
                          <a:pt x="17" y="23"/>
                          <a:pt x="20" y="22"/>
                        </a:cubicBezTo>
                        <a:cubicBezTo>
                          <a:pt x="20" y="16"/>
                          <a:pt x="20" y="11"/>
                          <a:pt x="20" y="6"/>
                        </a:cubicBezTo>
                        <a:cubicBezTo>
                          <a:pt x="20" y="11"/>
                          <a:pt x="20" y="18"/>
                          <a:pt x="20" y="23"/>
                        </a:cubicBezTo>
                        <a:cubicBezTo>
                          <a:pt x="20" y="17"/>
                          <a:pt x="22" y="10"/>
                          <a:pt x="21" y="5"/>
                        </a:cubicBezTo>
                        <a:cubicBezTo>
                          <a:pt x="22" y="11"/>
                          <a:pt x="21" y="17"/>
                          <a:pt x="20" y="23"/>
                        </a:cubicBezTo>
                        <a:cubicBezTo>
                          <a:pt x="21" y="19"/>
                          <a:pt x="21" y="13"/>
                          <a:pt x="22" y="8"/>
                        </a:cubicBezTo>
                        <a:cubicBezTo>
                          <a:pt x="21" y="14"/>
                          <a:pt x="22" y="20"/>
                          <a:pt x="21" y="26"/>
                        </a:cubicBezTo>
                        <a:cubicBezTo>
                          <a:pt x="22" y="22"/>
                          <a:pt x="22" y="14"/>
                          <a:pt x="22" y="9"/>
                        </a:cubicBezTo>
                        <a:cubicBezTo>
                          <a:pt x="23" y="5"/>
                          <a:pt x="23" y="6"/>
                          <a:pt x="23" y="9"/>
                        </a:cubicBezTo>
                        <a:cubicBezTo>
                          <a:pt x="23" y="12"/>
                          <a:pt x="23" y="15"/>
                          <a:pt x="22" y="18"/>
                        </a:cubicBezTo>
                        <a:cubicBezTo>
                          <a:pt x="22" y="19"/>
                          <a:pt x="22" y="20"/>
                          <a:pt x="22" y="21"/>
                        </a:cubicBezTo>
                        <a:cubicBezTo>
                          <a:pt x="21" y="24"/>
                          <a:pt x="22" y="24"/>
                          <a:pt x="23" y="24"/>
                        </a:cubicBezTo>
                        <a:cubicBezTo>
                          <a:pt x="23" y="21"/>
                          <a:pt x="23" y="18"/>
                          <a:pt x="23" y="15"/>
                        </a:cubicBezTo>
                        <a:cubicBezTo>
                          <a:pt x="23" y="14"/>
                          <a:pt x="23" y="4"/>
                          <a:pt x="23" y="12"/>
                        </a:cubicBezTo>
                        <a:cubicBezTo>
                          <a:pt x="24" y="16"/>
                          <a:pt x="23" y="20"/>
                          <a:pt x="23" y="24"/>
                        </a:cubicBezTo>
                        <a:cubicBezTo>
                          <a:pt x="23" y="24"/>
                          <a:pt x="23" y="24"/>
                          <a:pt x="23" y="24"/>
                        </a:cubicBezTo>
                        <a:cubicBezTo>
                          <a:pt x="23" y="22"/>
                          <a:pt x="23" y="20"/>
                          <a:pt x="23" y="18"/>
                        </a:cubicBezTo>
                        <a:cubicBezTo>
                          <a:pt x="23" y="15"/>
                          <a:pt x="24" y="12"/>
                          <a:pt x="24" y="10"/>
                        </a:cubicBezTo>
                        <a:cubicBezTo>
                          <a:pt x="24" y="6"/>
                          <a:pt x="24" y="1"/>
                          <a:pt x="25" y="6"/>
                        </a:cubicBezTo>
                        <a:cubicBezTo>
                          <a:pt x="25" y="6"/>
                          <a:pt x="27" y="14"/>
                          <a:pt x="26" y="8"/>
                        </a:cubicBezTo>
                        <a:cubicBezTo>
                          <a:pt x="26" y="7"/>
                          <a:pt x="25" y="7"/>
                          <a:pt x="25" y="8"/>
                        </a:cubicBezTo>
                        <a:cubicBezTo>
                          <a:pt x="25" y="12"/>
                          <a:pt x="25" y="17"/>
                          <a:pt x="25" y="22"/>
                        </a:cubicBezTo>
                        <a:cubicBezTo>
                          <a:pt x="27" y="22"/>
                          <a:pt x="27" y="21"/>
                          <a:pt x="26" y="19"/>
                        </a:cubicBezTo>
                        <a:cubicBezTo>
                          <a:pt x="26" y="18"/>
                          <a:pt x="26" y="8"/>
                          <a:pt x="26" y="15"/>
                        </a:cubicBezTo>
                        <a:cubicBezTo>
                          <a:pt x="26" y="18"/>
                          <a:pt x="25" y="21"/>
                          <a:pt x="24" y="24"/>
                        </a:cubicBezTo>
                        <a:cubicBezTo>
                          <a:pt x="24" y="25"/>
                          <a:pt x="22" y="34"/>
                          <a:pt x="24" y="25"/>
                        </a:cubicBezTo>
                        <a:cubicBezTo>
                          <a:pt x="23" y="31"/>
                          <a:pt x="23" y="39"/>
                          <a:pt x="24" y="27"/>
                        </a:cubicBezTo>
                        <a:cubicBezTo>
                          <a:pt x="23" y="30"/>
                          <a:pt x="23" y="32"/>
                          <a:pt x="22" y="34"/>
                        </a:cubicBezTo>
                        <a:cubicBezTo>
                          <a:pt x="22" y="33"/>
                          <a:pt x="22" y="28"/>
                          <a:pt x="22" y="33"/>
                        </a:cubicBezTo>
                        <a:cubicBezTo>
                          <a:pt x="22" y="36"/>
                          <a:pt x="22" y="46"/>
                          <a:pt x="20" y="36"/>
                        </a:cubicBezTo>
                        <a:cubicBezTo>
                          <a:pt x="20" y="31"/>
                          <a:pt x="19" y="36"/>
                          <a:pt x="19" y="38"/>
                        </a:cubicBezTo>
                        <a:cubicBezTo>
                          <a:pt x="20" y="40"/>
                          <a:pt x="21" y="40"/>
                          <a:pt x="20" y="37"/>
                        </a:cubicBezTo>
                        <a:cubicBezTo>
                          <a:pt x="20" y="34"/>
                          <a:pt x="21" y="32"/>
                          <a:pt x="21" y="29"/>
                        </a:cubicBezTo>
                        <a:cubicBezTo>
                          <a:pt x="22" y="28"/>
                          <a:pt x="22" y="28"/>
                          <a:pt x="23" y="27"/>
                        </a:cubicBezTo>
                        <a:cubicBezTo>
                          <a:pt x="21" y="31"/>
                          <a:pt x="21" y="32"/>
                          <a:pt x="23" y="32"/>
                        </a:cubicBezTo>
                        <a:cubicBezTo>
                          <a:pt x="24" y="29"/>
                          <a:pt x="25" y="26"/>
                          <a:pt x="25" y="23"/>
                        </a:cubicBezTo>
                        <a:cubicBezTo>
                          <a:pt x="26" y="22"/>
                          <a:pt x="24" y="22"/>
                          <a:pt x="24" y="23"/>
                        </a:cubicBezTo>
                        <a:cubicBezTo>
                          <a:pt x="24" y="25"/>
                          <a:pt x="23" y="26"/>
                          <a:pt x="23" y="28"/>
                        </a:cubicBezTo>
                        <a:cubicBezTo>
                          <a:pt x="23" y="28"/>
                          <a:pt x="20" y="35"/>
                          <a:pt x="20" y="33"/>
                        </a:cubicBezTo>
                        <a:cubicBezTo>
                          <a:pt x="20" y="32"/>
                          <a:pt x="18" y="27"/>
                          <a:pt x="18" y="32"/>
                        </a:cubicBezTo>
                        <a:cubicBezTo>
                          <a:pt x="18" y="34"/>
                          <a:pt x="18" y="36"/>
                          <a:pt x="18" y="38"/>
                        </a:cubicBezTo>
                        <a:cubicBezTo>
                          <a:pt x="18" y="39"/>
                          <a:pt x="20" y="39"/>
                          <a:pt x="20" y="38"/>
                        </a:cubicBezTo>
                        <a:cubicBezTo>
                          <a:pt x="20" y="34"/>
                          <a:pt x="20" y="30"/>
                          <a:pt x="20" y="25"/>
                        </a:cubicBezTo>
                        <a:cubicBezTo>
                          <a:pt x="20" y="25"/>
                          <a:pt x="18" y="25"/>
                          <a:pt x="18" y="25"/>
                        </a:cubicBezTo>
                        <a:cubicBezTo>
                          <a:pt x="18" y="28"/>
                          <a:pt x="18" y="31"/>
                          <a:pt x="18" y="34"/>
                        </a:cubicBezTo>
                        <a:cubicBezTo>
                          <a:pt x="19" y="34"/>
                          <a:pt x="19" y="34"/>
                          <a:pt x="20" y="34"/>
                        </a:cubicBezTo>
                        <a:cubicBezTo>
                          <a:pt x="19" y="33"/>
                          <a:pt x="19" y="31"/>
                          <a:pt x="19" y="29"/>
                        </a:cubicBezTo>
                        <a:cubicBezTo>
                          <a:pt x="19" y="22"/>
                          <a:pt x="18" y="32"/>
                          <a:pt x="18" y="33"/>
                        </a:cubicBezTo>
                        <a:cubicBezTo>
                          <a:pt x="18" y="30"/>
                          <a:pt x="18" y="27"/>
                          <a:pt x="18" y="25"/>
                        </a:cubicBezTo>
                        <a:cubicBezTo>
                          <a:pt x="17" y="24"/>
                          <a:pt x="16" y="24"/>
                          <a:pt x="16" y="25"/>
                        </a:cubicBezTo>
                        <a:cubicBezTo>
                          <a:pt x="15" y="32"/>
                          <a:pt x="16" y="32"/>
                          <a:pt x="15" y="25"/>
                        </a:cubicBezTo>
                        <a:cubicBezTo>
                          <a:pt x="15" y="24"/>
                          <a:pt x="14" y="24"/>
                          <a:pt x="14" y="25"/>
                        </a:cubicBezTo>
                        <a:cubicBezTo>
                          <a:pt x="14" y="28"/>
                          <a:pt x="14" y="31"/>
                          <a:pt x="14" y="35"/>
                        </a:cubicBezTo>
                        <a:cubicBezTo>
                          <a:pt x="14" y="36"/>
                          <a:pt x="15" y="36"/>
                          <a:pt x="15" y="35"/>
                        </a:cubicBezTo>
                        <a:cubicBezTo>
                          <a:pt x="15" y="32"/>
                          <a:pt x="15" y="30"/>
                          <a:pt x="14" y="28"/>
                        </a:cubicBezTo>
                        <a:cubicBezTo>
                          <a:pt x="14" y="27"/>
                          <a:pt x="13" y="28"/>
                          <a:pt x="13" y="28"/>
                        </a:cubicBezTo>
                        <a:cubicBezTo>
                          <a:pt x="13" y="30"/>
                          <a:pt x="13" y="31"/>
                          <a:pt x="13" y="33"/>
                        </a:cubicBezTo>
                        <a:cubicBezTo>
                          <a:pt x="13" y="31"/>
                          <a:pt x="12" y="29"/>
                          <a:pt x="11" y="27"/>
                        </a:cubicBezTo>
                        <a:cubicBezTo>
                          <a:pt x="11" y="27"/>
                          <a:pt x="10" y="26"/>
                          <a:pt x="10" y="27"/>
                        </a:cubicBezTo>
                        <a:cubicBezTo>
                          <a:pt x="9" y="30"/>
                          <a:pt x="9" y="32"/>
                          <a:pt x="9" y="34"/>
                        </a:cubicBezTo>
                        <a:cubicBezTo>
                          <a:pt x="9" y="35"/>
                          <a:pt x="11" y="35"/>
                          <a:pt x="11" y="34"/>
                        </a:cubicBezTo>
                        <a:cubicBezTo>
                          <a:pt x="11" y="32"/>
                          <a:pt x="11" y="31"/>
                          <a:pt x="11" y="29"/>
                        </a:cubicBezTo>
                        <a:cubicBezTo>
                          <a:pt x="11" y="28"/>
                          <a:pt x="9" y="28"/>
                          <a:pt x="9" y="29"/>
                        </a:cubicBezTo>
                        <a:cubicBezTo>
                          <a:pt x="9" y="32"/>
                          <a:pt x="9" y="35"/>
                          <a:pt x="9" y="38"/>
                        </a:cubicBezTo>
                        <a:cubicBezTo>
                          <a:pt x="9" y="39"/>
                          <a:pt x="11" y="39"/>
                          <a:pt x="11" y="38"/>
                        </a:cubicBezTo>
                        <a:cubicBezTo>
                          <a:pt x="11" y="35"/>
                          <a:pt x="11" y="33"/>
                          <a:pt x="10" y="30"/>
                        </a:cubicBezTo>
                        <a:cubicBezTo>
                          <a:pt x="10" y="29"/>
                          <a:pt x="8" y="30"/>
                          <a:pt x="9" y="31"/>
                        </a:cubicBezTo>
                        <a:cubicBezTo>
                          <a:pt x="8" y="35"/>
                          <a:pt x="8" y="36"/>
                          <a:pt x="11" y="35"/>
                        </a:cubicBezTo>
                        <a:cubicBezTo>
                          <a:pt x="12" y="33"/>
                          <a:pt x="11" y="31"/>
                          <a:pt x="9" y="31"/>
                        </a:cubicBezTo>
                        <a:cubicBezTo>
                          <a:pt x="11" y="32"/>
                          <a:pt x="11" y="32"/>
                          <a:pt x="11" y="30"/>
                        </a:cubicBezTo>
                        <a:cubicBezTo>
                          <a:pt x="12" y="33"/>
                          <a:pt x="12" y="33"/>
                          <a:pt x="13" y="36"/>
                        </a:cubicBezTo>
                        <a:cubicBezTo>
                          <a:pt x="13" y="36"/>
                          <a:pt x="14" y="36"/>
                          <a:pt x="14" y="35"/>
                        </a:cubicBezTo>
                        <a:cubicBezTo>
                          <a:pt x="14" y="34"/>
                          <a:pt x="14" y="32"/>
                          <a:pt x="14" y="31"/>
                        </a:cubicBezTo>
                        <a:cubicBezTo>
                          <a:pt x="13" y="33"/>
                          <a:pt x="13" y="33"/>
                          <a:pt x="15" y="31"/>
                        </a:cubicBezTo>
                        <a:cubicBezTo>
                          <a:pt x="16" y="29"/>
                          <a:pt x="16" y="28"/>
                          <a:pt x="14" y="28"/>
                        </a:cubicBezTo>
                        <a:cubicBezTo>
                          <a:pt x="14" y="30"/>
                          <a:pt x="14" y="32"/>
                          <a:pt x="14" y="34"/>
                        </a:cubicBezTo>
                        <a:cubicBezTo>
                          <a:pt x="14" y="35"/>
                          <a:pt x="16" y="35"/>
                          <a:pt x="16" y="34"/>
                        </a:cubicBezTo>
                        <a:cubicBezTo>
                          <a:pt x="16" y="32"/>
                          <a:pt x="17" y="30"/>
                          <a:pt x="17" y="28"/>
                        </a:cubicBezTo>
                        <a:cubicBezTo>
                          <a:pt x="17" y="31"/>
                          <a:pt x="17" y="33"/>
                          <a:pt x="17" y="35"/>
                        </a:cubicBezTo>
                        <a:cubicBezTo>
                          <a:pt x="17" y="36"/>
                          <a:pt x="19" y="36"/>
                          <a:pt x="19" y="35"/>
                        </a:cubicBezTo>
                        <a:cubicBezTo>
                          <a:pt x="19" y="31"/>
                          <a:pt x="20" y="28"/>
                          <a:pt x="20" y="24"/>
                        </a:cubicBezTo>
                        <a:cubicBezTo>
                          <a:pt x="20" y="23"/>
                          <a:pt x="18" y="23"/>
                          <a:pt x="18" y="23"/>
                        </a:cubicBezTo>
                        <a:cubicBezTo>
                          <a:pt x="18" y="28"/>
                          <a:pt x="18" y="32"/>
                          <a:pt x="18" y="37"/>
                        </a:cubicBezTo>
                        <a:cubicBezTo>
                          <a:pt x="18" y="38"/>
                          <a:pt x="20" y="38"/>
                          <a:pt x="20" y="37"/>
                        </a:cubicBezTo>
                        <a:cubicBezTo>
                          <a:pt x="20" y="35"/>
                          <a:pt x="20" y="33"/>
                          <a:pt x="20" y="31"/>
                        </a:cubicBezTo>
                        <a:cubicBezTo>
                          <a:pt x="20" y="26"/>
                          <a:pt x="18" y="29"/>
                          <a:pt x="18" y="32"/>
                        </a:cubicBezTo>
                        <a:cubicBezTo>
                          <a:pt x="18" y="33"/>
                          <a:pt x="20" y="40"/>
                          <a:pt x="20" y="34"/>
                        </a:cubicBezTo>
                        <a:cubicBezTo>
                          <a:pt x="20" y="32"/>
                          <a:pt x="20" y="30"/>
                          <a:pt x="20" y="28"/>
                        </a:cubicBezTo>
                        <a:cubicBezTo>
                          <a:pt x="20" y="27"/>
                          <a:pt x="18" y="27"/>
                          <a:pt x="18" y="28"/>
                        </a:cubicBezTo>
                        <a:cubicBezTo>
                          <a:pt x="18" y="32"/>
                          <a:pt x="18" y="35"/>
                          <a:pt x="19" y="38"/>
                        </a:cubicBezTo>
                        <a:cubicBezTo>
                          <a:pt x="19" y="39"/>
                          <a:pt x="20" y="39"/>
                          <a:pt x="20" y="38"/>
                        </a:cubicBezTo>
                        <a:cubicBezTo>
                          <a:pt x="22" y="35"/>
                          <a:pt x="23" y="32"/>
                          <a:pt x="24" y="28"/>
                        </a:cubicBezTo>
                        <a:cubicBezTo>
                          <a:pt x="26" y="26"/>
                          <a:pt x="25" y="25"/>
                          <a:pt x="23" y="26"/>
                        </a:cubicBezTo>
                        <a:cubicBezTo>
                          <a:pt x="23" y="29"/>
                          <a:pt x="22" y="32"/>
                          <a:pt x="21" y="34"/>
                        </a:cubicBezTo>
                        <a:cubicBezTo>
                          <a:pt x="21" y="35"/>
                          <a:pt x="23" y="36"/>
                          <a:pt x="23" y="35"/>
                        </a:cubicBezTo>
                        <a:cubicBezTo>
                          <a:pt x="24" y="31"/>
                          <a:pt x="24" y="28"/>
                          <a:pt x="24" y="24"/>
                        </a:cubicBezTo>
                        <a:cubicBezTo>
                          <a:pt x="24" y="24"/>
                          <a:pt x="23" y="23"/>
                          <a:pt x="23" y="24"/>
                        </a:cubicBezTo>
                        <a:cubicBezTo>
                          <a:pt x="19" y="28"/>
                          <a:pt x="19" y="35"/>
                          <a:pt x="19" y="41"/>
                        </a:cubicBezTo>
                        <a:cubicBezTo>
                          <a:pt x="19" y="42"/>
                          <a:pt x="20" y="42"/>
                          <a:pt x="20" y="41"/>
                        </a:cubicBezTo>
                        <a:cubicBezTo>
                          <a:pt x="20" y="38"/>
                          <a:pt x="20" y="34"/>
                          <a:pt x="20" y="31"/>
                        </a:cubicBezTo>
                        <a:cubicBezTo>
                          <a:pt x="20" y="30"/>
                          <a:pt x="19" y="30"/>
                          <a:pt x="19" y="31"/>
                        </a:cubicBezTo>
                        <a:cubicBezTo>
                          <a:pt x="19" y="35"/>
                          <a:pt x="19" y="39"/>
                          <a:pt x="21" y="43"/>
                        </a:cubicBezTo>
                        <a:cubicBezTo>
                          <a:pt x="21" y="43"/>
                          <a:pt x="22" y="44"/>
                          <a:pt x="22" y="43"/>
                        </a:cubicBezTo>
                        <a:cubicBezTo>
                          <a:pt x="24" y="38"/>
                          <a:pt x="24" y="34"/>
                          <a:pt x="23" y="29"/>
                        </a:cubicBezTo>
                        <a:cubicBezTo>
                          <a:pt x="23" y="28"/>
                          <a:pt x="22" y="28"/>
                          <a:pt x="22" y="28"/>
                        </a:cubicBezTo>
                        <a:cubicBezTo>
                          <a:pt x="22" y="31"/>
                          <a:pt x="21" y="34"/>
                          <a:pt x="22" y="36"/>
                        </a:cubicBezTo>
                        <a:cubicBezTo>
                          <a:pt x="22" y="37"/>
                          <a:pt x="23" y="37"/>
                          <a:pt x="23" y="37"/>
                        </a:cubicBezTo>
                        <a:cubicBezTo>
                          <a:pt x="24" y="33"/>
                          <a:pt x="25" y="29"/>
                          <a:pt x="25" y="25"/>
                        </a:cubicBezTo>
                        <a:cubicBezTo>
                          <a:pt x="25" y="24"/>
                          <a:pt x="24" y="24"/>
                          <a:pt x="24" y="25"/>
                        </a:cubicBezTo>
                        <a:cubicBezTo>
                          <a:pt x="22" y="29"/>
                          <a:pt x="21" y="32"/>
                          <a:pt x="22" y="36"/>
                        </a:cubicBezTo>
                        <a:cubicBezTo>
                          <a:pt x="22" y="37"/>
                          <a:pt x="23" y="37"/>
                          <a:pt x="23" y="36"/>
                        </a:cubicBezTo>
                        <a:cubicBezTo>
                          <a:pt x="25" y="32"/>
                          <a:pt x="25" y="28"/>
                          <a:pt x="25" y="23"/>
                        </a:cubicBezTo>
                        <a:cubicBezTo>
                          <a:pt x="25" y="22"/>
                          <a:pt x="23" y="22"/>
                          <a:pt x="23" y="23"/>
                        </a:cubicBezTo>
                        <a:cubicBezTo>
                          <a:pt x="22" y="26"/>
                          <a:pt x="22" y="29"/>
                          <a:pt x="23" y="32"/>
                        </a:cubicBezTo>
                        <a:cubicBezTo>
                          <a:pt x="23" y="33"/>
                          <a:pt x="24" y="33"/>
                          <a:pt x="24" y="32"/>
                        </a:cubicBezTo>
                        <a:cubicBezTo>
                          <a:pt x="26" y="25"/>
                          <a:pt x="28" y="17"/>
                          <a:pt x="27" y="10"/>
                        </a:cubicBezTo>
                        <a:cubicBezTo>
                          <a:pt x="27" y="9"/>
                          <a:pt x="26" y="9"/>
                          <a:pt x="26" y="10"/>
                        </a:cubicBezTo>
                        <a:cubicBezTo>
                          <a:pt x="25" y="15"/>
                          <a:pt x="24" y="20"/>
                          <a:pt x="25" y="25"/>
                        </a:cubicBezTo>
                        <a:cubicBezTo>
                          <a:pt x="25" y="26"/>
                          <a:pt x="26" y="26"/>
                          <a:pt x="26" y="25"/>
                        </a:cubicBezTo>
                        <a:cubicBezTo>
                          <a:pt x="26" y="22"/>
                          <a:pt x="26" y="19"/>
                          <a:pt x="26" y="16"/>
                        </a:cubicBezTo>
                        <a:cubicBezTo>
                          <a:pt x="26" y="14"/>
                          <a:pt x="26" y="12"/>
                          <a:pt x="26" y="10"/>
                        </a:cubicBezTo>
                        <a:cubicBezTo>
                          <a:pt x="24" y="9"/>
                          <a:pt x="24" y="10"/>
                          <a:pt x="25" y="12"/>
                        </a:cubicBezTo>
                        <a:cubicBezTo>
                          <a:pt x="25" y="13"/>
                          <a:pt x="26" y="13"/>
                          <a:pt x="27" y="12"/>
                        </a:cubicBezTo>
                        <a:cubicBezTo>
                          <a:pt x="27" y="8"/>
                          <a:pt x="26" y="5"/>
                          <a:pt x="25" y="1"/>
                        </a:cubicBezTo>
                        <a:cubicBezTo>
                          <a:pt x="25" y="0"/>
                          <a:pt x="24" y="0"/>
                          <a:pt x="23" y="1"/>
                        </a:cubicBezTo>
                        <a:cubicBezTo>
                          <a:pt x="22" y="9"/>
                          <a:pt x="22" y="18"/>
                          <a:pt x="22" y="27"/>
                        </a:cubicBezTo>
                        <a:cubicBezTo>
                          <a:pt x="22" y="27"/>
                          <a:pt x="23" y="28"/>
                          <a:pt x="23" y="27"/>
                        </a:cubicBezTo>
                        <a:cubicBezTo>
                          <a:pt x="25" y="20"/>
                          <a:pt x="25" y="13"/>
                          <a:pt x="25" y="6"/>
                        </a:cubicBezTo>
                        <a:cubicBezTo>
                          <a:pt x="25" y="6"/>
                          <a:pt x="23" y="5"/>
                          <a:pt x="23" y="6"/>
                        </a:cubicBezTo>
                        <a:cubicBezTo>
                          <a:pt x="22" y="13"/>
                          <a:pt x="22" y="20"/>
                          <a:pt x="22" y="27"/>
                        </a:cubicBezTo>
                        <a:cubicBezTo>
                          <a:pt x="22" y="28"/>
                          <a:pt x="23" y="28"/>
                          <a:pt x="23" y="27"/>
                        </a:cubicBezTo>
                        <a:cubicBezTo>
                          <a:pt x="24" y="19"/>
                          <a:pt x="25" y="11"/>
                          <a:pt x="24" y="4"/>
                        </a:cubicBezTo>
                        <a:cubicBezTo>
                          <a:pt x="24" y="3"/>
                          <a:pt x="22" y="3"/>
                          <a:pt x="22" y="3"/>
                        </a:cubicBezTo>
                        <a:cubicBezTo>
                          <a:pt x="20" y="12"/>
                          <a:pt x="19" y="20"/>
                          <a:pt x="20" y="28"/>
                        </a:cubicBezTo>
                        <a:cubicBezTo>
                          <a:pt x="20" y="29"/>
                          <a:pt x="21" y="30"/>
                          <a:pt x="22" y="29"/>
                        </a:cubicBezTo>
                        <a:cubicBezTo>
                          <a:pt x="23" y="21"/>
                          <a:pt x="24" y="13"/>
                          <a:pt x="23" y="5"/>
                        </a:cubicBezTo>
                        <a:cubicBezTo>
                          <a:pt x="23" y="4"/>
                          <a:pt x="21" y="4"/>
                          <a:pt x="21" y="5"/>
                        </a:cubicBezTo>
                        <a:cubicBezTo>
                          <a:pt x="20" y="12"/>
                          <a:pt x="19" y="19"/>
                          <a:pt x="20" y="26"/>
                        </a:cubicBezTo>
                        <a:cubicBezTo>
                          <a:pt x="20" y="26"/>
                          <a:pt x="21" y="27"/>
                          <a:pt x="21" y="26"/>
                        </a:cubicBezTo>
                        <a:cubicBezTo>
                          <a:pt x="23" y="18"/>
                          <a:pt x="23" y="10"/>
                          <a:pt x="22" y="2"/>
                        </a:cubicBezTo>
                        <a:cubicBezTo>
                          <a:pt x="22" y="2"/>
                          <a:pt x="21" y="1"/>
                          <a:pt x="21" y="2"/>
                        </a:cubicBezTo>
                        <a:cubicBezTo>
                          <a:pt x="19" y="10"/>
                          <a:pt x="19" y="18"/>
                          <a:pt x="19" y="26"/>
                        </a:cubicBezTo>
                        <a:cubicBezTo>
                          <a:pt x="19" y="27"/>
                          <a:pt x="20" y="27"/>
                          <a:pt x="20" y="26"/>
                        </a:cubicBezTo>
                        <a:cubicBezTo>
                          <a:pt x="21" y="18"/>
                          <a:pt x="22" y="11"/>
                          <a:pt x="21" y="3"/>
                        </a:cubicBezTo>
                        <a:cubicBezTo>
                          <a:pt x="21" y="2"/>
                          <a:pt x="20" y="2"/>
                          <a:pt x="20" y="3"/>
                        </a:cubicBezTo>
                        <a:cubicBezTo>
                          <a:pt x="19" y="10"/>
                          <a:pt x="18" y="17"/>
                          <a:pt x="18" y="25"/>
                        </a:cubicBezTo>
                        <a:cubicBezTo>
                          <a:pt x="18" y="25"/>
                          <a:pt x="19" y="26"/>
                          <a:pt x="20" y="25"/>
                        </a:cubicBezTo>
                        <a:cubicBezTo>
                          <a:pt x="21" y="18"/>
                          <a:pt x="22" y="11"/>
                          <a:pt x="20" y="4"/>
                        </a:cubicBezTo>
                        <a:cubicBezTo>
                          <a:pt x="20" y="3"/>
                          <a:pt x="19" y="3"/>
                          <a:pt x="19" y="4"/>
                        </a:cubicBezTo>
                        <a:cubicBezTo>
                          <a:pt x="18" y="11"/>
                          <a:pt x="17" y="18"/>
                          <a:pt x="18" y="25"/>
                        </a:cubicBezTo>
                        <a:cubicBezTo>
                          <a:pt x="18" y="26"/>
                          <a:pt x="19" y="26"/>
                          <a:pt x="19" y="25"/>
                        </a:cubicBezTo>
                        <a:cubicBezTo>
                          <a:pt x="20" y="18"/>
                          <a:pt x="21" y="11"/>
                          <a:pt x="20" y="4"/>
                        </a:cubicBezTo>
                        <a:cubicBezTo>
                          <a:pt x="19" y="3"/>
                          <a:pt x="18" y="3"/>
                          <a:pt x="18" y="4"/>
                        </a:cubicBezTo>
                        <a:cubicBezTo>
                          <a:pt x="17" y="11"/>
                          <a:pt x="16" y="18"/>
                          <a:pt x="15" y="26"/>
                        </a:cubicBezTo>
                        <a:cubicBezTo>
                          <a:pt x="15" y="27"/>
                          <a:pt x="16" y="27"/>
                          <a:pt x="16" y="26"/>
                        </a:cubicBezTo>
                        <a:cubicBezTo>
                          <a:pt x="18" y="19"/>
                          <a:pt x="20" y="12"/>
                          <a:pt x="18" y="5"/>
                        </a:cubicBezTo>
                        <a:cubicBezTo>
                          <a:pt x="18" y="4"/>
                          <a:pt x="17" y="4"/>
                          <a:pt x="17" y="5"/>
                        </a:cubicBezTo>
                        <a:cubicBezTo>
                          <a:pt x="16" y="12"/>
                          <a:pt x="13" y="19"/>
                          <a:pt x="14" y="26"/>
                        </a:cubicBezTo>
                        <a:cubicBezTo>
                          <a:pt x="14" y="27"/>
                          <a:pt x="15" y="27"/>
                          <a:pt x="16" y="26"/>
                        </a:cubicBezTo>
                        <a:cubicBezTo>
                          <a:pt x="17" y="21"/>
                          <a:pt x="17" y="16"/>
                          <a:pt x="18" y="10"/>
                        </a:cubicBezTo>
                        <a:cubicBezTo>
                          <a:pt x="18" y="10"/>
                          <a:pt x="16" y="9"/>
                          <a:pt x="16" y="10"/>
                        </a:cubicBezTo>
                        <a:cubicBezTo>
                          <a:pt x="14" y="15"/>
                          <a:pt x="14" y="20"/>
                          <a:pt x="14" y="25"/>
                        </a:cubicBezTo>
                        <a:cubicBezTo>
                          <a:pt x="14" y="25"/>
                          <a:pt x="16" y="26"/>
                          <a:pt x="16" y="25"/>
                        </a:cubicBezTo>
                        <a:cubicBezTo>
                          <a:pt x="17" y="19"/>
                          <a:pt x="17" y="14"/>
                          <a:pt x="17" y="8"/>
                        </a:cubicBezTo>
                        <a:cubicBezTo>
                          <a:pt x="17" y="8"/>
                          <a:pt x="15" y="7"/>
                          <a:pt x="15" y="8"/>
                        </a:cubicBezTo>
                        <a:cubicBezTo>
                          <a:pt x="14" y="14"/>
                          <a:pt x="13" y="20"/>
                          <a:pt x="13" y="26"/>
                        </a:cubicBezTo>
                        <a:cubicBezTo>
                          <a:pt x="13" y="27"/>
                          <a:pt x="14" y="27"/>
                          <a:pt x="14" y="26"/>
                        </a:cubicBezTo>
                        <a:cubicBezTo>
                          <a:pt x="16" y="21"/>
                          <a:pt x="16" y="16"/>
                          <a:pt x="16" y="10"/>
                        </a:cubicBezTo>
                        <a:cubicBezTo>
                          <a:pt x="16" y="9"/>
                          <a:pt x="15" y="9"/>
                          <a:pt x="15" y="10"/>
                        </a:cubicBezTo>
                        <a:cubicBezTo>
                          <a:pt x="13" y="16"/>
                          <a:pt x="12" y="21"/>
                          <a:pt x="12" y="27"/>
                        </a:cubicBezTo>
                        <a:cubicBezTo>
                          <a:pt x="12" y="28"/>
                          <a:pt x="13" y="28"/>
                          <a:pt x="13" y="28"/>
                        </a:cubicBezTo>
                        <a:cubicBezTo>
                          <a:pt x="14" y="23"/>
                          <a:pt x="15" y="18"/>
                          <a:pt x="15" y="13"/>
                        </a:cubicBezTo>
                        <a:cubicBezTo>
                          <a:pt x="15" y="12"/>
                          <a:pt x="13" y="12"/>
                          <a:pt x="13" y="13"/>
                        </a:cubicBezTo>
                        <a:cubicBezTo>
                          <a:pt x="12" y="17"/>
                          <a:pt x="11" y="21"/>
                          <a:pt x="11" y="25"/>
                        </a:cubicBezTo>
                        <a:cubicBezTo>
                          <a:pt x="11" y="26"/>
                          <a:pt x="12" y="26"/>
                          <a:pt x="13" y="25"/>
                        </a:cubicBezTo>
                        <a:cubicBezTo>
                          <a:pt x="13" y="21"/>
                          <a:pt x="14" y="17"/>
                          <a:pt x="13" y="13"/>
                        </a:cubicBezTo>
                        <a:cubicBezTo>
                          <a:pt x="13" y="12"/>
                          <a:pt x="12" y="12"/>
                          <a:pt x="12" y="12"/>
                        </a:cubicBezTo>
                        <a:cubicBezTo>
                          <a:pt x="10" y="17"/>
                          <a:pt x="9" y="21"/>
                          <a:pt x="9" y="26"/>
                        </a:cubicBezTo>
                        <a:cubicBezTo>
                          <a:pt x="9" y="27"/>
                          <a:pt x="10" y="27"/>
                          <a:pt x="11" y="27"/>
                        </a:cubicBezTo>
                        <a:cubicBezTo>
                          <a:pt x="12" y="22"/>
                          <a:pt x="12" y="18"/>
                          <a:pt x="12" y="14"/>
                        </a:cubicBezTo>
                        <a:cubicBezTo>
                          <a:pt x="12" y="13"/>
                          <a:pt x="11" y="13"/>
                          <a:pt x="11" y="14"/>
                        </a:cubicBezTo>
                        <a:cubicBezTo>
                          <a:pt x="9" y="18"/>
                          <a:pt x="8" y="22"/>
                          <a:pt x="8" y="27"/>
                        </a:cubicBezTo>
                        <a:cubicBezTo>
                          <a:pt x="8" y="28"/>
                          <a:pt x="9" y="28"/>
                          <a:pt x="9" y="27"/>
                        </a:cubicBezTo>
                        <a:cubicBezTo>
                          <a:pt x="11" y="23"/>
                          <a:pt x="11" y="19"/>
                          <a:pt x="11" y="15"/>
                        </a:cubicBezTo>
                        <a:cubicBezTo>
                          <a:pt x="11" y="14"/>
                          <a:pt x="10" y="14"/>
                          <a:pt x="9" y="15"/>
                        </a:cubicBezTo>
                        <a:cubicBezTo>
                          <a:pt x="7" y="19"/>
                          <a:pt x="7" y="24"/>
                          <a:pt x="7" y="29"/>
                        </a:cubicBezTo>
                        <a:cubicBezTo>
                          <a:pt x="7" y="29"/>
                          <a:pt x="8" y="29"/>
                          <a:pt x="8" y="29"/>
                        </a:cubicBezTo>
                        <a:cubicBezTo>
                          <a:pt x="8" y="24"/>
                          <a:pt x="9" y="19"/>
                          <a:pt x="9" y="15"/>
                        </a:cubicBezTo>
                        <a:cubicBezTo>
                          <a:pt x="9" y="14"/>
                          <a:pt x="7" y="14"/>
                          <a:pt x="7" y="15"/>
                        </a:cubicBezTo>
                        <a:cubicBezTo>
                          <a:pt x="6" y="19"/>
                          <a:pt x="5" y="23"/>
                          <a:pt x="5" y="28"/>
                        </a:cubicBezTo>
                        <a:cubicBezTo>
                          <a:pt x="5" y="29"/>
                          <a:pt x="6" y="29"/>
                          <a:pt x="6" y="28"/>
                        </a:cubicBezTo>
                        <a:cubicBezTo>
                          <a:pt x="7" y="24"/>
                          <a:pt x="8" y="20"/>
                          <a:pt x="8" y="16"/>
                        </a:cubicBezTo>
                        <a:cubicBezTo>
                          <a:pt x="7" y="15"/>
                          <a:pt x="7" y="15"/>
                          <a:pt x="6" y="15"/>
                        </a:cubicBezTo>
                        <a:cubicBezTo>
                          <a:pt x="4" y="19"/>
                          <a:pt x="3" y="24"/>
                          <a:pt x="3" y="28"/>
                        </a:cubicBezTo>
                        <a:cubicBezTo>
                          <a:pt x="3" y="29"/>
                          <a:pt x="4" y="29"/>
                          <a:pt x="4" y="29"/>
                        </a:cubicBezTo>
                        <a:cubicBezTo>
                          <a:pt x="6" y="25"/>
                          <a:pt x="6" y="21"/>
                          <a:pt x="6" y="16"/>
                        </a:cubicBezTo>
                        <a:cubicBezTo>
                          <a:pt x="6" y="16"/>
                          <a:pt x="5" y="15"/>
                          <a:pt x="4" y="16"/>
                        </a:cubicBezTo>
                        <a:cubicBezTo>
                          <a:pt x="2" y="20"/>
                          <a:pt x="1" y="24"/>
                          <a:pt x="1" y="29"/>
                        </a:cubicBezTo>
                        <a:cubicBezTo>
                          <a:pt x="1" y="30"/>
                          <a:pt x="2" y="30"/>
                          <a:pt x="3" y="29"/>
                        </a:cubicBezTo>
                        <a:cubicBezTo>
                          <a:pt x="4" y="26"/>
                          <a:pt x="5" y="23"/>
                          <a:pt x="5" y="19"/>
                        </a:cubicBezTo>
                        <a:cubicBezTo>
                          <a:pt x="5" y="18"/>
                          <a:pt x="4" y="18"/>
                          <a:pt x="4" y="19"/>
                        </a:cubicBezTo>
                        <a:cubicBezTo>
                          <a:pt x="3" y="23"/>
                          <a:pt x="2" y="26"/>
                          <a:pt x="1" y="30"/>
                        </a:cubicBezTo>
                        <a:cubicBezTo>
                          <a:pt x="1" y="31"/>
                          <a:pt x="2" y="31"/>
                          <a:pt x="2" y="30"/>
                        </a:cubicBezTo>
                        <a:cubicBezTo>
                          <a:pt x="4" y="26"/>
                          <a:pt x="5" y="22"/>
                          <a:pt x="4" y="18"/>
                        </a:cubicBezTo>
                        <a:cubicBezTo>
                          <a:pt x="4" y="17"/>
                          <a:pt x="3" y="17"/>
                          <a:pt x="3" y="18"/>
                        </a:cubicBezTo>
                        <a:cubicBezTo>
                          <a:pt x="1" y="22"/>
                          <a:pt x="0" y="26"/>
                          <a:pt x="0" y="30"/>
                        </a:cubicBezTo>
                        <a:cubicBezTo>
                          <a:pt x="0" y="31"/>
                          <a:pt x="2" y="31"/>
                          <a:pt x="2" y="30"/>
                        </a:cubicBezTo>
                        <a:cubicBezTo>
                          <a:pt x="3" y="25"/>
                          <a:pt x="4" y="21"/>
                          <a:pt x="4" y="15"/>
                        </a:cubicBezTo>
                        <a:cubicBezTo>
                          <a:pt x="4" y="14"/>
                          <a:pt x="3" y="14"/>
                          <a:pt x="3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73" name="Freeform 162"/>
                  <p:cNvSpPr/>
                  <p:nvPr/>
                </p:nvSpPr>
                <p:spPr bwMode="auto">
                  <a:xfrm>
                    <a:off x="898525" y="2506663"/>
                    <a:ext cx="22225" cy="41275"/>
                  </a:xfrm>
                  <a:custGeom>
                    <a:avLst/>
                    <a:gdLst>
                      <a:gd name="T0" fmla="*/ 18 w 21"/>
                      <a:gd name="T1" fmla="*/ 5 h 38"/>
                      <a:gd name="T2" fmla="*/ 18 w 21"/>
                      <a:gd name="T3" fmla="*/ 6 h 38"/>
                      <a:gd name="T4" fmla="*/ 17 w 21"/>
                      <a:gd name="T5" fmla="*/ 9 h 38"/>
                      <a:gd name="T6" fmla="*/ 16 w 21"/>
                      <a:gd name="T7" fmla="*/ 12 h 38"/>
                      <a:gd name="T8" fmla="*/ 16 w 21"/>
                      <a:gd name="T9" fmla="*/ 1 h 38"/>
                      <a:gd name="T10" fmla="*/ 16 w 21"/>
                      <a:gd name="T11" fmla="*/ 3 h 38"/>
                      <a:gd name="T12" fmla="*/ 13 w 21"/>
                      <a:gd name="T13" fmla="*/ 3 h 38"/>
                      <a:gd name="T14" fmla="*/ 12 w 21"/>
                      <a:gd name="T15" fmla="*/ 7 h 38"/>
                      <a:gd name="T16" fmla="*/ 11 w 21"/>
                      <a:gd name="T17" fmla="*/ 7 h 38"/>
                      <a:gd name="T18" fmla="*/ 9 w 21"/>
                      <a:gd name="T19" fmla="*/ 2 h 38"/>
                      <a:gd name="T20" fmla="*/ 8 w 21"/>
                      <a:gd name="T21" fmla="*/ 4 h 38"/>
                      <a:gd name="T22" fmla="*/ 8 w 21"/>
                      <a:gd name="T23" fmla="*/ 12 h 38"/>
                      <a:gd name="T24" fmla="*/ 5 w 21"/>
                      <a:gd name="T25" fmla="*/ 10 h 38"/>
                      <a:gd name="T26" fmla="*/ 3 w 21"/>
                      <a:gd name="T27" fmla="*/ 2 h 38"/>
                      <a:gd name="T28" fmla="*/ 3 w 21"/>
                      <a:gd name="T29" fmla="*/ 8 h 38"/>
                      <a:gd name="T30" fmla="*/ 2 w 21"/>
                      <a:gd name="T31" fmla="*/ 11 h 38"/>
                      <a:gd name="T32" fmla="*/ 2 w 21"/>
                      <a:gd name="T33" fmla="*/ 20 h 38"/>
                      <a:gd name="T34" fmla="*/ 0 w 21"/>
                      <a:gd name="T35" fmla="*/ 26 h 38"/>
                      <a:gd name="T36" fmla="*/ 2 w 21"/>
                      <a:gd name="T37" fmla="*/ 30 h 38"/>
                      <a:gd name="T38" fmla="*/ 4 w 21"/>
                      <a:gd name="T39" fmla="*/ 19 h 38"/>
                      <a:gd name="T40" fmla="*/ 5 w 21"/>
                      <a:gd name="T41" fmla="*/ 16 h 38"/>
                      <a:gd name="T42" fmla="*/ 4 w 21"/>
                      <a:gd name="T43" fmla="*/ 22 h 38"/>
                      <a:gd name="T44" fmla="*/ 5 w 21"/>
                      <a:gd name="T45" fmla="*/ 27 h 38"/>
                      <a:gd name="T46" fmla="*/ 7 w 21"/>
                      <a:gd name="T47" fmla="*/ 33 h 38"/>
                      <a:gd name="T48" fmla="*/ 0 w 21"/>
                      <a:gd name="T49" fmla="*/ 27 h 38"/>
                      <a:gd name="T50" fmla="*/ 2 w 21"/>
                      <a:gd name="T51" fmla="*/ 28 h 38"/>
                      <a:gd name="T52" fmla="*/ 6 w 21"/>
                      <a:gd name="T53" fmla="*/ 28 h 38"/>
                      <a:gd name="T54" fmla="*/ 5 w 21"/>
                      <a:gd name="T55" fmla="*/ 25 h 38"/>
                      <a:gd name="T56" fmla="*/ 6 w 21"/>
                      <a:gd name="T57" fmla="*/ 11 h 38"/>
                      <a:gd name="T58" fmla="*/ 6 w 21"/>
                      <a:gd name="T59" fmla="*/ 12 h 38"/>
                      <a:gd name="T60" fmla="*/ 2 w 21"/>
                      <a:gd name="T61" fmla="*/ 25 h 38"/>
                      <a:gd name="T62" fmla="*/ 0 w 21"/>
                      <a:gd name="T63" fmla="*/ 28 h 38"/>
                      <a:gd name="T64" fmla="*/ 0 w 21"/>
                      <a:gd name="T65" fmla="*/ 20 h 38"/>
                      <a:gd name="T66" fmla="*/ 2 w 21"/>
                      <a:gd name="T67" fmla="*/ 14 h 38"/>
                      <a:gd name="T68" fmla="*/ 3 w 21"/>
                      <a:gd name="T69" fmla="*/ 21 h 38"/>
                      <a:gd name="T70" fmla="*/ 3 w 21"/>
                      <a:gd name="T71" fmla="*/ 17 h 38"/>
                      <a:gd name="T72" fmla="*/ 4 w 21"/>
                      <a:gd name="T73" fmla="*/ 7 h 38"/>
                      <a:gd name="T74" fmla="*/ 7 w 21"/>
                      <a:gd name="T75" fmla="*/ 5 h 38"/>
                      <a:gd name="T76" fmla="*/ 8 w 21"/>
                      <a:gd name="T77" fmla="*/ 14 h 38"/>
                      <a:gd name="T78" fmla="*/ 9 w 21"/>
                      <a:gd name="T79" fmla="*/ 13 h 38"/>
                      <a:gd name="T80" fmla="*/ 10 w 21"/>
                      <a:gd name="T81" fmla="*/ 10 h 38"/>
                      <a:gd name="T82" fmla="*/ 12 w 21"/>
                      <a:gd name="T83" fmla="*/ 5 h 38"/>
                      <a:gd name="T84" fmla="*/ 13 w 21"/>
                      <a:gd name="T85" fmla="*/ 12 h 38"/>
                      <a:gd name="T86" fmla="*/ 14 w 21"/>
                      <a:gd name="T87" fmla="*/ 14 h 38"/>
                      <a:gd name="T88" fmla="*/ 15 w 21"/>
                      <a:gd name="T89" fmla="*/ 6 h 38"/>
                      <a:gd name="T90" fmla="*/ 17 w 21"/>
                      <a:gd name="T91" fmla="*/ 6 h 38"/>
                      <a:gd name="T92" fmla="*/ 17 w 21"/>
                      <a:gd name="T93" fmla="*/ 16 h 38"/>
                      <a:gd name="T94" fmla="*/ 18 w 21"/>
                      <a:gd name="T95" fmla="*/ 15 h 38"/>
                      <a:gd name="T96" fmla="*/ 18 w 21"/>
                      <a:gd name="T97" fmla="*/ 10 h 38"/>
                      <a:gd name="T98" fmla="*/ 20 w 21"/>
                      <a:gd name="T99" fmla="*/ 1 h 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</a:cxnLst>
                    <a:rect l="0" t="0" r="r" b="b"/>
                    <a:pathLst>
                      <a:path w="21" h="38">
                        <a:moveTo>
                          <a:pt x="20" y="1"/>
                        </a:moveTo>
                        <a:cubicBezTo>
                          <a:pt x="19" y="3"/>
                          <a:pt x="20" y="11"/>
                          <a:pt x="19" y="5"/>
                        </a:cubicBezTo>
                        <a:cubicBezTo>
                          <a:pt x="19" y="4"/>
                          <a:pt x="18" y="4"/>
                          <a:pt x="18" y="5"/>
                        </a:cubicBezTo>
                        <a:cubicBezTo>
                          <a:pt x="18" y="6"/>
                          <a:pt x="18" y="8"/>
                          <a:pt x="18" y="10"/>
                        </a:cubicBezTo>
                        <a:cubicBezTo>
                          <a:pt x="17" y="12"/>
                          <a:pt x="17" y="12"/>
                          <a:pt x="19" y="12"/>
                        </a:cubicBezTo>
                        <a:cubicBezTo>
                          <a:pt x="19" y="10"/>
                          <a:pt x="19" y="8"/>
                          <a:pt x="18" y="6"/>
                        </a:cubicBezTo>
                        <a:cubicBezTo>
                          <a:pt x="18" y="6"/>
                          <a:pt x="17" y="6"/>
                          <a:pt x="17" y="7"/>
                        </a:cubicBezTo>
                        <a:cubicBezTo>
                          <a:pt x="16" y="9"/>
                          <a:pt x="16" y="11"/>
                          <a:pt x="17" y="14"/>
                        </a:cubicBezTo>
                        <a:cubicBezTo>
                          <a:pt x="19" y="14"/>
                          <a:pt x="20" y="12"/>
                          <a:pt x="17" y="9"/>
                        </a:cubicBezTo>
                        <a:cubicBezTo>
                          <a:pt x="17" y="7"/>
                          <a:pt x="17" y="6"/>
                          <a:pt x="17" y="4"/>
                        </a:cubicBezTo>
                        <a:cubicBezTo>
                          <a:pt x="17" y="3"/>
                          <a:pt x="16" y="3"/>
                          <a:pt x="16" y="4"/>
                        </a:cubicBezTo>
                        <a:cubicBezTo>
                          <a:pt x="16" y="7"/>
                          <a:pt x="16" y="9"/>
                          <a:pt x="16" y="12"/>
                        </a:cubicBezTo>
                        <a:cubicBezTo>
                          <a:pt x="16" y="13"/>
                          <a:pt x="17" y="13"/>
                          <a:pt x="17" y="12"/>
                        </a:cubicBezTo>
                        <a:cubicBezTo>
                          <a:pt x="18" y="8"/>
                          <a:pt x="18" y="5"/>
                          <a:pt x="17" y="1"/>
                        </a:cubicBezTo>
                        <a:cubicBezTo>
                          <a:pt x="17" y="0"/>
                          <a:pt x="16" y="0"/>
                          <a:pt x="16" y="1"/>
                        </a:cubicBezTo>
                        <a:cubicBezTo>
                          <a:pt x="16" y="4"/>
                          <a:pt x="16" y="8"/>
                          <a:pt x="16" y="11"/>
                        </a:cubicBezTo>
                        <a:cubicBezTo>
                          <a:pt x="18" y="11"/>
                          <a:pt x="18" y="11"/>
                          <a:pt x="17" y="8"/>
                        </a:cubicBezTo>
                        <a:cubicBezTo>
                          <a:pt x="17" y="7"/>
                          <a:pt x="16" y="5"/>
                          <a:pt x="16" y="3"/>
                        </a:cubicBezTo>
                        <a:cubicBezTo>
                          <a:pt x="16" y="2"/>
                          <a:pt x="15" y="3"/>
                          <a:pt x="15" y="3"/>
                        </a:cubicBezTo>
                        <a:cubicBezTo>
                          <a:pt x="14" y="6"/>
                          <a:pt x="14" y="10"/>
                          <a:pt x="14" y="12"/>
                        </a:cubicBezTo>
                        <a:cubicBezTo>
                          <a:pt x="13" y="9"/>
                          <a:pt x="13" y="6"/>
                          <a:pt x="13" y="3"/>
                        </a:cubicBezTo>
                        <a:cubicBezTo>
                          <a:pt x="12" y="3"/>
                          <a:pt x="11" y="3"/>
                          <a:pt x="11" y="4"/>
                        </a:cubicBezTo>
                        <a:cubicBezTo>
                          <a:pt x="11" y="6"/>
                          <a:pt x="12" y="8"/>
                          <a:pt x="12" y="10"/>
                        </a:cubicBezTo>
                        <a:cubicBezTo>
                          <a:pt x="13" y="10"/>
                          <a:pt x="13" y="9"/>
                          <a:pt x="12" y="7"/>
                        </a:cubicBezTo>
                        <a:cubicBezTo>
                          <a:pt x="12" y="6"/>
                          <a:pt x="12" y="4"/>
                          <a:pt x="11" y="3"/>
                        </a:cubicBezTo>
                        <a:cubicBezTo>
                          <a:pt x="11" y="2"/>
                          <a:pt x="10" y="2"/>
                          <a:pt x="10" y="3"/>
                        </a:cubicBezTo>
                        <a:cubicBezTo>
                          <a:pt x="10" y="5"/>
                          <a:pt x="10" y="6"/>
                          <a:pt x="11" y="7"/>
                        </a:cubicBezTo>
                        <a:cubicBezTo>
                          <a:pt x="10" y="11"/>
                          <a:pt x="11" y="11"/>
                          <a:pt x="11" y="7"/>
                        </a:cubicBezTo>
                        <a:cubicBezTo>
                          <a:pt x="11" y="6"/>
                          <a:pt x="11" y="4"/>
                          <a:pt x="11" y="2"/>
                        </a:cubicBezTo>
                        <a:cubicBezTo>
                          <a:pt x="11" y="1"/>
                          <a:pt x="9" y="2"/>
                          <a:pt x="9" y="2"/>
                        </a:cubicBezTo>
                        <a:cubicBezTo>
                          <a:pt x="9" y="5"/>
                          <a:pt x="9" y="8"/>
                          <a:pt x="9" y="11"/>
                        </a:cubicBezTo>
                        <a:cubicBezTo>
                          <a:pt x="10" y="11"/>
                          <a:pt x="10" y="11"/>
                          <a:pt x="9" y="9"/>
                        </a:cubicBezTo>
                        <a:cubicBezTo>
                          <a:pt x="9" y="7"/>
                          <a:pt x="9" y="6"/>
                          <a:pt x="8" y="4"/>
                        </a:cubicBezTo>
                        <a:cubicBezTo>
                          <a:pt x="8" y="3"/>
                          <a:pt x="7" y="4"/>
                          <a:pt x="7" y="4"/>
                        </a:cubicBezTo>
                        <a:cubicBezTo>
                          <a:pt x="7" y="6"/>
                          <a:pt x="7" y="8"/>
                          <a:pt x="7" y="9"/>
                        </a:cubicBezTo>
                        <a:cubicBezTo>
                          <a:pt x="6" y="11"/>
                          <a:pt x="6" y="12"/>
                          <a:pt x="8" y="12"/>
                        </a:cubicBezTo>
                        <a:cubicBezTo>
                          <a:pt x="8" y="8"/>
                          <a:pt x="7" y="5"/>
                          <a:pt x="7" y="2"/>
                        </a:cubicBezTo>
                        <a:cubicBezTo>
                          <a:pt x="7" y="1"/>
                          <a:pt x="5" y="2"/>
                          <a:pt x="5" y="2"/>
                        </a:cubicBezTo>
                        <a:cubicBezTo>
                          <a:pt x="5" y="5"/>
                          <a:pt x="6" y="8"/>
                          <a:pt x="5" y="10"/>
                        </a:cubicBezTo>
                        <a:cubicBezTo>
                          <a:pt x="6" y="11"/>
                          <a:pt x="6" y="11"/>
                          <a:pt x="5" y="9"/>
                        </a:cubicBezTo>
                        <a:cubicBezTo>
                          <a:pt x="5" y="6"/>
                          <a:pt x="5" y="4"/>
                          <a:pt x="4" y="2"/>
                        </a:cubicBezTo>
                        <a:cubicBezTo>
                          <a:pt x="4" y="1"/>
                          <a:pt x="3" y="1"/>
                          <a:pt x="3" y="2"/>
                        </a:cubicBezTo>
                        <a:cubicBezTo>
                          <a:pt x="3" y="5"/>
                          <a:pt x="3" y="9"/>
                          <a:pt x="3" y="12"/>
                        </a:cubicBezTo>
                        <a:cubicBezTo>
                          <a:pt x="2" y="14"/>
                          <a:pt x="2" y="15"/>
                          <a:pt x="4" y="15"/>
                        </a:cubicBezTo>
                        <a:cubicBezTo>
                          <a:pt x="3" y="12"/>
                          <a:pt x="3" y="10"/>
                          <a:pt x="3" y="8"/>
                        </a:cubicBezTo>
                        <a:cubicBezTo>
                          <a:pt x="3" y="7"/>
                          <a:pt x="2" y="7"/>
                          <a:pt x="2" y="8"/>
                        </a:cubicBezTo>
                        <a:cubicBezTo>
                          <a:pt x="2" y="11"/>
                          <a:pt x="2" y="13"/>
                          <a:pt x="2" y="16"/>
                        </a:cubicBezTo>
                        <a:cubicBezTo>
                          <a:pt x="2" y="23"/>
                          <a:pt x="2" y="12"/>
                          <a:pt x="2" y="11"/>
                        </a:cubicBezTo>
                        <a:cubicBezTo>
                          <a:pt x="2" y="10"/>
                          <a:pt x="0" y="10"/>
                          <a:pt x="0" y="11"/>
                        </a:cubicBezTo>
                        <a:cubicBezTo>
                          <a:pt x="0" y="15"/>
                          <a:pt x="0" y="18"/>
                          <a:pt x="0" y="22"/>
                        </a:cubicBezTo>
                        <a:cubicBezTo>
                          <a:pt x="2" y="23"/>
                          <a:pt x="3" y="22"/>
                          <a:pt x="2" y="20"/>
                        </a:cubicBezTo>
                        <a:cubicBezTo>
                          <a:pt x="2" y="19"/>
                          <a:pt x="2" y="17"/>
                          <a:pt x="2" y="16"/>
                        </a:cubicBezTo>
                        <a:cubicBezTo>
                          <a:pt x="2" y="15"/>
                          <a:pt x="0" y="15"/>
                          <a:pt x="0" y="16"/>
                        </a:cubicBezTo>
                        <a:cubicBezTo>
                          <a:pt x="0" y="19"/>
                          <a:pt x="0" y="22"/>
                          <a:pt x="0" y="26"/>
                        </a:cubicBezTo>
                        <a:cubicBezTo>
                          <a:pt x="2" y="26"/>
                          <a:pt x="2" y="25"/>
                          <a:pt x="1" y="23"/>
                        </a:cubicBezTo>
                        <a:cubicBezTo>
                          <a:pt x="1" y="25"/>
                          <a:pt x="0" y="28"/>
                          <a:pt x="0" y="30"/>
                        </a:cubicBezTo>
                        <a:cubicBezTo>
                          <a:pt x="0" y="31"/>
                          <a:pt x="1" y="31"/>
                          <a:pt x="2" y="30"/>
                        </a:cubicBezTo>
                        <a:cubicBezTo>
                          <a:pt x="3" y="28"/>
                          <a:pt x="4" y="25"/>
                          <a:pt x="5" y="22"/>
                        </a:cubicBezTo>
                        <a:cubicBezTo>
                          <a:pt x="5" y="20"/>
                          <a:pt x="5" y="18"/>
                          <a:pt x="5" y="17"/>
                        </a:cubicBezTo>
                        <a:cubicBezTo>
                          <a:pt x="6" y="11"/>
                          <a:pt x="4" y="18"/>
                          <a:pt x="4" y="19"/>
                        </a:cubicBezTo>
                        <a:cubicBezTo>
                          <a:pt x="4" y="19"/>
                          <a:pt x="5" y="20"/>
                          <a:pt x="5" y="19"/>
                        </a:cubicBezTo>
                        <a:cubicBezTo>
                          <a:pt x="6" y="17"/>
                          <a:pt x="6" y="16"/>
                          <a:pt x="7" y="14"/>
                        </a:cubicBezTo>
                        <a:cubicBezTo>
                          <a:pt x="5" y="13"/>
                          <a:pt x="5" y="14"/>
                          <a:pt x="5" y="16"/>
                        </a:cubicBezTo>
                        <a:cubicBezTo>
                          <a:pt x="5" y="17"/>
                          <a:pt x="5" y="18"/>
                          <a:pt x="5" y="19"/>
                        </a:cubicBezTo>
                        <a:cubicBezTo>
                          <a:pt x="5" y="21"/>
                          <a:pt x="6" y="24"/>
                          <a:pt x="5" y="21"/>
                        </a:cubicBezTo>
                        <a:cubicBezTo>
                          <a:pt x="5" y="21"/>
                          <a:pt x="4" y="21"/>
                          <a:pt x="4" y="22"/>
                        </a:cubicBezTo>
                        <a:cubicBezTo>
                          <a:pt x="4" y="25"/>
                          <a:pt x="4" y="28"/>
                          <a:pt x="5" y="32"/>
                        </a:cubicBezTo>
                        <a:cubicBezTo>
                          <a:pt x="5" y="33"/>
                          <a:pt x="6" y="33"/>
                          <a:pt x="6" y="32"/>
                        </a:cubicBezTo>
                        <a:cubicBezTo>
                          <a:pt x="6" y="29"/>
                          <a:pt x="6" y="29"/>
                          <a:pt x="5" y="27"/>
                        </a:cubicBezTo>
                        <a:cubicBezTo>
                          <a:pt x="5" y="26"/>
                          <a:pt x="4" y="26"/>
                          <a:pt x="4" y="27"/>
                        </a:cubicBezTo>
                        <a:cubicBezTo>
                          <a:pt x="4" y="29"/>
                          <a:pt x="5" y="31"/>
                          <a:pt x="6" y="33"/>
                        </a:cubicBezTo>
                        <a:cubicBezTo>
                          <a:pt x="6" y="34"/>
                          <a:pt x="7" y="34"/>
                          <a:pt x="7" y="33"/>
                        </a:cubicBezTo>
                        <a:cubicBezTo>
                          <a:pt x="6" y="29"/>
                          <a:pt x="5" y="30"/>
                          <a:pt x="7" y="33"/>
                        </a:cubicBezTo>
                        <a:cubicBezTo>
                          <a:pt x="5" y="30"/>
                          <a:pt x="4" y="28"/>
                          <a:pt x="2" y="26"/>
                        </a:cubicBezTo>
                        <a:cubicBezTo>
                          <a:pt x="1" y="25"/>
                          <a:pt x="0" y="26"/>
                          <a:pt x="0" y="27"/>
                        </a:cubicBezTo>
                        <a:cubicBezTo>
                          <a:pt x="1" y="30"/>
                          <a:pt x="2" y="34"/>
                          <a:pt x="5" y="37"/>
                        </a:cubicBezTo>
                        <a:cubicBezTo>
                          <a:pt x="6" y="38"/>
                          <a:pt x="7" y="37"/>
                          <a:pt x="6" y="36"/>
                        </a:cubicBezTo>
                        <a:cubicBezTo>
                          <a:pt x="4" y="34"/>
                          <a:pt x="3" y="30"/>
                          <a:pt x="2" y="28"/>
                        </a:cubicBezTo>
                        <a:cubicBezTo>
                          <a:pt x="3" y="30"/>
                          <a:pt x="5" y="33"/>
                          <a:pt x="7" y="35"/>
                        </a:cubicBezTo>
                        <a:cubicBezTo>
                          <a:pt x="7" y="36"/>
                          <a:pt x="8" y="35"/>
                          <a:pt x="8" y="34"/>
                        </a:cubicBezTo>
                        <a:cubicBezTo>
                          <a:pt x="7" y="32"/>
                          <a:pt x="7" y="30"/>
                          <a:pt x="6" y="28"/>
                        </a:cubicBezTo>
                        <a:cubicBezTo>
                          <a:pt x="6" y="27"/>
                          <a:pt x="4" y="27"/>
                          <a:pt x="4" y="28"/>
                        </a:cubicBezTo>
                        <a:cubicBezTo>
                          <a:pt x="5" y="30"/>
                          <a:pt x="7" y="33"/>
                          <a:pt x="6" y="29"/>
                        </a:cubicBezTo>
                        <a:cubicBezTo>
                          <a:pt x="6" y="33"/>
                          <a:pt x="3" y="19"/>
                          <a:pt x="5" y="25"/>
                        </a:cubicBezTo>
                        <a:cubicBezTo>
                          <a:pt x="5" y="25"/>
                          <a:pt x="6" y="25"/>
                          <a:pt x="6" y="24"/>
                        </a:cubicBezTo>
                        <a:cubicBezTo>
                          <a:pt x="6" y="20"/>
                          <a:pt x="7" y="16"/>
                          <a:pt x="7" y="11"/>
                        </a:cubicBezTo>
                        <a:cubicBezTo>
                          <a:pt x="8" y="10"/>
                          <a:pt x="6" y="10"/>
                          <a:pt x="6" y="11"/>
                        </a:cubicBezTo>
                        <a:cubicBezTo>
                          <a:pt x="6" y="12"/>
                          <a:pt x="6" y="13"/>
                          <a:pt x="5" y="13"/>
                        </a:cubicBezTo>
                        <a:cubicBezTo>
                          <a:pt x="4" y="15"/>
                          <a:pt x="4" y="16"/>
                          <a:pt x="6" y="17"/>
                        </a:cubicBezTo>
                        <a:cubicBezTo>
                          <a:pt x="6" y="15"/>
                          <a:pt x="6" y="14"/>
                          <a:pt x="6" y="12"/>
                        </a:cubicBezTo>
                        <a:cubicBezTo>
                          <a:pt x="6" y="11"/>
                          <a:pt x="5" y="11"/>
                          <a:pt x="5" y="12"/>
                        </a:cubicBezTo>
                        <a:cubicBezTo>
                          <a:pt x="4" y="16"/>
                          <a:pt x="3" y="20"/>
                          <a:pt x="3" y="23"/>
                        </a:cubicBezTo>
                        <a:cubicBezTo>
                          <a:pt x="2" y="25"/>
                          <a:pt x="2" y="31"/>
                          <a:pt x="2" y="25"/>
                        </a:cubicBezTo>
                        <a:cubicBezTo>
                          <a:pt x="2" y="23"/>
                          <a:pt x="2" y="22"/>
                          <a:pt x="1" y="20"/>
                        </a:cubicBezTo>
                        <a:cubicBezTo>
                          <a:pt x="1" y="20"/>
                          <a:pt x="0" y="20"/>
                          <a:pt x="0" y="20"/>
                        </a:cubicBezTo>
                        <a:cubicBezTo>
                          <a:pt x="0" y="23"/>
                          <a:pt x="0" y="26"/>
                          <a:pt x="0" y="28"/>
                        </a:cubicBezTo>
                        <a:cubicBezTo>
                          <a:pt x="0" y="29"/>
                          <a:pt x="1" y="29"/>
                          <a:pt x="1" y="28"/>
                        </a:cubicBezTo>
                        <a:cubicBezTo>
                          <a:pt x="1" y="25"/>
                          <a:pt x="2" y="22"/>
                          <a:pt x="2" y="18"/>
                        </a:cubicBezTo>
                        <a:cubicBezTo>
                          <a:pt x="0" y="17"/>
                          <a:pt x="0" y="18"/>
                          <a:pt x="0" y="20"/>
                        </a:cubicBezTo>
                        <a:cubicBezTo>
                          <a:pt x="0" y="22"/>
                          <a:pt x="0" y="23"/>
                          <a:pt x="0" y="25"/>
                        </a:cubicBezTo>
                        <a:cubicBezTo>
                          <a:pt x="0" y="26"/>
                          <a:pt x="2" y="26"/>
                          <a:pt x="2" y="25"/>
                        </a:cubicBezTo>
                        <a:cubicBezTo>
                          <a:pt x="2" y="21"/>
                          <a:pt x="2" y="17"/>
                          <a:pt x="2" y="14"/>
                        </a:cubicBezTo>
                        <a:cubicBezTo>
                          <a:pt x="0" y="13"/>
                          <a:pt x="0" y="14"/>
                          <a:pt x="1" y="16"/>
                        </a:cubicBezTo>
                        <a:cubicBezTo>
                          <a:pt x="1" y="18"/>
                          <a:pt x="1" y="20"/>
                          <a:pt x="2" y="22"/>
                        </a:cubicBezTo>
                        <a:cubicBezTo>
                          <a:pt x="2" y="22"/>
                          <a:pt x="3" y="22"/>
                          <a:pt x="3" y="21"/>
                        </a:cubicBezTo>
                        <a:cubicBezTo>
                          <a:pt x="3" y="18"/>
                          <a:pt x="3" y="14"/>
                          <a:pt x="3" y="11"/>
                        </a:cubicBezTo>
                        <a:cubicBezTo>
                          <a:pt x="1" y="10"/>
                          <a:pt x="1" y="10"/>
                          <a:pt x="2" y="12"/>
                        </a:cubicBezTo>
                        <a:cubicBezTo>
                          <a:pt x="2" y="14"/>
                          <a:pt x="2" y="16"/>
                          <a:pt x="3" y="17"/>
                        </a:cubicBezTo>
                        <a:cubicBezTo>
                          <a:pt x="3" y="18"/>
                          <a:pt x="4" y="18"/>
                          <a:pt x="4" y="17"/>
                        </a:cubicBezTo>
                        <a:cubicBezTo>
                          <a:pt x="4" y="13"/>
                          <a:pt x="4" y="9"/>
                          <a:pt x="4" y="4"/>
                        </a:cubicBezTo>
                        <a:cubicBezTo>
                          <a:pt x="4" y="4"/>
                          <a:pt x="3" y="4"/>
                          <a:pt x="4" y="7"/>
                        </a:cubicBezTo>
                        <a:cubicBezTo>
                          <a:pt x="4" y="9"/>
                          <a:pt x="5" y="11"/>
                          <a:pt x="5" y="13"/>
                        </a:cubicBezTo>
                        <a:cubicBezTo>
                          <a:pt x="6" y="14"/>
                          <a:pt x="7" y="14"/>
                          <a:pt x="7" y="13"/>
                        </a:cubicBezTo>
                        <a:cubicBezTo>
                          <a:pt x="7" y="10"/>
                          <a:pt x="7" y="8"/>
                          <a:pt x="7" y="5"/>
                        </a:cubicBezTo>
                        <a:cubicBezTo>
                          <a:pt x="5" y="4"/>
                          <a:pt x="4" y="6"/>
                          <a:pt x="6" y="9"/>
                        </a:cubicBezTo>
                        <a:cubicBezTo>
                          <a:pt x="7" y="11"/>
                          <a:pt x="7" y="12"/>
                          <a:pt x="7" y="14"/>
                        </a:cubicBezTo>
                        <a:cubicBezTo>
                          <a:pt x="7" y="15"/>
                          <a:pt x="8" y="15"/>
                          <a:pt x="8" y="14"/>
                        </a:cubicBezTo>
                        <a:cubicBezTo>
                          <a:pt x="8" y="12"/>
                          <a:pt x="8" y="9"/>
                          <a:pt x="8" y="7"/>
                        </a:cubicBezTo>
                        <a:cubicBezTo>
                          <a:pt x="7" y="7"/>
                          <a:pt x="7" y="7"/>
                          <a:pt x="8" y="9"/>
                        </a:cubicBezTo>
                        <a:cubicBezTo>
                          <a:pt x="8" y="11"/>
                          <a:pt x="9" y="12"/>
                          <a:pt x="9" y="13"/>
                        </a:cubicBezTo>
                        <a:cubicBezTo>
                          <a:pt x="10" y="14"/>
                          <a:pt x="11" y="14"/>
                          <a:pt x="11" y="13"/>
                        </a:cubicBezTo>
                        <a:cubicBezTo>
                          <a:pt x="11" y="11"/>
                          <a:pt x="11" y="8"/>
                          <a:pt x="11" y="5"/>
                        </a:cubicBezTo>
                        <a:cubicBezTo>
                          <a:pt x="10" y="6"/>
                          <a:pt x="10" y="8"/>
                          <a:pt x="10" y="10"/>
                        </a:cubicBezTo>
                        <a:cubicBezTo>
                          <a:pt x="10" y="10"/>
                          <a:pt x="11" y="11"/>
                          <a:pt x="11" y="12"/>
                        </a:cubicBezTo>
                        <a:cubicBezTo>
                          <a:pt x="11" y="13"/>
                          <a:pt x="12" y="13"/>
                          <a:pt x="12" y="12"/>
                        </a:cubicBezTo>
                        <a:cubicBezTo>
                          <a:pt x="12" y="10"/>
                          <a:pt x="12" y="7"/>
                          <a:pt x="12" y="5"/>
                        </a:cubicBezTo>
                        <a:cubicBezTo>
                          <a:pt x="10" y="5"/>
                          <a:pt x="10" y="6"/>
                          <a:pt x="11" y="8"/>
                        </a:cubicBezTo>
                        <a:cubicBezTo>
                          <a:pt x="11" y="9"/>
                          <a:pt x="11" y="11"/>
                          <a:pt x="12" y="13"/>
                        </a:cubicBezTo>
                        <a:cubicBezTo>
                          <a:pt x="12" y="13"/>
                          <a:pt x="13" y="13"/>
                          <a:pt x="13" y="12"/>
                        </a:cubicBezTo>
                        <a:cubicBezTo>
                          <a:pt x="13" y="11"/>
                          <a:pt x="13" y="10"/>
                          <a:pt x="13" y="8"/>
                        </a:cubicBezTo>
                        <a:cubicBezTo>
                          <a:pt x="14" y="6"/>
                          <a:pt x="13" y="5"/>
                          <a:pt x="12" y="6"/>
                        </a:cubicBezTo>
                        <a:cubicBezTo>
                          <a:pt x="12" y="9"/>
                          <a:pt x="13" y="11"/>
                          <a:pt x="14" y="14"/>
                        </a:cubicBezTo>
                        <a:cubicBezTo>
                          <a:pt x="14" y="15"/>
                          <a:pt x="15" y="15"/>
                          <a:pt x="15" y="14"/>
                        </a:cubicBezTo>
                        <a:cubicBezTo>
                          <a:pt x="16" y="11"/>
                          <a:pt x="16" y="12"/>
                          <a:pt x="16" y="9"/>
                        </a:cubicBezTo>
                        <a:cubicBezTo>
                          <a:pt x="17" y="7"/>
                          <a:pt x="17" y="6"/>
                          <a:pt x="15" y="6"/>
                        </a:cubicBezTo>
                        <a:cubicBezTo>
                          <a:pt x="16" y="9"/>
                          <a:pt x="16" y="11"/>
                          <a:pt x="16" y="13"/>
                        </a:cubicBezTo>
                        <a:cubicBezTo>
                          <a:pt x="16" y="14"/>
                          <a:pt x="17" y="14"/>
                          <a:pt x="17" y="13"/>
                        </a:cubicBezTo>
                        <a:cubicBezTo>
                          <a:pt x="17" y="11"/>
                          <a:pt x="17" y="9"/>
                          <a:pt x="17" y="6"/>
                        </a:cubicBezTo>
                        <a:cubicBezTo>
                          <a:pt x="17" y="0"/>
                          <a:pt x="17" y="8"/>
                          <a:pt x="17" y="9"/>
                        </a:cubicBezTo>
                        <a:cubicBezTo>
                          <a:pt x="17" y="6"/>
                          <a:pt x="16" y="5"/>
                          <a:pt x="16" y="9"/>
                        </a:cubicBezTo>
                        <a:cubicBezTo>
                          <a:pt x="16" y="11"/>
                          <a:pt x="17" y="14"/>
                          <a:pt x="17" y="16"/>
                        </a:cubicBezTo>
                        <a:cubicBezTo>
                          <a:pt x="17" y="17"/>
                          <a:pt x="19" y="17"/>
                          <a:pt x="19" y="16"/>
                        </a:cubicBezTo>
                        <a:cubicBezTo>
                          <a:pt x="18" y="14"/>
                          <a:pt x="18" y="11"/>
                          <a:pt x="18" y="9"/>
                        </a:cubicBezTo>
                        <a:cubicBezTo>
                          <a:pt x="18" y="7"/>
                          <a:pt x="18" y="14"/>
                          <a:pt x="18" y="15"/>
                        </a:cubicBezTo>
                        <a:cubicBezTo>
                          <a:pt x="18" y="15"/>
                          <a:pt x="19" y="15"/>
                          <a:pt x="19" y="15"/>
                        </a:cubicBezTo>
                        <a:cubicBezTo>
                          <a:pt x="19" y="13"/>
                          <a:pt x="19" y="11"/>
                          <a:pt x="19" y="10"/>
                        </a:cubicBezTo>
                        <a:cubicBezTo>
                          <a:pt x="19" y="6"/>
                          <a:pt x="18" y="7"/>
                          <a:pt x="18" y="10"/>
                        </a:cubicBezTo>
                        <a:cubicBezTo>
                          <a:pt x="19" y="11"/>
                          <a:pt x="20" y="11"/>
                          <a:pt x="20" y="10"/>
                        </a:cubicBezTo>
                        <a:cubicBezTo>
                          <a:pt x="20" y="7"/>
                          <a:pt x="20" y="5"/>
                          <a:pt x="21" y="2"/>
                        </a:cubicBezTo>
                        <a:cubicBezTo>
                          <a:pt x="21" y="1"/>
                          <a:pt x="20" y="0"/>
                          <a:pt x="2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74" name="Freeform 163"/>
                  <p:cNvSpPr/>
                  <p:nvPr/>
                </p:nvSpPr>
                <p:spPr bwMode="auto">
                  <a:xfrm>
                    <a:off x="952500" y="2517776"/>
                    <a:ext cx="12700" cy="22225"/>
                  </a:xfrm>
                  <a:custGeom>
                    <a:avLst/>
                    <a:gdLst>
                      <a:gd name="T0" fmla="*/ 4 w 13"/>
                      <a:gd name="T1" fmla="*/ 13 h 21"/>
                      <a:gd name="T2" fmla="*/ 7 w 13"/>
                      <a:gd name="T3" fmla="*/ 12 h 21"/>
                      <a:gd name="T4" fmla="*/ 2 w 13"/>
                      <a:gd name="T5" fmla="*/ 12 h 21"/>
                      <a:gd name="T6" fmla="*/ 1 w 13"/>
                      <a:gd name="T7" fmla="*/ 13 h 21"/>
                      <a:gd name="T8" fmla="*/ 5 w 13"/>
                      <a:gd name="T9" fmla="*/ 14 h 21"/>
                      <a:gd name="T10" fmla="*/ 1 w 13"/>
                      <a:gd name="T11" fmla="*/ 11 h 21"/>
                      <a:gd name="T12" fmla="*/ 5 w 13"/>
                      <a:gd name="T13" fmla="*/ 10 h 21"/>
                      <a:gd name="T14" fmla="*/ 1 w 13"/>
                      <a:gd name="T15" fmla="*/ 10 h 21"/>
                      <a:gd name="T16" fmla="*/ 6 w 13"/>
                      <a:gd name="T17" fmla="*/ 6 h 21"/>
                      <a:gd name="T18" fmla="*/ 4 w 13"/>
                      <a:gd name="T19" fmla="*/ 6 h 21"/>
                      <a:gd name="T20" fmla="*/ 5 w 13"/>
                      <a:gd name="T21" fmla="*/ 0 h 21"/>
                      <a:gd name="T22" fmla="*/ 6 w 13"/>
                      <a:gd name="T23" fmla="*/ 15 h 21"/>
                      <a:gd name="T24" fmla="*/ 7 w 13"/>
                      <a:gd name="T25" fmla="*/ 4 h 21"/>
                      <a:gd name="T26" fmla="*/ 6 w 13"/>
                      <a:gd name="T27" fmla="*/ 14 h 21"/>
                      <a:gd name="T28" fmla="*/ 11 w 13"/>
                      <a:gd name="T29" fmla="*/ 11 h 21"/>
                      <a:gd name="T30" fmla="*/ 8 w 13"/>
                      <a:gd name="T31" fmla="*/ 14 h 21"/>
                      <a:gd name="T32" fmla="*/ 10 w 13"/>
                      <a:gd name="T33" fmla="*/ 8 h 21"/>
                      <a:gd name="T34" fmla="*/ 8 w 13"/>
                      <a:gd name="T35" fmla="*/ 14 h 21"/>
                      <a:gd name="T36" fmla="*/ 9 w 13"/>
                      <a:gd name="T37" fmla="*/ 7 h 21"/>
                      <a:gd name="T38" fmla="*/ 10 w 13"/>
                      <a:gd name="T39" fmla="*/ 9 h 21"/>
                      <a:gd name="T40" fmla="*/ 9 w 13"/>
                      <a:gd name="T41" fmla="*/ 11 h 21"/>
                      <a:gd name="T42" fmla="*/ 13 w 13"/>
                      <a:gd name="T43" fmla="*/ 7 h 21"/>
                      <a:gd name="T44" fmla="*/ 8 w 13"/>
                      <a:gd name="T45" fmla="*/ 17 h 21"/>
                      <a:gd name="T46" fmla="*/ 9 w 13"/>
                      <a:gd name="T47" fmla="*/ 15 h 21"/>
                      <a:gd name="T48" fmla="*/ 5 w 13"/>
                      <a:gd name="T49" fmla="*/ 19 h 21"/>
                      <a:gd name="T50" fmla="*/ 6 w 13"/>
                      <a:gd name="T51" fmla="*/ 18 h 21"/>
                      <a:gd name="T52" fmla="*/ 3 w 13"/>
                      <a:gd name="T53" fmla="*/ 15 h 21"/>
                      <a:gd name="T54" fmla="*/ 5 w 13"/>
                      <a:gd name="T55" fmla="*/ 20 h 21"/>
                      <a:gd name="T56" fmla="*/ 7 w 13"/>
                      <a:gd name="T57" fmla="*/ 16 h 21"/>
                      <a:gd name="T58" fmla="*/ 11 w 13"/>
                      <a:gd name="T59" fmla="*/ 7 h 21"/>
                      <a:gd name="T60" fmla="*/ 4 w 13"/>
                      <a:gd name="T61" fmla="*/ 15 h 21"/>
                      <a:gd name="T62" fmla="*/ 5 w 13"/>
                      <a:gd name="T63" fmla="*/ 20 h 21"/>
                      <a:gd name="T64" fmla="*/ 3 w 13"/>
                      <a:gd name="T65" fmla="*/ 15 h 21"/>
                      <a:gd name="T66" fmla="*/ 3 w 13"/>
                      <a:gd name="T67" fmla="*/ 18 h 21"/>
                      <a:gd name="T68" fmla="*/ 5 w 13"/>
                      <a:gd name="T69" fmla="*/ 15 h 21"/>
                      <a:gd name="T70" fmla="*/ 4 w 13"/>
                      <a:gd name="T71" fmla="*/ 15 h 21"/>
                      <a:gd name="T72" fmla="*/ 5 w 13"/>
                      <a:gd name="T73" fmla="*/ 20 h 21"/>
                      <a:gd name="T74" fmla="*/ 9 w 13"/>
                      <a:gd name="T75" fmla="*/ 16 h 21"/>
                      <a:gd name="T76" fmla="*/ 7 w 13"/>
                      <a:gd name="T77" fmla="*/ 18 h 21"/>
                      <a:gd name="T78" fmla="*/ 13 w 13"/>
                      <a:gd name="T79" fmla="*/ 7 h 21"/>
                      <a:gd name="T80" fmla="*/ 9 w 13"/>
                      <a:gd name="T81" fmla="*/ 11 h 21"/>
                      <a:gd name="T82" fmla="*/ 11 w 13"/>
                      <a:gd name="T83" fmla="*/ 8 h 21"/>
                      <a:gd name="T84" fmla="*/ 8 w 13"/>
                      <a:gd name="T85" fmla="*/ 7 h 21"/>
                      <a:gd name="T86" fmla="*/ 8 w 13"/>
                      <a:gd name="T87" fmla="*/ 14 h 21"/>
                      <a:gd name="T88" fmla="*/ 10 w 13"/>
                      <a:gd name="T89" fmla="*/ 8 h 21"/>
                      <a:gd name="T90" fmla="*/ 7 w 13"/>
                      <a:gd name="T91" fmla="*/ 14 h 21"/>
                      <a:gd name="T92" fmla="*/ 11 w 13"/>
                      <a:gd name="T93" fmla="*/ 11 h 21"/>
                      <a:gd name="T94" fmla="*/ 6 w 13"/>
                      <a:gd name="T95" fmla="*/ 14 h 21"/>
                      <a:gd name="T96" fmla="*/ 7 w 13"/>
                      <a:gd name="T97" fmla="*/ 4 h 21"/>
                      <a:gd name="T98" fmla="*/ 6 w 13"/>
                      <a:gd name="T99" fmla="*/ 15 h 21"/>
                      <a:gd name="T100" fmla="*/ 5 w 13"/>
                      <a:gd name="T101" fmla="*/ 0 h 21"/>
                      <a:gd name="T102" fmla="*/ 4 w 13"/>
                      <a:gd name="T103" fmla="*/ 7 h 21"/>
                      <a:gd name="T104" fmla="*/ 6 w 13"/>
                      <a:gd name="T105" fmla="*/ 6 h 21"/>
                      <a:gd name="T106" fmla="*/ 1 w 13"/>
                      <a:gd name="T107" fmla="*/ 10 h 21"/>
                      <a:gd name="T108" fmla="*/ 5 w 13"/>
                      <a:gd name="T109" fmla="*/ 10 h 21"/>
                      <a:gd name="T110" fmla="*/ 0 w 13"/>
                      <a:gd name="T111" fmla="*/ 11 h 21"/>
                      <a:gd name="T112" fmla="*/ 4 w 13"/>
                      <a:gd name="T113" fmla="*/ 14 h 21"/>
                      <a:gd name="T114" fmla="*/ 1 w 13"/>
                      <a:gd name="T115" fmla="*/ 13 h 21"/>
                      <a:gd name="T116" fmla="*/ 2 w 13"/>
                      <a:gd name="T117" fmla="*/ 14 h 21"/>
                      <a:gd name="T118" fmla="*/ 6 w 13"/>
                      <a:gd name="T119" fmla="*/ 12 h 21"/>
                      <a:gd name="T120" fmla="*/ 4 w 13"/>
                      <a:gd name="T121" fmla="*/ 13 h 21"/>
                      <a:gd name="T122" fmla="*/ 7 w 13"/>
                      <a:gd name="T123" fmla="*/ 9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</a:cxnLst>
                    <a:rect l="0" t="0" r="r" b="b"/>
                    <a:pathLst>
                      <a:path w="13" h="21">
                        <a:moveTo>
                          <a:pt x="6" y="9"/>
                        </a:moveTo>
                        <a:cubicBezTo>
                          <a:pt x="6" y="10"/>
                          <a:pt x="5" y="12"/>
                          <a:pt x="4" y="13"/>
                        </a:cubicBezTo>
                        <a:cubicBezTo>
                          <a:pt x="4" y="14"/>
                          <a:pt x="5" y="14"/>
                          <a:pt x="5" y="14"/>
                        </a:cubicBezTo>
                        <a:cubicBezTo>
                          <a:pt x="6" y="13"/>
                          <a:pt x="6" y="13"/>
                          <a:pt x="7" y="12"/>
                        </a:cubicBezTo>
                        <a:cubicBezTo>
                          <a:pt x="7" y="11"/>
                          <a:pt x="6" y="11"/>
                          <a:pt x="6" y="11"/>
                        </a:cubicBezTo>
                        <a:cubicBezTo>
                          <a:pt x="4" y="11"/>
                          <a:pt x="3" y="12"/>
                          <a:pt x="2" y="12"/>
                        </a:cubicBezTo>
                        <a:cubicBezTo>
                          <a:pt x="1" y="12"/>
                          <a:pt x="1" y="13"/>
                          <a:pt x="1" y="13"/>
                        </a:cubicBezTo>
                        <a:cubicBezTo>
                          <a:pt x="1" y="13"/>
                          <a:pt x="3" y="13"/>
                          <a:pt x="1" y="13"/>
                        </a:cubicBezTo>
                        <a:cubicBezTo>
                          <a:pt x="1" y="13"/>
                          <a:pt x="1" y="14"/>
                          <a:pt x="1" y="14"/>
                        </a:cubicBezTo>
                        <a:cubicBezTo>
                          <a:pt x="2" y="14"/>
                          <a:pt x="4" y="14"/>
                          <a:pt x="5" y="14"/>
                        </a:cubicBezTo>
                        <a:cubicBezTo>
                          <a:pt x="6" y="14"/>
                          <a:pt x="5" y="13"/>
                          <a:pt x="5" y="13"/>
                        </a:cubicBezTo>
                        <a:cubicBezTo>
                          <a:pt x="3" y="12"/>
                          <a:pt x="2" y="11"/>
                          <a:pt x="1" y="11"/>
                        </a:cubicBezTo>
                        <a:cubicBezTo>
                          <a:pt x="1" y="11"/>
                          <a:pt x="1" y="12"/>
                          <a:pt x="1" y="12"/>
                        </a:cubicBezTo>
                        <a:cubicBezTo>
                          <a:pt x="3" y="12"/>
                          <a:pt x="4" y="11"/>
                          <a:pt x="5" y="10"/>
                        </a:cubicBezTo>
                        <a:cubicBezTo>
                          <a:pt x="6" y="9"/>
                          <a:pt x="6" y="8"/>
                          <a:pt x="5" y="8"/>
                        </a:cubicBezTo>
                        <a:cubicBezTo>
                          <a:pt x="3" y="9"/>
                          <a:pt x="2" y="9"/>
                          <a:pt x="1" y="10"/>
                        </a:cubicBezTo>
                        <a:cubicBezTo>
                          <a:pt x="1" y="10"/>
                          <a:pt x="1" y="11"/>
                          <a:pt x="2" y="11"/>
                        </a:cubicBezTo>
                        <a:cubicBezTo>
                          <a:pt x="3" y="10"/>
                          <a:pt x="5" y="8"/>
                          <a:pt x="6" y="6"/>
                        </a:cubicBezTo>
                        <a:cubicBezTo>
                          <a:pt x="7" y="5"/>
                          <a:pt x="5" y="4"/>
                          <a:pt x="5" y="5"/>
                        </a:cubicBezTo>
                        <a:cubicBezTo>
                          <a:pt x="4" y="6"/>
                          <a:pt x="4" y="6"/>
                          <a:pt x="4" y="6"/>
                        </a:cubicBezTo>
                        <a:cubicBezTo>
                          <a:pt x="4" y="7"/>
                          <a:pt x="5" y="7"/>
                          <a:pt x="5" y="7"/>
                        </a:cubicBezTo>
                        <a:cubicBezTo>
                          <a:pt x="5" y="5"/>
                          <a:pt x="5" y="3"/>
                          <a:pt x="5" y="0"/>
                        </a:cubicBezTo>
                        <a:cubicBezTo>
                          <a:pt x="5" y="1"/>
                          <a:pt x="5" y="1"/>
                          <a:pt x="4" y="1"/>
                        </a:cubicBezTo>
                        <a:cubicBezTo>
                          <a:pt x="8" y="4"/>
                          <a:pt x="6" y="11"/>
                          <a:pt x="6" y="15"/>
                        </a:cubicBezTo>
                        <a:cubicBezTo>
                          <a:pt x="7" y="15"/>
                          <a:pt x="7" y="15"/>
                          <a:pt x="8" y="15"/>
                        </a:cubicBezTo>
                        <a:cubicBezTo>
                          <a:pt x="8" y="11"/>
                          <a:pt x="8" y="8"/>
                          <a:pt x="7" y="4"/>
                        </a:cubicBezTo>
                        <a:cubicBezTo>
                          <a:pt x="7" y="4"/>
                          <a:pt x="7" y="4"/>
                          <a:pt x="6" y="4"/>
                        </a:cubicBezTo>
                        <a:cubicBezTo>
                          <a:pt x="7" y="8"/>
                          <a:pt x="7" y="11"/>
                          <a:pt x="6" y="14"/>
                        </a:cubicBezTo>
                        <a:cubicBezTo>
                          <a:pt x="6" y="15"/>
                          <a:pt x="7" y="16"/>
                          <a:pt x="7" y="15"/>
                        </a:cubicBezTo>
                        <a:cubicBezTo>
                          <a:pt x="9" y="14"/>
                          <a:pt x="10" y="12"/>
                          <a:pt x="11" y="11"/>
                        </a:cubicBezTo>
                        <a:cubicBezTo>
                          <a:pt x="10" y="11"/>
                          <a:pt x="10" y="10"/>
                          <a:pt x="9" y="10"/>
                        </a:cubicBezTo>
                        <a:cubicBezTo>
                          <a:pt x="9" y="11"/>
                          <a:pt x="8" y="12"/>
                          <a:pt x="8" y="14"/>
                        </a:cubicBezTo>
                        <a:cubicBezTo>
                          <a:pt x="8" y="14"/>
                          <a:pt x="9" y="14"/>
                          <a:pt x="9" y="14"/>
                        </a:cubicBezTo>
                        <a:cubicBezTo>
                          <a:pt x="9" y="12"/>
                          <a:pt x="9" y="10"/>
                          <a:pt x="10" y="8"/>
                        </a:cubicBezTo>
                        <a:cubicBezTo>
                          <a:pt x="9" y="8"/>
                          <a:pt x="9" y="8"/>
                          <a:pt x="9" y="8"/>
                        </a:cubicBezTo>
                        <a:cubicBezTo>
                          <a:pt x="9" y="10"/>
                          <a:pt x="8" y="12"/>
                          <a:pt x="8" y="14"/>
                        </a:cubicBezTo>
                        <a:cubicBezTo>
                          <a:pt x="8" y="14"/>
                          <a:pt x="9" y="14"/>
                          <a:pt x="9" y="14"/>
                        </a:cubicBezTo>
                        <a:cubicBezTo>
                          <a:pt x="9" y="12"/>
                          <a:pt x="9" y="9"/>
                          <a:pt x="9" y="7"/>
                        </a:cubicBezTo>
                        <a:cubicBezTo>
                          <a:pt x="9" y="7"/>
                          <a:pt x="8" y="8"/>
                          <a:pt x="8" y="8"/>
                        </a:cubicBezTo>
                        <a:cubicBezTo>
                          <a:pt x="9" y="8"/>
                          <a:pt x="10" y="8"/>
                          <a:pt x="10" y="9"/>
                        </a:cubicBezTo>
                        <a:cubicBezTo>
                          <a:pt x="10" y="8"/>
                          <a:pt x="10" y="8"/>
                          <a:pt x="10" y="8"/>
                        </a:cubicBezTo>
                        <a:cubicBezTo>
                          <a:pt x="9" y="9"/>
                          <a:pt x="9" y="10"/>
                          <a:pt x="9" y="11"/>
                        </a:cubicBezTo>
                        <a:cubicBezTo>
                          <a:pt x="9" y="11"/>
                          <a:pt x="9" y="11"/>
                          <a:pt x="10" y="12"/>
                        </a:cubicBezTo>
                        <a:cubicBezTo>
                          <a:pt x="11" y="10"/>
                          <a:pt x="12" y="9"/>
                          <a:pt x="13" y="7"/>
                        </a:cubicBezTo>
                        <a:cubicBezTo>
                          <a:pt x="12" y="7"/>
                          <a:pt x="12" y="7"/>
                          <a:pt x="11" y="7"/>
                        </a:cubicBezTo>
                        <a:cubicBezTo>
                          <a:pt x="12" y="10"/>
                          <a:pt x="11" y="15"/>
                          <a:pt x="8" y="17"/>
                        </a:cubicBezTo>
                        <a:cubicBezTo>
                          <a:pt x="8" y="17"/>
                          <a:pt x="8" y="17"/>
                          <a:pt x="9" y="18"/>
                        </a:cubicBezTo>
                        <a:cubicBezTo>
                          <a:pt x="9" y="17"/>
                          <a:pt x="9" y="16"/>
                          <a:pt x="9" y="15"/>
                        </a:cubicBezTo>
                        <a:cubicBezTo>
                          <a:pt x="9" y="15"/>
                          <a:pt x="8" y="14"/>
                          <a:pt x="7" y="15"/>
                        </a:cubicBezTo>
                        <a:cubicBezTo>
                          <a:pt x="7" y="17"/>
                          <a:pt x="6" y="18"/>
                          <a:pt x="5" y="19"/>
                        </a:cubicBezTo>
                        <a:cubicBezTo>
                          <a:pt x="5" y="19"/>
                          <a:pt x="6" y="19"/>
                          <a:pt x="6" y="19"/>
                        </a:cubicBezTo>
                        <a:cubicBezTo>
                          <a:pt x="6" y="19"/>
                          <a:pt x="6" y="19"/>
                          <a:pt x="6" y="18"/>
                        </a:cubicBezTo>
                        <a:cubicBezTo>
                          <a:pt x="6" y="17"/>
                          <a:pt x="5" y="17"/>
                          <a:pt x="4" y="17"/>
                        </a:cubicBezTo>
                        <a:cubicBezTo>
                          <a:pt x="4" y="17"/>
                          <a:pt x="4" y="16"/>
                          <a:pt x="3" y="15"/>
                        </a:cubicBezTo>
                        <a:cubicBezTo>
                          <a:pt x="3" y="15"/>
                          <a:pt x="2" y="15"/>
                          <a:pt x="2" y="16"/>
                        </a:cubicBezTo>
                        <a:cubicBezTo>
                          <a:pt x="3" y="17"/>
                          <a:pt x="4" y="18"/>
                          <a:pt x="5" y="20"/>
                        </a:cubicBezTo>
                        <a:cubicBezTo>
                          <a:pt x="5" y="20"/>
                          <a:pt x="6" y="20"/>
                          <a:pt x="6" y="20"/>
                        </a:cubicBezTo>
                        <a:cubicBezTo>
                          <a:pt x="5" y="18"/>
                          <a:pt x="5" y="17"/>
                          <a:pt x="7" y="16"/>
                        </a:cubicBezTo>
                        <a:cubicBezTo>
                          <a:pt x="8" y="15"/>
                          <a:pt x="9" y="14"/>
                          <a:pt x="10" y="13"/>
                        </a:cubicBezTo>
                        <a:cubicBezTo>
                          <a:pt x="12" y="12"/>
                          <a:pt x="12" y="9"/>
                          <a:pt x="11" y="7"/>
                        </a:cubicBezTo>
                        <a:cubicBezTo>
                          <a:pt x="10" y="6"/>
                          <a:pt x="9" y="6"/>
                          <a:pt x="9" y="7"/>
                        </a:cubicBezTo>
                        <a:cubicBezTo>
                          <a:pt x="11" y="11"/>
                          <a:pt x="8" y="14"/>
                          <a:pt x="4" y="15"/>
                        </a:cubicBezTo>
                        <a:cubicBezTo>
                          <a:pt x="4" y="15"/>
                          <a:pt x="3" y="16"/>
                          <a:pt x="4" y="16"/>
                        </a:cubicBezTo>
                        <a:cubicBezTo>
                          <a:pt x="4" y="17"/>
                          <a:pt x="4" y="19"/>
                          <a:pt x="5" y="20"/>
                        </a:cubicBezTo>
                        <a:cubicBezTo>
                          <a:pt x="5" y="21"/>
                          <a:pt x="6" y="20"/>
                          <a:pt x="6" y="20"/>
                        </a:cubicBezTo>
                        <a:cubicBezTo>
                          <a:pt x="5" y="18"/>
                          <a:pt x="4" y="16"/>
                          <a:pt x="3" y="15"/>
                        </a:cubicBezTo>
                        <a:cubicBezTo>
                          <a:pt x="3" y="14"/>
                          <a:pt x="2" y="15"/>
                          <a:pt x="2" y="15"/>
                        </a:cubicBezTo>
                        <a:cubicBezTo>
                          <a:pt x="2" y="16"/>
                          <a:pt x="3" y="17"/>
                          <a:pt x="3" y="18"/>
                        </a:cubicBezTo>
                        <a:cubicBezTo>
                          <a:pt x="3" y="19"/>
                          <a:pt x="3" y="19"/>
                          <a:pt x="4" y="19"/>
                        </a:cubicBezTo>
                        <a:cubicBezTo>
                          <a:pt x="6" y="19"/>
                          <a:pt x="6" y="17"/>
                          <a:pt x="5" y="15"/>
                        </a:cubicBezTo>
                        <a:cubicBezTo>
                          <a:pt x="5" y="15"/>
                          <a:pt x="4" y="15"/>
                          <a:pt x="4" y="15"/>
                        </a:cubicBezTo>
                        <a:cubicBezTo>
                          <a:pt x="4" y="15"/>
                          <a:pt x="4" y="15"/>
                          <a:pt x="4" y="15"/>
                        </a:cubicBezTo>
                        <a:cubicBezTo>
                          <a:pt x="4" y="15"/>
                          <a:pt x="4" y="16"/>
                          <a:pt x="4" y="16"/>
                        </a:cubicBezTo>
                        <a:cubicBezTo>
                          <a:pt x="4" y="17"/>
                          <a:pt x="4" y="18"/>
                          <a:pt x="5" y="20"/>
                        </a:cubicBezTo>
                        <a:cubicBezTo>
                          <a:pt x="5" y="20"/>
                          <a:pt x="6" y="20"/>
                          <a:pt x="6" y="20"/>
                        </a:cubicBezTo>
                        <a:cubicBezTo>
                          <a:pt x="7" y="19"/>
                          <a:pt x="8" y="17"/>
                          <a:pt x="9" y="16"/>
                        </a:cubicBezTo>
                        <a:cubicBezTo>
                          <a:pt x="8" y="15"/>
                          <a:pt x="8" y="15"/>
                          <a:pt x="7" y="15"/>
                        </a:cubicBezTo>
                        <a:cubicBezTo>
                          <a:pt x="7" y="16"/>
                          <a:pt x="7" y="17"/>
                          <a:pt x="7" y="18"/>
                        </a:cubicBezTo>
                        <a:cubicBezTo>
                          <a:pt x="7" y="18"/>
                          <a:pt x="8" y="18"/>
                          <a:pt x="8" y="18"/>
                        </a:cubicBezTo>
                        <a:cubicBezTo>
                          <a:pt x="12" y="16"/>
                          <a:pt x="13" y="11"/>
                          <a:pt x="13" y="7"/>
                        </a:cubicBezTo>
                        <a:cubicBezTo>
                          <a:pt x="13" y="6"/>
                          <a:pt x="12" y="6"/>
                          <a:pt x="11" y="7"/>
                        </a:cubicBezTo>
                        <a:cubicBezTo>
                          <a:pt x="10" y="8"/>
                          <a:pt x="9" y="9"/>
                          <a:pt x="9" y="11"/>
                        </a:cubicBezTo>
                        <a:cubicBezTo>
                          <a:pt x="8" y="12"/>
                          <a:pt x="9" y="12"/>
                          <a:pt x="10" y="12"/>
                        </a:cubicBezTo>
                        <a:cubicBezTo>
                          <a:pt x="10" y="11"/>
                          <a:pt x="11" y="9"/>
                          <a:pt x="11" y="8"/>
                        </a:cubicBezTo>
                        <a:cubicBezTo>
                          <a:pt x="11" y="8"/>
                          <a:pt x="11" y="7"/>
                          <a:pt x="11" y="7"/>
                        </a:cubicBezTo>
                        <a:cubicBezTo>
                          <a:pt x="10" y="7"/>
                          <a:pt x="9" y="7"/>
                          <a:pt x="8" y="7"/>
                        </a:cubicBezTo>
                        <a:cubicBezTo>
                          <a:pt x="8" y="6"/>
                          <a:pt x="7" y="7"/>
                          <a:pt x="7" y="7"/>
                        </a:cubicBezTo>
                        <a:cubicBezTo>
                          <a:pt x="7" y="10"/>
                          <a:pt x="8" y="12"/>
                          <a:pt x="8" y="14"/>
                        </a:cubicBezTo>
                        <a:cubicBezTo>
                          <a:pt x="8" y="15"/>
                          <a:pt x="9" y="15"/>
                          <a:pt x="9" y="14"/>
                        </a:cubicBezTo>
                        <a:cubicBezTo>
                          <a:pt x="10" y="12"/>
                          <a:pt x="10" y="10"/>
                          <a:pt x="10" y="8"/>
                        </a:cubicBezTo>
                        <a:cubicBezTo>
                          <a:pt x="10" y="7"/>
                          <a:pt x="9" y="7"/>
                          <a:pt x="9" y="8"/>
                        </a:cubicBezTo>
                        <a:cubicBezTo>
                          <a:pt x="8" y="10"/>
                          <a:pt x="7" y="12"/>
                          <a:pt x="7" y="14"/>
                        </a:cubicBezTo>
                        <a:cubicBezTo>
                          <a:pt x="8" y="15"/>
                          <a:pt x="8" y="15"/>
                          <a:pt x="9" y="14"/>
                        </a:cubicBezTo>
                        <a:cubicBezTo>
                          <a:pt x="10" y="13"/>
                          <a:pt x="10" y="12"/>
                          <a:pt x="11" y="11"/>
                        </a:cubicBezTo>
                        <a:cubicBezTo>
                          <a:pt x="11" y="10"/>
                          <a:pt x="10" y="9"/>
                          <a:pt x="9" y="10"/>
                        </a:cubicBezTo>
                        <a:cubicBezTo>
                          <a:pt x="9" y="12"/>
                          <a:pt x="8" y="13"/>
                          <a:pt x="6" y="14"/>
                        </a:cubicBezTo>
                        <a:cubicBezTo>
                          <a:pt x="7" y="14"/>
                          <a:pt x="7" y="15"/>
                          <a:pt x="8" y="15"/>
                        </a:cubicBezTo>
                        <a:cubicBezTo>
                          <a:pt x="8" y="11"/>
                          <a:pt x="8" y="8"/>
                          <a:pt x="7" y="4"/>
                        </a:cubicBezTo>
                        <a:cubicBezTo>
                          <a:pt x="7" y="3"/>
                          <a:pt x="6" y="3"/>
                          <a:pt x="6" y="4"/>
                        </a:cubicBezTo>
                        <a:cubicBezTo>
                          <a:pt x="6" y="8"/>
                          <a:pt x="6" y="11"/>
                          <a:pt x="6" y="15"/>
                        </a:cubicBezTo>
                        <a:cubicBezTo>
                          <a:pt x="6" y="16"/>
                          <a:pt x="8" y="16"/>
                          <a:pt x="8" y="15"/>
                        </a:cubicBezTo>
                        <a:cubicBezTo>
                          <a:pt x="8" y="10"/>
                          <a:pt x="9" y="4"/>
                          <a:pt x="5" y="0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4" y="3"/>
                          <a:pt x="4" y="5"/>
                          <a:pt x="4" y="7"/>
                        </a:cubicBezTo>
                        <a:cubicBezTo>
                          <a:pt x="4" y="8"/>
                          <a:pt x="5" y="8"/>
                          <a:pt x="5" y="7"/>
                        </a:cubicBezTo>
                        <a:cubicBezTo>
                          <a:pt x="5" y="7"/>
                          <a:pt x="6" y="6"/>
                          <a:pt x="6" y="6"/>
                        </a:cubicBezTo>
                        <a:cubicBezTo>
                          <a:pt x="6" y="6"/>
                          <a:pt x="5" y="5"/>
                          <a:pt x="5" y="5"/>
                        </a:cubicBezTo>
                        <a:cubicBezTo>
                          <a:pt x="4" y="7"/>
                          <a:pt x="2" y="9"/>
                          <a:pt x="1" y="10"/>
                        </a:cubicBezTo>
                        <a:cubicBezTo>
                          <a:pt x="0" y="11"/>
                          <a:pt x="1" y="12"/>
                          <a:pt x="2" y="11"/>
                        </a:cubicBezTo>
                        <a:cubicBezTo>
                          <a:pt x="3" y="11"/>
                          <a:pt x="4" y="10"/>
                          <a:pt x="5" y="10"/>
                        </a:cubicBezTo>
                        <a:cubicBezTo>
                          <a:pt x="5" y="9"/>
                          <a:pt x="5" y="9"/>
                          <a:pt x="5" y="8"/>
                        </a:cubicBezTo>
                        <a:cubicBezTo>
                          <a:pt x="3" y="9"/>
                          <a:pt x="2" y="10"/>
                          <a:pt x="0" y="11"/>
                        </a:cubicBezTo>
                        <a:cubicBezTo>
                          <a:pt x="0" y="11"/>
                          <a:pt x="0" y="12"/>
                          <a:pt x="0" y="12"/>
                        </a:cubicBezTo>
                        <a:cubicBezTo>
                          <a:pt x="2" y="13"/>
                          <a:pt x="3" y="13"/>
                          <a:pt x="4" y="14"/>
                        </a:cubicBezTo>
                        <a:cubicBezTo>
                          <a:pt x="4" y="13"/>
                          <a:pt x="4" y="13"/>
                          <a:pt x="4" y="13"/>
                        </a:cubicBezTo>
                        <a:cubicBezTo>
                          <a:pt x="3" y="13"/>
                          <a:pt x="2" y="13"/>
                          <a:pt x="1" y="13"/>
                        </a:cubicBezTo>
                        <a:cubicBezTo>
                          <a:pt x="0" y="13"/>
                          <a:pt x="0" y="14"/>
                          <a:pt x="1" y="14"/>
                        </a:cubicBezTo>
                        <a:cubicBezTo>
                          <a:pt x="1" y="14"/>
                          <a:pt x="1" y="14"/>
                          <a:pt x="2" y="14"/>
                        </a:cubicBezTo>
                        <a:cubicBezTo>
                          <a:pt x="2" y="15"/>
                          <a:pt x="2" y="14"/>
                          <a:pt x="3" y="14"/>
                        </a:cubicBezTo>
                        <a:cubicBezTo>
                          <a:pt x="3" y="13"/>
                          <a:pt x="5" y="13"/>
                          <a:pt x="6" y="12"/>
                        </a:cubicBezTo>
                        <a:cubicBezTo>
                          <a:pt x="6" y="12"/>
                          <a:pt x="6" y="12"/>
                          <a:pt x="5" y="11"/>
                        </a:cubicBezTo>
                        <a:cubicBezTo>
                          <a:pt x="5" y="12"/>
                          <a:pt x="4" y="13"/>
                          <a:pt x="4" y="13"/>
                        </a:cubicBezTo>
                        <a:cubicBezTo>
                          <a:pt x="4" y="14"/>
                          <a:pt x="5" y="15"/>
                          <a:pt x="5" y="14"/>
                        </a:cubicBezTo>
                        <a:cubicBezTo>
                          <a:pt x="6" y="13"/>
                          <a:pt x="7" y="11"/>
                          <a:pt x="7" y="9"/>
                        </a:cubicBezTo>
                        <a:cubicBezTo>
                          <a:pt x="8" y="8"/>
                          <a:pt x="6" y="8"/>
                          <a:pt x="6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75" name="Freeform 164"/>
                  <p:cNvSpPr/>
                  <p:nvPr/>
                </p:nvSpPr>
                <p:spPr bwMode="auto">
                  <a:xfrm>
                    <a:off x="962025" y="2514601"/>
                    <a:ext cx="3175" cy="1588"/>
                  </a:xfrm>
                  <a:custGeom>
                    <a:avLst/>
                    <a:gdLst>
                      <a:gd name="T0" fmla="*/ 1 w 3"/>
                      <a:gd name="T1" fmla="*/ 1 h 2"/>
                      <a:gd name="T2" fmla="*/ 1 w 3"/>
                      <a:gd name="T3" fmla="*/ 1 h 2"/>
                      <a:gd name="T4" fmla="*/ 1 w 3"/>
                      <a:gd name="T5" fmla="*/ 1 h 2"/>
                      <a:gd name="T6" fmla="*/ 1 w 3"/>
                      <a:gd name="T7" fmla="*/ 1 h 2"/>
                      <a:gd name="T8" fmla="*/ 2 w 3"/>
                      <a:gd name="T9" fmla="*/ 2 h 2"/>
                      <a:gd name="T10" fmla="*/ 2 w 3"/>
                      <a:gd name="T11" fmla="*/ 0 h 2"/>
                      <a:gd name="T12" fmla="*/ 1 w 3"/>
                      <a:gd name="T13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3" h="2">
                        <a:moveTo>
                          <a:pt x="1" y="1"/>
                        </a:moveTo>
                        <a:cubicBezTo>
                          <a:pt x="1" y="1"/>
                          <a:pt x="1" y="2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2"/>
                          <a:pt x="2" y="2"/>
                        </a:cubicBezTo>
                        <a:cubicBezTo>
                          <a:pt x="3" y="2"/>
                          <a:pt x="3" y="1"/>
                          <a:pt x="2" y="0"/>
                        </a:cubicBezTo>
                        <a:cubicBezTo>
                          <a:pt x="1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76" name="Freeform 165"/>
                  <p:cNvSpPr/>
                  <p:nvPr/>
                </p:nvSpPr>
                <p:spPr bwMode="auto">
                  <a:xfrm>
                    <a:off x="946150" y="2519363"/>
                    <a:ext cx="3175" cy="3175"/>
                  </a:xfrm>
                  <a:custGeom>
                    <a:avLst/>
                    <a:gdLst>
                      <a:gd name="T0" fmla="*/ 2 w 3"/>
                      <a:gd name="T1" fmla="*/ 1 h 3"/>
                      <a:gd name="T2" fmla="*/ 3 w 3"/>
                      <a:gd name="T3" fmla="*/ 1 h 3"/>
                      <a:gd name="T4" fmla="*/ 2 w 3"/>
                      <a:gd name="T5" fmla="*/ 0 h 3"/>
                      <a:gd name="T6" fmla="*/ 1 w 3"/>
                      <a:gd name="T7" fmla="*/ 2 h 3"/>
                      <a:gd name="T8" fmla="*/ 2 w 3"/>
                      <a:gd name="T9" fmla="*/ 2 h 3"/>
                      <a:gd name="T10" fmla="*/ 2 w 3"/>
                      <a:gd name="T11" fmla="*/ 2 h 3"/>
                      <a:gd name="T12" fmla="*/ 2 w 3"/>
                      <a:gd name="T13" fmla="*/ 2 h 3"/>
                      <a:gd name="T14" fmla="*/ 2 w 3"/>
                      <a:gd name="T15" fmla="*/ 2 h 3"/>
                      <a:gd name="T16" fmla="*/ 2 w 3"/>
                      <a:gd name="T17" fmla="*/ 1 h 3"/>
                      <a:gd name="T18" fmla="*/ 1 w 3"/>
                      <a:gd name="T19" fmla="*/ 2 h 3"/>
                      <a:gd name="T20" fmla="*/ 2 w 3"/>
                      <a:gd name="T21" fmla="*/ 3 h 3"/>
                      <a:gd name="T22" fmla="*/ 3 w 3"/>
                      <a:gd name="T23" fmla="*/ 1 h 3"/>
                      <a:gd name="T24" fmla="*/ 2 w 3"/>
                      <a:gd name="T25" fmla="*/ 0 h 3"/>
                      <a:gd name="T26" fmla="*/ 1 w 3"/>
                      <a:gd name="T27" fmla="*/ 0 h 3"/>
                      <a:gd name="T28" fmla="*/ 2 w 3"/>
                      <a:gd name="T29" fmla="*/ 1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3" h="3">
                        <a:moveTo>
                          <a:pt x="2" y="1"/>
                        </a:moveTo>
                        <a:cubicBezTo>
                          <a:pt x="3" y="1"/>
                          <a:pt x="3" y="1"/>
                          <a:pt x="3" y="1"/>
                        </a:cubicBezTo>
                        <a:cubicBezTo>
                          <a:pt x="2" y="1"/>
                          <a:pt x="2" y="0"/>
                          <a:pt x="2" y="0"/>
                        </a:cubicBezTo>
                        <a:cubicBezTo>
                          <a:pt x="1" y="1"/>
                          <a:pt x="1" y="1"/>
                          <a:pt x="1" y="2"/>
                        </a:cubicBezTo>
                        <a:cubicBezTo>
                          <a:pt x="1" y="2"/>
                          <a:pt x="1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3" y="2"/>
                          <a:pt x="3" y="1"/>
                          <a:pt x="2" y="1"/>
                        </a:cubicBezTo>
                        <a:cubicBezTo>
                          <a:pt x="1" y="1"/>
                          <a:pt x="1" y="1"/>
                          <a:pt x="1" y="2"/>
                        </a:cubicBezTo>
                        <a:cubicBezTo>
                          <a:pt x="0" y="3"/>
                          <a:pt x="2" y="3"/>
                          <a:pt x="2" y="3"/>
                        </a:cubicBezTo>
                        <a:cubicBezTo>
                          <a:pt x="2" y="2"/>
                          <a:pt x="3" y="1"/>
                          <a:pt x="3" y="1"/>
                        </a:cubicBezTo>
                        <a:cubicBezTo>
                          <a:pt x="3" y="0"/>
                          <a:pt x="3" y="0"/>
                          <a:pt x="2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1"/>
                          <a:pt x="2" y="2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77" name="Freeform 166"/>
                  <p:cNvSpPr/>
                  <p:nvPr/>
                </p:nvSpPr>
                <p:spPr bwMode="auto">
                  <a:xfrm>
                    <a:off x="896938" y="2495551"/>
                    <a:ext cx="15875" cy="17463"/>
                  </a:xfrm>
                  <a:custGeom>
                    <a:avLst/>
                    <a:gdLst>
                      <a:gd name="T0" fmla="*/ 11 w 15"/>
                      <a:gd name="T1" fmla="*/ 15 h 17"/>
                      <a:gd name="T2" fmla="*/ 12 w 15"/>
                      <a:gd name="T3" fmla="*/ 8 h 17"/>
                      <a:gd name="T4" fmla="*/ 11 w 15"/>
                      <a:gd name="T5" fmla="*/ 7 h 17"/>
                      <a:gd name="T6" fmla="*/ 8 w 15"/>
                      <a:gd name="T7" fmla="*/ 8 h 17"/>
                      <a:gd name="T8" fmla="*/ 9 w 15"/>
                      <a:gd name="T9" fmla="*/ 9 h 17"/>
                      <a:gd name="T10" fmla="*/ 15 w 15"/>
                      <a:gd name="T11" fmla="*/ 3 h 17"/>
                      <a:gd name="T12" fmla="*/ 15 w 15"/>
                      <a:gd name="T13" fmla="*/ 2 h 17"/>
                      <a:gd name="T14" fmla="*/ 14 w 15"/>
                      <a:gd name="T15" fmla="*/ 1 h 17"/>
                      <a:gd name="T16" fmla="*/ 13 w 15"/>
                      <a:gd name="T17" fmla="*/ 0 h 17"/>
                      <a:gd name="T18" fmla="*/ 5 w 15"/>
                      <a:gd name="T19" fmla="*/ 1 h 17"/>
                      <a:gd name="T20" fmla="*/ 4 w 15"/>
                      <a:gd name="T21" fmla="*/ 2 h 17"/>
                      <a:gd name="T22" fmla="*/ 0 w 15"/>
                      <a:gd name="T23" fmla="*/ 10 h 17"/>
                      <a:gd name="T24" fmla="*/ 1 w 15"/>
                      <a:gd name="T25" fmla="*/ 11 h 17"/>
                      <a:gd name="T26" fmla="*/ 3 w 15"/>
                      <a:gd name="T27" fmla="*/ 9 h 17"/>
                      <a:gd name="T28" fmla="*/ 2 w 15"/>
                      <a:gd name="T29" fmla="*/ 8 h 17"/>
                      <a:gd name="T30" fmla="*/ 1 w 15"/>
                      <a:gd name="T31" fmla="*/ 14 h 17"/>
                      <a:gd name="T32" fmla="*/ 2 w 15"/>
                      <a:gd name="T33" fmla="*/ 14 h 17"/>
                      <a:gd name="T34" fmla="*/ 3 w 15"/>
                      <a:gd name="T35" fmla="*/ 12 h 17"/>
                      <a:gd name="T36" fmla="*/ 2 w 15"/>
                      <a:gd name="T37" fmla="*/ 12 h 17"/>
                      <a:gd name="T38" fmla="*/ 1 w 15"/>
                      <a:gd name="T39" fmla="*/ 14 h 17"/>
                      <a:gd name="T40" fmla="*/ 2 w 15"/>
                      <a:gd name="T41" fmla="*/ 14 h 17"/>
                      <a:gd name="T42" fmla="*/ 3 w 15"/>
                      <a:gd name="T43" fmla="*/ 8 h 17"/>
                      <a:gd name="T44" fmla="*/ 2 w 15"/>
                      <a:gd name="T45" fmla="*/ 8 h 17"/>
                      <a:gd name="T46" fmla="*/ 0 w 15"/>
                      <a:gd name="T47" fmla="*/ 10 h 17"/>
                      <a:gd name="T48" fmla="*/ 1 w 15"/>
                      <a:gd name="T49" fmla="*/ 10 h 17"/>
                      <a:gd name="T50" fmla="*/ 5 w 15"/>
                      <a:gd name="T51" fmla="*/ 2 h 17"/>
                      <a:gd name="T52" fmla="*/ 5 w 15"/>
                      <a:gd name="T53" fmla="*/ 3 h 17"/>
                      <a:gd name="T54" fmla="*/ 14 w 15"/>
                      <a:gd name="T55" fmla="*/ 1 h 17"/>
                      <a:gd name="T56" fmla="*/ 13 w 15"/>
                      <a:gd name="T57" fmla="*/ 1 h 17"/>
                      <a:gd name="T58" fmla="*/ 14 w 15"/>
                      <a:gd name="T59" fmla="*/ 3 h 17"/>
                      <a:gd name="T60" fmla="*/ 14 w 15"/>
                      <a:gd name="T61" fmla="*/ 1 h 17"/>
                      <a:gd name="T62" fmla="*/ 8 w 15"/>
                      <a:gd name="T63" fmla="*/ 8 h 17"/>
                      <a:gd name="T64" fmla="*/ 8 w 15"/>
                      <a:gd name="T65" fmla="*/ 9 h 17"/>
                      <a:gd name="T66" fmla="*/ 11 w 15"/>
                      <a:gd name="T67" fmla="*/ 9 h 17"/>
                      <a:gd name="T68" fmla="*/ 10 w 15"/>
                      <a:gd name="T69" fmla="*/ 8 h 17"/>
                      <a:gd name="T70" fmla="*/ 10 w 15"/>
                      <a:gd name="T71" fmla="*/ 16 h 17"/>
                      <a:gd name="T72" fmla="*/ 11 w 15"/>
                      <a:gd name="T73" fmla="*/ 15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15" h="17">
                        <a:moveTo>
                          <a:pt x="11" y="15"/>
                        </a:moveTo>
                        <a:cubicBezTo>
                          <a:pt x="9" y="14"/>
                          <a:pt x="11" y="10"/>
                          <a:pt x="12" y="8"/>
                        </a:cubicBezTo>
                        <a:cubicBezTo>
                          <a:pt x="12" y="8"/>
                          <a:pt x="12" y="7"/>
                          <a:pt x="11" y="7"/>
                        </a:cubicBezTo>
                        <a:cubicBezTo>
                          <a:pt x="10" y="8"/>
                          <a:pt x="9" y="8"/>
                          <a:pt x="8" y="8"/>
                        </a:cubicBezTo>
                        <a:cubicBezTo>
                          <a:pt x="8" y="8"/>
                          <a:pt x="9" y="8"/>
                          <a:pt x="9" y="9"/>
                        </a:cubicBezTo>
                        <a:cubicBezTo>
                          <a:pt x="10" y="6"/>
                          <a:pt x="12" y="4"/>
                          <a:pt x="15" y="3"/>
                        </a:cubicBezTo>
                        <a:cubicBezTo>
                          <a:pt x="15" y="2"/>
                          <a:pt x="15" y="2"/>
                          <a:pt x="15" y="2"/>
                        </a:cubicBezTo>
                        <a:cubicBezTo>
                          <a:pt x="15" y="1"/>
                          <a:pt x="14" y="1"/>
                          <a:pt x="14" y="1"/>
                        </a:cubicBezTo>
                        <a:cubicBezTo>
                          <a:pt x="14" y="0"/>
                          <a:pt x="14" y="0"/>
                          <a:pt x="13" y="0"/>
                        </a:cubicBezTo>
                        <a:cubicBezTo>
                          <a:pt x="10" y="1"/>
                          <a:pt x="8" y="2"/>
                          <a:pt x="5" y="1"/>
                        </a:cubicBezTo>
                        <a:cubicBezTo>
                          <a:pt x="4" y="1"/>
                          <a:pt x="4" y="2"/>
                          <a:pt x="4" y="2"/>
                        </a:cubicBezTo>
                        <a:cubicBezTo>
                          <a:pt x="6" y="5"/>
                          <a:pt x="1" y="7"/>
                          <a:pt x="0" y="10"/>
                        </a:cubicBezTo>
                        <a:cubicBezTo>
                          <a:pt x="0" y="11"/>
                          <a:pt x="1" y="11"/>
                          <a:pt x="1" y="11"/>
                        </a:cubicBezTo>
                        <a:cubicBezTo>
                          <a:pt x="2" y="10"/>
                          <a:pt x="2" y="9"/>
                          <a:pt x="3" y="9"/>
                        </a:cubicBezTo>
                        <a:cubicBezTo>
                          <a:pt x="3" y="9"/>
                          <a:pt x="2" y="8"/>
                          <a:pt x="2" y="8"/>
                        </a:cubicBezTo>
                        <a:cubicBezTo>
                          <a:pt x="2" y="10"/>
                          <a:pt x="2" y="12"/>
                          <a:pt x="1" y="14"/>
                        </a:cubicBezTo>
                        <a:cubicBezTo>
                          <a:pt x="2" y="14"/>
                          <a:pt x="2" y="14"/>
                          <a:pt x="2" y="14"/>
                        </a:cubicBezTo>
                        <a:cubicBezTo>
                          <a:pt x="3" y="13"/>
                          <a:pt x="3" y="13"/>
                          <a:pt x="3" y="12"/>
                        </a:cubicBezTo>
                        <a:cubicBezTo>
                          <a:pt x="3" y="11"/>
                          <a:pt x="2" y="11"/>
                          <a:pt x="2" y="12"/>
                        </a:cubicBezTo>
                        <a:cubicBezTo>
                          <a:pt x="1" y="13"/>
                          <a:pt x="1" y="13"/>
                          <a:pt x="1" y="14"/>
                        </a:cubicBezTo>
                        <a:cubicBezTo>
                          <a:pt x="1" y="15"/>
                          <a:pt x="2" y="15"/>
                          <a:pt x="2" y="14"/>
                        </a:cubicBezTo>
                        <a:cubicBezTo>
                          <a:pt x="3" y="12"/>
                          <a:pt x="3" y="10"/>
                          <a:pt x="3" y="8"/>
                        </a:cubicBezTo>
                        <a:cubicBezTo>
                          <a:pt x="3" y="8"/>
                          <a:pt x="2" y="7"/>
                          <a:pt x="2" y="8"/>
                        </a:cubicBezTo>
                        <a:cubicBezTo>
                          <a:pt x="1" y="8"/>
                          <a:pt x="1" y="9"/>
                          <a:pt x="0" y="10"/>
                        </a:cubicBezTo>
                        <a:cubicBezTo>
                          <a:pt x="0" y="10"/>
                          <a:pt x="1" y="10"/>
                          <a:pt x="1" y="10"/>
                        </a:cubicBezTo>
                        <a:cubicBezTo>
                          <a:pt x="2" y="7"/>
                          <a:pt x="8" y="6"/>
                          <a:pt x="5" y="2"/>
                        </a:cubicBezTo>
                        <a:cubicBezTo>
                          <a:pt x="5" y="2"/>
                          <a:pt x="5" y="2"/>
                          <a:pt x="5" y="3"/>
                        </a:cubicBezTo>
                        <a:cubicBezTo>
                          <a:pt x="8" y="3"/>
                          <a:pt x="11" y="2"/>
                          <a:pt x="14" y="1"/>
                        </a:cubicBezTo>
                        <a:cubicBezTo>
                          <a:pt x="13" y="1"/>
                          <a:pt x="13" y="1"/>
                          <a:pt x="13" y="1"/>
                        </a:cubicBezTo>
                        <a:cubicBezTo>
                          <a:pt x="13" y="2"/>
                          <a:pt x="13" y="2"/>
                          <a:pt x="14" y="3"/>
                        </a:cubicBezTo>
                        <a:cubicBezTo>
                          <a:pt x="14" y="2"/>
                          <a:pt x="14" y="2"/>
                          <a:pt x="14" y="1"/>
                        </a:cubicBezTo>
                        <a:cubicBezTo>
                          <a:pt x="11" y="3"/>
                          <a:pt x="8" y="5"/>
                          <a:pt x="8" y="8"/>
                        </a:cubicBezTo>
                        <a:cubicBezTo>
                          <a:pt x="7" y="9"/>
                          <a:pt x="8" y="9"/>
                          <a:pt x="8" y="9"/>
                        </a:cubicBezTo>
                        <a:cubicBezTo>
                          <a:pt x="9" y="9"/>
                          <a:pt x="10" y="9"/>
                          <a:pt x="11" y="9"/>
                        </a:cubicBezTo>
                        <a:cubicBezTo>
                          <a:pt x="11" y="9"/>
                          <a:pt x="11" y="8"/>
                          <a:pt x="10" y="8"/>
                        </a:cubicBezTo>
                        <a:cubicBezTo>
                          <a:pt x="9" y="11"/>
                          <a:pt x="7" y="14"/>
                          <a:pt x="10" y="16"/>
                        </a:cubicBezTo>
                        <a:cubicBezTo>
                          <a:pt x="11" y="17"/>
                          <a:pt x="12" y="16"/>
                          <a:pt x="11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87" name="Freeform 176"/>
                  <p:cNvSpPr/>
                  <p:nvPr/>
                </p:nvSpPr>
                <p:spPr bwMode="auto">
                  <a:xfrm>
                    <a:off x="911225" y="2327276"/>
                    <a:ext cx="77788" cy="98425"/>
                  </a:xfrm>
                  <a:custGeom>
                    <a:avLst/>
                    <a:gdLst>
                      <a:gd name="T0" fmla="*/ 21 w 73"/>
                      <a:gd name="T1" fmla="*/ 91 h 93"/>
                      <a:gd name="T2" fmla="*/ 18 w 73"/>
                      <a:gd name="T3" fmla="*/ 69 h 93"/>
                      <a:gd name="T4" fmla="*/ 7 w 73"/>
                      <a:gd name="T5" fmla="*/ 46 h 93"/>
                      <a:gd name="T6" fmla="*/ 39 w 73"/>
                      <a:gd name="T7" fmla="*/ 4 h 93"/>
                      <a:gd name="T8" fmla="*/ 65 w 73"/>
                      <a:gd name="T9" fmla="*/ 23 h 93"/>
                      <a:gd name="T10" fmla="*/ 61 w 73"/>
                      <a:gd name="T11" fmla="*/ 50 h 93"/>
                      <a:gd name="T12" fmla="*/ 50 w 73"/>
                      <a:gd name="T13" fmla="*/ 66 h 93"/>
                      <a:gd name="T14" fmla="*/ 44 w 73"/>
                      <a:gd name="T15" fmla="*/ 92 h 93"/>
                      <a:gd name="T16" fmla="*/ 45 w 73"/>
                      <a:gd name="T17" fmla="*/ 93 h 93"/>
                      <a:gd name="T18" fmla="*/ 53 w 73"/>
                      <a:gd name="T19" fmla="*/ 65 h 93"/>
                      <a:gd name="T20" fmla="*/ 67 w 73"/>
                      <a:gd name="T21" fmla="*/ 40 h 93"/>
                      <a:gd name="T22" fmla="*/ 42 w 73"/>
                      <a:gd name="T23" fmla="*/ 3 h 93"/>
                      <a:gd name="T24" fmla="*/ 5 w 73"/>
                      <a:gd name="T25" fmla="*/ 32 h 93"/>
                      <a:gd name="T26" fmla="*/ 10 w 73"/>
                      <a:gd name="T27" fmla="*/ 57 h 93"/>
                      <a:gd name="T28" fmla="*/ 17 w 73"/>
                      <a:gd name="T29" fmla="*/ 79 h 93"/>
                      <a:gd name="T30" fmla="*/ 20 w 73"/>
                      <a:gd name="T31" fmla="*/ 91 h 93"/>
                      <a:gd name="T32" fmla="*/ 21 w 73"/>
                      <a:gd name="T33" fmla="*/ 91 h 9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73" h="93">
                        <a:moveTo>
                          <a:pt x="21" y="91"/>
                        </a:moveTo>
                        <a:cubicBezTo>
                          <a:pt x="16" y="84"/>
                          <a:pt x="19" y="76"/>
                          <a:pt x="18" y="69"/>
                        </a:cubicBezTo>
                        <a:cubicBezTo>
                          <a:pt x="16" y="61"/>
                          <a:pt x="9" y="54"/>
                          <a:pt x="7" y="46"/>
                        </a:cubicBezTo>
                        <a:cubicBezTo>
                          <a:pt x="0" y="27"/>
                          <a:pt x="19" y="5"/>
                          <a:pt x="39" y="4"/>
                        </a:cubicBezTo>
                        <a:cubicBezTo>
                          <a:pt x="51" y="4"/>
                          <a:pt x="61" y="13"/>
                          <a:pt x="65" y="23"/>
                        </a:cubicBezTo>
                        <a:cubicBezTo>
                          <a:pt x="69" y="33"/>
                          <a:pt x="66" y="42"/>
                          <a:pt x="61" y="50"/>
                        </a:cubicBezTo>
                        <a:cubicBezTo>
                          <a:pt x="57" y="56"/>
                          <a:pt x="53" y="60"/>
                          <a:pt x="50" y="66"/>
                        </a:cubicBezTo>
                        <a:cubicBezTo>
                          <a:pt x="47" y="74"/>
                          <a:pt x="50" y="85"/>
                          <a:pt x="44" y="92"/>
                        </a:cubicBezTo>
                        <a:cubicBezTo>
                          <a:pt x="43" y="92"/>
                          <a:pt x="45" y="93"/>
                          <a:pt x="45" y="93"/>
                        </a:cubicBezTo>
                        <a:cubicBezTo>
                          <a:pt x="52" y="85"/>
                          <a:pt x="48" y="74"/>
                          <a:pt x="53" y="65"/>
                        </a:cubicBezTo>
                        <a:cubicBezTo>
                          <a:pt x="57" y="56"/>
                          <a:pt x="64" y="50"/>
                          <a:pt x="67" y="40"/>
                        </a:cubicBezTo>
                        <a:cubicBezTo>
                          <a:pt x="73" y="23"/>
                          <a:pt x="59" y="6"/>
                          <a:pt x="42" y="3"/>
                        </a:cubicBezTo>
                        <a:cubicBezTo>
                          <a:pt x="24" y="0"/>
                          <a:pt x="9" y="16"/>
                          <a:pt x="5" y="32"/>
                        </a:cubicBezTo>
                        <a:cubicBezTo>
                          <a:pt x="3" y="41"/>
                          <a:pt x="6" y="49"/>
                          <a:pt x="10" y="57"/>
                        </a:cubicBezTo>
                        <a:cubicBezTo>
                          <a:pt x="15" y="64"/>
                          <a:pt x="17" y="70"/>
                          <a:pt x="17" y="79"/>
                        </a:cubicBezTo>
                        <a:cubicBezTo>
                          <a:pt x="16" y="84"/>
                          <a:pt x="17" y="88"/>
                          <a:pt x="20" y="91"/>
                        </a:cubicBezTo>
                        <a:cubicBezTo>
                          <a:pt x="20" y="92"/>
                          <a:pt x="21" y="91"/>
                          <a:pt x="21" y="9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88" name="Freeform 177"/>
                  <p:cNvSpPr/>
                  <p:nvPr/>
                </p:nvSpPr>
                <p:spPr bwMode="auto">
                  <a:xfrm>
                    <a:off x="927100" y="2425701"/>
                    <a:ext cx="34925" cy="9525"/>
                  </a:xfrm>
                  <a:custGeom>
                    <a:avLst/>
                    <a:gdLst>
                      <a:gd name="T0" fmla="*/ 3 w 33"/>
                      <a:gd name="T1" fmla="*/ 2 h 9"/>
                      <a:gd name="T2" fmla="*/ 22 w 33"/>
                      <a:gd name="T3" fmla="*/ 2 h 9"/>
                      <a:gd name="T4" fmla="*/ 27 w 33"/>
                      <a:gd name="T5" fmla="*/ 2 h 9"/>
                      <a:gd name="T6" fmla="*/ 28 w 33"/>
                      <a:gd name="T7" fmla="*/ 5 h 9"/>
                      <a:gd name="T8" fmla="*/ 22 w 33"/>
                      <a:gd name="T9" fmla="*/ 5 h 9"/>
                      <a:gd name="T10" fmla="*/ 3 w 33"/>
                      <a:gd name="T11" fmla="*/ 0 h 9"/>
                      <a:gd name="T12" fmla="*/ 1 w 33"/>
                      <a:gd name="T13" fmla="*/ 0 h 9"/>
                      <a:gd name="T14" fmla="*/ 16 w 33"/>
                      <a:gd name="T15" fmla="*/ 6 h 9"/>
                      <a:gd name="T16" fmla="*/ 32 w 33"/>
                      <a:gd name="T17" fmla="*/ 2 h 9"/>
                      <a:gd name="T18" fmla="*/ 31 w 33"/>
                      <a:gd name="T19" fmla="*/ 1 h 9"/>
                      <a:gd name="T20" fmla="*/ 3 w 33"/>
                      <a:gd name="T21" fmla="*/ 1 h 9"/>
                      <a:gd name="T22" fmla="*/ 3 w 33"/>
                      <a:gd name="T23" fmla="*/ 2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33" h="9">
                        <a:moveTo>
                          <a:pt x="3" y="2"/>
                        </a:moveTo>
                        <a:cubicBezTo>
                          <a:pt x="10" y="2"/>
                          <a:pt x="16" y="2"/>
                          <a:pt x="22" y="2"/>
                        </a:cubicBezTo>
                        <a:cubicBezTo>
                          <a:pt x="24" y="2"/>
                          <a:pt x="25" y="2"/>
                          <a:pt x="27" y="2"/>
                        </a:cubicBezTo>
                        <a:cubicBezTo>
                          <a:pt x="29" y="2"/>
                          <a:pt x="29" y="3"/>
                          <a:pt x="28" y="5"/>
                        </a:cubicBezTo>
                        <a:cubicBezTo>
                          <a:pt x="26" y="5"/>
                          <a:pt x="24" y="5"/>
                          <a:pt x="22" y="5"/>
                        </a:cubicBezTo>
                        <a:cubicBezTo>
                          <a:pt x="18" y="5"/>
                          <a:pt x="2" y="7"/>
                          <a:pt x="3" y="0"/>
                        </a:cubicBezTo>
                        <a:cubicBezTo>
                          <a:pt x="3" y="0"/>
                          <a:pt x="1" y="0"/>
                          <a:pt x="1" y="0"/>
                        </a:cubicBezTo>
                        <a:cubicBezTo>
                          <a:pt x="0" y="8"/>
                          <a:pt x="11" y="6"/>
                          <a:pt x="16" y="6"/>
                        </a:cubicBezTo>
                        <a:cubicBezTo>
                          <a:pt x="20" y="6"/>
                          <a:pt x="33" y="9"/>
                          <a:pt x="32" y="2"/>
                        </a:cubicBezTo>
                        <a:cubicBezTo>
                          <a:pt x="31" y="1"/>
                          <a:pt x="31" y="1"/>
                          <a:pt x="31" y="1"/>
                        </a:cubicBezTo>
                        <a:cubicBezTo>
                          <a:pt x="22" y="1"/>
                          <a:pt x="13" y="0"/>
                          <a:pt x="3" y="1"/>
                        </a:cubicBezTo>
                        <a:cubicBezTo>
                          <a:pt x="2" y="1"/>
                          <a:pt x="2" y="2"/>
                          <a:pt x="3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89" name="Freeform 178"/>
                  <p:cNvSpPr/>
                  <p:nvPr/>
                </p:nvSpPr>
                <p:spPr bwMode="auto">
                  <a:xfrm>
                    <a:off x="922338" y="2430463"/>
                    <a:ext cx="38100" cy="9525"/>
                  </a:xfrm>
                  <a:custGeom>
                    <a:avLst/>
                    <a:gdLst>
                      <a:gd name="T0" fmla="*/ 8 w 36"/>
                      <a:gd name="T1" fmla="*/ 4 h 9"/>
                      <a:gd name="T2" fmla="*/ 26 w 36"/>
                      <a:gd name="T3" fmla="*/ 3 h 9"/>
                      <a:gd name="T4" fmla="*/ 31 w 36"/>
                      <a:gd name="T5" fmla="*/ 5 h 9"/>
                      <a:gd name="T6" fmla="*/ 33 w 36"/>
                      <a:gd name="T7" fmla="*/ 6 h 9"/>
                      <a:gd name="T8" fmla="*/ 19 w 36"/>
                      <a:gd name="T9" fmla="*/ 6 h 9"/>
                      <a:gd name="T10" fmla="*/ 13 w 36"/>
                      <a:gd name="T11" fmla="*/ 7 h 9"/>
                      <a:gd name="T12" fmla="*/ 14 w 36"/>
                      <a:gd name="T13" fmla="*/ 8 h 9"/>
                      <a:gd name="T14" fmla="*/ 15 w 36"/>
                      <a:gd name="T15" fmla="*/ 8 h 9"/>
                      <a:gd name="T16" fmla="*/ 15 w 36"/>
                      <a:gd name="T17" fmla="*/ 6 h 9"/>
                      <a:gd name="T18" fmla="*/ 12 w 36"/>
                      <a:gd name="T19" fmla="*/ 5 h 9"/>
                      <a:gd name="T20" fmla="*/ 8 w 36"/>
                      <a:gd name="T21" fmla="*/ 1 h 9"/>
                      <a:gd name="T22" fmla="*/ 8 w 36"/>
                      <a:gd name="T23" fmla="*/ 0 h 9"/>
                      <a:gd name="T24" fmla="*/ 15 w 36"/>
                      <a:gd name="T25" fmla="*/ 8 h 9"/>
                      <a:gd name="T26" fmla="*/ 15 w 36"/>
                      <a:gd name="T27" fmla="*/ 6 h 9"/>
                      <a:gd name="T28" fmla="*/ 14 w 36"/>
                      <a:gd name="T29" fmla="*/ 8 h 9"/>
                      <a:gd name="T30" fmla="*/ 17 w 36"/>
                      <a:gd name="T31" fmla="*/ 8 h 9"/>
                      <a:gd name="T32" fmla="*/ 26 w 36"/>
                      <a:gd name="T33" fmla="*/ 8 h 9"/>
                      <a:gd name="T34" fmla="*/ 36 w 36"/>
                      <a:gd name="T35" fmla="*/ 6 h 9"/>
                      <a:gd name="T36" fmla="*/ 29 w 36"/>
                      <a:gd name="T37" fmla="*/ 2 h 9"/>
                      <a:gd name="T38" fmla="*/ 8 w 36"/>
                      <a:gd name="T39" fmla="*/ 3 h 9"/>
                      <a:gd name="T40" fmla="*/ 8 w 36"/>
                      <a:gd name="T41" fmla="*/ 4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36" h="9">
                        <a:moveTo>
                          <a:pt x="8" y="4"/>
                        </a:moveTo>
                        <a:cubicBezTo>
                          <a:pt x="14" y="4"/>
                          <a:pt x="20" y="3"/>
                          <a:pt x="26" y="3"/>
                        </a:cubicBezTo>
                        <a:cubicBezTo>
                          <a:pt x="28" y="4"/>
                          <a:pt x="29" y="4"/>
                          <a:pt x="31" y="5"/>
                        </a:cubicBezTo>
                        <a:cubicBezTo>
                          <a:pt x="32" y="5"/>
                          <a:pt x="36" y="6"/>
                          <a:pt x="33" y="6"/>
                        </a:cubicBezTo>
                        <a:cubicBezTo>
                          <a:pt x="29" y="7"/>
                          <a:pt x="23" y="7"/>
                          <a:pt x="19" y="6"/>
                        </a:cubicBezTo>
                        <a:cubicBezTo>
                          <a:pt x="18" y="6"/>
                          <a:pt x="14" y="5"/>
                          <a:pt x="13" y="7"/>
                        </a:cubicBezTo>
                        <a:cubicBezTo>
                          <a:pt x="13" y="7"/>
                          <a:pt x="13" y="7"/>
                          <a:pt x="14" y="8"/>
                        </a:cubicBezTo>
                        <a:cubicBezTo>
                          <a:pt x="14" y="8"/>
                          <a:pt x="14" y="8"/>
                          <a:pt x="15" y="8"/>
                        </a:cubicBezTo>
                        <a:cubicBezTo>
                          <a:pt x="15" y="7"/>
                          <a:pt x="15" y="7"/>
                          <a:pt x="15" y="6"/>
                        </a:cubicBezTo>
                        <a:cubicBezTo>
                          <a:pt x="14" y="6"/>
                          <a:pt x="13" y="6"/>
                          <a:pt x="12" y="5"/>
                        </a:cubicBezTo>
                        <a:cubicBezTo>
                          <a:pt x="10" y="5"/>
                          <a:pt x="4" y="3"/>
                          <a:pt x="8" y="1"/>
                        </a:cubicBezTo>
                        <a:cubicBezTo>
                          <a:pt x="9" y="1"/>
                          <a:pt x="8" y="0"/>
                          <a:pt x="8" y="0"/>
                        </a:cubicBezTo>
                        <a:cubicBezTo>
                          <a:pt x="0" y="3"/>
                          <a:pt x="11" y="8"/>
                          <a:pt x="15" y="8"/>
                        </a:cubicBezTo>
                        <a:cubicBezTo>
                          <a:pt x="16" y="8"/>
                          <a:pt x="16" y="7"/>
                          <a:pt x="15" y="6"/>
                        </a:cubicBezTo>
                        <a:cubicBezTo>
                          <a:pt x="14" y="6"/>
                          <a:pt x="15" y="7"/>
                          <a:pt x="14" y="8"/>
                        </a:cubicBezTo>
                        <a:cubicBezTo>
                          <a:pt x="15" y="7"/>
                          <a:pt x="16" y="8"/>
                          <a:pt x="17" y="8"/>
                        </a:cubicBezTo>
                        <a:cubicBezTo>
                          <a:pt x="20" y="8"/>
                          <a:pt x="23" y="8"/>
                          <a:pt x="26" y="8"/>
                        </a:cubicBezTo>
                        <a:cubicBezTo>
                          <a:pt x="27" y="8"/>
                          <a:pt x="36" y="9"/>
                          <a:pt x="36" y="6"/>
                        </a:cubicBezTo>
                        <a:cubicBezTo>
                          <a:pt x="36" y="4"/>
                          <a:pt x="30" y="3"/>
                          <a:pt x="29" y="2"/>
                        </a:cubicBezTo>
                        <a:cubicBezTo>
                          <a:pt x="22" y="1"/>
                          <a:pt x="15" y="3"/>
                          <a:pt x="8" y="3"/>
                        </a:cubicBezTo>
                        <a:cubicBezTo>
                          <a:pt x="7" y="3"/>
                          <a:pt x="7" y="4"/>
                          <a:pt x="8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90" name="Freeform 179"/>
                  <p:cNvSpPr/>
                  <p:nvPr/>
                </p:nvSpPr>
                <p:spPr bwMode="auto">
                  <a:xfrm>
                    <a:off x="925513" y="2433638"/>
                    <a:ext cx="36513" cy="11113"/>
                  </a:xfrm>
                  <a:custGeom>
                    <a:avLst/>
                    <a:gdLst>
                      <a:gd name="T0" fmla="*/ 8 w 35"/>
                      <a:gd name="T1" fmla="*/ 4 h 11"/>
                      <a:gd name="T2" fmla="*/ 1 w 35"/>
                      <a:gd name="T3" fmla="*/ 3 h 11"/>
                      <a:gd name="T4" fmla="*/ 0 w 35"/>
                      <a:gd name="T5" fmla="*/ 4 h 11"/>
                      <a:gd name="T6" fmla="*/ 19 w 35"/>
                      <a:gd name="T7" fmla="*/ 11 h 11"/>
                      <a:gd name="T8" fmla="*/ 30 w 35"/>
                      <a:gd name="T9" fmla="*/ 1 h 11"/>
                      <a:gd name="T10" fmla="*/ 28 w 35"/>
                      <a:gd name="T11" fmla="*/ 2 h 11"/>
                      <a:gd name="T12" fmla="*/ 16 w 35"/>
                      <a:gd name="T13" fmla="*/ 9 h 11"/>
                      <a:gd name="T14" fmla="*/ 6 w 35"/>
                      <a:gd name="T15" fmla="*/ 8 h 11"/>
                      <a:gd name="T16" fmla="*/ 2 w 35"/>
                      <a:gd name="T17" fmla="*/ 6 h 11"/>
                      <a:gd name="T18" fmla="*/ 3 w 35"/>
                      <a:gd name="T19" fmla="*/ 5 h 11"/>
                      <a:gd name="T20" fmla="*/ 8 w 35"/>
                      <a:gd name="T21" fmla="*/ 5 h 11"/>
                      <a:gd name="T22" fmla="*/ 8 w 35"/>
                      <a:gd name="T23" fmla="*/ 4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35" h="11">
                        <a:moveTo>
                          <a:pt x="8" y="4"/>
                        </a:moveTo>
                        <a:cubicBezTo>
                          <a:pt x="6" y="4"/>
                          <a:pt x="3" y="4"/>
                          <a:pt x="1" y="3"/>
                        </a:cubicBezTo>
                        <a:cubicBezTo>
                          <a:pt x="1" y="3"/>
                          <a:pt x="0" y="4"/>
                          <a:pt x="0" y="4"/>
                        </a:cubicBezTo>
                        <a:cubicBezTo>
                          <a:pt x="0" y="10"/>
                          <a:pt x="15" y="11"/>
                          <a:pt x="19" y="11"/>
                        </a:cubicBezTo>
                        <a:cubicBezTo>
                          <a:pt x="25" y="11"/>
                          <a:pt x="35" y="9"/>
                          <a:pt x="30" y="1"/>
                        </a:cubicBezTo>
                        <a:cubicBezTo>
                          <a:pt x="29" y="0"/>
                          <a:pt x="28" y="1"/>
                          <a:pt x="28" y="2"/>
                        </a:cubicBezTo>
                        <a:cubicBezTo>
                          <a:pt x="33" y="9"/>
                          <a:pt x="21" y="10"/>
                          <a:pt x="16" y="9"/>
                        </a:cubicBezTo>
                        <a:cubicBezTo>
                          <a:pt x="13" y="9"/>
                          <a:pt x="9" y="9"/>
                          <a:pt x="6" y="8"/>
                        </a:cubicBezTo>
                        <a:cubicBezTo>
                          <a:pt x="5" y="7"/>
                          <a:pt x="3" y="7"/>
                          <a:pt x="2" y="6"/>
                        </a:cubicBezTo>
                        <a:cubicBezTo>
                          <a:pt x="1" y="5"/>
                          <a:pt x="2" y="5"/>
                          <a:pt x="3" y="5"/>
                        </a:cubicBezTo>
                        <a:cubicBezTo>
                          <a:pt x="4" y="5"/>
                          <a:pt x="6" y="5"/>
                          <a:pt x="8" y="5"/>
                        </a:cubicBezTo>
                        <a:cubicBezTo>
                          <a:pt x="9" y="5"/>
                          <a:pt x="9" y="4"/>
                          <a:pt x="8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91" name="Freeform 180"/>
                  <p:cNvSpPr/>
                  <p:nvPr/>
                </p:nvSpPr>
                <p:spPr bwMode="auto">
                  <a:xfrm>
                    <a:off x="928688" y="2441576"/>
                    <a:ext cx="26988" cy="15875"/>
                  </a:xfrm>
                  <a:custGeom>
                    <a:avLst/>
                    <a:gdLst>
                      <a:gd name="T0" fmla="*/ 1 w 25"/>
                      <a:gd name="T1" fmla="*/ 5 h 15"/>
                      <a:gd name="T2" fmla="*/ 1 w 25"/>
                      <a:gd name="T3" fmla="*/ 3 h 15"/>
                      <a:gd name="T4" fmla="*/ 0 w 25"/>
                      <a:gd name="T5" fmla="*/ 3 h 15"/>
                      <a:gd name="T6" fmla="*/ 25 w 25"/>
                      <a:gd name="T7" fmla="*/ 2 h 15"/>
                      <a:gd name="T8" fmla="*/ 23 w 25"/>
                      <a:gd name="T9" fmla="*/ 1 h 15"/>
                      <a:gd name="T10" fmla="*/ 1 w 25"/>
                      <a:gd name="T11" fmla="*/ 2 h 15"/>
                      <a:gd name="T12" fmla="*/ 0 w 25"/>
                      <a:gd name="T13" fmla="*/ 3 h 15"/>
                      <a:gd name="T14" fmla="*/ 0 w 25"/>
                      <a:gd name="T15" fmla="*/ 5 h 15"/>
                      <a:gd name="T16" fmla="*/ 1 w 25"/>
                      <a:gd name="T17" fmla="*/ 5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5" h="15">
                        <a:moveTo>
                          <a:pt x="1" y="5"/>
                        </a:moveTo>
                        <a:cubicBezTo>
                          <a:pt x="1" y="4"/>
                          <a:pt x="1" y="3"/>
                          <a:pt x="1" y="3"/>
                        </a:cubicBezTo>
                        <a:cubicBezTo>
                          <a:pt x="1" y="3"/>
                          <a:pt x="1" y="3"/>
                          <a:pt x="0" y="3"/>
                        </a:cubicBezTo>
                        <a:cubicBezTo>
                          <a:pt x="9" y="9"/>
                          <a:pt x="21" y="15"/>
                          <a:pt x="25" y="2"/>
                        </a:cubicBezTo>
                        <a:cubicBezTo>
                          <a:pt x="25" y="1"/>
                          <a:pt x="24" y="0"/>
                          <a:pt x="23" y="1"/>
                        </a:cubicBezTo>
                        <a:cubicBezTo>
                          <a:pt x="20" y="14"/>
                          <a:pt x="8" y="7"/>
                          <a:pt x="1" y="2"/>
                        </a:cubicBezTo>
                        <a:cubicBezTo>
                          <a:pt x="0" y="2"/>
                          <a:pt x="0" y="2"/>
                          <a:pt x="0" y="3"/>
                        </a:cubicBezTo>
                        <a:cubicBezTo>
                          <a:pt x="0" y="3"/>
                          <a:pt x="0" y="4"/>
                          <a:pt x="0" y="5"/>
                        </a:cubicBezTo>
                        <a:cubicBezTo>
                          <a:pt x="0" y="5"/>
                          <a:pt x="1" y="5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92" name="Freeform 181"/>
                  <p:cNvSpPr/>
                  <p:nvPr/>
                </p:nvSpPr>
                <p:spPr bwMode="auto">
                  <a:xfrm>
                    <a:off x="931863" y="2381251"/>
                    <a:ext cx="17463" cy="44450"/>
                  </a:xfrm>
                  <a:custGeom>
                    <a:avLst/>
                    <a:gdLst>
                      <a:gd name="T0" fmla="*/ 9 w 16"/>
                      <a:gd name="T1" fmla="*/ 40 h 41"/>
                      <a:gd name="T2" fmla="*/ 2 w 16"/>
                      <a:gd name="T3" fmla="*/ 1 h 41"/>
                      <a:gd name="T4" fmla="*/ 1 w 16"/>
                      <a:gd name="T5" fmla="*/ 2 h 41"/>
                      <a:gd name="T6" fmla="*/ 8 w 16"/>
                      <a:gd name="T7" fmla="*/ 40 h 41"/>
                      <a:gd name="T8" fmla="*/ 9 w 16"/>
                      <a:gd name="T9" fmla="*/ 40 h 4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6" h="41">
                        <a:moveTo>
                          <a:pt x="9" y="40"/>
                        </a:moveTo>
                        <a:cubicBezTo>
                          <a:pt x="11" y="28"/>
                          <a:pt x="16" y="7"/>
                          <a:pt x="2" y="1"/>
                        </a:cubicBezTo>
                        <a:cubicBezTo>
                          <a:pt x="1" y="0"/>
                          <a:pt x="0" y="1"/>
                          <a:pt x="1" y="2"/>
                        </a:cubicBezTo>
                        <a:cubicBezTo>
                          <a:pt x="14" y="8"/>
                          <a:pt x="9" y="29"/>
                          <a:pt x="8" y="40"/>
                        </a:cubicBezTo>
                        <a:cubicBezTo>
                          <a:pt x="7" y="41"/>
                          <a:pt x="9" y="41"/>
                          <a:pt x="9" y="4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93" name="Freeform 182"/>
                  <p:cNvSpPr/>
                  <p:nvPr/>
                </p:nvSpPr>
                <p:spPr bwMode="auto">
                  <a:xfrm>
                    <a:off x="942975" y="2379663"/>
                    <a:ext cx="17463" cy="49213"/>
                  </a:xfrm>
                  <a:custGeom>
                    <a:avLst/>
                    <a:gdLst>
                      <a:gd name="T0" fmla="*/ 7 w 17"/>
                      <a:gd name="T1" fmla="*/ 44 h 46"/>
                      <a:gd name="T2" fmla="*/ 16 w 17"/>
                      <a:gd name="T3" fmla="*/ 2 h 46"/>
                      <a:gd name="T4" fmla="*/ 15 w 17"/>
                      <a:gd name="T5" fmla="*/ 1 h 46"/>
                      <a:gd name="T6" fmla="*/ 6 w 17"/>
                      <a:gd name="T7" fmla="*/ 45 h 46"/>
                      <a:gd name="T8" fmla="*/ 7 w 17"/>
                      <a:gd name="T9" fmla="*/ 44 h 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46">
                        <a:moveTo>
                          <a:pt x="7" y="44"/>
                        </a:moveTo>
                        <a:cubicBezTo>
                          <a:pt x="1" y="32"/>
                          <a:pt x="6" y="11"/>
                          <a:pt x="16" y="2"/>
                        </a:cubicBezTo>
                        <a:cubicBezTo>
                          <a:pt x="17" y="1"/>
                          <a:pt x="16" y="0"/>
                          <a:pt x="15" y="1"/>
                        </a:cubicBezTo>
                        <a:cubicBezTo>
                          <a:pt x="5" y="10"/>
                          <a:pt x="0" y="32"/>
                          <a:pt x="6" y="45"/>
                        </a:cubicBezTo>
                        <a:cubicBezTo>
                          <a:pt x="6" y="46"/>
                          <a:pt x="8" y="45"/>
                          <a:pt x="7" y="4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94" name="Freeform 183"/>
                  <p:cNvSpPr/>
                  <p:nvPr/>
                </p:nvSpPr>
                <p:spPr bwMode="auto">
                  <a:xfrm>
                    <a:off x="927100" y="2368551"/>
                    <a:ext cx="36513" cy="15875"/>
                  </a:xfrm>
                  <a:custGeom>
                    <a:avLst/>
                    <a:gdLst>
                      <a:gd name="T0" fmla="*/ 6 w 34"/>
                      <a:gd name="T1" fmla="*/ 14 h 16"/>
                      <a:gd name="T2" fmla="*/ 5 w 34"/>
                      <a:gd name="T3" fmla="*/ 5 h 16"/>
                      <a:gd name="T4" fmla="*/ 12 w 34"/>
                      <a:gd name="T5" fmla="*/ 5 h 16"/>
                      <a:gd name="T6" fmla="*/ 9 w 34"/>
                      <a:gd name="T7" fmla="*/ 7 h 16"/>
                      <a:gd name="T8" fmla="*/ 10 w 34"/>
                      <a:gd name="T9" fmla="*/ 4 h 16"/>
                      <a:gd name="T10" fmla="*/ 15 w 34"/>
                      <a:gd name="T11" fmla="*/ 5 h 16"/>
                      <a:gd name="T12" fmla="*/ 15 w 34"/>
                      <a:gd name="T13" fmla="*/ 7 h 16"/>
                      <a:gd name="T14" fmla="*/ 21 w 34"/>
                      <a:gd name="T15" fmla="*/ 4 h 16"/>
                      <a:gd name="T16" fmla="*/ 23 w 34"/>
                      <a:gd name="T17" fmla="*/ 7 h 16"/>
                      <a:gd name="T18" fmla="*/ 22 w 34"/>
                      <a:gd name="T19" fmla="*/ 7 h 16"/>
                      <a:gd name="T20" fmla="*/ 22 w 34"/>
                      <a:gd name="T21" fmla="*/ 4 h 16"/>
                      <a:gd name="T22" fmla="*/ 24 w 34"/>
                      <a:gd name="T23" fmla="*/ 3 h 16"/>
                      <a:gd name="T24" fmla="*/ 25 w 34"/>
                      <a:gd name="T25" fmla="*/ 3 h 16"/>
                      <a:gd name="T26" fmla="*/ 25 w 34"/>
                      <a:gd name="T27" fmla="*/ 7 h 16"/>
                      <a:gd name="T28" fmla="*/ 31 w 34"/>
                      <a:gd name="T29" fmla="*/ 8 h 16"/>
                      <a:gd name="T30" fmla="*/ 27 w 34"/>
                      <a:gd name="T31" fmla="*/ 12 h 16"/>
                      <a:gd name="T32" fmla="*/ 27 w 34"/>
                      <a:gd name="T33" fmla="*/ 14 h 16"/>
                      <a:gd name="T34" fmla="*/ 31 w 34"/>
                      <a:gd name="T35" fmla="*/ 4 h 16"/>
                      <a:gd name="T36" fmla="*/ 24 w 34"/>
                      <a:gd name="T37" fmla="*/ 7 h 16"/>
                      <a:gd name="T38" fmla="*/ 29 w 34"/>
                      <a:gd name="T39" fmla="*/ 7 h 16"/>
                      <a:gd name="T40" fmla="*/ 22 w 34"/>
                      <a:gd name="T41" fmla="*/ 2 h 16"/>
                      <a:gd name="T42" fmla="*/ 21 w 34"/>
                      <a:gd name="T43" fmla="*/ 10 h 16"/>
                      <a:gd name="T44" fmla="*/ 25 w 34"/>
                      <a:gd name="T45" fmla="*/ 6 h 16"/>
                      <a:gd name="T46" fmla="*/ 13 w 34"/>
                      <a:gd name="T47" fmla="*/ 9 h 16"/>
                      <a:gd name="T48" fmla="*/ 14 w 34"/>
                      <a:gd name="T49" fmla="*/ 10 h 16"/>
                      <a:gd name="T50" fmla="*/ 14 w 34"/>
                      <a:gd name="T51" fmla="*/ 3 h 16"/>
                      <a:gd name="T52" fmla="*/ 9 w 34"/>
                      <a:gd name="T53" fmla="*/ 10 h 16"/>
                      <a:gd name="T54" fmla="*/ 10 w 34"/>
                      <a:gd name="T55" fmla="*/ 10 h 16"/>
                      <a:gd name="T56" fmla="*/ 10 w 34"/>
                      <a:gd name="T57" fmla="*/ 2 h 16"/>
                      <a:gd name="T58" fmla="*/ 3 w 34"/>
                      <a:gd name="T59" fmla="*/ 5 h 16"/>
                      <a:gd name="T60" fmla="*/ 5 w 34"/>
                      <a:gd name="T61" fmla="*/ 15 h 16"/>
                      <a:gd name="T62" fmla="*/ 6 w 34"/>
                      <a:gd name="T63" fmla="*/ 14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</a:cxnLst>
                    <a:rect l="0" t="0" r="r" b="b"/>
                    <a:pathLst>
                      <a:path w="34" h="16">
                        <a:moveTo>
                          <a:pt x="6" y="14"/>
                        </a:moveTo>
                        <a:cubicBezTo>
                          <a:pt x="3" y="11"/>
                          <a:pt x="2" y="8"/>
                          <a:pt x="5" y="5"/>
                        </a:cubicBezTo>
                        <a:cubicBezTo>
                          <a:pt x="7" y="3"/>
                          <a:pt x="10" y="2"/>
                          <a:pt x="12" y="5"/>
                        </a:cubicBezTo>
                        <a:cubicBezTo>
                          <a:pt x="13" y="7"/>
                          <a:pt x="10" y="9"/>
                          <a:pt x="9" y="7"/>
                        </a:cubicBezTo>
                        <a:cubicBezTo>
                          <a:pt x="9" y="6"/>
                          <a:pt x="9" y="4"/>
                          <a:pt x="10" y="4"/>
                        </a:cubicBezTo>
                        <a:cubicBezTo>
                          <a:pt x="12" y="3"/>
                          <a:pt x="14" y="4"/>
                          <a:pt x="15" y="5"/>
                        </a:cubicBezTo>
                        <a:cubicBezTo>
                          <a:pt x="18" y="7"/>
                          <a:pt x="14" y="10"/>
                          <a:pt x="15" y="7"/>
                        </a:cubicBezTo>
                        <a:cubicBezTo>
                          <a:pt x="15" y="4"/>
                          <a:pt x="19" y="3"/>
                          <a:pt x="21" y="4"/>
                        </a:cubicBezTo>
                        <a:cubicBezTo>
                          <a:pt x="23" y="4"/>
                          <a:pt x="24" y="5"/>
                          <a:pt x="23" y="7"/>
                        </a:cubicBezTo>
                        <a:cubicBezTo>
                          <a:pt x="23" y="8"/>
                          <a:pt x="22" y="10"/>
                          <a:pt x="22" y="7"/>
                        </a:cubicBezTo>
                        <a:cubicBezTo>
                          <a:pt x="22" y="6"/>
                          <a:pt x="22" y="5"/>
                          <a:pt x="22" y="4"/>
                        </a:cubicBezTo>
                        <a:cubicBezTo>
                          <a:pt x="23" y="4"/>
                          <a:pt x="23" y="3"/>
                          <a:pt x="24" y="3"/>
                        </a:cubicBezTo>
                        <a:cubicBezTo>
                          <a:pt x="24" y="3"/>
                          <a:pt x="24" y="3"/>
                          <a:pt x="25" y="3"/>
                        </a:cubicBezTo>
                        <a:cubicBezTo>
                          <a:pt x="27" y="3"/>
                          <a:pt x="28" y="4"/>
                          <a:pt x="25" y="7"/>
                        </a:cubicBezTo>
                        <a:cubicBezTo>
                          <a:pt x="25" y="4"/>
                          <a:pt x="32" y="3"/>
                          <a:pt x="31" y="8"/>
                        </a:cubicBezTo>
                        <a:cubicBezTo>
                          <a:pt x="30" y="10"/>
                          <a:pt x="28" y="11"/>
                          <a:pt x="27" y="12"/>
                        </a:cubicBezTo>
                        <a:cubicBezTo>
                          <a:pt x="26" y="13"/>
                          <a:pt x="27" y="14"/>
                          <a:pt x="27" y="14"/>
                        </a:cubicBezTo>
                        <a:cubicBezTo>
                          <a:pt x="31" y="12"/>
                          <a:pt x="34" y="7"/>
                          <a:pt x="31" y="4"/>
                        </a:cubicBezTo>
                        <a:cubicBezTo>
                          <a:pt x="29" y="1"/>
                          <a:pt x="24" y="4"/>
                          <a:pt x="24" y="7"/>
                        </a:cubicBezTo>
                        <a:cubicBezTo>
                          <a:pt x="24" y="11"/>
                          <a:pt x="29" y="9"/>
                          <a:pt x="29" y="7"/>
                        </a:cubicBezTo>
                        <a:cubicBezTo>
                          <a:pt x="31" y="3"/>
                          <a:pt x="26" y="0"/>
                          <a:pt x="22" y="2"/>
                        </a:cubicBezTo>
                        <a:cubicBezTo>
                          <a:pt x="20" y="3"/>
                          <a:pt x="20" y="7"/>
                          <a:pt x="21" y="10"/>
                        </a:cubicBezTo>
                        <a:cubicBezTo>
                          <a:pt x="22" y="12"/>
                          <a:pt x="25" y="7"/>
                          <a:pt x="25" y="6"/>
                        </a:cubicBezTo>
                        <a:cubicBezTo>
                          <a:pt x="25" y="0"/>
                          <a:pt x="11" y="1"/>
                          <a:pt x="13" y="9"/>
                        </a:cubicBezTo>
                        <a:cubicBezTo>
                          <a:pt x="14" y="10"/>
                          <a:pt x="14" y="10"/>
                          <a:pt x="14" y="10"/>
                        </a:cubicBezTo>
                        <a:cubicBezTo>
                          <a:pt x="20" y="8"/>
                          <a:pt x="19" y="5"/>
                          <a:pt x="14" y="3"/>
                        </a:cubicBezTo>
                        <a:cubicBezTo>
                          <a:pt x="8" y="0"/>
                          <a:pt x="7" y="5"/>
                          <a:pt x="9" y="10"/>
                        </a:cubicBezTo>
                        <a:cubicBezTo>
                          <a:pt x="9" y="10"/>
                          <a:pt x="9" y="10"/>
                          <a:pt x="10" y="10"/>
                        </a:cubicBezTo>
                        <a:cubicBezTo>
                          <a:pt x="14" y="10"/>
                          <a:pt x="15" y="4"/>
                          <a:pt x="10" y="2"/>
                        </a:cubicBezTo>
                        <a:cubicBezTo>
                          <a:pt x="8" y="1"/>
                          <a:pt x="4" y="3"/>
                          <a:pt x="3" y="5"/>
                        </a:cubicBezTo>
                        <a:cubicBezTo>
                          <a:pt x="0" y="9"/>
                          <a:pt x="2" y="12"/>
                          <a:pt x="5" y="15"/>
                        </a:cubicBezTo>
                        <a:cubicBezTo>
                          <a:pt x="5" y="16"/>
                          <a:pt x="6" y="15"/>
                          <a:pt x="6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04" name="Freeform 193"/>
                  <p:cNvSpPr/>
                  <p:nvPr/>
                </p:nvSpPr>
                <p:spPr bwMode="auto">
                  <a:xfrm>
                    <a:off x="933450" y="2243138"/>
                    <a:ext cx="85725" cy="49213"/>
                  </a:xfrm>
                  <a:custGeom>
                    <a:avLst/>
                    <a:gdLst>
                      <a:gd name="T0" fmla="*/ 1 w 82"/>
                      <a:gd name="T1" fmla="*/ 46 h 47"/>
                      <a:gd name="T2" fmla="*/ 6 w 82"/>
                      <a:gd name="T3" fmla="*/ 40 h 47"/>
                      <a:gd name="T4" fmla="*/ 9 w 82"/>
                      <a:gd name="T5" fmla="*/ 37 h 47"/>
                      <a:gd name="T6" fmla="*/ 11 w 82"/>
                      <a:gd name="T7" fmla="*/ 44 h 47"/>
                      <a:gd name="T8" fmla="*/ 11 w 82"/>
                      <a:gd name="T9" fmla="*/ 44 h 47"/>
                      <a:gd name="T10" fmla="*/ 19 w 82"/>
                      <a:gd name="T11" fmla="*/ 34 h 47"/>
                      <a:gd name="T12" fmla="*/ 25 w 82"/>
                      <a:gd name="T13" fmla="*/ 32 h 47"/>
                      <a:gd name="T14" fmla="*/ 29 w 82"/>
                      <a:gd name="T15" fmla="*/ 42 h 47"/>
                      <a:gd name="T16" fmla="*/ 29 w 82"/>
                      <a:gd name="T17" fmla="*/ 43 h 47"/>
                      <a:gd name="T18" fmla="*/ 32 w 82"/>
                      <a:gd name="T19" fmla="*/ 37 h 47"/>
                      <a:gd name="T20" fmla="*/ 33 w 82"/>
                      <a:gd name="T21" fmla="*/ 33 h 47"/>
                      <a:gd name="T22" fmla="*/ 37 w 82"/>
                      <a:gd name="T23" fmla="*/ 34 h 47"/>
                      <a:gd name="T24" fmla="*/ 37 w 82"/>
                      <a:gd name="T25" fmla="*/ 34 h 47"/>
                      <a:gd name="T26" fmla="*/ 44 w 82"/>
                      <a:gd name="T27" fmla="*/ 30 h 47"/>
                      <a:gd name="T28" fmla="*/ 44 w 82"/>
                      <a:gd name="T29" fmla="*/ 30 h 47"/>
                      <a:gd name="T30" fmla="*/ 48 w 82"/>
                      <a:gd name="T31" fmla="*/ 24 h 47"/>
                      <a:gd name="T32" fmla="*/ 50 w 82"/>
                      <a:gd name="T33" fmla="*/ 18 h 47"/>
                      <a:gd name="T34" fmla="*/ 53 w 82"/>
                      <a:gd name="T35" fmla="*/ 20 h 47"/>
                      <a:gd name="T36" fmla="*/ 57 w 82"/>
                      <a:gd name="T37" fmla="*/ 40 h 47"/>
                      <a:gd name="T38" fmla="*/ 58 w 82"/>
                      <a:gd name="T39" fmla="*/ 40 h 47"/>
                      <a:gd name="T40" fmla="*/ 64 w 82"/>
                      <a:gd name="T41" fmla="*/ 19 h 47"/>
                      <a:gd name="T42" fmla="*/ 68 w 82"/>
                      <a:gd name="T43" fmla="*/ 9 h 47"/>
                      <a:gd name="T44" fmla="*/ 72 w 82"/>
                      <a:gd name="T45" fmla="*/ 15 h 47"/>
                      <a:gd name="T46" fmla="*/ 73 w 82"/>
                      <a:gd name="T47" fmla="*/ 15 h 47"/>
                      <a:gd name="T48" fmla="*/ 82 w 82"/>
                      <a:gd name="T49" fmla="*/ 1 h 47"/>
                      <a:gd name="T50" fmla="*/ 81 w 82"/>
                      <a:gd name="T51" fmla="*/ 1 h 47"/>
                      <a:gd name="T52" fmla="*/ 80 w 82"/>
                      <a:gd name="T53" fmla="*/ 1 h 47"/>
                      <a:gd name="T54" fmla="*/ 80 w 82"/>
                      <a:gd name="T55" fmla="*/ 2 h 47"/>
                      <a:gd name="T56" fmla="*/ 78 w 82"/>
                      <a:gd name="T57" fmla="*/ 7 h 47"/>
                      <a:gd name="T58" fmla="*/ 74 w 82"/>
                      <a:gd name="T59" fmla="*/ 12 h 47"/>
                      <a:gd name="T60" fmla="*/ 69 w 82"/>
                      <a:gd name="T61" fmla="*/ 6 h 47"/>
                      <a:gd name="T62" fmla="*/ 68 w 82"/>
                      <a:gd name="T63" fmla="*/ 6 h 47"/>
                      <a:gd name="T64" fmla="*/ 58 w 82"/>
                      <a:gd name="T65" fmla="*/ 36 h 47"/>
                      <a:gd name="T66" fmla="*/ 57 w 82"/>
                      <a:gd name="T67" fmla="*/ 35 h 47"/>
                      <a:gd name="T68" fmla="*/ 56 w 82"/>
                      <a:gd name="T69" fmla="*/ 28 h 47"/>
                      <a:gd name="T70" fmla="*/ 52 w 82"/>
                      <a:gd name="T71" fmla="*/ 15 h 47"/>
                      <a:gd name="T72" fmla="*/ 51 w 82"/>
                      <a:gd name="T73" fmla="*/ 15 h 47"/>
                      <a:gd name="T74" fmla="*/ 48 w 82"/>
                      <a:gd name="T75" fmla="*/ 22 h 47"/>
                      <a:gd name="T76" fmla="*/ 42 w 82"/>
                      <a:gd name="T77" fmla="*/ 28 h 47"/>
                      <a:gd name="T78" fmla="*/ 42 w 82"/>
                      <a:gd name="T79" fmla="*/ 28 h 47"/>
                      <a:gd name="T80" fmla="*/ 38 w 82"/>
                      <a:gd name="T81" fmla="*/ 32 h 47"/>
                      <a:gd name="T82" fmla="*/ 34 w 82"/>
                      <a:gd name="T83" fmla="*/ 29 h 47"/>
                      <a:gd name="T84" fmla="*/ 34 w 82"/>
                      <a:gd name="T85" fmla="*/ 29 h 47"/>
                      <a:gd name="T86" fmla="*/ 31 w 82"/>
                      <a:gd name="T87" fmla="*/ 39 h 47"/>
                      <a:gd name="T88" fmla="*/ 26 w 82"/>
                      <a:gd name="T89" fmla="*/ 34 h 47"/>
                      <a:gd name="T90" fmla="*/ 24 w 82"/>
                      <a:gd name="T91" fmla="*/ 27 h 47"/>
                      <a:gd name="T92" fmla="*/ 23 w 82"/>
                      <a:gd name="T93" fmla="*/ 27 h 47"/>
                      <a:gd name="T94" fmla="*/ 17 w 82"/>
                      <a:gd name="T95" fmla="*/ 36 h 47"/>
                      <a:gd name="T96" fmla="*/ 11 w 82"/>
                      <a:gd name="T97" fmla="*/ 42 h 47"/>
                      <a:gd name="T98" fmla="*/ 8 w 82"/>
                      <a:gd name="T99" fmla="*/ 36 h 47"/>
                      <a:gd name="T100" fmla="*/ 8 w 82"/>
                      <a:gd name="T101" fmla="*/ 36 h 47"/>
                      <a:gd name="T102" fmla="*/ 1 w 82"/>
                      <a:gd name="T103" fmla="*/ 47 h 47"/>
                      <a:gd name="T104" fmla="*/ 1 w 82"/>
                      <a:gd name="T105" fmla="*/ 47 h 47"/>
                      <a:gd name="T106" fmla="*/ 2 w 82"/>
                      <a:gd name="T107" fmla="*/ 47 h 47"/>
                      <a:gd name="T108" fmla="*/ 1 w 82"/>
                      <a:gd name="T109" fmla="*/ 46 h 4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82" h="47">
                        <a:moveTo>
                          <a:pt x="1" y="46"/>
                        </a:moveTo>
                        <a:cubicBezTo>
                          <a:pt x="3" y="46"/>
                          <a:pt x="5" y="42"/>
                          <a:pt x="6" y="40"/>
                        </a:cubicBezTo>
                        <a:cubicBezTo>
                          <a:pt x="6" y="40"/>
                          <a:pt x="8" y="36"/>
                          <a:pt x="9" y="37"/>
                        </a:cubicBezTo>
                        <a:cubicBezTo>
                          <a:pt x="10" y="39"/>
                          <a:pt x="10" y="42"/>
                          <a:pt x="11" y="44"/>
                        </a:cubicBezTo>
                        <a:cubicBezTo>
                          <a:pt x="11" y="44"/>
                          <a:pt x="11" y="44"/>
                          <a:pt x="11" y="44"/>
                        </a:cubicBezTo>
                        <a:cubicBezTo>
                          <a:pt x="15" y="41"/>
                          <a:pt x="17" y="38"/>
                          <a:pt x="19" y="34"/>
                        </a:cubicBezTo>
                        <a:cubicBezTo>
                          <a:pt x="21" y="31"/>
                          <a:pt x="23" y="26"/>
                          <a:pt x="25" y="32"/>
                        </a:cubicBezTo>
                        <a:cubicBezTo>
                          <a:pt x="26" y="35"/>
                          <a:pt x="27" y="39"/>
                          <a:pt x="29" y="42"/>
                        </a:cubicBezTo>
                        <a:cubicBezTo>
                          <a:pt x="29" y="43"/>
                          <a:pt x="29" y="43"/>
                          <a:pt x="29" y="43"/>
                        </a:cubicBezTo>
                        <a:cubicBezTo>
                          <a:pt x="31" y="41"/>
                          <a:pt x="32" y="39"/>
                          <a:pt x="32" y="37"/>
                        </a:cubicBezTo>
                        <a:cubicBezTo>
                          <a:pt x="32" y="35"/>
                          <a:pt x="33" y="34"/>
                          <a:pt x="33" y="33"/>
                        </a:cubicBezTo>
                        <a:cubicBezTo>
                          <a:pt x="34" y="29"/>
                          <a:pt x="36" y="32"/>
                          <a:pt x="37" y="34"/>
                        </a:cubicBezTo>
                        <a:cubicBezTo>
                          <a:pt x="37" y="34"/>
                          <a:pt x="37" y="34"/>
                          <a:pt x="37" y="34"/>
                        </a:cubicBezTo>
                        <a:cubicBezTo>
                          <a:pt x="39" y="32"/>
                          <a:pt x="41" y="27"/>
                          <a:pt x="44" y="30"/>
                        </a:cubicBezTo>
                        <a:cubicBezTo>
                          <a:pt x="44" y="30"/>
                          <a:pt x="44" y="30"/>
                          <a:pt x="44" y="30"/>
                        </a:cubicBezTo>
                        <a:cubicBezTo>
                          <a:pt x="46" y="28"/>
                          <a:pt x="47" y="26"/>
                          <a:pt x="48" y="24"/>
                        </a:cubicBezTo>
                        <a:cubicBezTo>
                          <a:pt x="49" y="22"/>
                          <a:pt x="49" y="20"/>
                          <a:pt x="50" y="18"/>
                        </a:cubicBezTo>
                        <a:cubicBezTo>
                          <a:pt x="52" y="15"/>
                          <a:pt x="52" y="18"/>
                          <a:pt x="53" y="20"/>
                        </a:cubicBezTo>
                        <a:cubicBezTo>
                          <a:pt x="55" y="26"/>
                          <a:pt x="56" y="33"/>
                          <a:pt x="57" y="40"/>
                        </a:cubicBezTo>
                        <a:cubicBezTo>
                          <a:pt x="57" y="40"/>
                          <a:pt x="58" y="40"/>
                          <a:pt x="58" y="40"/>
                        </a:cubicBezTo>
                        <a:cubicBezTo>
                          <a:pt x="60" y="33"/>
                          <a:pt x="62" y="26"/>
                          <a:pt x="64" y="19"/>
                        </a:cubicBezTo>
                        <a:cubicBezTo>
                          <a:pt x="65" y="16"/>
                          <a:pt x="66" y="12"/>
                          <a:pt x="68" y="9"/>
                        </a:cubicBezTo>
                        <a:cubicBezTo>
                          <a:pt x="68" y="8"/>
                          <a:pt x="72" y="14"/>
                          <a:pt x="72" y="15"/>
                        </a:cubicBezTo>
                        <a:cubicBezTo>
                          <a:pt x="72" y="15"/>
                          <a:pt x="73" y="15"/>
                          <a:pt x="73" y="15"/>
                        </a:cubicBezTo>
                        <a:cubicBezTo>
                          <a:pt x="77" y="11"/>
                          <a:pt x="80" y="6"/>
                          <a:pt x="82" y="1"/>
                        </a:cubicBezTo>
                        <a:cubicBezTo>
                          <a:pt x="82" y="1"/>
                          <a:pt x="81" y="0"/>
                          <a:pt x="81" y="1"/>
                        </a:cubicBezTo>
                        <a:cubicBezTo>
                          <a:pt x="81" y="1"/>
                          <a:pt x="80" y="1"/>
                          <a:pt x="80" y="1"/>
                        </a:cubicBezTo>
                        <a:cubicBezTo>
                          <a:pt x="80" y="1"/>
                          <a:pt x="80" y="2"/>
                          <a:pt x="80" y="2"/>
                        </a:cubicBezTo>
                        <a:cubicBezTo>
                          <a:pt x="80" y="2"/>
                          <a:pt x="79" y="6"/>
                          <a:pt x="78" y="7"/>
                        </a:cubicBezTo>
                        <a:cubicBezTo>
                          <a:pt x="77" y="8"/>
                          <a:pt x="76" y="10"/>
                          <a:pt x="74" y="12"/>
                        </a:cubicBezTo>
                        <a:cubicBezTo>
                          <a:pt x="71" y="16"/>
                          <a:pt x="70" y="9"/>
                          <a:pt x="69" y="6"/>
                        </a:cubicBezTo>
                        <a:cubicBezTo>
                          <a:pt x="69" y="6"/>
                          <a:pt x="68" y="6"/>
                          <a:pt x="68" y="6"/>
                        </a:cubicBezTo>
                        <a:cubicBezTo>
                          <a:pt x="64" y="16"/>
                          <a:pt x="61" y="26"/>
                          <a:pt x="58" y="36"/>
                        </a:cubicBezTo>
                        <a:cubicBezTo>
                          <a:pt x="57" y="40"/>
                          <a:pt x="58" y="37"/>
                          <a:pt x="57" y="35"/>
                        </a:cubicBezTo>
                        <a:cubicBezTo>
                          <a:pt x="57" y="32"/>
                          <a:pt x="56" y="30"/>
                          <a:pt x="56" y="28"/>
                        </a:cubicBezTo>
                        <a:cubicBezTo>
                          <a:pt x="55" y="23"/>
                          <a:pt x="54" y="19"/>
                          <a:pt x="52" y="15"/>
                        </a:cubicBezTo>
                        <a:cubicBezTo>
                          <a:pt x="52" y="15"/>
                          <a:pt x="51" y="15"/>
                          <a:pt x="51" y="15"/>
                        </a:cubicBezTo>
                        <a:cubicBezTo>
                          <a:pt x="50" y="17"/>
                          <a:pt x="49" y="20"/>
                          <a:pt x="48" y="22"/>
                        </a:cubicBezTo>
                        <a:cubicBezTo>
                          <a:pt x="47" y="25"/>
                          <a:pt x="45" y="30"/>
                          <a:pt x="42" y="28"/>
                        </a:cubicBezTo>
                        <a:cubicBezTo>
                          <a:pt x="42" y="27"/>
                          <a:pt x="42" y="27"/>
                          <a:pt x="42" y="28"/>
                        </a:cubicBezTo>
                        <a:cubicBezTo>
                          <a:pt x="40" y="29"/>
                          <a:pt x="39" y="31"/>
                          <a:pt x="38" y="32"/>
                        </a:cubicBezTo>
                        <a:cubicBezTo>
                          <a:pt x="37" y="33"/>
                          <a:pt x="35" y="29"/>
                          <a:pt x="34" y="29"/>
                        </a:cubicBezTo>
                        <a:cubicBezTo>
                          <a:pt x="34" y="28"/>
                          <a:pt x="34" y="29"/>
                          <a:pt x="34" y="29"/>
                        </a:cubicBezTo>
                        <a:cubicBezTo>
                          <a:pt x="32" y="32"/>
                          <a:pt x="32" y="36"/>
                          <a:pt x="31" y="39"/>
                        </a:cubicBezTo>
                        <a:cubicBezTo>
                          <a:pt x="29" y="44"/>
                          <a:pt x="27" y="35"/>
                          <a:pt x="26" y="34"/>
                        </a:cubicBezTo>
                        <a:cubicBezTo>
                          <a:pt x="26" y="31"/>
                          <a:pt x="25" y="29"/>
                          <a:pt x="24" y="27"/>
                        </a:cubicBezTo>
                        <a:cubicBezTo>
                          <a:pt x="23" y="27"/>
                          <a:pt x="23" y="26"/>
                          <a:pt x="23" y="27"/>
                        </a:cubicBezTo>
                        <a:cubicBezTo>
                          <a:pt x="20" y="29"/>
                          <a:pt x="19" y="33"/>
                          <a:pt x="17" y="36"/>
                        </a:cubicBezTo>
                        <a:cubicBezTo>
                          <a:pt x="17" y="37"/>
                          <a:pt x="12" y="44"/>
                          <a:pt x="11" y="42"/>
                        </a:cubicBezTo>
                        <a:cubicBezTo>
                          <a:pt x="11" y="39"/>
                          <a:pt x="10" y="38"/>
                          <a:pt x="8" y="36"/>
                        </a:cubicBezTo>
                        <a:cubicBezTo>
                          <a:pt x="8" y="35"/>
                          <a:pt x="8" y="35"/>
                          <a:pt x="8" y="36"/>
                        </a:cubicBezTo>
                        <a:cubicBezTo>
                          <a:pt x="6" y="39"/>
                          <a:pt x="3" y="43"/>
                          <a:pt x="1" y="47"/>
                        </a:cubicBezTo>
                        <a:cubicBezTo>
                          <a:pt x="0" y="47"/>
                          <a:pt x="1" y="47"/>
                          <a:pt x="1" y="47"/>
                        </a:cubicBezTo>
                        <a:cubicBezTo>
                          <a:pt x="1" y="47"/>
                          <a:pt x="1" y="47"/>
                          <a:pt x="2" y="47"/>
                        </a:cubicBezTo>
                        <a:cubicBezTo>
                          <a:pt x="2" y="47"/>
                          <a:pt x="2" y="46"/>
                          <a:pt x="1" y="4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05" name="Freeform 194"/>
                  <p:cNvSpPr/>
                  <p:nvPr/>
                </p:nvSpPr>
                <p:spPr bwMode="auto">
                  <a:xfrm>
                    <a:off x="919163" y="2254251"/>
                    <a:ext cx="119063" cy="52388"/>
                  </a:xfrm>
                  <a:custGeom>
                    <a:avLst/>
                    <a:gdLst>
                      <a:gd name="T0" fmla="*/ 2 w 113"/>
                      <a:gd name="T1" fmla="*/ 0 h 50"/>
                      <a:gd name="T2" fmla="*/ 4 w 113"/>
                      <a:gd name="T3" fmla="*/ 22 h 50"/>
                      <a:gd name="T4" fmla="*/ 6 w 113"/>
                      <a:gd name="T5" fmla="*/ 49 h 50"/>
                      <a:gd name="T6" fmla="*/ 7 w 113"/>
                      <a:gd name="T7" fmla="*/ 50 h 50"/>
                      <a:gd name="T8" fmla="*/ 34 w 113"/>
                      <a:gd name="T9" fmla="*/ 49 h 50"/>
                      <a:gd name="T10" fmla="*/ 60 w 113"/>
                      <a:gd name="T11" fmla="*/ 47 h 50"/>
                      <a:gd name="T12" fmla="*/ 112 w 113"/>
                      <a:gd name="T13" fmla="*/ 42 h 50"/>
                      <a:gd name="T14" fmla="*/ 113 w 113"/>
                      <a:gd name="T15" fmla="*/ 42 h 50"/>
                      <a:gd name="T16" fmla="*/ 111 w 113"/>
                      <a:gd name="T17" fmla="*/ 40 h 50"/>
                      <a:gd name="T18" fmla="*/ 110 w 113"/>
                      <a:gd name="T19" fmla="*/ 40 h 50"/>
                      <a:gd name="T20" fmla="*/ 106 w 113"/>
                      <a:gd name="T21" fmla="*/ 42 h 50"/>
                      <a:gd name="T22" fmla="*/ 96 w 113"/>
                      <a:gd name="T23" fmla="*/ 42 h 50"/>
                      <a:gd name="T24" fmla="*/ 78 w 113"/>
                      <a:gd name="T25" fmla="*/ 45 h 50"/>
                      <a:gd name="T26" fmla="*/ 38 w 113"/>
                      <a:gd name="T27" fmla="*/ 48 h 50"/>
                      <a:gd name="T28" fmla="*/ 19 w 113"/>
                      <a:gd name="T29" fmla="*/ 49 h 50"/>
                      <a:gd name="T30" fmla="*/ 9 w 113"/>
                      <a:gd name="T31" fmla="*/ 49 h 50"/>
                      <a:gd name="T32" fmla="*/ 7 w 113"/>
                      <a:gd name="T33" fmla="*/ 39 h 50"/>
                      <a:gd name="T34" fmla="*/ 5 w 113"/>
                      <a:gd name="T35" fmla="*/ 20 h 50"/>
                      <a:gd name="T36" fmla="*/ 3 w 113"/>
                      <a:gd name="T37" fmla="*/ 0 h 50"/>
                      <a:gd name="T38" fmla="*/ 2 w 113"/>
                      <a:gd name="T39" fmla="*/ 0 h 5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113" h="50">
                        <a:moveTo>
                          <a:pt x="2" y="0"/>
                        </a:moveTo>
                        <a:cubicBezTo>
                          <a:pt x="0" y="7"/>
                          <a:pt x="3" y="15"/>
                          <a:pt x="4" y="22"/>
                        </a:cubicBezTo>
                        <a:cubicBezTo>
                          <a:pt x="5" y="31"/>
                          <a:pt x="6" y="40"/>
                          <a:pt x="6" y="49"/>
                        </a:cubicBezTo>
                        <a:cubicBezTo>
                          <a:pt x="6" y="49"/>
                          <a:pt x="6" y="50"/>
                          <a:pt x="7" y="50"/>
                        </a:cubicBezTo>
                        <a:cubicBezTo>
                          <a:pt x="16" y="50"/>
                          <a:pt x="25" y="49"/>
                          <a:pt x="34" y="49"/>
                        </a:cubicBezTo>
                        <a:cubicBezTo>
                          <a:pt x="42" y="48"/>
                          <a:pt x="51" y="48"/>
                          <a:pt x="60" y="47"/>
                        </a:cubicBezTo>
                        <a:cubicBezTo>
                          <a:pt x="77" y="46"/>
                          <a:pt x="95" y="42"/>
                          <a:pt x="112" y="42"/>
                        </a:cubicBezTo>
                        <a:cubicBezTo>
                          <a:pt x="113" y="42"/>
                          <a:pt x="113" y="42"/>
                          <a:pt x="113" y="42"/>
                        </a:cubicBezTo>
                        <a:cubicBezTo>
                          <a:pt x="112" y="41"/>
                          <a:pt x="111" y="40"/>
                          <a:pt x="111" y="40"/>
                        </a:cubicBezTo>
                        <a:cubicBezTo>
                          <a:pt x="110" y="39"/>
                          <a:pt x="110" y="40"/>
                          <a:pt x="110" y="40"/>
                        </a:cubicBezTo>
                        <a:cubicBezTo>
                          <a:pt x="112" y="42"/>
                          <a:pt x="108" y="41"/>
                          <a:pt x="106" y="42"/>
                        </a:cubicBezTo>
                        <a:cubicBezTo>
                          <a:pt x="103" y="42"/>
                          <a:pt x="99" y="42"/>
                          <a:pt x="96" y="42"/>
                        </a:cubicBezTo>
                        <a:cubicBezTo>
                          <a:pt x="90" y="43"/>
                          <a:pt x="84" y="44"/>
                          <a:pt x="78" y="45"/>
                        </a:cubicBezTo>
                        <a:cubicBezTo>
                          <a:pt x="64" y="47"/>
                          <a:pt x="51" y="47"/>
                          <a:pt x="38" y="48"/>
                        </a:cubicBezTo>
                        <a:cubicBezTo>
                          <a:pt x="31" y="48"/>
                          <a:pt x="25" y="48"/>
                          <a:pt x="19" y="49"/>
                        </a:cubicBezTo>
                        <a:cubicBezTo>
                          <a:pt x="16" y="49"/>
                          <a:pt x="12" y="49"/>
                          <a:pt x="9" y="49"/>
                        </a:cubicBezTo>
                        <a:cubicBezTo>
                          <a:pt x="6" y="49"/>
                          <a:pt x="7" y="41"/>
                          <a:pt x="7" y="39"/>
                        </a:cubicBezTo>
                        <a:cubicBezTo>
                          <a:pt x="6" y="33"/>
                          <a:pt x="6" y="26"/>
                          <a:pt x="5" y="20"/>
                        </a:cubicBezTo>
                        <a:cubicBezTo>
                          <a:pt x="4" y="14"/>
                          <a:pt x="1" y="7"/>
                          <a:pt x="3" y="0"/>
                        </a:cubicBezTo>
                        <a:cubicBezTo>
                          <a:pt x="3" y="0"/>
                          <a:pt x="2" y="0"/>
                          <a:pt x="2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06" name="Freeform 195"/>
                  <p:cNvSpPr/>
                  <p:nvPr/>
                </p:nvSpPr>
                <p:spPr bwMode="auto">
                  <a:xfrm>
                    <a:off x="914400" y="2247901"/>
                    <a:ext cx="14288" cy="9525"/>
                  </a:xfrm>
                  <a:custGeom>
                    <a:avLst/>
                    <a:gdLst>
                      <a:gd name="T0" fmla="*/ 1 w 13"/>
                      <a:gd name="T1" fmla="*/ 9 h 9"/>
                      <a:gd name="T2" fmla="*/ 5 w 13"/>
                      <a:gd name="T3" fmla="*/ 1 h 9"/>
                      <a:gd name="T4" fmla="*/ 5 w 13"/>
                      <a:gd name="T5" fmla="*/ 1 h 9"/>
                      <a:gd name="T6" fmla="*/ 12 w 13"/>
                      <a:gd name="T7" fmla="*/ 9 h 9"/>
                      <a:gd name="T8" fmla="*/ 12 w 13"/>
                      <a:gd name="T9" fmla="*/ 8 h 9"/>
                      <a:gd name="T10" fmla="*/ 5 w 13"/>
                      <a:gd name="T11" fmla="*/ 0 h 9"/>
                      <a:gd name="T12" fmla="*/ 5 w 13"/>
                      <a:gd name="T13" fmla="*/ 0 h 9"/>
                      <a:gd name="T14" fmla="*/ 0 w 13"/>
                      <a:gd name="T15" fmla="*/ 8 h 9"/>
                      <a:gd name="T16" fmla="*/ 1 w 13"/>
                      <a:gd name="T17" fmla="*/ 9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3" h="9">
                        <a:moveTo>
                          <a:pt x="1" y="9"/>
                        </a:moveTo>
                        <a:cubicBezTo>
                          <a:pt x="2" y="6"/>
                          <a:pt x="4" y="3"/>
                          <a:pt x="5" y="1"/>
                        </a:cubicBezTo>
                        <a:cubicBezTo>
                          <a:pt x="5" y="1"/>
                          <a:pt x="5" y="1"/>
                          <a:pt x="5" y="1"/>
                        </a:cubicBezTo>
                        <a:cubicBezTo>
                          <a:pt x="8" y="3"/>
                          <a:pt x="10" y="6"/>
                          <a:pt x="12" y="9"/>
                        </a:cubicBezTo>
                        <a:cubicBezTo>
                          <a:pt x="12" y="9"/>
                          <a:pt x="13" y="9"/>
                          <a:pt x="12" y="8"/>
                        </a:cubicBezTo>
                        <a:cubicBezTo>
                          <a:pt x="10" y="5"/>
                          <a:pt x="8" y="2"/>
                          <a:pt x="5" y="0"/>
                        </a:cubicBezTo>
                        <a:cubicBezTo>
                          <a:pt x="5" y="0"/>
                          <a:pt x="5" y="0"/>
                          <a:pt x="5" y="0"/>
                        </a:cubicBezTo>
                        <a:cubicBezTo>
                          <a:pt x="3" y="3"/>
                          <a:pt x="1" y="5"/>
                          <a:pt x="0" y="8"/>
                        </a:cubicBezTo>
                        <a:cubicBezTo>
                          <a:pt x="0" y="9"/>
                          <a:pt x="1" y="9"/>
                          <a:pt x="1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07" name="Freeform 196"/>
                  <p:cNvSpPr/>
                  <p:nvPr/>
                </p:nvSpPr>
                <p:spPr bwMode="auto">
                  <a:xfrm>
                    <a:off x="938213" y="2225676"/>
                    <a:ext cx="74613" cy="41275"/>
                  </a:xfrm>
                  <a:custGeom>
                    <a:avLst/>
                    <a:gdLst>
                      <a:gd name="T0" fmla="*/ 1 w 70"/>
                      <a:gd name="T1" fmla="*/ 39 h 40"/>
                      <a:gd name="T2" fmla="*/ 35 w 70"/>
                      <a:gd name="T3" fmla="*/ 29 h 40"/>
                      <a:gd name="T4" fmla="*/ 52 w 70"/>
                      <a:gd name="T5" fmla="*/ 18 h 40"/>
                      <a:gd name="T6" fmla="*/ 70 w 70"/>
                      <a:gd name="T7" fmla="*/ 2 h 40"/>
                      <a:gd name="T8" fmla="*/ 70 w 70"/>
                      <a:gd name="T9" fmla="*/ 1 h 40"/>
                      <a:gd name="T10" fmla="*/ 62 w 70"/>
                      <a:gd name="T11" fmla="*/ 4 h 40"/>
                      <a:gd name="T12" fmla="*/ 63 w 70"/>
                      <a:gd name="T13" fmla="*/ 4 h 40"/>
                      <a:gd name="T14" fmla="*/ 68 w 70"/>
                      <a:gd name="T15" fmla="*/ 3 h 40"/>
                      <a:gd name="T16" fmla="*/ 67 w 70"/>
                      <a:gd name="T17" fmla="*/ 9 h 40"/>
                      <a:gd name="T18" fmla="*/ 68 w 70"/>
                      <a:gd name="T19" fmla="*/ 9 h 40"/>
                      <a:gd name="T20" fmla="*/ 69 w 70"/>
                      <a:gd name="T21" fmla="*/ 1 h 40"/>
                      <a:gd name="T22" fmla="*/ 69 w 70"/>
                      <a:gd name="T23" fmla="*/ 1 h 40"/>
                      <a:gd name="T24" fmla="*/ 64 w 70"/>
                      <a:gd name="T25" fmla="*/ 3 h 40"/>
                      <a:gd name="T26" fmla="*/ 64 w 70"/>
                      <a:gd name="T27" fmla="*/ 4 h 40"/>
                      <a:gd name="T28" fmla="*/ 68 w 70"/>
                      <a:gd name="T29" fmla="*/ 2 h 40"/>
                      <a:gd name="T30" fmla="*/ 62 w 70"/>
                      <a:gd name="T31" fmla="*/ 8 h 40"/>
                      <a:gd name="T32" fmla="*/ 43 w 70"/>
                      <a:gd name="T33" fmla="*/ 24 h 40"/>
                      <a:gd name="T34" fmla="*/ 21 w 70"/>
                      <a:gd name="T35" fmla="*/ 34 h 40"/>
                      <a:gd name="T36" fmla="*/ 1 w 70"/>
                      <a:gd name="T37" fmla="*/ 38 h 40"/>
                      <a:gd name="T38" fmla="*/ 1 w 70"/>
                      <a:gd name="T39" fmla="*/ 39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70" h="40">
                        <a:moveTo>
                          <a:pt x="1" y="39"/>
                        </a:moveTo>
                        <a:cubicBezTo>
                          <a:pt x="13" y="40"/>
                          <a:pt x="25" y="33"/>
                          <a:pt x="35" y="29"/>
                        </a:cubicBezTo>
                        <a:cubicBezTo>
                          <a:pt x="41" y="26"/>
                          <a:pt x="47" y="22"/>
                          <a:pt x="52" y="18"/>
                        </a:cubicBezTo>
                        <a:cubicBezTo>
                          <a:pt x="59" y="13"/>
                          <a:pt x="64" y="7"/>
                          <a:pt x="70" y="2"/>
                        </a:cubicBezTo>
                        <a:cubicBezTo>
                          <a:pt x="70" y="2"/>
                          <a:pt x="70" y="1"/>
                          <a:pt x="70" y="1"/>
                        </a:cubicBezTo>
                        <a:cubicBezTo>
                          <a:pt x="67" y="2"/>
                          <a:pt x="65" y="3"/>
                          <a:pt x="62" y="4"/>
                        </a:cubicBezTo>
                        <a:cubicBezTo>
                          <a:pt x="62" y="4"/>
                          <a:pt x="62" y="5"/>
                          <a:pt x="63" y="4"/>
                        </a:cubicBezTo>
                        <a:cubicBezTo>
                          <a:pt x="63" y="4"/>
                          <a:pt x="68" y="2"/>
                          <a:pt x="68" y="3"/>
                        </a:cubicBezTo>
                        <a:cubicBezTo>
                          <a:pt x="68" y="5"/>
                          <a:pt x="67" y="7"/>
                          <a:pt x="67" y="9"/>
                        </a:cubicBezTo>
                        <a:cubicBezTo>
                          <a:pt x="67" y="9"/>
                          <a:pt x="68" y="9"/>
                          <a:pt x="68" y="9"/>
                        </a:cubicBezTo>
                        <a:cubicBezTo>
                          <a:pt x="68" y="6"/>
                          <a:pt x="69" y="4"/>
                          <a:pt x="69" y="1"/>
                        </a:cubicBezTo>
                        <a:cubicBezTo>
                          <a:pt x="69" y="1"/>
                          <a:pt x="69" y="0"/>
                          <a:pt x="69" y="1"/>
                        </a:cubicBezTo>
                        <a:cubicBezTo>
                          <a:pt x="67" y="1"/>
                          <a:pt x="66" y="2"/>
                          <a:pt x="64" y="3"/>
                        </a:cubicBezTo>
                        <a:cubicBezTo>
                          <a:pt x="64" y="3"/>
                          <a:pt x="64" y="4"/>
                          <a:pt x="64" y="4"/>
                        </a:cubicBezTo>
                        <a:cubicBezTo>
                          <a:pt x="66" y="3"/>
                          <a:pt x="67" y="3"/>
                          <a:pt x="68" y="2"/>
                        </a:cubicBezTo>
                        <a:cubicBezTo>
                          <a:pt x="66" y="4"/>
                          <a:pt x="64" y="6"/>
                          <a:pt x="62" y="8"/>
                        </a:cubicBezTo>
                        <a:cubicBezTo>
                          <a:pt x="56" y="14"/>
                          <a:pt x="50" y="19"/>
                          <a:pt x="43" y="24"/>
                        </a:cubicBezTo>
                        <a:cubicBezTo>
                          <a:pt x="36" y="28"/>
                          <a:pt x="28" y="31"/>
                          <a:pt x="21" y="34"/>
                        </a:cubicBezTo>
                        <a:cubicBezTo>
                          <a:pt x="15" y="36"/>
                          <a:pt x="8" y="39"/>
                          <a:pt x="1" y="38"/>
                        </a:cubicBezTo>
                        <a:cubicBezTo>
                          <a:pt x="0" y="38"/>
                          <a:pt x="0" y="39"/>
                          <a:pt x="1" y="3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11" name="Freeform 200"/>
                  <p:cNvSpPr/>
                  <p:nvPr/>
                </p:nvSpPr>
                <p:spPr bwMode="auto">
                  <a:xfrm>
                    <a:off x="911225" y="2563813"/>
                    <a:ext cx="92075" cy="104775"/>
                  </a:xfrm>
                  <a:custGeom>
                    <a:avLst/>
                    <a:gdLst>
                      <a:gd name="T0" fmla="*/ 3 w 87"/>
                      <a:gd name="T1" fmla="*/ 8 h 98"/>
                      <a:gd name="T2" fmla="*/ 3 w 87"/>
                      <a:gd name="T3" fmla="*/ 95 h 98"/>
                      <a:gd name="T4" fmla="*/ 5 w 87"/>
                      <a:gd name="T5" fmla="*/ 97 h 98"/>
                      <a:gd name="T6" fmla="*/ 76 w 87"/>
                      <a:gd name="T7" fmla="*/ 93 h 98"/>
                      <a:gd name="T8" fmla="*/ 78 w 87"/>
                      <a:gd name="T9" fmla="*/ 92 h 98"/>
                      <a:gd name="T10" fmla="*/ 80 w 87"/>
                      <a:gd name="T11" fmla="*/ 39 h 98"/>
                      <a:gd name="T12" fmla="*/ 78 w 87"/>
                      <a:gd name="T13" fmla="*/ 6 h 98"/>
                      <a:gd name="T14" fmla="*/ 51 w 87"/>
                      <a:gd name="T15" fmla="*/ 4 h 98"/>
                      <a:gd name="T16" fmla="*/ 2 w 87"/>
                      <a:gd name="T17" fmla="*/ 7 h 98"/>
                      <a:gd name="T18" fmla="*/ 2 w 87"/>
                      <a:gd name="T19" fmla="*/ 10 h 98"/>
                      <a:gd name="T20" fmla="*/ 65 w 87"/>
                      <a:gd name="T21" fmla="*/ 6 h 98"/>
                      <a:gd name="T22" fmla="*/ 76 w 87"/>
                      <a:gd name="T23" fmla="*/ 87 h 98"/>
                      <a:gd name="T24" fmla="*/ 47 w 87"/>
                      <a:gd name="T25" fmla="*/ 91 h 98"/>
                      <a:gd name="T26" fmla="*/ 6 w 87"/>
                      <a:gd name="T27" fmla="*/ 89 h 98"/>
                      <a:gd name="T28" fmla="*/ 6 w 87"/>
                      <a:gd name="T29" fmla="*/ 8 h 98"/>
                      <a:gd name="T30" fmla="*/ 3 w 87"/>
                      <a:gd name="T31" fmla="*/ 8 h 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87" h="98">
                        <a:moveTo>
                          <a:pt x="3" y="8"/>
                        </a:moveTo>
                        <a:cubicBezTo>
                          <a:pt x="3" y="37"/>
                          <a:pt x="3" y="66"/>
                          <a:pt x="3" y="95"/>
                        </a:cubicBezTo>
                        <a:cubicBezTo>
                          <a:pt x="3" y="96"/>
                          <a:pt x="4" y="97"/>
                          <a:pt x="5" y="97"/>
                        </a:cubicBezTo>
                        <a:cubicBezTo>
                          <a:pt x="28" y="97"/>
                          <a:pt x="52" y="90"/>
                          <a:pt x="76" y="93"/>
                        </a:cubicBezTo>
                        <a:cubicBezTo>
                          <a:pt x="77" y="93"/>
                          <a:pt x="78" y="93"/>
                          <a:pt x="78" y="92"/>
                        </a:cubicBezTo>
                        <a:cubicBezTo>
                          <a:pt x="80" y="74"/>
                          <a:pt x="80" y="56"/>
                          <a:pt x="80" y="39"/>
                        </a:cubicBezTo>
                        <a:cubicBezTo>
                          <a:pt x="80" y="32"/>
                          <a:pt x="83" y="11"/>
                          <a:pt x="78" y="6"/>
                        </a:cubicBezTo>
                        <a:cubicBezTo>
                          <a:pt x="71" y="0"/>
                          <a:pt x="58" y="3"/>
                          <a:pt x="51" y="4"/>
                        </a:cubicBezTo>
                        <a:cubicBezTo>
                          <a:pt x="35" y="6"/>
                          <a:pt x="18" y="7"/>
                          <a:pt x="2" y="7"/>
                        </a:cubicBezTo>
                        <a:cubicBezTo>
                          <a:pt x="0" y="7"/>
                          <a:pt x="0" y="10"/>
                          <a:pt x="2" y="10"/>
                        </a:cubicBezTo>
                        <a:cubicBezTo>
                          <a:pt x="23" y="10"/>
                          <a:pt x="44" y="7"/>
                          <a:pt x="65" y="6"/>
                        </a:cubicBezTo>
                        <a:cubicBezTo>
                          <a:pt x="87" y="5"/>
                          <a:pt x="76" y="75"/>
                          <a:pt x="76" y="87"/>
                        </a:cubicBezTo>
                        <a:cubicBezTo>
                          <a:pt x="75" y="91"/>
                          <a:pt x="51" y="90"/>
                          <a:pt x="47" y="91"/>
                        </a:cubicBezTo>
                        <a:cubicBezTo>
                          <a:pt x="42" y="91"/>
                          <a:pt x="6" y="98"/>
                          <a:pt x="6" y="89"/>
                        </a:cubicBezTo>
                        <a:cubicBezTo>
                          <a:pt x="5" y="62"/>
                          <a:pt x="6" y="35"/>
                          <a:pt x="6" y="8"/>
                        </a:cubicBezTo>
                        <a:cubicBezTo>
                          <a:pt x="6" y="6"/>
                          <a:pt x="3" y="6"/>
                          <a:pt x="3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12" name="Freeform 201"/>
                  <p:cNvSpPr/>
                  <p:nvPr/>
                </p:nvSpPr>
                <p:spPr bwMode="auto">
                  <a:xfrm>
                    <a:off x="919163" y="2576513"/>
                    <a:ext cx="66675" cy="71438"/>
                  </a:xfrm>
                  <a:custGeom>
                    <a:avLst/>
                    <a:gdLst>
                      <a:gd name="T0" fmla="*/ 6 w 63"/>
                      <a:gd name="T1" fmla="*/ 5 h 68"/>
                      <a:gd name="T2" fmla="*/ 6 w 63"/>
                      <a:gd name="T3" fmla="*/ 4 h 68"/>
                      <a:gd name="T4" fmla="*/ 4 w 63"/>
                      <a:gd name="T5" fmla="*/ 4 h 68"/>
                      <a:gd name="T6" fmla="*/ 2 w 63"/>
                      <a:gd name="T7" fmla="*/ 62 h 68"/>
                      <a:gd name="T8" fmla="*/ 3 w 63"/>
                      <a:gd name="T9" fmla="*/ 63 h 68"/>
                      <a:gd name="T10" fmla="*/ 29 w 63"/>
                      <a:gd name="T11" fmla="*/ 63 h 68"/>
                      <a:gd name="T12" fmla="*/ 59 w 63"/>
                      <a:gd name="T13" fmla="*/ 66 h 68"/>
                      <a:gd name="T14" fmla="*/ 60 w 63"/>
                      <a:gd name="T15" fmla="*/ 65 h 68"/>
                      <a:gd name="T16" fmla="*/ 60 w 63"/>
                      <a:gd name="T17" fmla="*/ 22 h 68"/>
                      <a:gd name="T18" fmla="*/ 60 w 63"/>
                      <a:gd name="T19" fmla="*/ 3 h 68"/>
                      <a:gd name="T20" fmla="*/ 46 w 63"/>
                      <a:gd name="T21" fmla="*/ 1 h 68"/>
                      <a:gd name="T22" fmla="*/ 2 w 63"/>
                      <a:gd name="T23" fmla="*/ 2 h 68"/>
                      <a:gd name="T24" fmla="*/ 2 w 63"/>
                      <a:gd name="T25" fmla="*/ 5 h 68"/>
                      <a:gd name="T26" fmla="*/ 3 w 63"/>
                      <a:gd name="T27" fmla="*/ 5 h 68"/>
                      <a:gd name="T28" fmla="*/ 3 w 63"/>
                      <a:gd name="T29" fmla="*/ 2 h 68"/>
                      <a:gd name="T30" fmla="*/ 2 w 63"/>
                      <a:gd name="T31" fmla="*/ 2 h 68"/>
                      <a:gd name="T32" fmla="*/ 2 w 63"/>
                      <a:gd name="T33" fmla="*/ 5 h 68"/>
                      <a:gd name="T34" fmla="*/ 50 w 63"/>
                      <a:gd name="T35" fmla="*/ 4 h 68"/>
                      <a:gd name="T36" fmla="*/ 57 w 63"/>
                      <a:gd name="T37" fmla="*/ 22 h 68"/>
                      <a:gd name="T38" fmla="*/ 58 w 63"/>
                      <a:gd name="T39" fmla="*/ 55 h 68"/>
                      <a:gd name="T40" fmla="*/ 38 w 63"/>
                      <a:gd name="T41" fmla="*/ 61 h 68"/>
                      <a:gd name="T42" fmla="*/ 12 w 63"/>
                      <a:gd name="T43" fmla="*/ 60 h 68"/>
                      <a:gd name="T44" fmla="*/ 4 w 63"/>
                      <a:gd name="T45" fmla="*/ 38 h 68"/>
                      <a:gd name="T46" fmla="*/ 6 w 63"/>
                      <a:gd name="T47" fmla="*/ 4 h 68"/>
                      <a:gd name="T48" fmla="*/ 4 w 63"/>
                      <a:gd name="T49" fmla="*/ 4 h 68"/>
                      <a:gd name="T50" fmla="*/ 4 w 63"/>
                      <a:gd name="T51" fmla="*/ 5 h 68"/>
                      <a:gd name="T52" fmla="*/ 6 w 63"/>
                      <a:gd name="T53" fmla="*/ 5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</a:cxnLst>
                    <a:rect l="0" t="0" r="r" b="b"/>
                    <a:pathLst>
                      <a:path w="63" h="68">
                        <a:moveTo>
                          <a:pt x="6" y="5"/>
                        </a:moveTo>
                        <a:cubicBezTo>
                          <a:pt x="6" y="5"/>
                          <a:pt x="6" y="5"/>
                          <a:pt x="6" y="4"/>
                        </a:cubicBezTo>
                        <a:cubicBezTo>
                          <a:pt x="6" y="2"/>
                          <a:pt x="4" y="2"/>
                          <a:pt x="4" y="4"/>
                        </a:cubicBezTo>
                        <a:cubicBezTo>
                          <a:pt x="3" y="24"/>
                          <a:pt x="0" y="43"/>
                          <a:pt x="2" y="62"/>
                        </a:cubicBezTo>
                        <a:cubicBezTo>
                          <a:pt x="2" y="63"/>
                          <a:pt x="2" y="63"/>
                          <a:pt x="3" y="63"/>
                        </a:cubicBezTo>
                        <a:cubicBezTo>
                          <a:pt x="12" y="63"/>
                          <a:pt x="20" y="62"/>
                          <a:pt x="29" y="63"/>
                        </a:cubicBezTo>
                        <a:cubicBezTo>
                          <a:pt x="39" y="63"/>
                          <a:pt x="49" y="66"/>
                          <a:pt x="59" y="66"/>
                        </a:cubicBezTo>
                        <a:cubicBezTo>
                          <a:pt x="59" y="66"/>
                          <a:pt x="60" y="66"/>
                          <a:pt x="60" y="65"/>
                        </a:cubicBezTo>
                        <a:cubicBezTo>
                          <a:pt x="61" y="50"/>
                          <a:pt x="61" y="36"/>
                          <a:pt x="60" y="22"/>
                        </a:cubicBezTo>
                        <a:cubicBezTo>
                          <a:pt x="60" y="18"/>
                          <a:pt x="63" y="6"/>
                          <a:pt x="60" y="3"/>
                        </a:cubicBezTo>
                        <a:cubicBezTo>
                          <a:pt x="57" y="0"/>
                          <a:pt x="50" y="1"/>
                          <a:pt x="46" y="1"/>
                        </a:cubicBezTo>
                        <a:cubicBezTo>
                          <a:pt x="32" y="1"/>
                          <a:pt x="17" y="1"/>
                          <a:pt x="2" y="2"/>
                        </a:cubicBezTo>
                        <a:cubicBezTo>
                          <a:pt x="1" y="2"/>
                          <a:pt x="0" y="5"/>
                          <a:pt x="2" y="5"/>
                        </a:cubicBezTo>
                        <a:cubicBezTo>
                          <a:pt x="3" y="5"/>
                          <a:pt x="3" y="5"/>
                          <a:pt x="3" y="5"/>
                        </a:cubicBezTo>
                        <a:cubicBezTo>
                          <a:pt x="5" y="5"/>
                          <a:pt x="5" y="2"/>
                          <a:pt x="3" y="2"/>
                        </a:cubicBezTo>
                        <a:cubicBezTo>
                          <a:pt x="3" y="2"/>
                          <a:pt x="3" y="2"/>
                          <a:pt x="2" y="2"/>
                        </a:cubicBezTo>
                        <a:cubicBezTo>
                          <a:pt x="2" y="3"/>
                          <a:pt x="2" y="4"/>
                          <a:pt x="2" y="5"/>
                        </a:cubicBezTo>
                        <a:cubicBezTo>
                          <a:pt x="18" y="4"/>
                          <a:pt x="34" y="4"/>
                          <a:pt x="50" y="4"/>
                        </a:cubicBezTo>
                        <a:cubicBezTo>
                          <a:pt x="60" y="4"/>
                          <a:pt x="57" y="15"/>
                          <a:pt x="57" y="22"/>
                        </a:cubicBezTo>
                        <a:cubicBezTo>
                          <a:pt x="57" y="33"/>
                          <a:pt x="58" y="44"/>
                          <a:pt x="58" y="55"/>
                        </a:cubicBezTo>
                        <a:cubicBezTo>
                          <a:pt x="57" y="68"/>
                          <a:pt x="47" y="62"/>
                          <a:pt x="38" y="61"/>
                        </a:cubicBezTo>
                        <a:cubicBezTo>
                          <a:pt x="29" y="60"/>
                          <a:pt x="20" y="59"/>
                          <a:pt x="12" y="60"/>
                        </a:cubicBezTo>
                        <a:cubicBezTo>
                          <a:pt x="0" y="61"/>
                          <a:pt x="4" y="45"/>
                          <a:pt x="4" y="38"/>
                        </a:cubicBezTo>
                        <a:cubicBezTo>
                          <a:pt x="5" y="27"/>
                          <a:pt x="6" y="16"/>
                          <a:pt x="6" y="4"/>
                        </a:cubicBezTo>
                        <a:cubicBezTo>
                          <a:pt x="6" y="4"/>
                          <a:pt x="5" y="4"/>
                          <a:pt x="4" y="4"/>
                        </a:cubicBezTo>
                        <a:cubicBezTo>
                          <a:pt x="4" y="5"/>
                          <a:pt x="4" y="5"/>
                          <a:pt x="4" y="5"/>
                        </a:cubicBezTo>
                        <a:cubicBezTo>
                          <a:pt x="4" y="7"/>
                          <a:pt x="6" y="7"/>
                          <a:pt x="6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13" name="Freeform 202"/>
                  <p:cNvSpPr/>
                  <p:nvPr/>
                </p:nvSpPr>
                <p:spPr bwMode="auto">
                  <a:xfrm>
                    <a:off x="944563" y="2646363"/>
                    <a:ext cx="15875" cy="14288"/>
                  </a:xfrm>
                  <a:custGeom>
                    <a:avLst/>
                    <a:gdLst>
                      <a:gd name="T0" fmla="*/ 8 w 15"/>
                      <a:gd name="T1" fmla="*/ 10 h 13"/>
                      <a:gd name="T2" fmla="*/ 3 w 15"/>
                      <a:gd name="T3" fmla="*/ 7 h 13"/>
                      <a:gd name="T4" fmla="*/ 5 w 15"/>
                      <a:gd name="T5" fmla="*/ 3 h 13"/>
                      <a:gd name="T6" fmla="*/ 9 w 15"/>
                      <a:gd name="T7" fmla="*/ 3 h 13"/>
                      <a:gd name="T8" fmla="*/ 11 w 15"/>
                      <a:gd name="T9" fmla="*/ 6 h 13"/>
                      <a:gd name="T10" fmla="*/ 5 w 15"/>
                      <a:gd name="T11" fmla="*/ 10 h 13"/>
                      <a:gd name="T12" fmla="*/ 5 w 15"/>
                      <a:gd name="T13" fmla="*/ 12 h 13"/>
                      <a:gd name="T14" fmla="*/ 14 w 15"/>
                      <a:gd name="T15" fmla="*/ 6 h 13"/>
                      <a:gd name="T16" fmla="*/ 12 w 15"/>
                      <a:gd name="T17" fmla="*/ 1 h 13"/>
                      <a:gd name="T18" fmla="*/ 6 w 15"/>
                      <a:gd name="T19" fmla="*/ 0 h 13"/>
                      <a:gd name="T20" fmla="*/ 0 w 15"/>
                      <a:gd name="T21" fmla="*/ 7 h 13"/>
                      <a:gd name="T22" fmla="*/ 8 w 15"/>
                      <a:gd name="T23" fmla="*/ 12 h 13"/>
                      <a:gd name="T24" fmla="*/ 8 w 15"/>
                      <a:gd name="T25" fmla="*/ 10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15" h="13">
                        <a:moveTo>
                          <a:pt x="8" y="10"/>
                        </a:moveTo>
                        <a:cubicBezTo>
                          <a:pt x="6" y="10"/>
                          <a:pt x="4" y="9"/>
                          <a:pt x="3" y="7"/>
                        </a:cubicBezTo>
                        <a:cubicBezTo>
                          <a:pt x="3" y="5"/>
                          <a:pt x="4" y="4"/>
                          <a:pt x="5" y="3"/>
                        </a:cubicBezTo>
                        <a:cubicBezTo>
                          <a:pt x="7" y="3"/>
                          <a:pt x="8" y="2"/>
                          <a:pt x="9" y="3"/>
                        </a:cubicBezTo>
                        <a:cubicBezTo>
                          <a:pt x="11" y="3"/>
                          <a:pt x="11" y="5"/>
                          <a:pt x="11" y="6"/>
                        </a:cubicBezTo>
                        <a:cubicBezTo>
                          <a:pt x="12" y="9"/>
                          <a:pt x="8" y="10"/>
                          <a:pt x="5" y="10"/>
                        </a:cubicBezTo>
                        <a:cubicBezTo>
                          <a:pt x="3" y="10"/>
                          <a:pt x="3" y="13"/>
                          <a:pt x="5" y="12"/>
                        </a:cubicBezTo>
                        <a:cubicBezTo>
                          <a:pt x="9" y="12"/>
                          <a:pt x="14" y="11"/>
                          <a:pt x="14" y="6"/>
                        </a:cubicBezTo>
                        <a:cubicBezTo>
                          <a:pt x="15" y="4"/>
                          <a:pt x="14" y="2"/>
                          <a:pt x="12" y="1"/>
                        </a:cubicBezTo>
                        <a:cubicBezTo>
                          <a:pt x="10" y="0"/>
                          <a:pt x="8" y="0"/>
                          <a:pt x="6" y="0"/>
                        </a:cubicBezTo>
                        <a:cubicBezTo>
                          <a:pt x="3" y="1"/>
                          <a:pt x="0" y="4"/>
                          <a:pt x="0" y="7"/>
                        </a:cubicBezTo>
                        <a:cubicBezTo>
                          <a:pt x="1" y="11"/>
                          <a:pt x="5" y="13"/>
                          <a:pt x="8" y="12"/>
                        </a:cubicBezTo>
                        <a:cubicBezTo>
                          <a:pt x="10" y="12"/>
                          <a:pt x="10" y="10"/>
                          <a:pt x="8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14" name="Freeform 203"/>
                  <p:cNvSpPr/>
                  <p:nvPr/>
                </p:nvSpPr>
                <p:spPr bwMode="auto">
                  <a:xfrm>
                    <a:off x="981075" y="2128838"/>
                    <a:ext cx="60325" cy="49213"/>
                  </a:xfrm>
                  <a:custGeom>
                    <a:avLst/>
                    <a:gdLst>
                      <a:gd name="T0" fmla="*/ 7 w 57"/>
                      <a:gd name="T1" fmla="*/ 29 h 46"/>
                      <a:gd name="T2" fmla="*/ 5 w 57"/>
                      <a:gd name="T3" fmla="*/ 13 h 46"/>
                      <a:gd name="T4" fmla="*/ 9 w 57"/>
                      <a:gd name="T5" fmla="*/ 5 h 46"/>
                      <a:gd name="T6" fmla="*/ 18 w 57"/>
                      <a:gd name="T7" fmla="*/ 5 h 46"/>
                      <a:gd name="T8" fmla="*/ 37 w 57"/>
                      <a:gd name="T9" fmla="*/ 7 h 46"/>
                      <a:gd name="T10" fmla="*/ 46 w 57"/>
                      <a:gd name="T11" fmla="*/ 7 h 46"/>
                      <a:gd name="T12" fmla="*/ 51 w 57"/>
                      <a:gd name="T13" fmla="*/ 18 h 46"/>
                      <a:gd name="T14" fmla="*/ 49 w 57"/>
                      <a:gd name="T15" fmla="*/ 30 h 46"/>
                      <a:gd name="T16" fmla="*/ 42 w 57"/>
                      <a:gd name="T17" fmla="*/ 31 h 46"/>
                      <a:gd name="T18" fmla="*/ 43 w 57"/>
                      <a:gd name="T19" fmla="*/ 45 h 46"/>
                      <a:gd name="T20" fmla="*/ 45 w 57"/>
                      <a:gd name="T21" fmla="*/ 43 h 46"/>
                      <a:gd name="T22" fmla="*/ 36 w 57"/>
                      <a:gd name="T23" fmla="*/ 31 h 46"/>
                      <a:gd name="T24" fmla="*/ 34 w 57"/>
                      <a:gd name="T25" fmla="*/ 30 h 46"/>
                      <a:gd name="T26" fmla="*/ 6 w 57"/>
                      <a:gd name="T27" fmla="*/ 29 h 46"/>
                      <a:gd name="T28" fmla="*/ 5 w 57"/>
                      <a:gd name="T29" fmla="*/ 32 h 46"/>
                      <a:gd name="T30" fmla="*/ 27 w 57"/>
                      <a:gd name="T31" fmla="*/ 32 h 46"/>
                      <a:gd name="T32" fmla="*/ 43 w 57"/>
                      <a:gd name="T33" fmla="*/ 45 h 46"/>
                      <a:gd name="T34" fmla="*/ 45 w 57"/>
                      <a:gd name="T35" fmla="*/ 43 h 46"/>
                      <a:gd name="T36" fmla="*/ 53 w 57"/>
                      <a:gd name="T37" fmla="*/ 33 h 46"/>
                      <a:gd name="T38" fmla="*/ 54 w 57"/>
                      <a:gd name="T39" fmla="*/ 31 h 46"/>
                      <a:gd name="T40" fmla="*/ 52 w 57"/>
                      <a:gd name="T41" fmla="*/ 5 h 46"/>
                      <a:gd name="T42" fmla="*/ 44 w 57"/>
                      <a:gd name="T43" fmla="*/ 4 h 46"/>
                      <a:gd name="T44" fmla="*/ 21 w 57"/>
                      <a:gd name="T45" fmla="*/ 2 h 46"/>
                      <a:gd name="T46" fmla="*/ 2 w 57"/>
                      <a:gd name="T47" fmla="*/ 6 h 46"/>
                      <a:gd name="T48" fmla="*/ 4 w 57"/>
                      <a:gd name="T49" fmla="*/ 31 h 46"/>
                      <a:gd name="T50" fmla="*/ 7 w 57"/>
                      <a:gd name="T51" fmla="*/ 29 h 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</a:cxnLst>
                    <a:rect l="0" t="0" r="r" b="b"/>
                    <a:pathLst>
                      <a:path w="57" h="46">
                        <a:moveTo>
                          <a:pt x="7" y="29"/>
                        </a:moveTo>
                        <a:cubicBezTo>
                          <a:pt x="4" y="24"/>
                          <a:pt x="5" y="18"/>
                          <a:pt x="5" y="13"/>
                        </a:cubicBezTo>
                        <a:cubicBezTo>
                          <a:pt x="5" y="10"/>
                          <a:pt x="4" y="6"/>
                          <a:pt x="9" y="5"/>
                        </a:cubicBezTo>
                        <a:cubicBezTo>
                          <a:pt x="12" y="5"/>
                          <a:pt x="15" y="5"/>
                          <a:pt x="18" y="5"/>
                        </a:cubicBezTo>
                        <a:cubicBezTo>
                          <a:pt x="24" y="5"/>
                          <a:pt x="31" y="6"/>
                          <a:pt x="37" y="7"/>
                        </a:cubicBezTo>
                        <a:cubicBezTo>
                          <a:pt x="40" y="7"/>
                          <a:pt x="43" y="7"/>
                          <a:pt x="46" y="7"/>
                        </a:cubicBezTo>
                        <a:cubicBezTo>
                          <a:pt x="53" y="7"/>
                          <a:pt x="52" y="15"/>
                          <a:pt x="51" y="18"/>
                        </a:cubicBezTo>
                        <a:cubicBezTo>
                          <a:pt x="51" y="21"/>
                          <a:pt x="53" y="30"/>
                          <a:pt x="49" y="30"/>
                        </a:cubicBezTo>
                        <a:cubicBezTo>
                          <a:pt x="48" y="30"/>
                          <a:pt x="43" y="30"/>
                          <a:pt x="42" y="31"/>
                        </a:cubicBezTo>
                        <a:cubicBezTo>
                          <a:pt x="37" y="36"/>
                          <a:pt x="40" y="41"/>
                          <a:pt x="43" y="45"/>
                        </a:cubicBezTo>
                        <a:cubicBezTo>
                          <a:pt x="44" y="44"/>
                          <a:pt x="44" y="43"/>
                          <a:pt x="45" y="43"/>
                        </a:cubicBezTo>
                        <a:cubicBezTo>
                          <a:pt x="40" y="40"/>
                          <a:pt x="37" y="36"/>
                          <a:pt x="36" y="31"/>
                        </a:cubicBezTo>
                        <a:cubicBezTo>
                          <a:pt x="35" y="30"/>
                          <a:pt x="35" y="30"/>
                          <a:pt x="34" y="30"/>
                        </a:cubicBezTo>
                        <a:cubicBezTo>
                          <a:pt x="25" y="29"/>
                          <a:pt x="15" y="32"/>
                          <a:pt x="6" y="29"/>
                        </a:cubicBezTo>
                        <a:cubicBezTo>
                          <a:pt x="4" y="28"/>
                          <a:pt x="3" y="31"/>
                          <a:pt x="5" y="32"/>
                        </a:cubicBezTo>
                        <a:cubicBezTo>
                          <a:pt x="12" y="34"/>
                          <a:pt x="20" y="33"/>
                          <a:pt x="27" y="32"/>
                        </a:cubicBezTo>
                        <a:cubicBezTo>
                          <a:pt x="34" y="32"/>
                          <a:pt x="38" y="41"/>
                          <a:pt x="43" y="45"/>
                        </a:cubicBezTo>
                        <a:cubicBezTo>
                          <a:pt x="45" y="46"/>
                          <a:pt x="46" y="44"/>
                          <a:pt x="45" y="43"/>
                        </a:cubicBezTo>
                        <a:cubicBezTo>
                          <a:pt x="36" y="32"/>
                          <a:pt x="49" y="33"/>
                          <a:pt x="53" y="33"/>
                        </a:cubicBezTo>
                        <a:cubicBezTo>
                          <a:pt x="54" y="33"/>
                          <a:pt x="54" y="32"/>
                          <a:pt x="54" y="31"/>
                        </a:cubicBezTo>
                        <a:cubicBezTo>
                          <a:pt x="54" y="24"/>
                          <a:pt x="57" y="12"/>
                          <a:pt x="52" y="5"/>
                        </a:cubicBezTo>
                        <a:cubicBezTo>
                          <a:pt x="50" y="4"/>
                          <a:pt x="45" y="4"/>
                          <a:pt x="44" y="4"/>
                        </a:cubicBezTo>
                        <a:cubicBezTo>
                          <a:pt x="36" y="4"/>
                          <a:pt x="29" y="3"/>
                          <a:pt x="21" y="2"/>
                        </a:cubicBezTo>
                        <a:cubicBezTo>
                          <a:pt x="17" y="2"/>
                          <a:pt x="3" y="0"/>
                          <a:pt x="2" y="6"/>
                        </a:cubicBezTo>
                        <a:cubicBezTo>
                          <a:pt x="0" y="13"/>
                          <a:pt x="1" y="24"/>
                          <a:pt x="4" y="31"/>
                        </a:cubicBezTo>
                        <a:cubicBezTo>
                          <a:pt x="5" y="32"/>
                          <a:pt x="8" y="31"/>
                          <a:pt x="7" y="2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15" name="Freeform 204"/>
                  <p:cNvSpPr/>
                  <p:nvPr/>
                </p:nvSpPr>
                <p:spPr bwMode="auto">
                  <a:xfrm>
                    <a:off x="1030288" y="2227263"/>
                    <a:ext cx="30163" cy="36513"/>
                  </a:xfrm>
                  <a:custGeom>
                    <a:avLst/>
                    <a:gdLst>
                      <a:gd name="T0" fmla="*/ 26 w 28"/>
                      <a:gd name="T1" fmla="*/ 3 h 34"/>
                      <a:gd name="T2" fmla="*/ 8 w 28"/>
                      <a:gd name="T3" fmla="*/ 3 h 34"/>
                      <a:gd name="T4" fmla="*/ 3 w 28"/>
                      <a:gd name="T5" fmla="*/ 12 h 34"/>
                      <a:gd name="T6" fmla="*/ 17 w 28"/>
                      <a:gd name="T7" fmla="*/ 19 h 34"/>
                      <a:gd name="T8" fmla="*/ 13 w 28"/>
                      <a:gd name="T9" fmla="*/ 30 h 34"/>
                      <a:gd name="T10" fmla="*/ 3 w 28"/>
                      <a:gd name="T11" fmla="*/ 19 h 34"/>
                      <a:gd name="T12" fmla="*/ 0 w 28"/>
                      <a:gd name="T13" fmla="*/ 19 h 34"/>
                      <a:gd name="T14" fmla="*/ 11 w 28"/>
                      <a:gd name="T15" fmla="*/ 33 h 34"/>
                      <a:gd name="T16" fmla="*/ 24 w 28"/>
                      <a:gd name="T17" fmla="*/ 24 h 34"/>
                      <a:gd name="T18" fmla="*/ 11 w 28"/>
                      <a:gd name="T19" fmla="*/ 13 h 34"/>
                      <a:gd name="T20" fmla="*/ 6 w 28"/>
                      <a:gd name="T21" fmla="*/ 12 h 34"/>
                      <a:gd name="T22" fmla="*/ 13 w 28"/>
                      <a:gd name="T23" fmla="*/ 4 h 34"/>
                      <a:gd name="T24" fmla="*/ 26 w 28"/>
                      <a:gd name="T25" fmla="*/ 6 h 34"/>
                      <a:gd name="T26" fmla="*/ 26 w 28"/>
                      <a:gd name="T27" fmla="*/ 3 h 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28" h="34">
                        <a:moveTo>
                          <a:pt x="26" y="3"/>
                        </a:moveTo>
                        <a:cubicBezTo>
                          <a:pt x="20" y="2"/>
                          <a:pt x="14" y="0"/>
                          <a:pt x="8" y="3"/>
                        </a:cubicBezTo>
                        <a:cubicBezTo>
                          <a:pt x="4" y="4"/>
                          <a:pt x="0" y="8"/>
                          <a:pt x="3" y="12"/>
                        </a:cubicBezTo>
                        <a:cubicBezTo>
                          <a:pt x="6" y="16"/>
                          <a:pt x="13" y="16"/>
                          <a:pt x="17" y="19"/>
                        </a:cubicBezTo>
                        <a:cubicBezTo>
                          <a:pt x="24" y="23"/>
                          <a:pt x="20" y="30"/>
                          <a:pt x="13" y="30"/>
                        </a:cubicBezTo>
                        <a:cubicBezTo>
                          <a:pt x="6" y="31"/>
                          <a:pt x="3" y="25"/>
                          <a:pt x="3" y="19"/>
                        </a:cubicBezTo>
                        <a:cubicBezTo>
                          <a:pt x="3" y="17"/>
                          <a:pt x="0" y="17"/>
                          <a:pt x="0" y="19"/>
                        </a:cubicBezTo>
                        <a:cubicBezTo>
                          <a:pt x="0" y="26"/>
                          <a:pt x="4" y="32"/>
                          <a:pt x="11" y="33"/>
                        </a:cubicBezTo>
                        <a:cubicBezTo>
                          <a:pt x="17" y="34"/>
                          <a:pt x="24" y="30"/>
                          <a:pt x="24" y="24"/>
                        </a:cubicBezTo>
                        <a:cubicBezTo>
                          <a:pt x="23" y="17"/>
                          <a:pt x="16" y="15"/>
                          <a:pt x="11" y="13"/>
                        </a:cubicBezTo>
                        <a:cubicBezTo>
                          <a:pt x="9" y="13"/>
                          <a:pt x="8" y="12"/>
                          <a:pt x="6" y="12"/>
                        </a:cubicBezTo>
                        <a:cubicBezTo>
                          <a:pt x="1" y="8"/>
                          <a:pt x="10" y="5"/>
                          <a:pt x="13" y="4"/>
                        </a:cubicBezTo>
                        <a:cubicBezTo>
                          <a:pt x="17" y="4"/>
                          <a:pt x="22" y="5"/>
                          <a:pt x="26" y="6"/>
                        </a:cubicBezTo>
                        <a:cubicBezTo>
                          <a:pt x="28" y="6"/>
                          <a:pt x="28" y="3"/>
                          <a:pt x="26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16" name="Freeform 205"/>
                  <p:cNvSpPr/>
                  <p:nvPr/>
                </p:nvSpPr>
                <p:spPr bwMode="auto">
                  <a:xfrm>
                    <a:off x="1041400" y="2224088"/>
                    <a:ext cx="11113" cy="7938"/>
                  </a:xfrm>
                  <a:custGeom>
                    <a:avLst/>
                    <a:gdLst>
                      <a:gd name="T0" fmla="*/ 5 w 11"/>
                      <a:gd name="T1" fmla="*/ 6 h 8"/>
                      <a:gd name="T2" fmla="*/ 4 w 11"/>
                      <a:gd name="T3" fmla="*/ 2 h 8"/>
                      <a:gd name="T4" fmla="*/ 2 w 11"/>
                      <a:gd name="T5" fmla="*/ 3 h 8"/>
                      <a:gd name="T6" fmla="*/ 9 w 11"/>
                      <a:gd name="T7" fmla="*/ 3 h 8"/>
                      <a:gd name="T8" fmla="*/ 8 w 11"/>
                      <a:gd name="T9" fmla="*/ 2 h 8"/>
                      <a:gd name="T10" fmla="*/ 7 w 11"/>
                      <a:gd name="T11" fmla="*/ 5 h 8"/>
                      <a:gd name="T12" fmla="*/ 9 w 11"/>
                      <a:gd name="T13" fmla="*/ 5 h 8"/>
                      <a:gd name="T14" fmla="*/ 2 w 11"/>
                      <a:gd name="T15" fmla="*/ 2 h 8"/>
                      <a:gd name="T16" fmla="*/ 2 w 11"/>
                      <a:gd name="T17" fmla="*/ 5 h 8"/>
                      <a:gd name="T18" fmla="*/ 6 w 11"/>
                      <a:gd name="T19" fmla="*/ 5 h 8"/>
                      <a:gd name="T20" fmla="*/ 6 w 11"/>
                      <a:gd name="T21" fmla="*/ 2 h 8"/>
                      <a:gd name="T22" fmla="*/ 2 w 11"/>
                      <a:gd name="T23" fmla="*/ 2 h 8"/>
                      <a:gd name="T24" fmla="*/ 2 w 11"/>
                      <a:gd name="T25" fmla="*/ 5 h 8"/>
                      <a:gd name="T26" fmla="*/ 7 w 11"/>
                      <a:gd name="T27" fmla="*/ 7 h 8"/>
                      <a:gd name="T28" fmla="*/ 10 w 11"/>
                      <a:gd name="T29" fmla="*/ 6 h 8"/>
                      <a:gd name="T30" fmla="*/ 10 w 11"/>
                      <a:gd name="T31" fmla="*/ 2 h 8"/>
                      <a:gd name="T32" fmla="*/ 9 w 11"/>
                      <a:gd name="T33" fmla="*/ 0 h 8"/>
                      <a:gd name="T34" fmla="*/ 2 w 11"/>
                      <a:gd name="T35" fmla="*/ 0 h 8"/>
                      <a:gd name="T36" fmla="*/ 1 w 11"/>
                      <a:gd name="T37" fmla="*/ 2 h 8"/>
                      <a:gd name="T38" fmla="*/ 2 w 11"/>
                      <a:gd name="T39" fmla="*/ 6 h 8"/>
                      <a:gd name="T40" fmla="*/ 5 w 11"/>
                      <a:gd name="T41" fmla="*/ 6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11" h="8">
                        <a:moveTo>
                          <a:pt x="5" y="6"/>
                        </a:moveTo>
                        <a:cubicBezTo>
                          <a:pt x="4" y="4"/>
                          <a:pt x="4" y="3"/>
                          <a:pt x="4" y="2"/>
                        </a:cubicBezTo>
                        <a:cubicBezTo>
                          <a:pt x="3" y="2"/>
                          <a:pt x="3" y="3"/>
                          <a:pt x="2" y="3"/>
                        </a:cubicBezTo>
                        <a:cubicBezTo>
                          <a:pt x="5" y="3"/>
                          <a:pt x="7" y="3"/>
                          <a:pt x="9" y="3"/>
                        </a:cubicBezTo>
                        <a:cubicBezTo>
                          <a:pt x="9" y="3"/>
                          <a:pt x="8" y="2"/>
                          <a:pt x="8" y="2"/>
                        </a:cubicBezTo>
                        <a:cubicBezTo>
                          <a:pt x="7" y="3"/>
                          <a:pt x="7" y="4"/>
                          <a:pt x="7" y="5"/>
                        </a:cubicBezTo>
                        <a:cubicBezTo>
                          <a:pt x="8" y="5"/>
                          <a:pt x="8" y="5"/>
                          <a:pt x="9" y="5"/>
                        </a:cubicBezTo>
                        <a:cubicBezTo>
                          <a:pt x="7" y="3"/>
                          <a:pt x="5" y="2"/>
                          <a:pt x="2" y="2"/>
                        </a:cubicBezTo>
                        <a:cubicBezTo>
                          <a:pt x="1" y="2"/>
                          <a:pt x="0" y="5"/>
                          <a:pt x="2" y="5"/>
                        </a:cubicBezTo>
                        <a:cubicBezTo>
                          <a:pt x="4" y="5"/>
                          <a:pt x="5" y="5"/>
                          <a:pt x="6" y="5"/>
                        </a:cubicBezTo>
                        <a:cubicBezTo>
                          <a:pt x="8" y="5"/>
                          <a:pt x="8" y="2"/>
                          <a:pt x="6" y="2"/>
                        </a:cubicBezTo>
                        <a:cubicBezTo>
                          <a:pt x="5" y="2"/>
                          <a:pt x="4" y="2"/>
                          <a:pt x="2" y="2"/>
                        </a:cubicBezTo>
                        <a:cubicBezTo>
                          <a:pt x="2" y="3"/>
                          <a:pt x="2" y="4"/>
                          <a:pt x="2" y="5"/>
                        </a:cubicBezTo>
                        <a:cubicBezTo>
                          <a:pt x="4" y="5"/>
                          <a:pt x="6" y="5"/>
                          <a:pt x="7" y="7"/>
                        </a:cubicBezTo>
                        <a:cubicBezTo>
                          <a:pt x="8" y="7"/>
                          <a:pt x="9" y="7"/>
                          <a:pt x="10" y="6"/>
                        </a:cubicBezTo>
                        <a:cubicBezTo>
                          <a:pt x="10" y="5"/>
                          <a:pt x="10" y="3"/>
                          <a:pt x="10" y="2"/>
                        </a:cubicBezTo>
                        <a:cubicBezTo>
                          <a:pt x="11" y="1"/>
                          <a:pt x="10" y="1"/>
                          <a:pt x="9" y="0"/>
                        </a:cubicBezTo>
                        <a:cubicBezTo>
                          <a:pt x="7" y="0"/>
                          <a:pt x="5" y="0"/>
                          <a:pt x="2" y="0"/>
                        </a:cubicBezTo>
                        <a:cubicBezTo>
                          <a:pt x="2" y="0"/>
                          <a:pt x="1" y="1"/>
                          <a:pt x="1" y="2"/>
                        </a:cubicBezTo>
                        <a:cubicBezTo>
                          <a:pt x="1" y="3"/>
                          <a:pt x="1" y="5"/>
                          <a:pt x="2" y="6"/>
                        </a:cubicBezTo>
                        <a:cubicBezTo>
                          <a:pt x="2" y="8"/>
                          <a:pt x="5" y="7"/>
                          <a:pt x="5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" name="Freeform 408"/>
                  <p:cNvSpPr/>
                  <p:nvPr/>
                </p:nvSpPr>
                <p:spPr bwMode="auto">
                  <a:xfrm>
                    <a:off x="1012825" y="2757488"/>
                    <a:ext cx="14288" cy="36513"/>
                  </a:xfrm>
                  <a:custGeom>
                    <a:avLst/>
                    <a:gdLst>
                      <a:gd name="T0" fmla="*/ 2 w 14"/>
                      <a:gd name="T1" fmla="*/ 2 h 34"/>
                      <a:gd name="T2" fmla="*/ 2 w 14"/>
                      <a:gd name="T3" fmla="*/ 0 h 34"/>
                      <a:gd name="T4" fmla="*/ 0 w 14"/>
                      <a:gd name="T5" fmla="*/ 1 h 34"/>
                      <a:gd name="T6" fmla="*/ 13 w 14"/>
                      <a:gd name="T7" fmla="*/ 33 h 34"/>
                      <a:gd name="T8" fmla="*/ 14 w 14"/>
                      <a:gd name="T9" fmla="*/ 33 h 34"/>
                      <a:gd name="T10" fmla="*/ 2 w 14"/>
                      <a:gd name="T11" fmla="*/ 0 h 34"/>
                      <a:gd name="T12" fmla="*/ 0 w 14"/>
                      <a:gd name="T13" fmla="*/ 0 h 34"/>
                      <a:gd name="T14" fmla="*/ 0 w 14"/>
                      <a:gd name="T15" fmla="*/ 2 h 34"/>
                      <a:gd name="T16" fmla="*/ 2 w 14"/>
                      <a:gd name="T17" fmla="*/ 2 h 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4" h="34">
                        <a:moveTo>
                          <a:pt x="2" y="2"/>
                        </a:moveTo>
                        <a:cubicBezTo>
                          <a:pt x="2" y="1"/>
                          <a:pt x="2" y="1"/>
                          <a:pt x="2" y="0"/>
                        </a:cubicBezTo>
                        <a:cubicBezTo>
                          <a:pt x="1" y="0"/>
                          <a:pt x="1" y="0"/>
                          <a:pt x="0" y="1"/>
                        </a:cubicBezTo>
                        <a:cubicBezTo>
                          <a:pt x="5" y="11"/>
                          <a:pt x="9" y="22"/>
                          <a:pt x="13" y="33"/>
                        </a:cubicBezTo>
                        <a:cubicBezTo>
                          <a:pt x="13" y="34"/>
                          <a:pt x="14" y="33"/>
                          <a:pt x="14" y="33"/>
                        </a:cubicBezTo>
                        <a:cubicBezTo>
                          <a:pt x="11" y="22"/>
                          <a:pt x="6" y="11"/>
                          <a:pt x="2" y="0"/>
                        </a:cubicBezTo>
                        <a:cubicBezTo>
                          <a:pt x="1" y="0"/>
                          <a:pt x="0" y="0"/>
                          <a:pt x="0" y="0"/>
                        </a:cubicBezTo>
                        <a:cubicBezTo>
                          <a:pt x="0" y="1"/>
                          <a:pt x="0" y="1"/>
                          <a:pt x="0" y="2"/>
                        </a:cubicBezTo>
                        <a:cubicBezTo>
                          <a:pt x="0" y="3"/>
                          <a:pt x="2" y="3"/>
                          <a:pt x="2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36" name="Freeform 409"/>
                  <p:cNvSpPr/>
                  <p:nvPr/>
                </p:nvSpPr>
                <p:spPr bwMode="auto">
                  <a:xfrm>
                    <a:off x="1033463" y="2754313"/>
                    <a:ext cx="39688" cy="41275"/>
                  </a:xfrm>
                  <a:custGeom>
                    <a:avLst/>
                    <a:gdLst>
                      <a:gd name="T0" fmla="*/ 1 w 37"/>
                      <a:gd name="T1" fmla="*/ 34 h 38"/>
                      <a:gd name="T2" fmla="*/ 3 w 37"/>
                      <a:gd name="T3" fmla="*/ 32 h 38"/>
                      <a:gd name="T4" fmla="*/ 4 w 37"/>
                      <a:gd name="T5" fmla="*/ 27 h 38"/>
                      <a:gd name="T6" fmla="*/ 8 w 37"/>
                      <a:gd name="T7" fmla="*/ 18 h 38"/>
                      <a:gd name="T8" fmla="*/ 12 w 37"/>
                      <a:gd name="T9" fmla="*/ 8 h 38"/>
                      <a:gd name="T10" fmla="*/ 26 w 37"/>
                      <a:gd name="T11" fmla="*/ 9 h 38"/>
                      <a:gd name="T12" fmla="*/ 32 w 37"/>
                      <a:gd name="T13" fmla="*/ 23 h 38"/>
                      <a:gd name="T14" fmla="*/ 36 w 37"/>
                      <a:gd name="T15" fmla="*/ 34 h 38"/>
                      <a:gd name="T16" fmla="*/ 23 w 37"/>
                      <a:gd name="T17" fmla="*/ 36 h 38"/>
                      <a:gd name="T18" fmla="*/ 19 w 37"/>
                      <a:gd name="T19" fmla="*/ 26 h 38"/>
                      <a:gd name="T20" fmla="*/ 18 w 37"/>
                      <a:gd name="T21" fmla="*/ 33 h 38"/>
                      <a:gd name="T22" fmla="*/ 13 w 37"/>
                      <a:gd name="T23" fmla="*/ 36 h 38"/>
                      <a:gd name="T24" fmla="*/ 0 w 37"/>
                      <a:gd name="T25" fmla="*/ 36 h 38"/>
                      <a:gd name="T26" fmla="*/ 0 w 37"/>
                      <a:gd name="T27" fmla="*/ 38 h 38"/>
                      <a:gd name="T28" fmla="*/ 19 w 37"/>
                      <a:gd name="T29" fmla="*/ 37 h 38"/>
                      <a:gd name="T30" fmla="*/ 19 w 37"/>
                      <a:gd name="T31" fmla="*/ 37 h 38"/>
                      <a:gd name="T32" fmla="*/ 19 w 37"/>
                      <a:gd name="T33" fmla="*/ 33 h 38"/>
                      <a:gd name="T34" fmla="*/ 19 w 37"/>
                      <a:gd name="T35" fmla="*/ 31 h 38"/>
                      <a:gd name="T36" fmla="*/ 21 w 37"/>
                      <a:gd name="T37" fmla="*/ 29 h 38"/>
                      <a:gd name="T38" fmla="*/ 22 w 37"/>
                      <a:gd name="T39" fmla="*/ 37 h 38"/>
                      <a:gd name="T40" fmla="*/ 23 w 37"/>
                      <a:gd name="T41" fmla="*/ 37 h 38"/>
                      <a:gd name="T42" fmla="*/ 36 w 37"/>
                      <a:gd name="T43" fmla="*/ 37 h 38"/>
                      <a:gd name="T44" fmla="*/ 37 w 37"/>
                      <a:gd name="T45" fmla="*/ 36 h 38"/>
                      <a:gd name="T46" fmla="*/ 31 w 37"/>
                      <a:gd name="T47" fmla="*/ 14 h 38"/>
                      <a:gd name="T48" fmla="*/ 23 w 37"/>
                      <a:gd name="T49" fmla="*/ 2 h 38"/>
                      <a:gd name="T50" fmla="*/ 11 w 37"/>
                      <a:gd name="T51" fmla="*/ 7 h 38"/>
                      <a:gd name="T52" fmla="*/ 0 w 37"/>
                      <a:gd name="T53" fmla="*/ 36 h 38"/>
                      <a:gd name="T54" fmla="*/ 1 w 37"/>
                      <a:gd name="T55" fmla="*/ 36 h 38"/>
                      <a:gd name="T56" fmla="*/ 3 w 37"/>
                      <a:gd name="T57" fmla="*/ 34 h 38"/>
                      <a:gd name="T58" fmla="*/ 1 w 37"/>
                      <a:gd name="T59" fmla="*/ 34 h 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</a:cxnLst>
                    <a:rect l="0" t="0" r="r" b="b"/>
                    <a:pathLst>
                      <a:path w="37" h="38">
                        <a:moveTo>
                          <a:pt x="1" y="34"/>
                        </a:moveTo>
                        <a:cubicBezTo>
                          <a:pt x="2" y="35"/>
                          <a:pt x="3" y="34"/>
                          <a:pt x="3" y="32"/>
                        </a:cubicBezTo>
                        <a:cubicBezTo>
                          <a:pt x="3" y="30"/>
                          <a:pt x="4" y="29"/>
                          <a:pt x="4" y="27"/>
                        </a:cubicBezTo>
                        <a:cubicBezTo>
                          <a:pt x="5" y="24"/>
                          <a:pt x="7" y="21"/>
                          <a:pt x="8" y="18"/>
                        </a:cubicBezTo>
                        <a:cubicBezTo>
                          <a:pt x="9" y="15"/>
                          <a:pt x="11" y="11"/>
                          <a:pt x="12" y="8"/>
                        </a:cubicBezTo>
                        <a:cubicBezTo>
                          <a:pt x="16" y="0"/>
                          <a:pt x="23" y="3"/>
                          <a:pt x="26" y="9"/>
                        </a:cubicBezTo>
                        <a:cubicBezTo>
                          <a:pt x="29" y="13"/>
                          <a:pt x="30" y="18"/>
                          <a:pt x="32" y="23"/>
                        </a:cubicBezTo>
                        <a:cubicBezTo>
                          <a:pt x="34" y="27"/>
                          <a:pt x="35" y="30"/>
                          <a:pt x="36" y="34"/>
                        </a:cubicBezTo>
                        <a:cubicBezTo>
                          <a:pt x="36" y="37"/>
                          <a:pt x="23" y="36"/>
                          <a:pt x="23" y="36"/>
                        </a:cubicBezTo>
                        <a:cubicBezTo>
                          <a:pt x="23" y="34"/>
                          <a:pt x="23" y="24"/>
                          <a:pt x="19" y="26"/>
                        </a:cubicBezTo>
                        <a:cubicBezTo>
                          <a:pt x="17" y="27"/>
                          <a:pt x="18" y="31"/>
                          <a:pt x="18" y="33"/>
                        </a:cubicBezTo>
                        <a:cubicBezTo>
                          <a:pt x="18" y="36"/>
                          <a:pt x="17" y="36"/>
                          <a:pt x="13" y="36"/>
                        </a:cubicBezTo>
                        <a:cubicBezTo>
                          <a:pt x="9" y="36"/>
                          <a:pt x="5" y="36"/>
                          <a:pt x="0" y="36"/>
                        </a:cubicBezTo>
                        <a:cubicBezTo>
                          <a:pt x="0" y="36"/>
                          <a:pt x="0" y="38"/>
                          <a:pt x="0" y="38"/>
                        </a:cubicBezTo>
                        <a:cubicBezTo>
                          <a:pt x="6" y="37"/>
                          <a:pt x="13" y="38"/>
                          <a:pt x="19" y="37"/>
                        </a:cubicBezTo>
                        <a:cubicBezTo>
                          <a:pt x="19" y="37"/>
                          <a:pt x="19" y="37"/>
                          <a:pt x="19" y="37"/>
                        </a:cubicBezTo>
                        <a:cubicBezTo>
                          <a:pt x="19" y="35"/>
                          <a:pt x="19" y="34"/>
                          <a:pt x="19" y="33"/>
                        </a:cubicBezTo>
                        <a:cubicBezTo>
                          <a:pt x="19" y="32"/>
                          <a:pt x="19" y="32"/>
                          <a:pt x="19" y="31"/>
                        </a:cubicBezTo>
                        <a:cubicBezTo>
                          <a:pt x="19" y="30"/>
                          <a:pt x="19" y="29"/>
                          <a:pt x="21" y="29"/>
                        </a:cubicBezTo>
                        <a:cubicBezTo>
                          <a:pt x="22" y="31"/>
                          <a:pt x="21" y="34"/>
                          <a:pt x="22" y="37"/>
                        </a:cubicBezTo>
                        <a:cubicBezTo>
                          <a:pt x="22" y="37"/>
                          <a:pt x="22" y="37"/>
                          <a:pt x="23" y="37"/>
                        </a:cubicBezTo>
                        <a:cubicBezTo>
                          <a:pt x="27" y="37"/>
                          <a:pt x="32" y="37"/>
                          <a:pt x="36" y="37"/>
                        </a:cubicBezTo>
                        <a:cubicBezTo>
                          <a:pt x="37" y="37"/>
                          <a:pt x="37" y="37"/>
                          <a:pt x="37" y="36"/>
                        </a:cubicBezTo>
                        <a:cubicBezTo>
                          <a:pt x="37" y="28"/>
                          <a:pt x="33" y="21"/>
                          <a:pt x="31" y="14"/>
                        </a:cubicBezTo>
                        <a:cubicBezTo>
                          <a:pt x="29" y="11"/>
                          <a:pt x="27" y="4"/>
                          <a:pt x="23" y="2"/>
                        </a:cubicBezTo>
                        <a:cubicBezTo>
                          <a:pt x="18" y="0"/>
                          <a:pt x="14" y="3"/>
                          <a:pt x="11" y="7"/>
                        </a:cubicBezTo>
                        <a:cubicBezTo>
                          <a:pt x="6" y="15"/>
                          <a:pt x="2" y="27"/>
                          <a:pt x="0" y="36"/>
                        </a:cubicBezTo>
                        <a:cubicBezTo>
                          <a:pt x="0" y="37"/>
                          <a:pt x="1" y="37"/>
                          <a:pt x="1" y="36"/>
                        </a:cubicBezTo>
                        <a:cubicBezTo>
                          <a:pt x="2" y="36"/>
                          <a:pt x="2" y="35"/>
                          <a:pt x="3" y="34"/>
                        </a:cubicBezTo>
                        <a:cubicBezTo>
                          <a:pt x="3" y="34"/>
                          <a:pt x="2" y="33"/>
                          <a:pt x="1" y="3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38" name="Freeform 410"/>
                  <p:cNvSpPr/>
                  <p:nvPr/>
                </p:nvSpPr>
                <p:spPr bwMode="auto">
                  <a:xfrm>
                    <a:off x="1023938" y="2757488"/>
                    <a:ext cx="4763" cy="9525"/>
                  </a:xfrm>
                  <a:custGeom>
                    <a:avLst/>
                    <a:gdLst>
                      <a:gd name="T0" fmla="*/ 4 w 5"/>
                      <a:gd name="T1" fmla="*/ 0 h 9"/>
                      <a:gd name="T2" fmla="*/ 1 w 5"/>
                      <a:gd name="T3" fmla="*/ 4 h 9"/>
                      <a:gd name="T4" fmla="*/ 3 w 5"/>
                      <a:gd name="T5" fmla="*/ 8 h 9"/>
                      <a:gd name="T6" fmla="*/ 4 w 5"/>
                      <a:gd name="T7" fmla="*/ 8 h 9"/>
                      <a:gd name="T8" fmla="*/ 2 w 5"/>
                      <a:gd name="T9" fmla="*/ 5 h 9"/>
                      <a:gd name="T10" fmla="*/ 4 w 5"/>
                      <a:gd name="T11" fmla="*/ 1 h 9"/>
                      <a:gd name="T12" fmla="*/ 4 w 5"/>
                      <a:gd name="T13" fmla="*/ 0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5" h="9">
                        <a:moveTo>
                          <a:pt x="4" y="0"/>
                        </a:moveTo>
                        <a:cubicBezTo>
                          <a:pt x="3" y="1"/>
                          <a:pt x="1" y="2"/>
                          <a:pt x="1" y="4"/>
                        </a:cubicBezTo>
                        <a:cubicBezTo>
                          <a:pt x="0" y="6"/>
                          <a:pt x="3" y="7"/>
                          <a:pt x="3" y="8"/>
                        </a:cubicBezTo>
                        <a:cubicBezTo>
                          <a:pt x="3" y="9"/>
                          <a:pt x="5" y="9"/>
                          <a:pt x="4" y="8"/>
                        </a:cubicBezTo>
                        <a:cubicBezTo>
                          <a:pt x="4" y="6"/>
                          <a:pt x="2" y="6"/>
                          <a:pt x="2" y="5"/>
                        </a:cubicBezTo>
                        <a:cubicBezTo>
                          <a:pt x="2" y="4"/>
                          <a:pt x="4" y="2"/>
                          <a:pt x="4" y="1"/>
                        </a:cubicBezTo>
                        <a:cubicBezTo>
                          <a:pt x="5" y="1"/>
                          <a:pt x="4" y="0"/>
                          <a:pt x="4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40" name="Freeform 411"/>
                  <p:cNvSpPr/>
                  <p:nvPr/>
                </p:nvSpPr>
                <p:spPr bwMode="auto">
                  <a:xfrm>
                    <a:off x="1027113" y="2757488"/>
                    <a:ext cx="4763" cy="9525"/>
                  </a:xfrm>
                  <a:custGeom>
                    <a:avLst/>
                    <a:gdLst>
                      <a:gd name="T0" fmla="*/ 1 w 5"/>
                      <a:gd name="T1" fmla="*/ 1 h 9"/>
                      <a:gd name="T2" fmla="*/ 3 w 5"/>
                      <a:gd name="T3" fmla="*/ 4 h 9"/>
                      <a:gd name="T4" fmla="*/ 1 w 5"/>
                      <a:gd name="T5" fmla="*/ 8 h 9"/>
                      <a:gd name="T6" fmla="*/ 1 w 5"/>
                      <a:gd name="T7" fmla="*/ 9 h 9"/>
                      <a:gd name="T8" fmla="*/ 5 w 5"/>
                      <a:gd name="T9" fmla="*/ 5 h 9"/>
                      <a:gd name="T10" fmla="*/ 2 w 5"/>
                      <a:gd name="T11" fmla="*/ 0 h 9"/>
                      <a:gd name="T12" fmla="*/ 1 w 5"/>
                      <a:gd name="T13" fmla="*/ 1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5" h="9">
                        <a:moveTo>
                          <a:pt x="1" y="1"/>
                        </a:moveTo>
                        <a:cubicBezTo>
                          <a:pt x="2" y="2"/>
                          <a:pt x="3" y="3"/>
                          <a:pt x="3" y="4"/>
                        </a:cubicBezTo>
                        <a:cubicBezTo>
                          <a:pt x="4" y="5"/>
                          <a:pt x="1" y="7"/>
                          <a:pt x="1" y="8"/>
                        </a:cubicBezTo>
                        <a:cubicBezTo>
                          <a:pt x="0" y="8"/>
                          <a:pt x="1" y="9"/>
                          <a:pt x="1" y="9"/>
                        </a:cubicBezTo>
                        <a:cubicBezTo>
                          <a:pt x="3" y="8"/>
                          <a:pt x="5" y="6"/>
                          <a:pt x="5" y="5"/>
                        </a:cubicBezTo>
                        <a:cubicBezTo>
                          <a:pt x="5" y="3"/>
                          <a:pt x="3" y="1"/>
                          <a:pt x="2" y="0"/>
                        </a:cubicBezTo>
                        <a:cubicBezTo>
                          <a:pt x="1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41" name="Freeform 412"/>
                  <p:cNvSpPr/>
                  <p:nvPr/>
                </p:nvSpPr>
                <p:spPr bwMode="auto">
                  <a:xfrm>
                    <a:off x="1023938" y="2763838"/>
                    <a:ext cx="4763" cy="26988"/>
                  </a:xfrm>
                  <a:custGeom>
                    <a:avLst/>
                    <a:gdLst>
                      <a:gd name="T0" fmla="*/ 3 w 4"/>
                      <a:gd name="T1" fmla="*/ 1 h 25"/>
                      <a:gd name="T2" fmla="*/ 0 w 4"/>
                      <a:gd name="T3" fmla="*/ 8 h 25"/>
                      <a:gd name="T4" fmla="*/ 1 w 4"/>
                      <a:gd name="T5" fmla="*/ 24 h 25"/>
                      <a:gd name="T6" fmla="*/ 3 w 4"/>
                      <a:gd name="T7" fmla="*/ 24 h 25"/>
                      <a:gd name="T8" fmla="*/ 1 w 4"/>
                      <a:gd name="T9" fmla="*/ 13 h 25"/>
                      <a:gd name="T10" fmla="*/ 4 w 4"/>
                      <a:gd name="T11" fmla="*/ 2 h 25"/>
                      <a:gd name="T12" fmla="*/ 3 w 4"/>
                      <a:gd name="T13" fmla="*/ 1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" h="25">
                        <a:moveTo>
                          <a:pt x="3" y="1"/>
                        </a:moveTo>
                        <a:cubicBezTo>
                          <a:pt x="0" y="4"/>
                          <a:pt x="0" y="4"/>
                          <a:pt x="0" y="8"/>
                        </a:cubicBezTo>
                        <a:cubicBezTo>
                          <a:pt x="0" y="14"/>
                          <a:pt x="1" y="19"/>
                          <a:pt x="1" y="24"/>
                        </a:cubicBezTo>
                        <a:cubicBezTo>
                          <a:pt x="1" y="25"/>
                          <a:pt x="3" y="25"/>
                          <a:pt x="3" y="24"/>
                        </a:cubicBezTo>
                        <a:cubicBezTo>
                          <a:pt x="3" y="20"/>
                          <a:pt x="2" y="17"/>
                          <a:pt x="1" y="13"/>
                        </a:cubicBezTo>
                        <a:cubicBezTo>
                          <a:pt x="1" y="8"/>
                          <a:pt x="1" y="5"/>
                          <a:pt x="4" y="2"/>
                        </a:cubicBezTo>
                        <a:cubicBezTo>
                          <a:pt x="4" y="1"/>
                          <a:pt x="3" y="0"/>
                          <a:pt x="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42" name="Freeform 413"/>
                  <p:cNvSpPr/>
                  <p:nvPr/>
                </p:nvSpPr>
                <p:spPr bwMode="auto">
                  <a:xfrm>
                    <a:off x="1028700" y="2763838"/>
                    <a:ext cx="4763" cy="30163"/>
                  </a:xfrm>
                  <a:custGeom>
                    <a:avLst/>
                    <a:gdLst>
                      <a:gd name="T0" fmla="*/ 0 w 4"/>
                      <a:gd name="T1" fmla="*/ 2 h 29"/>
                      <a:gd name="T2" fmla="*/ 2 w 4"/>
                      <a:gd name="T3" fmla="*/ 15 h 29"/>
                      <a:gd name="T4" fmla="*/ 2 w 4"/>
                      <a:gd name="T5" fmla="*/ 28 h 29"/>
                      <a:gd name="T6" fmla="*/ 3 w 4"/>
                      <a:gd name="T7" fmla="*/ 28 h 29"/>
                      <a:gd name="T8" fmla="*/ 4 w 4"/>
                      <a:gd name="T9" fmla="*/ 11 h 29"/>
                      <a:gd name="T10" fmla="*/ 1 w 4"/>
                      <a:gd name="T11" fmla="*/ 1 h 29"/>
                      <a:gd name="T12" fmla="*/ 0 w 4"/>
                      <a:gd name="T13" fmla="*/ 2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" h="29">
                        <a:moveTo>
                          <a:pt x="0" y="2"/>
                        </a:moveTo>
                        <a:cubicBezTo>
                          <a:pt x="3" y="5"/>
                          <a:pt x="2" y="11"/>
                          <a:pt x="2" y="15"/>
                        </a:cubicBezTo>
                        <a:cubicBezTo>
                          <a:pt x="2" y="19"/>
                          <a:pt x="2" y="24"/>
                          <a:pt x="2" y="28"/>
                        </a:cubicBezTo>
                        <a:cubicBezTo>
                          <a:pt x="2" y="29"/>
                          <a:pt x="3" y="29"/>
                          <a:pt x="3" y="28"/>
                        </a:cubicBezTo>
                        <a:cubicBezTo>
                          <a:pt x="3" y="23"/>
                          <a:pt x="3" y="17"/>
                          <a:pt x="4" y="11"/>
                        </a:cubicBezTo>
                        <a:cubicBezTo>
                          <a:pt x="4" y="8"/>
                          <a:pt x="4" y="4"/>
                          <a:pt x="1" y="1"/>
                        </a:cubicBezTo>
                        <a:cubicBezTo>
                          <a:pt x="1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43" name="Freeform 414"/>
                  <p:cNvSpPr/>
                  <p:nvPr/>
                </p:nvSpPr>
                <p:spPr bwMode="auto">
                  <a:xfrm>
                    <a:off x="1025525" y="2767013"/>
                    <a:ext cx="4763" cy="4763"/>
                  </a:xfrm>
                  <a:custGeom>
                    <a:avLst/>
                    <a:gdLst>
                      <a:gd name="T0" fmla="*/ 0 w 5"/>
                      <a:gd name="T1" fmla="*/ 4 h 4"/>
                      <a:gd name="T2" fmla="*/ 5 w 5"/>
                      <a:gd name="T3" fmla="*/ 0 h 4"/>
                      <a:gd name="T4" fmla="*/ 4 w 5"/>
                      <a:gd name="T5" fmla="*/ 0 h 4"/>
                      <a:gd name="T6" fmla="*/ 0 w 5"/>
                      <a:gd name="T7" fmla="*/ 3 h 4"/>
                      <a:gd name="T8" fmla="*/ 0 w 5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4">
                        <a:moveTo>
                          <a:pt x="0" y="4"/>
                        </a:moveTo>
                        <a:cubicBezTo>
                          <a:pt x="2" y="2"/>
                          <a:pt x="3" y="1"/>
                          <a:pt x="5" y="0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1" y="2"/>
                          <a:pt x="0" y="3"/>
                        </a:cubicBezTo>
                        <a:cubicBezTo>
                          <a:pt x="0" y="4"/>
                          <a:pt x="0" y="4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44" name="Freeform 415"/>
                  <p:cNvSpPr/>
                  <p:nvPr/>
                </p:nvSpPr>
                <p:spPr bwMode="auto">
                  <a:xfrm>
                    <a:off x="1023938" y="2768601"/>
                    <a:ext cx="7938" cy="6350"/>
                  </a:xfrm>
                  <a:custGeom>
                    <a:avLst/>
                    <a:gdLst>
                      <a:gd name="T0" fmla="*/ 1 w 7"/>
                      <a:gd name="T1" fmla="*/ 5 h 6"/>
                      <a:gd name="T2" fmla="*/ 6 w 7"/>
                      <a:gd name="T3" fmla="*/ 1 h 6"/>
                      <a:gd name="T4" fmla="*/ 6 w 7"/>
                      <a:gd name="T5" fmla="*/ 0 h 6"/>
                      <a:gd name="T6" fmla="*/ 1 w 7"/>
                      <a:gd name="T7" fmla="*/ 5 h 6"/>
                      <a:gd name="T8" fmla="*/ 1 w 7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6">
                        <a:moveTo>
                          <a:pt x="1" y="5"/>
                        </a:moveTo>
                        <a:cubicBezTo>
                          <a:pt x="3" y="4"/>
                          <a:pt x="4" y="2"/>
                          <a:pt x="6" y="1"/>
                        </a:cubicBezTo>
                        <a:cubicBezTo>
                          <a:pt x="7" y="0"/>
                          <a:pt x="6" y="0"/>
                          <a:pt x="6" y="0"/>
                        </a:cubicBezTo>
                        <a:cubicBezTo>
                          <a:pt x="4" y="2"/>
                          <a:pt x="2" y="3"/>
                          <a:pt x="1" y="5"/>
                        </a:cubicBezTo>
                        <a:cubicBezTo>
                          <a:pt x="0" y="5"/>
                          <a:pt x="0" y="6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45" name="Freeform 416"/>
                  <p:cNvSpPr/>
                  <p:nvPr/>
                </p:nvSpPr>
                <p:spPr bwMode="auto">
                  <a:xfrm>
                    <a:off x="1025525" y="2770188"/>
                    <a:ext cx="6350" cy="6350"/>
                  </a:xfrm>
                  <a:custGeom>
                    <a:avLst/>
                    <a:gdLst>
                      <a:gd name="T0" fmla="*/ 1 w 7"/>
                      <a:gd name="T1" fmla="*/ 6 h 6"/>
                      <a:gd name="T2" fmla="*/ 6 w 7"/>
                      <a:gd name="T3" fmla="*/ 1 h 6"/>
                      <a:gd name="T4" fmla="*/ 6 w 7"/>
                      <a:gd name="T5" fmla="*/ 0 h 6"/>
                      <a:gd name="T6" fmla="*/ 0 w 7"/>
                      <a:gd name="T7" fmla="*/ 5 h 6"/>
                      <a:gd name="T8" fmla="*/ 1 w 7"/>
                      <a:gd name="T9" fmla="*/ 6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6">
                        <a:moveTo>
                          <a:pt x="1" y="6"/>
                        </a:moveTo>
                        <a:cubicBezTo>
                          <a:pt x="3" y="4"/>
                          <a:pt x="4" y="3"/>
                          <a:pt x="6" y="1"/>
                        </a:cubicBezTo>
                        <a:cubicBezTo>
                          <a:pt x="7" y="1"/>
                          <a:pt x="6" y="0"/>
                          <a:pt x="6" y="0"/>
                        </a:cubicBezTo>
                        <a:cubicBezTo>
                          <a:pt x="4" y="2"/>
                          <a:pt x="2" y="3"/>
                          <a:pt x="0" y="5"/>
                        </a:cubicBezTo>
                        <a:cubicBezTo>
                          <a:pt x="0" y="5"/>
                          <a:pt x="0" y="6"/>
                          <a:pt x="1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46" name="Freeform 417"/>
                  <p:cNvSpPr/>
                  <p:nvPr/>
                </p:nvSpPr>
                <p:spPr bwMode="auto">
                  <a:xfrm>
                    <a:off x="1025525" y="2771776"/>
                    <a:ext cx="6350" cy="6350"/>
                  </a:xfrm>
                  <a:custGeom>
                    <a:avLst/>
                    <a:gdLst>
                      <a:gd name="T0" fmla="*/ 2 w 7"/>
                      <a:gd name="T1" fmla="*/ 5 h 6"/>
                      <a:gd name="T2" fmla="*/ 6 w 7"/>
                      <a:gd name="T3" fmla="*/ 1 h 6"/>
                      <a:gd name="T4" fmla="*/ 6 w 7"/>
                      <a:gd name="T5" fmla="*/ 0 h 6"/>
                      <a:gd name="T6" fmla="*/ 1 w 7"/>
                      <a:gd name="T7" fmla="*/ 5 h 6"/>
                      <a:gd name="T8" fmla="*/ 2 w 7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6">
                        <a:moveTo>
                          <a:pt x="2" y="5"/>
                        </a:moveTo>
                        <a:cubicBezTo>
                          <a:pt x="3" y="4"/>
                          <a:pt x="5" y="2"/>
                          <a:pt x="6" y="1"/>
                        </a:cubicBezTo>
                        <a:cubicBezTo>
                          <a:pt x="7" y="0"/>
                          <a:pt x="6" y="0"/>
                          <a:pt x="6" y="0"/>
                        </a:cubicBezTo>
                        <a:cubicBezTo>
                          <a:pt x="4" y="1"/>
                          <a:pt x="2" y="3"/>
                          <a:pt x="1" y="5"/>
                        </a:cubicBezTo>
                        <a:cubicBezTo>
                          <a:pt x="0" y="5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47" name="Freeform 418"/>
                  <p:cNvSpPr/>
                  <p:nvPr/>
                </p:nvSpPr>
                <p:spPr bwMode="auto">
                  <a:xfrm>
                    <a:off x="1027113" y="2773363"/>
                    <a:ext cx="4763" cy="6350"/>
                  </a:xfrm>
                  <a:custGeom>
                    <a:avLst/>
                    <a:gdLst>
                      <a:gd name="T0" fmla="*/ 1 w 5"/>
                      <a:gd name="T1" fmla="*/ 5 h 6"/>
                      <a:gd name="T2" fmla="*/ 4 w 5"/>
                      <a:gd name="T3" fmla="*/ 1 h 6"/>
                      <a:gd name="T4" fmla="*/ 4 w 5"/>
                      <a:gd name="T5" fmla="*/ 1 h 6"/>
                      <a:gd name="T6" fmla="*/ 0 w 5"/>
                      <a:gd name="T7" fmla="*/ 5 h 6"/>
                      <a:gd name="T8" fmla="*/ 1 w 5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6">
                        <a:moveTo>
                          <a:pt x="1" y="5"/>
                        </a:moveTo>
                        <a:cubicBezTo>
                          <a:pt x="2" y="4"/>
                          <a:pt x="3" y="2"/>
                          <a:pt x="4" y="1"/>
                        </a:cubicBezTo>
                        <a:cubicBezTo>
                          <a:pt x="5" y="1"/>
                          <a:pt x="4" y="0"/>
                          <a:pt x="4" y="1"/>
                        </a:cubicBezTo>
                        <a:cubicBezTo>
                          <a:pt x="2" y="2"/>
                          <a:pt x="1" y="3"/>
                          <a:pt x="0" y="5"/>
                        </a:cubicBezTo>
                        <a:cubicBezTo>
                          <a:pt x="0" y="5"/>
                          <a:pt x="1" y="6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48" name="Freeform 419"/>
                  <p:cNvSpPr/>
                  <p:nvPr/>
                </p:nvSpPr>
                <p:spPr bwMode="auto">
                  <a:xfrm>
                    <a:off x="1025525" y="2776538"/>
                    <a:ext cx="6350" cy="4763"/>
                  </a:xfrm>
                  <a:custGeom>
                    <a:avLst/>
                    <a:gdLst>
                      <a:gd name="T0" fmla="*/ 1 w 5"/>
                      <a:gd name="T1" fmla="*/ 4 h 5"/>
                      <a:gd name="T2" fmla="*/ 5 w 5"/>
                      <a:gd name="T3" fmla="*/ 1 h 5"/>
                      <a:gd name="T4" fmla="*/ 4 w 5"/>
                      <a:gd name="T5" fmla="*/ 1 h 5"/>
                      <a:gd name="T6" fmla="*/ 4 w 5"/>
                      <a:gd name="T7" fmla="*/ 1 h 5"/>
                      <a:gd name="T8" fmla="*/ 5 w 5"/>
                      <a:gd name="T9" fmla="*/ 1 h 5"/>
                      <a:gd name="T10" fmla="*/ 5 w 5"/>
                      <a:gd name="T11" fmla="*/ 1 h 5"/>
                      <a:gd name="T12" fmla="*/ 4 w 5"/>
                      <a:gd name="T13" fmla="*/ 1 h 5"/>
                      <a:gd name="T14" fmla="*/ 1 w 5"/>
                      <a:gd name="T15" fmla="*/ 4 h 5"/>
                      <a:gd name="T16" fmla="*/ 1 w 5"/>
                      <a:gd name="T17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5">
                        <a:moveTo>
                          <a:pt x="1" y="4"/>
                        </a:moveTo>
                        <a:cubicBezTo>
                          <a:pt x="3" y="4"/>
                          <a:pt x="4" y="2"/>
                          <a:pt x="5" y="1"/>
                        </a:cubicBezTo>
                        <a:cubicBezTo>
                          <a:pt x="5" y="1"/>
                          <a:pt x="4" y="0"/>
                          <a:pt x="4" y="1"/>
                        </a:cubicBezTo>
                        <a:cubicBezTo>
                          <a:pt x="4" y="1"/>
                          <a:pt x="4" y="1"/>
                          <a:pt x="4" y="1"/>
                        </a:cubicBezTo>
                        <a:cubicBezTo>
                          <a:pt x="3" y="1"/>
                          <a:pt x="4" y="2"/>
                          <a:pt x="5" y="1"/>
                        </a:cubicBezTo>
                        <a:cubicBezTo>
                          <a:pt x="5" y="1"/>
                          <a:pt x="5" y="1"/>
                          <a:pt x="5" y="1"/>
                        </a:cubicBezTo>
                        <a:cubicBezTo>
                          <a:pt x="4" y="1"/>
                          <a:pt x="4" y="1"/>
                          <a:pt x="4" y="1"/>
                        </a:cubicBezTo>
                        <a:cubicBezTo>
                          <a:pt x="3" y="2"/>
                          <a:pt x="2" y="3"/>
                          <a:pt x="1" y="4"/>
                        </a:cubicBezTo>
                        <a:cubicBezTo>
                          <a:pt x="0" y="4"/>
                          <a:pt x="1" y="5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49" name="Freeform 420"/>
                  <p:cNvSpPr/>
                  <p:nvPr/>
                </p:nvSpPr>
                <p:spPr bwMode="auto">
                  <a:xfrm>
                    <a:off x="1025525" y="2778126"/>
                    <a:ext cx="6350" cy="4763"/>
                  </a:xfrm>
                  <a:custGeom>
                    <a:avLst/>
                    <a:gdLst>
                      <a:gd name="T0" fmla="*/ 1 w 5"/>
                      <a:gd name="T1" fmla="*/ 3 h 4"/>
                      <a:gd name="T2" fmla="*/ 1 w 5"/>
                      <a:gd name="T3" fmla="*/ 3 h 4"/>
                      <a:gd name="T4" fmla="*/ 1 w 5"/>
                      <a:gd name="T5" fmla="*/ 4 h 4"/>
                      <a:gd name="T6" fmla="*/ 5 w 5"/>
                      <a:gd name="T7" fmla="*/ 1 h 4"/>
                      <a:gd name="T8" fmla="*/ 4 w 5"/>
                      <a:gd name="T9" fmla="*/ 0 h 4"/>
                      <a:gd name="T10" fmla="*/ 1 w 5"/>
                      <a:gd name="T11" fmla="*/ 3 h 4"/>
                      <a:gd name="T12" fmla="*/ 1 w 5"/>
                      <a:gd name="T13" fmla="*/ 3 h 4"/>
                      <a:gd name="T14" fmla="*/ 2 w 5"/>
                      <a:gd name="T15" fmla="*/ 3 h 4"/>
                      <a:gd name="T16" fmla="*/ 1 w 5"/>
                      <a:gd name="T17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4">
                        <a:moveTo>
                          <a:pt x="1" y="3"/>
                        </a:move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0" y="3"/>
                          <a:pt x="1" y="4"/>
                          <a:pt x="1" y="4"/>
                        </a:cubicBezTo>
                        <a:cubicBezTo>
                          <a:pt x="2" y="3"/>
                          <a:pt x="4" y="2"/>
                          <a:pt x="5" y="1"/>
                        </a:cubicBezTo>
                        <a:cubicBezTo>
                          <a:pt x="5" y="0"/>
                          <a:pt x="5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1" y="3"/>
                          <a:pt x="2" y="3"/>
                          <a:pt x="2" y="3"/>
                        </a:cubicBezTo>
                        <a:cubicBezTo>
                          <a:pt x="2" y="3"/>
                          <a:pt x="1" y="2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50" name="Freeform 421"/>
                  <p:cNvSpPr/>
                  <p:nvPr/>
                </p:nvSpPr>
                <p:spPr bwMode="auto">
                  <a:xfrm>
                    <a:off x="1025525" y="2779713"/>
                    <a:ext cx="6350" cy="4763"/>
                  </a:xfrm>
                  <a:custGeom>
                    <a:avLst/>
                    <a:gdLst>
                      <a:gd name="T0" fmla="*/ 1 w 5"/>
                      <a:gd name="T1" fmla="*/ 4 h 4"/>
                      <a:gd name="T2" fmla="*/ 4 w 5"/>
                      <a:gd name="T3" fmla="*/ 1 h 4"/>
                      <a:gd name="T4" fmla="*/ 4 w 5"/>
                      <a:gd name="T5" fmla="*/ 0 h 4"/>
                      <a:gd name="T6" fmla="*/ 1 w 5"/>
                      <a:gd name="T7" fmla="*/ 3 h 4"/>
                      <a:gd name="T8" fmla="*/ 1 w 5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4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51" name="Freeform 422"/>
                  <p:cNvSpPr/>
                  <p:nvPr/>
                </p:nvSpPr>
                <p:spPr bwMode="auto">
                  <a:xfrm>
                    <a:off x="1027113" y="2781301"/>
                    <a:ext cx="4763" cy="6350"/>
                  </a:xfrm>
                  <a:custGeom>
                    <a:avLst/>
                    <a:gdLst>
                      <a:gd name="T0" fmla="*/ 1 w 5"/>
                      <a:gd name="T1" fmla="*/ 4 h 5"/>
                      <a:gd name="T2" fmla="*/ 4 w 5"/>
                      <a:gd name="T3" fmla="*/ 1 h 5"/>
                      <a:gd name="T4" fmla="*/ 4 w 5"/>
                      <a:gd name="T5" fmla="*/ 0 h 5"/>
                      <a:gd name="T6" fmla="*/ 0 w 5"/>
                      <a:gd name="T7" fmla="*/ 4 h 5"/>
                      <a:gd name="T8" fmla="*/ 1 w 5"/>
                      <a:gd name="T9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5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5" y="1"/>
                          <a:pt x="4" y="0"/>
                          <a:pt x="4" y="0"/>
                        </a:cubicBezTo>
                        <a:cubicBezTo>
                          <a:pt x="2" y="2"/>
                          <a:pt x="1" y="3"/>
                          <a:pt x="0" y="4"/>
                        </a:cubicBezTo>
                        <a:cubicBezTo>
                          <a:pt x="0" y="4"/>
                          <a:pt x="1" y="5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8" name="Freeform 423"/>
                  <p:cNvSpPr/>
                  <p:nvPr/>
                </p:nvSpPr>
                <p:spPr bwMode="auto">
                  <a:xfrm>
                    <a:off x="1027113" y="2784476"/>
                    <a:ext cx="4763" cy="6350"/>
                  </a:xfrm>
                  <a:custGeom>
                    <a:avLst/>
                    <a:gdLst>
                      <a:gd name="T0" fmla="*/ 1 w 5"/>
                      <a:gd name="T1" fmla="*/ 4 h 5"/>
                      <a:gd name="T2" fmla="*/ 4 w 5"/>
                      <a:gd name="T3" fmla="*/ 1 h 5"/>
                      <a:gd name="T4" fmla="*/ 4 w 5"/>
                      <a:gd name="T5" fmla="*/ 0 h 5"/>
                      <a:gd name="T6" fmla="*/ 0 w 5"/>
                      <a:gd name="T7" fmla="*/ 4 h 5"/>
                      <a:gd name="T8" fmla="*/ 1 w 5"/>
                      <a:gd name="T9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5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1" y="3"/>
                          <a:pt x="0" y="4"/>
                        </a:cubicBezTo>
                        <a:cubicBezTo>
                          <a:pt x="0" y="4"/>
                          <a:pt x="1" y="5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9" name="Freeform 424"/>
                  <p:cNvSpPr/>
                  <p:nvPr/>
                </p:nvSpPr>
                <p:spPr bwMode="auto">
                  <a:xfrm>
                    <a:off x="1027113" y="2787651"/>
                    <a:ext cx="4763" cy="4763"/>
                  </a:xfrm>
                  <a:custGeom>
                    <a:avLst/>
                    <a:gdLst>
                      <a:gd name="T0" fmla="*/ 1 w 5"/>
                      <a:gd name="T1" fmla="*/ 4 h 5"/>
                      <a:gd name="T2" fmla="*/ 4 w 5"/>
                      <a:gd name="T3" fmla="*/ 1 h 5"/>
                      <a:gd name="T4" fmla="*/ 4 w 5"/>
                      <a:gd name="T5" fmla="*/ 0 h 5"/>
                      <a:gd name="T6" fmla="*/ 0 w 5"/>
                      <a:gd name="T7" fmla="*/ 4 h 5"/>
                      <a:gd name="T8" fmla="*/ 1 w 5"/>
                      <a:gd name="T9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5">
                        <a:moveTo>
                          <a:pt x="1" y="4"/>
                        </a:moveTo>
                        <a:cubicBezTo>
                          <a:pt x="1" y="3"/>
                          <a:pt x="3" y="2"/>
                          <a:pt x="4" y="1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0" y="2"/>
                          <a:pt x="0" y="4"/>
                        </a:cubicBezTo>
                        <a:cubicBezTo>
                          <a:pt x="0" y="5"/>
                          <a:pt x="1" y="5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0" name="Freeform 425"/>
                  <p:cNvSpPr/>
                  <p:nvPr/>
                </p:nvSpPr>
                <p:spPr bwMode="auto">
                  <a:xfrm>
                    <a:off x="1028700" y="2789238"/>
                    <a:ext cx="3175" cy="4763"/>
                  </a:xfrm>
                  <a:custGeom>
                    <a:avLst/>
                    <a:gdLst>
                      <a:gd name="T0" fmla="*/ 1 w 4"/>
                      <a:gd name="T1" fmla="*/ 4 h 4"/>
                      <a:gd name="T2" fmla="*/ 3 w 4"/>
                      <a:gd name="T3" fmla="*/ 1 h 4"/>
                      <a:gd name="T4" fmla="*/ 3 w 4"/>
                      <a:gd name="T5" fmla="*/ 1 h 4"/>
                      <a:gd name="T6" fmla="*/ 0 w 4"/>
                      <a:gd name="T7" fmla="*/ 3 h 4"/>
                      <a:gd name="T8" fmla="*/ 1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3" y="1"/>
                        </a:cubicBezTo>
                        <a:cubicBezTo>
                          <a:pt x="4" y="1"/>
                          <a:pt x="3" y="0"/>
                          <a:pt x="3" y="1"/>
                        </a:cubicBezTo>
                        <a:cubicBezTo>
                          <a:pt x="2" y="2"/>
                          <a:pt x="1" y="3"/>
                          <a:pt x="0" y="3"/>
                        </a:cubicBezTo>
                        <a:cubicBezTo>
                          <a:pt x="0" y="4"/>
                          <a:pt x="0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1" name="Freeform 426"/>
                  <p:cNvSpPr/>
                  <p:nvPr/>
                </p:nvSpPr>
                <p:spPr bwMode="auto">
                  <a:xfrm>
                    <a:off x="1025525" y="2759076"/>
                    <a:ext cx="3175" cy="4763"/>
                  </a:xfrm>
                  <a:custGeom>
                    <a:avLst/>
                    <a:gdLst>
                      <a:gd name="T0" fmla="*/ 1 w 4"/>
                      <a:gd name="T1" fmla="*/ 3 h 4"/>
                      <a:gd name="T2" fmla="*/ 1 w 4"/>
                      <a:gd name="T3" fmla="*/ 3 h 4"/>
                      <a:gd name="T4" fmla="*/ 1 w 4"/>
                      <a:gd name="T5" fmla="*/ 4 h 4"/>
                      <a:gd name="T6" fmla="*/ 4 w 4"/>
                      <a:gd name="T7" fmla="*/ 0 h 4"/>
                      <a:gd name="T8" fmla="*/ 3 w 4"/>
                      <a:gd name="T9" fmla="*/ 0 h 4"/>
                      <a:gd name="T10" fmla="*/ 1 w 4"/>
                      <a:gd name="T11" fmla="*/ 3 h 4"/>
                      <a:gd name="T12" fmla="*/ 1 w 4"/>
                      <a:gd name="T13" fmla="*/ 4 h 4"/>
                      <a:gd name="T14" fmla="*/ 1 w 4"/>
                      <a:gd name="T15" fmla="*/ 4 h 4"/>
                      <a:gd name="T16" fmla="*/ 1 w 4"/>
                      <a:gd name="T17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4">
                        <a:moveTo>
                          <a:pt x="1" y="3"/>
                        </a:move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1" y="3"/>
                          <a:pt x="1" y="4"/>
                          <a:pt x="1" y="4"/>
                        </a:cubicBezTo>
                        <a:cubicBezTo>
                          <a:pt x="2" y="3"/>
                          <a:pt x="3" y="2"/>
                          <a:pt x="4" y="0"/>
                        </a:cubicBezTo>
                        <a:cubicBezTo>
                          <a:pt x="4" y="0"/>
                          <a:pt x="4" y="0"/>
                          <a:pt x="3" y="0"/>
                        </a:cubicBezTo>
                        <a:cubicBezTo>
                          <a:pt x="2" y="1"/>
                          <a:pt x="1" y="2"/>
                          <a:pt x="1" y="3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ubicBezTo>
                          <a:pt x="1" y="4"/>
                          <a:pt x="1" y="4"/>
                          <a:pt x="1" y="4"/>
                        </a:cubicBezTo>
                        <a:cubicBezTo>
                          <a:pt x="2" y="3"/>
                          <a:pt x="1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2" name="Freeform 427"/>
                  <p:cNvSpPr/>
                  <p:nvPr/>
                </p:nvSpPr>
                <p:spPr bwMode="auto">
                  <a:xfrm>
                    <a:off x="1025525" y="2760663"/>
                    <a:ext cx="4763" cy="3175"/>
                  </a:xfrm>
                  <a:custGeom>
                    <a:avLst/>
                    <a:gdLst>
                      <a:gd name="T0" fmla="*/ 1 w 4"/>
                      <a:gd name="T1" fmla="*/ 4 h 4"/>
                      <a:gd name="T2" fmla="*/ 4 w 4"/>
                      <a:gd name="T3" fmla="*/ 1 h 4"/>
                      <a:gd name="T4" fmla="*/ 3 w 4"/>
                      <a:gd name="T5" fmla="*/ 0 h 4"/>
                      <a:gd name="T6" fmla="*/ 0 w 4"/>
                      <a:gd name="T7" fmla="*/ 3 h 4"/>
                      <a:gd name="T8" fmla="*/ 1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4" y="0"/>
                          <a:pt x="3" y="0"/>
                          <a:pt x="3" y="0"/>
                        </a:cubicBezTo>
                        <a:cubicBezTo>
                          <a:pt x="2" y="1"/>
                          <a:pt x="1" y="2"/>
                          <a:pt x="0" y="3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3" name="Freeform 428"/>
                  <p:cNvSpPr/>
                  <p:nvPr/>
                </p:nvSpPr>
                <p:spPr bwMode="auto">
                  <a:xfrm>
                    <a:off x="1025525" y="2760663"/>
                    <a:ext cx="4763" cy="3175"/>
                  </a:xfrm>
                  <a:custGeom>
                    <a:avLst/>
                    <a:gdLst>
                      <a:gd name="T0" fmla="*/ 1 w 5"/>
                      <a:gd name="T1" fmla="*/ 1 h 4"/>
                      <a:gd name="T2" fmla="*/ 4 w 5"/>
                      <a:gd name="T3" fmla="*/ 3 h 4"/>
                      <a:gd name="T4" fmla="*/ 4 w 5"/>
                      <a:gd name="T5" fmla="*/ 3 h 4"/>
                      <a:gd name="T6" fmla="*/ 0 w 5"/>
                      <a:gd name="T7" fmla="*/ 0 h 4"/>
                      <a:gd name="T8" fmla="*/ 1 w 5"/>
                      <a:gd name="T9" fmla="*/ 1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4">
                        <a:moveTo>
                          <a:pt x="1" y="1"/>
                        </a:moveTo>
                        <a:cubicBezTo>
                          <a:pt x="1" y="1"/>
                          <a:pt x="3" y="3"/>
                          <a:pt x="4" y="3"/>
                        </a:cubicBezTo>
                        <a:cubicBezTo>
                          <a:pt x="4" y="4"/>
                          <a:pt x="5" y="3"/>
                          <a:pt x="4" y="3"/>
                        </a:cubicBezTo>
                        <a:cubicBezTo>
                          <a:pt x="4" y="2"/>
                          <a:pt x="2" y="0"/>
                          <a:pt x="0" y="0"/>
                        </a:cubicBezTo>
                        <a:cubicBezTo>
                          <a:pt x="0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4" name="Freeform 429"/>
                  <p:cNvSpPr/>
                  <p:nvPr/>
                </p:nvSpPr>
                <p:spPr bwMode="auto">
                  <a:xfrm>
                    <a:off x="1025525" y="2759076"/>
                    <a:ext cx="6350" cy="4763"/>
                  </a:xfrm>
                  <a:custGeom>
                    <a:avLst/>
                    <a:gdLst>
                      <a:gd name="T0" fmla="*/ 1 w 5"/>
                      <a:gd name="T1" fmla="*/ 1 h 4"/>
                      <a:gd name="T2" fmla="*/ 3 w 5"/>
                      <a:gd name="T3" fmla="*/ 4 h 4"/>
                      <a:gd name="T4" fmla="*/ 4 w 5"/>
                      <a:gd name="T5" fmla="*/ 3 h 4"/>
                      <a:gd name="T6" fmla="*/ 1 w 5"/>
                      <a:gd name="T7" fmla="*/ 0 h 4"/>
                      <a:gd name="T8" fmla="*/ 1 w 5"/>
                      <a:gd name="T9" fmla="*/ 1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4">
                        <a:moveTo>
                          <a:pt x="1" y="1"/>
                        </a:moveTo>
                        <a:cubicBezTo>
                          <a:pt x="2" y="1"/>
                          <a:pt x="3" y="2"/>
                          <a:pt x="3" y="4"/>
                        </a:cubicBezTo>
                        <a:cubicBezTo>
                          <a:pt x="4" y="4"/>
                          <a:pt x="5" y="4"/>
                          <a:pt x="4" y="3"/>
                        </a:cubicBezTo>
                        <a:cubicBezTo>
                          <a:pt x="3" y="2"/>
                          <a:pt x="3" y="0"/>
                          <a:pt x="1" y="0"/>
                        </a:cubicBezTo>
                        <a:cubicBezTo>
                          <a:pt x="0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5" name="Freeform 430"/>
                  <p:cNvSpPr/>
                  <p:nvPr/>
                </p:nvSpPr>
                <p:spPr bwMode="auto">
                  <a:xfrm>
                    <a:off x="1008063" y="2717801"/>
                    <a:ext cx="44450" cy="38100"/>
                  </a:xfrm>
                  <a:custGeom>
                    <a:avLst/>
                    <a:gdLst>
                      <a:gd name="T0" fmla="*/ 37 w 42"/>
                      <a:gd name="T1" fmla="*/ 20 h 36"/>
                      <a:gd name="T2" fmla="*/ 16 w 42"/>
                      <a:gd name="T3" fmla="*/ 2 h 36"/>
                      <a:gd name="T4" fmla="*/ 2 w 42"/>
                      <a:gd name="T5" fmla="*/ 21 h 36"/>
                      <a:gd name="T6" fmla="*/ 24 w 42"/>
                      <a:gd name="T7" fmla="*/ 34 h 36"/>
                      <a:gd name="T8" fmla="*/ 37 w 42"/>
                      <a:gd name="T9" fmla="*/ 18 h 36"/>
                      <a:gd name="T10" fmla="*/ 36 w 42"/>
                      <a:gd name="T11" fmla="*/ 19 h 36"/>
                      <a:gd name="T12" fmla="*/ 23 w 42"/>
                      <a:gd name="T13" fmla="*/ 33 h 36"/>
                      <a:gd name="T14" fmla="*/ 4 w 42"/>
                      <a:gd name="T15" fmla="*/ 22 h 36"/>
                      <a:gd name="T16" fmla="*/ 15 w 42"/>
                      <a:gd name="T17" fmla="*/ 4 h 36"/>
                      <a:gd name="T18" fmla="*/ 36 w 42"/>
                      <a:gd name="T19" fmla="*/ 20 h 36"/>
                      <a:gd name="T20" fmla="*/ 37 w 42"/>
                      <a:gd name="T21" fmla="*/ 20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42" h="36">
                        <a:moveTo>
                          <a:pt x="37" y="20"/>
                        </a:moveTo>
                        <a:cubicBezTo>
                          <a:pt x="37" y="9"/>
                          <a:pt x="27" y="1"/>
                          <a:pt x="16" y="2"/>
                        </a:cubicBezTo>
                        <a:cubicBezTo>
                          <a:pt x="8" y="3"/>
                          <a:pt x="0" y="13"/>
                          <a:pt x="2" y="21"/>
                        </a:cubicBezTo>
                        <a:cubicBezTo>
                          <a:pt x="5" y="30"/>
                          <a:pt x="14" y="36"/>
                          <a:pt x="24" y="34"/>
                        </a:cubicBezTo>
                        <a:cubicBezTo>
                          <a:pt x="28" y="33"/>
                          <a:pt x="42" y="24"/>
                          <a:pt x="37" y="18"/>
                        </a:cubicBezTo>
                        <a:cubicBezTo>
                          <a:pt x="37" y="17"/>
                          <a:pt x="36" y="18"/>
                          <a:pt x="36" y="19"/>
                        </a:cubicBezTo>
                        <a:cubicBezTo>
                          <a:pt x="40" y="24"/>
                          <a:pt x="27" y="32"/>
                          <a:pt x="23" y="33"/>
                        </a:cubicBezTo>
                        <a:cubicBezTo>
                          <a:pt x="16" y="35"/>
                          <a:pt x="7" y="29"/>
                          <a:pt x="4" y="22"/>
                        </a:cubicBezTo>
                        <a:cubicBezTo>
                          <a:pt x="1" y="15"/>
                          <a:pt x="8" y="7"/>
                          <a:pt x="15" y="4"/>
                        </a:cubicBezTo>
                        <a:cubicBezTo>
                          <a:pt x="25" y="0"/>
                          <a:pt x="35" y="10"/>
                          <a:pt x="36" y="20"/>
                        </a:cubicBezTo>
                        <a:cubicBezTo>
                          <a:pt x="36" y="21"/>
                          <a:pt x="37" y="21"/>
                          <a:pt x="37" y="2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6" name="Freeform 431"/>
                  <p:cNvSpPr/>
                  <p:nvPr/>
                </p:nvSpPr>
                <p:spPr bwMode="auto">
                  <a:xfrm>
                    <a:off x="1017588" y="2735263"/>
                    <a:ext cx="1588" cy="3175"/>
                  </a:xfrm>
                  <a:custGeom>
                    <a:avLst/>
                    <a:gdLst>
                      <a:gd name="T0" fmla="*/ 1 w 2"/>
                      <a:gd name="T1" fmla="*/ 1 h 4"/>
                      <a:gd name="T2" fmla="*/ 1 w 2"/>
                      <a:gd name="T3" fmla="*/ 0 h 4"/>
                      <a:gd name="T4" fmla="*/ 1 w 2"/>
                      <a:gd name="T5" fmla="*/ 0 h 4"/>
                      <a:gd name="T6" fmla="*/ 1 w 2"/>
                      <a:gd name="T7" fmla="*/ 3 h 4"/>
                      <a:gd name="T8" fmla="*/ 2 w 2"/>
                      <a:gd name="T9" fmla="*/ 3 h 4"/>
                      <a:gd name="T10" fmla="*/ 1 w 2"/>
                      <a:gd name="T11" fmla="*/ 0 h 4"/>
                      <a:gd name="T12" fmla="*/ 1 w 2"/>
                      <a:gd name="T13" fmla="*/ 0 h 4"/>
                      <a:gd name="T14" fmla="*/ 1 w 2"/>
                      <a:gd name="T15" fmla="*/ 1 h 4"/>
                      <a:gd name="T16" fmla="*/ 1 w 2"/>
                      <a:gd name="T17" fmla="*/ 1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" h="4">
                        <a:moveTo>
                          <a:pt x="1" y="1"/>
                        </a:moveTo>
                        <a:cubicBezTo>
                          <a:pt x="1" y="1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1"/>
                          <a:pt x="0" y="2"/>
                          <a:pt x="1" y="3"/>
                        </a:cubicBezTo>
                        <a:cubicBezTo>
                          <a:pt x="1" y="4"/>
                          <a:pt x="2" y="4"/>
                          <a:pt x="2" y="3"/>
                        </a:cubicBezTo>
                        <a:cubicBezTo>
                          <a:pt x="1" y="2"/>
                          <a:pt x="1" y="1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7" name="Freeform 432"/>
                  <p:cNvSpPr/>
                  <p:nvPr/>
                </p:nvSpPr>
                <p:spPr bwMode="auto">
                  <a:xfrm>
                    <a:off x="1017588" y="2738438"/>
                    <a:ext cx="7938" cy="0"/>
                  </a:xfrm>
                  <a:custGeom>
                    <a:avLst/>
                    <a:gdLst>
                      <a:gd name="T0" fmla="*/ 1 w 7"/>
                      <a:gd name="T1" fmla="*/ 1 h 1"/>
                      <a:gd name="T2" fmla="*/ 7 w 7"/>
                      <a:gd name="T3" fmla="*/ 1 h 1"/>
                      <a:gd name="T4" fmla="*/ 7 w 7"/>
                      <a:gd name="T5" fmla="*/ 0 h 1"/>
                      <a:gd name="T6" fmla="*/ 1 w 7"/>
                      <a:gd name="T7" fmla="*/ 0 h 1"/>
                      <a:gd name="T8" fmla="*/ 1 w 7"/>
                      <a:gd name="T9" fmla="*/ 1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1">
                        <a:moveTo>
                          <a:pt x="1" y="1"/>
                        </a:moveTo>
                        <a:cubicBezTo>
                          <a:pt x="3" y="1"/>
                          <a:pt x="5" y="1"/>
                          <a:pt x="7" y="1"/>
                        </a:cubicBezTo>
                        <a:cubicBezTo>
                          <a:pt x="7" y="1"/>
                          <a:pt x="7" y="0"/>
                          <a:pt x="7" y="0"/>
                        </a:cubicBezTo>
                        <a:cubicBezTo>
                          <a:pt x="5" y="0"/>
                          <a:pt x="3" y="0"/>
                          <a:pt x="1" y="0"/>
                        </a:cubicBezTo>
                        <a:cubicBezTo>
                          <a:pt x="0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8" name="Freeform 433"/>
                  <p:cNvSpPr/>
                  <p:nvPr/>
                </p:nvSpPr>
                <p:spPr bwMode="auto">
                  <a:xfrm>
                    <a:off x="1017588" y="2733676"/>
                    <a:ext cx="9525" cy="4763"/>
                  </a:xfrm>
                  <a:custGeom>
                    <a:avLst/>
                    <a:gdLst>
                      <a:gd name="T0" fmla="*/ 1 w 9"/>
                      <a:gd name="T1" fmla="*/ 1 h 5"/>
                      <a:gd name="T2" fmla="*/ 6 w 9"/>
                      <a:gd name="T3" fmla="*/ 1 h 5"/>
                      <a:gd name="T4" fmla="*/ 8 w 9"/>
                      <a:gd name="T5" fmla="*/ 2 h 5"/>
                      <a:gd name="T6" fmla="*/ 8 w 9"/>
                      <a:gd name="T7" fmla="*/ 5 h 5"/>
                      <a:gd name="T8" fmla="*/ 8 w 9"/>
                      <a:gd name="T9" fmla="*/ 4 h 5"/>
                      <a:gd name="T10" fmla="*/ 7 w 9"/>
                      <a:gd name="T11" fmla="*/ 4 h 5"/>
                      <a:gd name="T12" fmla="*/ 7 w 9"/>
                      <a:gd name="T13" fmla="*/ 5 h 5"/>
                      <a:gd name="T14" fmla="*/ 8 w 9"/>
                      <a:gd name="T15" fmla="*/ 5 h 5"/>
                      <a:gd name="T16" fmla="*/ 9 w 9"/>
                      <a:gd name="T17" fmla="*/ 5 h 5"/>
                      <a:gd name="T18" fmla="*/ 9 w 9"/>
                      <a:gd name="T19" fmla="*/ 1 h 5"/>
                      <a:gd name="T20" fmla="*/ 7 w 9"/>
                      <a:gd name="T21" fmla="*/ 0 h 5"/>
                      <a:gd name="T22" fmla="*/ 1 w 9"/>
                      <a:gd name="T23" fmla="*/ 1 h 5"/>
                      <a:gd name="T24" fmla="*/ 1 w 9"/>
                      <a:gd name="T25" fmla="*/ 1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9" h="5">
                        <a:moveTo>
                          <a:pt x="1" y="1"/>
                        </a:moveTo>
                        <a:cubicBezTo>
                          <a:pt x="2" y="1"/>
                          <a:pt x="4" y="1"/>
                          <a:pt x="6" y="1"/>
                        </a:cubicBezTo>
                        <a:cubicBezTo>
                          <a:pt x="6" y="1"/>
                          <a:pt x="8" y="1"/>
                          <a:pt x="8" y="2"/>
                        </a:cubicBezTo>
                        <a:cubicBezTo>
                          <a:pt x="8" y="3"/>
                          <a:pt x="8" y="4"/>
                          <a:pt x="8" y="5"/>
                        </a:cubicBezTo>
                        <a:cubicBezTo>
                          <a:pt x="8" y="5"/>
                          <a:pt x="8" y="4"/>
                          <a:pt x="8" y="4"/>
                        </a:cubicBezTo>
                        <a:cubicBezTo>
                          <a:pt x="8" y="4"/>
                          <a:pt x="7" y="4"/>
                          <a:pt x="7" y="4"/>
                        </a:cubicBezTo>
                        <a:cubicBezTo>
                          <a:pt x="6" y="4"/>
                          <a:pt x="6" y="5"/>
                          <a:pt x="7" y="5"/>
                        </a:cubicBezTo>
                        <a:cubicBezTo>
                          <a:pt x="7" y="5"/>
                          <a:pt x="8" y="5"/>
                          <a:pt x="8" y="5"/>
                        </a:cubicBezTo>
                        <a:cubicBezTo>
                          <a:pt x="9" y="5"/>
                          <a:pt x="9" y="5"/>
                          <a:pt x="9" y="5"/>
                        </a:cubicBezTo>
                        <a:cubicBezTo>
                          <a:pt x="9" y="4"/>
                          <a:pt x="9" y="2"/>
                          <a:pt x="9" y="1"/>
                        </a:cubicBezTo>
                        <a:cubicBezTo>
                          <a:pt x="8" y="1"/>
                          <a:pt x="7" y="1"/>
                          <a:pt x="7" y="0"/>
                        </a:cubicBezTo>
                        <a:cubicBezTo>
                          <a:pt x="5" y="0"/>
                          <a:pt x="2" y="0"/>
                          <a:pt x="1" y="1"/>
                        </a:cubicBezTo>
                        <a:cubicBezTo>
                          <a:pt x="0" y="1"/>
                          <a:pt x="1" y="2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9" name="Freeform 434"/>
                  <p:cNvSpPr/>
                  <p:nvPr/>
                </p:nvSpPr>
                <p:spPr bwMode="auto">
                  <a:xfrm>
                    <a:off x="1025525" y="2735263"/>
                    <a:ext cx="4763" cy="3175"/>
                  </a:xfrm>
                  <a:custGeom>
                    <a:avLst/>
                    <a:gdLst>
                      <a:gd name="T0" fmla="*/ 1 w 4"/>
                      <a:gd name="T1" fmla="*/ 1 h 2"/>
                      <a:gd name="T2" fmla="*/ 3 w 4"/>
                      <a:gd name="T3" fmla="*/ 1 h 2"/>
                      <a:gd name="T4" fmla="*/ 3 w 4"/>
                      <a:gd name="T5" fmla="*/ 0 h 2"/>
                      <a:gd name="T6" fmla="*/ 1 w 4"/>
                      <a:gd name="T7" fmla="*/ 0 h 2"/>
                      <a:gd name="T8" fmla="*/ 1 w 4"/>
                      <a:gd name="T9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2">
                        <a:moveTo>
                          <a:pt x="1" y="1"/>
                        </a:moveTo>
                        <a:cubicBezTo>
                          <a:pt x="2" y="1"/>
                          <a:pt x="2" y="1"/>
                          <a:pt x="3" y="1"/>
                        </a:cubicBezTo>
                        <a:cubicBezTo>
                          <a:pt x="4" y="1"/>
                          <a:pt x="4" y="0"/>
                          <a:pt x="3" y="0"/>
                        </a:cubicBezTo>
                        <a:cubicBezTo>
                          <a:pt x="2" y="0"/>
                          <a:pt x="1" y="0"/>
                          <a:pt x="1" y="0"/>
                        </a:cubicBezTo>
                        <a:cubicBezTo>
                          <a:pt x="0" y="1"/>
                          <a:pt x="0" y="2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0" name="Freeform 435"/>
                  <p:cNvSpPr/>
                  <p:nvPr/>
                </p:nvSpPr>
                <p:spPr bwMode="auto">
                  <a:xfrm>
                    <a:off x="1028700" y="2733676"/>
                    <a:ext cx="9525" cy="6350"/>
                  </a:xfrm>
                  <a:custGeom>
                    <a:avLst/>
                    <a:gdLst>
                      <a:gd name="T0" fmla="*/ 2 w 9"/>
                      <a:gd name="T1" fmla="*/ 5 h 6"/>
                      <a:gd name="T2" fmla="*/ 1 w 9"/>
                      <a:gd name="T3" fmla="*/ 1 h 6"/>
                      <a:gd name="T4" fmla="*/ 1 w 9"/>
                      <a:gd name="T5" fmla="*/ 2 h 6"/>
                      <a:gd name="T6" fmla="*/ 5 w 9"/>
                      <a:gd name="T7" fmla="*/ 2 h 6"/>
                      <a:gd name="T8" fmla="*/ 9 w 9"/>
                      <a:gd name="T9" fmla="*/ 1 h 6"/>
                      <a:gd name="T10" fmla="*/ 8 w 9"/>
                      <a:gd name="T11" fmla="*/ 1 h 6"/>
                      <a:gd name="T12" fmla="*/ 8 w 9"/>
                      <a:gd name="T13" fmla="*/ 4 h 6"/>
                      <a:gd name="T14" fmla="*/ 9 w 9"/>
                      <a:gd name="T15" fmla="*/ 4 h 6"/>
                      <a:gd name="T16" fmla="*/ 1 w 9"/>
                      <a:gd name="T17" fmla="*/ 4 h 6"/>
                      <a:gd name="T18" fmla="*/ 1 w 9"/>
                      <a:gd name="T19" fmla="*/ 5 h 6"/>
                      <a:gd name="T20" fmla="*/ 9 w 9"/>
                      <a:gd name="T21" fmla="*/ 5 h 6"/>
                      <a:gd name="T22" fmla="*/ 9 w 9"/>
                      <a:gd name="T23" fmla="*/ 4 h 6"/>
                      <a:gd name="T24" fmla="*/ 9 w 9"/>
                      <a:gd name="T25" fmla="*/ 1 h 6"/>
                      <a:gd name="T26" fmla="*/ 9 w 9"/>
                      <a:gd name="T27" fmla="*/ 0 h 6"/>
                      <a:gd name="T28" fmla="*/ 5 w 9"/>
                      <a:gd name="T29" fmla="*/ 1 h 6"/>
                      <a:gd name="T30" fmla="*/ 1 w 9"/>
                      <a:gd name="T31" fmla="*/ 1 h 6"/>
                      <a:gd name="T32" fmla="*/ 0 w 9"/>
                      <a:gd name="T33" fmla="*/ 1 h 6"/>
                      <a:gd name="T34" fmla="*/ 1 w 9"/>
                      <a:gd name="T35" fmla="*/ 5 h 6"/>
                      <a:gd name="T36" fmla="*/ 2 w 9"/>
                      <a:gd name="T37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9" h="6">
                        <a:moveTo>
                          <a:pt x="2" y="5"/>
                        </a:moveTo>
                        <a:cubicBezTo>
                          <a:pt x="2" y="4"/>
                          <a:pt x="1" y="2"/>
                          <a:pt x="1" y="1"/>
                        </a:cubicBezTo>
                        <a:cubicBezTo>
                          <a:pt x="1" y="1"/>
                          <a:pt x="1" y="1"/>
                          <a:pt x="1" y="2"/>
                        </a:cubicBezTo>
                        <a:cubicBezTo>
                          <a:pt x="2" y="2"/>
                          <a:pt x="3" y="2"/>
                          <a:pt x="5" y="2"/>
                        </a:cubicBezTo>
                        <a:cubicBezTo>
                          <a:pt x="6" y="2"/>
                          <a:pt x="7" y="1"/>
                          <a:pt x="9" y="1"/>
                        </a:cubicBezTo>
                        <a:cubicBezTo>
                          <a:pt x="9" y="1"/>
                          <a:pt x="9" y="1"/>
                          <a:pt x="8" y="1"/>
                        </a:cubicBezTo>
                        <a:cubicBezTo>
                          <a:pt x="8" y="2"/>
                          <a:pt x="8" y="3"/>
                          <a:pt x="8" y="4"/>
                        </a:cubicBezTo>
                        <a:cubicBezTo>
                          <a:pt x="8" y="4"/>
                          <a:pt x="9" y="4"/>
                          <a:pt x="9" y="4"/>
                        </a:cubicBezTo>
                        <a:cubicBezTo>
                          <a:pt x="6" y="4"/>
                          <a:pt x="4" y="5"/>
                          <a:pt x="1" y="4"/>
                        </a:cubicBezTo>
                        <a:cubicBezTo>
                          <a:pt x="0" y="4"/>
                          <a:pt x="0" y="5"/>
                          <a:pt x="1" y="5"/>
                        </a:cubicBezTo>
                        <a:cubicBezTo>
                          <a:pt x="4" y="6"/>
                          <a:pt x="6" y="5"/>
                          <a:pt x="9" y="5"/>
                        </a:cubicBezTo>
                        <a:cubicBezTo>
                          <a:pt x="9" y="4"/>
                          <a:pt x="9" y="4"/>
                          <a:pt x="9" y="4"/>
                        </a:cubicBezTo>
                        <a:cubicBezTo>
                          <a:pt x="9" y="3"/>
                          <a:pt x="9" y="2"/>
                          <a:pt x="9" y="1"/>
                        </a:cubicBezTo>
                        <a:cubicBezTo>
                          <a:pt x="9" y="0"/>
                          <a:pt x="9" y="0"/>
                          <a:pt x="9" y="0"/>
                        </a:cubicBezTo>
                        <a:cubicBezTo>
                          <a:pt x="8" y="0"/>
                          <a:pt x="6" y="1"/>
                          <a:pt x="5" y="1"/>
                        </a:cubicBezTo>
                        <a:cubicBezTo>
                          <a:pt x="4" y="1"/>
                          <a:pt x="2" y="1"/>
                          <a:pt x="1" y="1"/>
                        </a:cubicBezTo>
                        <a:cubicBezTo>
                          <a:pt x="1" y="1"/>
                          <a:pt x="0" y="1"/>
                          <a:pt x="0" y="1"/>
                        </a:cubicBezTo>
                        <a:cubicBezTo>
                          <a:pt x="0" y="2"/>
                          <a:pt x="1" y="4"/>
                          <a:pt x="1" y="5"/>
                        </a:cubicBezTo>
                        <a:cubicBezTo>
                          <a:pt x="1" y="6"/>
                          <a:pt x="2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1" name="Freeform 436"/>
                  <p:cNvSpPr/>
                  <p:nvPr/>
                </p:nvSpPr>
                <p:spPr bwMode="auto">
                  <a:xfrm>
                    <a:off x="1038225" y="2732088"/>
                    <a:ext cx="9525" cy="4763"/>
                  </a:xfrm>
                  <a:custGeom>
                    <a:avLst/>
                    <a:gdLst>
                      <a:gd name="T0" fmla="*/ 1 w 9"/>
                      <a:gd name="T1" fmla="*/ 5 h 5"/>
                      <a:gd name="T2" fmla="*/ 4 w 9"/>
                      <a:gd name="T3" fmla="*/ 4 h 5"/>
                      <a:gd name="T4" fmla="*/ 8 w 9"/>
                      <a:gd name="T5" fmla="*/ 1 h 5"/>
                      <a:gd name="T6" fmla="*/ 8 w 9"/>
                      <a:gd name="T7" fmla="*/ 1 h 5"/>
                      <a:gd name="T8" fmla="*/ 4 w 9"/>
                      <a:gd name="T9" fmla="*/ 3 h 5"/>
                      <a:gd name="T10" fmla="*/ 1 w 9"/>
                      <a:gd name="T11" fmla="*/ 4 h 5"/>
                      <a:gd name="T12" fmla="*/ 1 w 9"/>
                      <a:gd name="T13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9" h="5">
                        <a:moveTo>
                          <a:pt x="1" y="5"/>
                        </a:moveTo>
                        <a:cubicBezTo>
                          <a:pt x="2" y="5"/>
                          <a:pt x="3" y="4"/>
                          <a:pt x="4" y="4"/>
                        </a:cubicBezTo>
                        <a:cubicBezTo>
                          <a:pt x="5" y="3"/>
                          <a:pt x="7" y="2"/>
                          <a:pt x="8" y="1"/>
                        </a:cubicBezTo>
                        <a:cubicBezTo>
                          <a:pt x="9" y="1"/>
                          <a:pt x="8" y="0"/>
                          <a:pt x="8" y="1"/>
                        </a:cubicBezTo>
                        <a:cubicBezTo>
                          <a:pt x="6" y="1"/>
                          <a:pt x="5" y="2"/>
                          <a:pt x="4" y="3"/>
                        </a:cubicBezTo>
                        <a:cubicBezTo>
                          <a:pt x="3" y="3"/>
                          <a:pt x="2" y="4"/>
                          <a:pt x="1" y="4"/>
                        </a:cubicBezTo>
                        <a:cubicBezTo>
                          <a:pt x="0" y="4"/>
                          <a:pt x="0" y="5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2" name="Freeform 437"/>
                  <p:cNvSpPr/>
                  <p:nvPr/>
                </p:nvSpPr>
                <p:spPr bwMode="auto">
                  <a:xfrm>
                    <a:off x="1009650" y="2735263"/>
                    <a:ext cx="9525" cy="1588"/>
                  </a:xfrm>
                  <a:custGeom>
                    <a:avLst/>
                    <a:gdLst>
                      <a:gd name="T0" fmla="*/ 7 w 8"/>
                      <a:gd name="T1" fmla="*/ 1 h 2"/>
                      <a:gd name="T2" fmla="*/ 1 w 8"/>
                      <a:gd name="T3" fmla="*/ 0 h 2"/>
                      <a:gd name="T4" fmla="*/ 1 w 8"/>
                      <a:gd name="T5" fmla="*/ 1 h 2"/>
                      <a:gd name="T6" fmla="*/ 7 w 8"/>
                      <a:gd name="T7" fmla="*/ 2 h 2"/>
                      <a:gd name="T8" fmla="*/ 7 w 8"/>
                      <a:gd name="T9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2">
                        <a:moveTo>
                          <a:pt x="7" y="1"/>
                        </a:moveTo>
                        <a:cubicBezTo>
                          <a:pt x="5" y="1"/>
                          <a:pt x="3" y="0"/>
                          <a:pt x="1" y="0"/>
                        </a:cubicBezTo>
                        <a:cubicBezTo>
                          <a:pt x="0" y="0"/>
                          <a:pt x="0" y="0"/>
                          <a:pt x="1" y="1"/>
                        </a:cubicBezTo>
                        <a:cubicBezTo>
                          <a:pt x="3" y="1"/>
                          <a:pt x="5" y="2"/>
                          <a:pt x="7" y="2"/>
                        </a:cubicBezTo>
                        <a:cubicBezTo>
                          <a:pt x="8" y="2"/>
                          <a:pt x="8" y="1"/>
                          <a:pt x="7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3" name="Freeform 438"/>
                  <p:cNvSpPr/>
                  <p:nvPr/>
                </p:nvSpPr>
                <p:spPr bwMode="auto">
                  <a:xfrm>
                    <a:off x="1017588" y="2684463"/>
                    <a:ext cx="23813" cy="28575"/>
                  </a:xfrm>
                  <a:custGeom>
                    <a:avLst/>
                    <a:gdLst>
                      <a:gd name="T0" fmla="*/ 13 w 23"/>
                      <a:gd name="T1" fmla="*/ 13 h 27"/>
                      <a:gd name="T2" fmla="*/ 10 w 23"/>
                      <a:gd name="T3" fmla="*/ 2 h 27"/>
                      <a:gd name="T4" fmla="*/ 20 w 23"/>
                      <a:gd name="T5" fmla="*/ 11 h 27"/>
                      <a:gd name="T6" fmla="*/ 11 w 23"/>
                      <a:gd name="T7" fmla="*/ 27 h 27"/>
                      <a:gd name="T8" fmla="*/ 12 w 23"/>
                      <a:gd name="T9" fmla="*/ 27 h 27"/>
                      <a:gd name="T10" fmla="*/ 21 w 23"/>
                      <a:gd name="T11" fmla="*/ 8 h 27"/>
                      <a:gd name="T12" fmla="*/ 11 w 23"/>
                      <a:gd name="T13" fmla="*/ 1 h 27"/>
                      <a:gd name="T14" fmla="*/ 13 w 23"/>
                      <a:gd name="T15" fmla="*/ 14 h 27"/>
                      <a:gd name="T16" fmla="*/ 13 w 23"/>
                      <a:gd name="T17" fmla="*/ 13 h 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3" h="27">
                        <a:moveTo>
                          <a:pt x="13" y="13"/>
                        </a:moveTo>
                        <a:cubicBezTo>
                          <a:pt x="5" y="16"/>
                          <a:pt x="2" y="4"/>
                          <a:pt x="10" y="2"/>
                        </a:cubicBezTo>
                        <a:cubicBezTo>
                          <a:pt x="16" y="0"/>
                          <a:pt x="21" y="6"/>
                          <a:pt x="20" y="11"/>
                        </a:cubicBezTo>
                        <a:cubicBezTo>
                          <a:pt x="18" y="18"/>
                          <a:pt x="10" y="19"/>
                          <a:pt x="11" y="27"/>
                        </a:cubicBezTo>
                        <a:cubicBezTo>
                          <a:pt x="11" y="27"/>
                          <a:pt x="12" y="27"/>
                          <a:pt x="12" y="27"/>
                        </a:cubicBezTo>
                        <a:cubicBezTo>
                          <a:pt x="10" y="19"/>
                          <a:pt x="23" y="16"/>
                          <a:pt x="21" y="8"/>
                        </a:cubicBezTo>
                        <a:cubicBezTo>
                          <a:pt x="20" y="3"/>
                          <a:pt x="16" y="0"/>
                          <a:pt x="11" y="1"/>
                        </a:cubicBezTo>
                        <a:cubicBezTo>
                          <a:pt x="0" y="1"/>
                          <a:pt x="4" y="17"/>
                          <a:pt x="13" y="14"/>
                        </a:cubicBezTo>
                        <a:cubicBezTo>
                          <a:pt x="14" y="13"/>
                          <a:pt x="14" y="13"/>
                          <a:pt x="13" y="1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5" name="Freeform 439"/>
                  <p:cNvSpPr/>
                  <p:nvPr/>
                </p:nvSpPr>
                <p:spPr bwMode="auto">
                  <a:xfrm>
                    <a:off x="1025525" y="2713038"/>
                    <a:ext cx="9525" cy="6350"/>
                  </a:xfrm>
                  <a:custGeom>
                    <a:avLst/>
                    <a:gdLst>
                      <a:gd name="T0" fmla="*/ 7 w 9"/>
                      <a:gd name="T1" fmla="*/ 1 h 6"/>
                      <a:gd name="T2" fmla="*/ 2 w 9"/>
                      <a:gd name="T3" fmla="*/ 4 h 6"/>
                      <a:gd name="T4" fmla="*/ 8 w 9"/>
                      <a:gd name="T5" fmla="*/ 1 h 6"/>
                      <a:gd name="T6" fmla="*/ 7 w 9"/>
                      <a:gd name="T7" fmla="*/ 1 h 6"/>
                      <a:gd name="T8" fmla="*/ 4 w 9"/>
                      <a:gd name="T9" fmla="*/ 4 h 6"/>
                      <a:gd name="T10" fmla="*/ 3 w 9"/>
                      <a:gd name="T11" fmla="*/ 2 h 6"/>
                      <a:gd name="T12" fmla="*/ 6 w 9"/>
                      <a:gd name="T13" fmla="*/ 2 h 6"/>
                      <a:gd name="T14" fmla="*/ 7 w 9"/>
                      <a:gd name="T15" fmla="*/ 1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9" h="6">
                        <a:moveTo>
                          <a:pt x="7" y="1"/>
                        </a:moveTo>
                        <a:cubicBezTo>
                          <a:pt x="5" y="0"/>
                          <a:pt x="0" y="1"/>
                          <a:pt x="2" y="4"/>
                        </a:cubicBezTo>
                        <a:cubicBezTo>
                          <a:pt x="4" y="6"/>
                          <a:pt x="9" y="4"/>
                          <a:pt x="8" y="1"/>
                        </a:cubicBezTo>
                        <a:cubicBezTo>
                          <a:pt x="8" y="0"/>
                          <a:pt x="7" y="1"/>
                          <a:pt x="7" y="1"/>
                        </a:cubicBezTo>
                        <a:cubicBezTo>
                          <a:pt x="8" y="3"/>
                          <a:pt x="5" y="4"/>
                          <a:pt x="4" y="4"/>
                        </a:cubicBezTo>
                        <a:cubicBezTo>
                          <a:pt x="3" y="3"/>
                          <a:pt x="2" y="2"/>
                          <a:pt x="3" y="2"/>
                        </a:cubicBezTo>
                        <a:cubicBezTo>
                          <a:pt x="4" y="2"/>
                          <a:pt x="5" y="1"/>
                          <a:pt x="6" y="2"/>
                        </a:cubicBezTo>
                        <a:cubicBezTo>
                          <a:pt x="6" y="2"/>
                          <a:pt x="7" y="2"/>
                          <a:pt x="7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8" name="Freeform 440"/>
                  <p:cNvSpPr/>
                  <p:nvPr/>
                </p:nvSpPr>
                <p:spPr bwMode="auto">
                  <a:xfrm>
                    <a:off x="1019175" y="2735263"/>
                    <a:ext cx="1588" cy="0"/>
                  </a:xfrm>
                  <a:custGeom>
                    <a:avLst/>
                    <a:gdLst>
                      <a:gd name="T0" fmla="*/ 0 w 1"/>
                      <a:gd name="T1" fmla="*/ 1 h 1"/>
                      <a:gd name="T2" fmla="*/ 1 w 1"/>
                      <a:gd name="T3" fmla="*/ 0 h 1"/>
                      <a:gd name="T4" fmla="*/ 1 w 1"/>
                      <a:gd name="T5" fmla="*/ 0 h 1"/>
                      <a:gd name="T6" fmla="*/ 0 w 1"/>
                      <a:gd name="T7" fmla="*/ 0 h 1"/>
                      <a:gd name="T8" fmla="*/ 0 w 1"/>
                      <a:gd name="T9" fmla="*/ 1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" h="1">
                        <a:moveTo>
                          <a:pt x="0" y="1"/>
                        </a:moveTo>
                        <a:cubicBezTo>
                          <a:pt x="0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1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9" name="Freeform 441"/>
                  <p:cNvSpPr/>
                  <p:nvPr/>
                </p:nvSpPr>
                <p:spPr bwMode="auto">
                  <a:xfrm>
                    <a:off x="1019175" y="2735263"/>
                    <a:ext cx="1588" cy="3175"/>
                  </a:xfrm>
                  <a:custGeom>
                    <a:avLst/>
                    <a:gdLst>
                      <a:gd name="T0" fmla="*/ 0 w 2"/>
                      <a:gd name="T1" fmla="*/ 1 h 2"/>
                      <a:gd name="T2" fmla="*/ 2 w 2"/>
                      <a:gd name="T3" fmla="*/ 0 h 2"/>
                      <a:gd name="T4" fmla="*/ 2 w 2"/>
                      <a:gd name="T5" fmla="*/ 0 h 2"/>
                      <a:gd name="T6" fmla="*/ 0 w 2"/>
                      <a:gd name="T7" fmla="*/ 1 h 2"/>
                      <a:gd name="T8" fmla="*/ 0 w 2"/>
                      <a:gd name="T9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2">
                        <a:moveTo>
                          <a:pt x="0" y="1"/>
                        </a:moveTo>
                        <a:cubicBezTo>
                          <a:pt x="1" y="1"/>
                          <a:pt x="1" y="1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1" y="0"/>
                          <a:pt x="0" y="1"/>
                          <a:pt x="0" y="1"/>
                        </a:cubicBezTo>
                        <a:cubicBezTo>
                          <a:pt x="0" y="1"/>
                          <a:pt x="0" y="2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52" name="Freeform 442"/>
                  <p:cNvSpPr/>
                  <p:nvPr/>
                </p:nvSpPr>
                <p:spPr bwMode="auto">
                  <a:xfrm>
                    <a:off x="1017588" y="2735263"/>
                    <a:ext cx="4763" cy="3175"/>
                  </a:xfrm>
                  <a:custGeom>
                    <a:avLst/>
                    <a:gdLst>
                      <a:gd name="T0" fmla="*/ 1 w 4"/>
                      <a:gd name="T1" fmla="*/ 3 h 3"/>
                      <a:gd name="T2" fmla="*/ 4 w 4"/>
                      <a:gd name="T3" fmla="*/ 0 h 3"/>
                      <a:gd name="T4" fmla="*/ 4 w 4"/>
                      <a:gd name="T5" fmla="*/ 0 h 3"/>
                      <a:gd name="T6" fmla="*/ 1 w 4"/>
                      <a:gd name="T7" fmla="*/ 3 h 3"/>
                      <a:gd name="T8" fmla="*/ 1 w 4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3">
                        <a:moveTo>
                          <a:pt x="1" y="3"/>
                        </a:moveTo>
                        <a:cubicBezTo>
                          <a:pt x="2" y="2"/>
                          <a:pt x="3" y="1"/>
                          <a:pt x="4" y="0"/>
                        </a:cubicBezTo>
                        <a:cubicBezTo>
                          <a:pt x="4" y="0"/>
                          <a:pt x="4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0" y="3"/>
                          <a:pt x="1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53" name="Freeform 443"/>
                  <p:cNvSpPr/>
                  <p:nvPr/>
                </p:nvSpPr>
                <p:spPr bwMode="auto">
                  <a:xfrm>
                    <a:off x="1019175" y="2735263"/>
                    <a:ext cx="3175" cy="3175"/>
                  </a:xfrm>
                  <a:custGeom>
                    <a:avLst/>
                    <a:gdLst>
                      <a:gd name="T0" fmla="*/ 0 w 4"/>
                      <a:gd name="T1" fmla="*/ 4 h 4"/>
                      <a:gd name="T2" fmla="*/ 4 w 4"/>
                      <a:gd name="T3" fmla="*/ 1 h 4"/>
                      <a:gd name="T4" fmla="*/ 4 w 4"/>
                      <a:gd name="T5" fmla="*/ 0 h 4"/>
                      <a:gd name="T6" fmla="*/ 0 w 4"/>
                      <a:gd name="T7" fmla="*/ 3 h 4"/>
                      <a:gd name="T8" fmla="*/ 0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0" y="4"/>
                        </a:moveTo>
                        <a:cubicBezTo>
                          <a:pt x="1" y="3"/>
                          <a:pt x="3" y="2"/>
                          <a:pt x="4" y="1"/>
                        </a:cubicBezTo>
                        <a:cubicBezTo>
                          <a:pt x="4" y="1"/>
                          <a:pt x="4" y="0"/>
                          <a:pt x="4" y="0"/>
                        </a:cubicBezTo>
                        <a:cubicBezTo>
                          <a:pt x="2" y="1"/>
                          <a:pt x="1" y="2"/>
                          <a:pt x="0" y="3"/>
                        </a:cubicBezTo>
                        <a:cubicBezTo>
                          <a:pt x="0" y="3"/>
                          <a:pt x="0" y="4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54" name="Freeform 444"/>
                  <p:cNvSpPr/>
                  <p:nvPr/>
                </p:nvSpPr>
                <p:spPr bwMode="auto">
                  <a:xfrm>
                    <a:off x="1020763" y="2735263"/>
                    <a:ext cx="3175" cy="3175"/>
                  </a:xfrm>
                  <a:custGeom>
                    <a:avLst/>
                    <a:gdLst>
                      <a:gd name="T0" fmla="*/ 0 w 3"/>
                      <a:gd name="T1" fmla="*/ 3 h 4"/>
                      <a:gd name="T2" fmla="*/ 3 w 3"/>
                      <a:gd name="T3" fmla="*/ 0 h 4"/>
                      <a:gd name="T4" fmla="*/ 3 w 3"/>
                      <a:gd name="T5" fmla="*/ 0 h 4"/>
                      <a:gd name="T6" fmla="*/ 0 w 3"/>
                      <a:gd name="T7" fmla="*/ 3 h 4"/>
                      <a:gd name="T8" fmla="*/ 0 w 3"/>
                      <a:gd name="T9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4">
                        <a:moveTo>
                          <a:pt x="0" y="3"/>
                        </a:moveTo>
                        <a:cubicBezTo>
                          <a:pt x="1" y="2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1"/>
                          <a:pt x="0" y="2"/>
                          <a:pt x="0" y="3"/>
                        </a:cubicBezTo>
                        <a:cubicBezTo>
                          <a:pt x="0" y="3"/>
                          <a:pt x="0" y="4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55" name="Freeform 445"/>
                  <p:cNvSpPr/>
                  <p:nvPr/>
                </p:nvSpPr>
                <p:spPr bwMode="auto">
                  <a:xfrm>
                    <a:off x="1020763" y="2735263"/>
                    <a:ext cx="4763" cy="3175"/>
                  </a:xfrm>
                  <a:custGeom>
                    <a:avLst/>
                    <a:gdLst>
                      <a:gd name="T0" fmla="*/ 1 w 4"/>
                      <a:gd name="T1" fmla="*/ 4 h 4"/>
                      <a:gd name="T2" fmla="*/ 4 w 4"/>
                      <a:gd name="T3" fmla="*/ 0 h 4"/>
                      <a:gd name="T4" fmla="*/ 4 w 4"/>
                      <a:gd name="T5" fmla="*/ 0 h 4"/>
                      <a:gd name="T6" fmla="*/ 1 w 4"/>
                      <a:gd name="T7" fmla="*/ 3 h 4"/>
                      <a:gd name="T8" fmla="*/ 1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1" y="4"/>
                        </a:moveTo>
                        <a:cubicBezTo>
                          <a:pt x="2" y="3"/>
                          <a:pt x="3" y="1"/>
                          <a:pt x="4" y="0"/>
                        </a:cubicBezTo>
                        <a:cubicBezTo>
                          <a:pt x="4" y="0"/>
                          <a:pt x="4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0" y="3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56" name="Freeform 446"/>
                  <p:cNvSpPr/>
                  <p:nvPr/>
                </p:nvSpPr>
                <p:spPr bwMode="auto">
                  <a:xfrm>
                    <a:off x="1022350" y="2735263"/>
                    <a:ext cx="3175" cy="3175"/>
                  </a:xfrm>
                  <a:custGeom>
                    <a:avLst/>
                    <a:gdLst>
                      <a:gd name="T0" fmla="*/ 1 w 4"/>
                      <a:gd name="T1" fmla="*/ 4 h 4"/>
                      <a:gd name="T2" fmla="*/ 4 w 4"/>
                      <a:gd name="T3" fmla="*/ 1 h 4"/>
                      <a:gd name="T4" fmla="*/ 3 w 4"/>
                      <a:gd name="T5" fmla="*/ 1 h 4"/>
                      <a:gd name="T6" fmla="*/ 1 w 4"/>
                      <a:gd name="T7" fmla="*/ 3 h 4"/>
                      <a:gd name="T8" fmla="*/ 1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4" y="1"/>
                          <a:pt x="4" y="0"/>
                          <a:pt x="3" y="1"/>
                        </a:cubicBezTo>
                        <a:cubicBezTo>
                          <a:pt x="3" y="2"/>
                          <a:pt x="2" y="3"/>
                          <a:pt x="1" y="3"/>
                        </a:cubicBezTo>
                        <a:cubicBezTo>
                          <a:pt x="0" y="3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57" name="Freeform 447"/>
                  <p:cNvSpPr/>
                  <p:nvPr/>
                </p:nvSpPr>
                <p:spPr bwMode="auto">
                  <a:xfrm>
                    <a:off x="1023938" y="2735263"/>
                    <a:ext cx="1588" cy="3175"/>
                  </a:xfrm>
                  <a:custGeom>
                    <a:avLst/>
                    <a:gdLst>
                      <a:gd name="T0" fmla="*/ 0 w 2"/>
                      <a:gd name="T1" fmla="*/ 2 h 3"/>
                      <a:gd name="T2" fmla="*/ 2 w 2"/>
                      <a:gd name="T3" fmla="*/ 1 h 3"/>
                      <a:gd name="T4" fmla="*/ 2 w 2"/>
                      <a:gd name="T5" fmla="*/ 0 h 3"/>
                      <a:gd name="T6" fmla="*/ 0 w 2"/>
                      <a:gd name="T7" fmla="*/ 2 h 3"/>
                      <a:gd name="T8" fmla="*/ 0 w 2"/>
                      <a:gd name="T9" fmla="*/ 2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3">
                        <a:moveTo>
                          <a:pt x="0" y="2"/>
                        </a:moveTo>
                        <a:cubicBezTo>
                          <a:pt x="1" y="2"/>
                          <a:pt x="2" y="1"/>
                          <a:pt x="2" y="1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1" y="1"/>
                          <a:pt x="1" y="1"/>
                          <a:pt x="0" y="2"/>
                        </a:cubicBezTo>
                        <a:cubicBezTo>
                          <a:pt x="0" y="2"/>
                          <a:pt x="0" y="3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58" name="Freeform 448"/>
                  <p:cNvSpPr/>
                  <p:nvPr/>
                </p:nvSpPr>
                <p:spPr bwMode="auto">
                  <a:xfrm>
                    <a:off x="1028700" y="2735263"/>
                    <a:ext cx="3175" cy="1588"/>
                  </a:xfrm>
                  <a:custGeom>
                    <a:avLst/>
                    <a:gdLst>
                      <a:gd name="T0" fmla="*/ 1 w 3"/>
                      <a:gd name="T1" fmla="*/ 2 h 2"/>
                      <a:gd name="T2" fmla="*/ 3 w 3"/>
                      <a:gd name="T3" fmla="*/ 0 h 2"/>
                      <a:gd name="T4" fmla="*/ 2 w 3"/>
                      <a:gd name="T5" fmla="*/ 0 h 2"/>
                      <a:gd name="T6" fmla="*/ 1 w 3"/>
                      <a:gd name="T7" fmla="*/ 1 h 2"/>
                      <a:gd name="T8" fmla="*/ 1 w 3"/>
                      <a:gd name="T9" fmla="*/ 2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2">
                        <a:moveTo>
                          <a:pt x="1" y="2"/>
                        </a:moveTo>
                        <a:cubicBezTo>
                          <a:pt x="1" y="1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2" y="0"/>
                        </a:cubicBezTo>
                        <a:cubicBezTo>
                          <a:pt x="2" y="0"/>
                          <a:pt x="1" y="1"/>
                          <a:pt x="1" y="1"/>
                        </a:cubicBezTo>
                        <a:cubicBezTo>
                          <a:pt x="0" y="1"/>
                          <a:pt x="1" y="2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59" name="Freeform 449"/>
                  <p:cNvSpPr/>
                  <p:nvPr/>
                </p:nvSpPr>
                <p:spPr bwMode="auto">
                  <a:xfrm>
                    <a:off x="1028700" y="2735263"/>
                    <a:ext cx="3175" cy="3175"/>
                  </a:xfrm>
                  <a:custGeom>
                    <a:avLst/>
                    <a:gdLst>
                      <a:gd name="T0" fmla="*/ 1 w 3"/>
                      <a:gd name="T1" fmla="*/ 2 h 2"/>
                      <a:gd name="T2" fmla="*/ 3 w 3"/>
                      <a:gd name="T3" fmla="*/ 0 h 2"/>
                      <a:gd name="T4" fmla="*/ 3 w 3"/>
                      <a:gd name="T5" fmla="*/ 0 h 2"/>
                      <a:gd name="T6" fmla="*/ 3 w 3"/>
                      <a:gd name="T7" fmla="*/ 0 h 2"/>
                      <a:gd name="T8" fmla="*/ 3 w 3"/>
                      <a:gd name="T9" fmla="*/ 0 h 2"/>
                      <a:gd name="T10" fmla="*/ 3 w 3"/>
                      <a:gd name="T11" fmla="*/ 0 h 2"/>
                      <a:gd name="T12" fmla="*/ 3 w 3"/>
                      <a:gd name="T13" fmla="*/ 0 h 2"/>
                      <a:gd name="T14" fmla="*/ 0 w 3"/>
                      <a:gd name="T15" fmla="*/ 2 h 2"/>
                      <a:gd name="T16" fmla="*/ 1 w 3"/>
                      <a:gd name="T17" fmla="*/ 2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" h="2">
                        <a:moveTo>
                          <a:pt x="1" y="2"/>
                        </a:moveTo>
                        <a:cubicBezTo>
                          <a:pt x="1" y="1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0"/>
                          <a:pt x="1" y="1"/>
                          <a:pt x="0" y="2"/>
                        </a:cubicBezTo>
                        <a:cubicBezTo>
                          <a:pt x="0" y="2"/>
                          <a:pt x="0" y="2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60" name="Freeform 450"/>
                  <p:cNvSpPr/>
                  <p:nvPr/>
                </p:nvSpPr>
                <p:spPr bwMode="auto">
                  <a:xfrm>
                    <a:off x="1030288" y="2735263"/>
                    <a:ext cx="4763" cy="3175"/>
                  </a:xfrm>
                  <a:custGeom>
                    <a:avLst/>
                    <a:gdLst>
                      <a:gd name="T0" fmla="*/ 0 w 4"/>
                      <a:gd name="T1" fmla="*/ 4 h 4"/>
                      <a:gd name="T2" fmla="*/ 4 w 4"/>
                      <a:gd name="T3" fmla="*/ 1 h 4"/>
                      <a:gd name="T4" fmla="*/ 3 w 4"/>
                      <a:gd name="T5" fmla="*/ 1 h 4"/>
                      <a:gd name="T6" fmla="*/ 0 w 4"/>
                      <a:gd name="T7" fmla="*/ 3 h 4"/>
                      <a:gd name="T8" fmla="*/ 0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0" y="4"/>
                        </a:moveTo>
                        <a:cubicBezTo>
                          <a:pt x="1" y="3"/>
                          <a:pt x="2" y="2"/>
                          <a:pt x="4" y="1"/>
                        </a:cubicBezTo>
                        <a:cubicBezTo>
                          <a:pt x="4" y="1"/>
                          <a:pt x="4" y="0"/>
                          <a:pt x="3" y="1"/>
                        </a:cubicBezTo>
                        <a:cubicBezTo>
                          <a:pt x="2" y="1"/>
                          <a:pt x="1" y="2"/>
                          <a:pt x="0" y="3"/>
                        </a:cubicBezTo>
                        <a:cubicBezTo>
                          <a:pt x="0" y="3"/>
                          <a:pt x="0" y="4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61" name="Freeform 451"/>
                  <p:cNvSpPr/>
                  <p:nvPr/>
                </p:nvSpPr>
                <p:spPr bwMode="auto">
                  <a:xfrm>
                    <a:off x="1031875" y="2735263"/>
                    <a:ext cx="3175" cy="3175"/>
                  </a:xfrm>
                  <a:custGeom>
                    <a:avLst/>
                    <a:gdLst>
                      <a:gd name="T0" fmla="*/ 0 w 4"/>
                      <a:gd name="T1" fmla="*/ 3 h 3"/>
                      <a:gd name="T2" fmla="*/ 2 w 4"/>
                      <a:gd name="T3" fmla="*/ 2 h 3"/>
                      <a:gd name="T4" fmla="*/ 4 w 4"/>
                      <a:gd name="T5" fmla="*/ 0 h 3"/>
                      <a:gd name="T6" fmla="*/ 3 w 4"/>
                      <a:gd name="T7" fmla="*/ 0 h 3"/>
                      <a:gd name="T8" fmla="*/ 2 w 4"/>
                      <a:gd name="T9" fmla="*/ 1 h 3"/>
                      <a:gd name="T10" fmla="*/ 0 w 4"/>
                      <a:gd name="T11" fmla="*/ 2 h 3"/>
                      <a:gd name="T12" fmla="*/ 0 w 4"/>
                      <a:gd name="T13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" h="3">
                        <a:moveTo>
                          <a:pt x="0" y="3"/>
                        </a:moveTo>
                        <a:cubicBezTo>
                          <a:pt x="1" y="3"/>
                          <a:pt x="1" y="2"/>
                          <a:pt x="2" y="2"/>
                        </a:cubicBezTo>
                        <a:cubicBezTo>
                          <a:pt x="2" y="1"/>
                          <a:pt x="3" y="1"/>
                          <a:pt x="4" y="0"/>
                        </a:cubicBezTo>
                        <a:cubicBezTo>
                          <a:pt x="4" y="0"/>
                          <a:pt x="3" y="0"/>
                          <a:pt x="3" y="0"/>
                        </a:cubicBezTo>
                        <a:cubicBezTo>
                          <a:pt x="3" y="0"/>
                          <a:pt x="2" y="0"/>
                          <a:pt x="2" y="1"/>
                        </a:cubicBezTo>
                        <a:cubicBezTo>
                          <a:pt x="2" y="1"/>
                          <a:pt x="0" y="2"/>
                          <a:pt x="0" y="2"/>
                        </a:cubicBezTo>
                        <a:cubicBezTo>
                          <a:pt x="0" y="2"/>
                          <a:pt x="0" y="2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62" name="Freeform 452"/>
                  <p:cNvSpPr/>
                  <p:nvPr/>
                </p:nvSpPr>
                <p:spPr bwMode="auto">
                  <a:xfrm>
                    <a:off x="1031875" y="2735263"/>
                    <a:ext cx="4763" cy="3175"/>
                  </a:xfrm>
                  <a:custGeom>
                    <a:avLst/>
                    <a:gdLst>
                      <a:gd name="T0" fmla="*/ 1 w 5"/>
                      <a:gd name="T1" fmla="*/ 3 h 3"/>
                      <a:gd name="T2" fmla="*/ 5 w 5"/>
                      <a:gd name="T3" fmla="*/ 0 h 3"/>
                      <a:gd name="T4" fmla="*/ 4 w 5"/>
                      <a:gd name="T5" fmla="*/ 0 h 3"/>
                      <a:gd name="T6" fmla="*/ 1 w 5"/>
                      <a:gd name="T7" fmla="*/ 3 h 3"/>
                      <a:gd name="T8" fmla="*/ 1 w 5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3">
                        <a:moveTo>
                          <a:pt x="1" y="3"/>
                        </a:moveTo>
                        <a:cubicBezTo>
                          <a:pt x="2" y="3"/>
                          <a:pt x="3" y="1"/>
                          <a:pt x="5" y="0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0" y="3"/>
                          <a:pt x="1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63" name="Freeform 453"/>
                  <p:cNvSpPr/>
                  <p:nvPr/>
                </p:nvSpPr>
                <p:spPr bwMode="auto">
                  <a:xfrm>
                    <a:off x="1033463" y="2735263"/>
                    <a:ext cx="4763" cy="3175"/>
                  </a:xfrm>
                  <a:custGeom>
                    <a:avLst/>
                    <a:gdLst>
                      <a:gd name="T0" fmla="*/ 0 w 4"/>
                      <a:gd name="T1" fmla="*/ 4 h 4"/>
                      <a:gd name="T2" fmla="*/ 3 w 4"/>
                      <a:gd name="T3" fmla="*/ 1 h 4"/>
                      <a:gd name="T4" fmla="*/ 3 w 4"/>
                      <a:gd name="T5" fmla="*/ 1 h 4"/>
                      <a:gd name="T6" fmla="*/ 0 w 4"/>
                      <a:gd name="T7" fmla="*/ 4 h 4"/>
                      <a:gd name="T8" fmla="*/ 0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0" y="4"/>
                        </a:moveTo>
                        <a:cubicBezTo>
                          <a:pt x="1" y="3"/>
                          <a:pt x="3" y="2"/>
                          <a:pt x="3" y="1"/>
                        </a:cubicBezTo>
                        <a:cubicBezTo>
                          <a:pt x="4" y="1"/>
                          <a:pt x="3" y="0"/>
                          <a:pt x="3" y="1"/>
                        </a:cubicBezTo>
                        <a:cubicBezTo>
                          <a:pt x="2" y="2"/>
                          <a:pt x="1" y="3"/>
                          <a:pt x="0" y="4"/>
                        </a:cubicBezTo>
                        <a:cubicBezTo>
                          <a:pt x="0" y="4"/>
                          <a:pt x="0" y="4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64" name="Freeform 454"/>
                  <p:cNvSpPr/>
                  <p:nvPr/>
                </p:nvSpPr>
                <p:spPr bwMode="auto">
                  <a:xfrm>
                    <a:off x="1035050" y="2735263"/>
                    <a:ext cx="3175" cy="3175"/>
                  </a:xfrm>
                  <a:custGeom>
                    <a:avLst/>
                    <a:gdLst>
                      <a:gd name="T0" fmla="*/ 0 w 3"/>
                      <a:gd name="T1" fmla="*/ 3 h 3"/>
                      <a:gd name="T2" fmla="*/ 3 w 3"/>
                      <a:gd name="T3" fmla="*/ 0 h 3"/>
                      <a:gd name="T4" fmla="*/ 3 w 3"/>
                      <a:gd name="T5" fmla="*/ 0 h 3"/>
                      <a:gd name="T6" fmla="*/ 0 w 3"/>
                      <a:gd name="T7" fmla="*/ 3 h 3"/>
                      <a:gd name="T8" fmla="*/ 0 w 3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3">
                        <a:moveTo>
                          <a:pt x="0" y="3"/>
                        </a:moveTo>
                        <a:cubicBezTo>
                          <a:pt x="1" y="2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1"/>
                          <a:pt x="1" y="2"/>
                          <a:pt x="0" y="3"/>
                        </a:cubicBezTo>
                        <a:cubicBezTo>
                          <a:pt x="0" y="3"/>
                          <a:pt x="0" y="3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65" name="Freeform 455"/>
                  <p:cNvSpPr/>
                  <p:nvPr/>
                </p:nvSpPr>
                <p:spPr bwMode="auto">
                  <a:xfrm>
                    <a:off x="1035050" y="2735263"/>
                    <a:ext cx="3175" cy="3175"/>
                  </a:xfrm>
                  <a:custGeom>
                    <a:avLst/>
                    <a:gdLst>
                      <a:gd name="T0" fmla="*/ 1 w 3"/>
                      <a:gd name="T1" fmla="*/ 3 h 3"/>
                      <a:gd name="T2" fmla="*/ 3 w 3"/>
                      <a:gd name="T3" fmla="*/ 0 h 3"/>
                      <a:gd name="T4" fmla="*/ 3 w 3"/>
                      <a:gd name="T5" fmla="*/ 0 h 3"/>
                      <a:gd name="T6" fmla="*/ 1 w 3"/>
                      <a:gd name="T7" fmla="*/ 2 h 3"/>
                      <a:gd name="T8" fmla="*/ 1 w 3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3">
                        <a:moveTo>
                          <a:pt x="1" y="3"/>
                        </a:moveTo>
                        <a:cubicBezTo>
                          <a:pt x="2" y="2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1"/>
                          <a:pt x="1" y="2"/>
                          <a:pt x="1" y="2"/>
                        </a:cubicBezTo>
                        <a:cubicBezTo>
                          <a:pt x="0" y="2"/>
                          <a:pt x="1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86" name="Freeform 476"/>
                  <p:cNvSpPr>
                    <a:spLocks noEditPoints="1"/>
                  </p:cNvSpPr>
                  <p:nvPr/>
                </p:nvSpPr>
                <p:spPr bwMode="auto">
                  <a:xfrm>
                    <a:off x="869950" y="2209801"/>
                    <a:ext cx="49213" cy="69850"/>
                  </a:xfrm>
                  <a:custGeom>
                    <a:avLst/>
                    <a:gdLst>
                      <a:gd name="T0" fmla="*/ 8 w 47"/>
                      <a:gd name="T1" fmla="*/ 40 h 66"/>
                      <a:gd name="T2" fmla="*/ 8 w 47"/>
                      <a:gd name="T3" fmla="*/ 40 h 66"/>
                      <a:gd name="T4" fmla="*/ 23 w 47"/>
                      <a:gd name="T5" fmla="*/ 65 h 66"/>
                      <a:gd name="T6" fmla="*/ 30 w 47"/>
                      <a:gd name="T7" fmla="*/ 2 h 66"/>
                      <a:gd name="T8" fmla="*/ 30 w 47"/>
                      <a:gd name="T9" fmla="*/ 2 h 66"/>
                      <a:gd name="T10" fmla="*/ 34 w 47"/>
                      <a:gd name="T11" fmla="*/ 3 h 66"/>
                      <a:gd name="T12" fmla="*/ 41 w 47"/>
                      <a:gd name="T13" fmla="*/ 8 h 66"/>
                      <a:gd name="T14" fmla="*/ 45 w 47"/>
                      <a:gd name="T15" fmla="*/ 17 h 66"/>
                      <a:gd name="T16" fmla="*/ 43 w 47"/>
                      <a:gd name="T17" fmla="*/ 31 h 66"/>
                      <a:gd name="T18" fmla="*/ 39 w 47"/>
                      <a:gd name="T19" fmla="*/ 37 h 66"/>
                      <a:gd name="T20" fmla="*/ 32 w 47"/>
                      <a:gd name="T21" fmla="*/ 44 h 66"/>
                      <a:gd name="T22" fmla="*/ 29 w 47"/>
                      <a:gd name="T23" fmla="*/ 52 h 66"/>
                      <a:gd name="T24" fmla="*/ 29 w 47"/>
                      <a:gd name="T25" fmla="*/ 60 h 66"/>
                      <a:gd name="T26" fmla="*/ 28 w 47"/>
                      <a:gd name="T27" fmla="*/ 63 h 66"/>
                      <a:gd name="T28" fmla="*/ 26 w 47"/>
                      <a:gd name="T29" fmla="*/ 64 h 66"/>
                      <a:gd name="T30" fmla="*/ 19 w 47"/>
                      <a:gd name="T31" fmla="*/ 65 h 66"/>
                      <a:gd name="T32" fmla="*/ 16 w 47"/>
                      <a:gd name="T33" fmla="*/ 53 h 66"/>
                      <a:gd name="T34" fmla="*/ 15 w 47"/>
                      <a:gd name="T35" fmla="*/ 49 h 66"/>
                      <a:gd name="T36" fmla="*/ 10 w 47"/>
                      <a:gd name="T37" fmla="*/ 42 h 66"/>
                      <a:gd name="T38" fmla="*/ 8 w 47"/>
                      <a:gd name="T39" fmla="*/ 40 h 66"/>
                      <a:gd name="T40" fmla="*/ 8 w 47"/>
                      <a:gd name="T41" fmla="*/ 40 h 66"/>
                      <a:gd name="T42" fmla="*/ 3 w 47"/>
                      <a:gd name="T43" fmla="*/ 32 h 66"/>
                      <a:gd name="T44" fmla="*/ 2 w 47"/>
                      <a:gd name="T45" fmla="*/ 23 h 66"/>
                      <a:gd name="T46" fmla="*/ 6 w 47"/>
                      <a:gd name="T47" fmla="*/ 13 h 66"/>
                      <a:gd name="T48" fmla="*/ 18 w 47"/>
                      <a:gd name="T49" fmla="*/ 3 h 66"/>
                      <a:gd name="T50" fmla="*/ 30 w 47"/>
                      <a:gd name="T51" fmla="*/ 2 h 66"/>
                      <a:gd name="T52" fmla="*/ 12 w 47"/>
                      <a:gd name="T53" fmla="*/ 6 h 66"/>
                      <a:gd name="T54" fmla="*/ 0 w 47"/>
                      <a:gd name="T55" fmla="*/ 26 h 66"/>
                      <a:gd name="T56" fmla="*/ 3 w 47"/>
                      <a:gd name="T57" fmla="*/ 35 h 66"/>
                      <a:gd name="T58" fmla="*/ 12 w 47"/>
                      <a:gd name="T59" fmla="*/ 47 h 66"/>
                      <a:gd name="T60" fmla="*/ 14 w 47"/>
                      <a:gd name="T61" fmla="*/ 50 h 66"/>
                      <a:gd name="T62" fmla="*/ 15 w 47"/>
                      <a:gd name="T63" fmla="*/ 64 h 66"/>
                      <a:gd name="T64" fmla="*/ 14 w 47"/>
                      <a:gd name="T65" fmla="*/ 64 h 66"/>
                      <a:gd name="T66" fmla="*/ 15 w 47"/>
                      <a:gd name="T67" fmla="*/ 65 h 66"/>
                      <a:gd name="T68" fmla="*/ 16 w 47"/>
                      <a:gd name="T69" fmla="*/ 65 h 66"/>
                      <a:gd name="T70" fmla="*/ 24 w 47"/>
                      <a:gd name="T71" fmla="*/ 66 h 66"/>
                      <a:gd name="T72" fmla="*/ 30 w 47"/>
                      <a:gd name="T73" fmla="*/ 59 h 66"/>
                      <a:gd name="T74" fmla="*/ 30 w 47"/>
                      <a:gd name="T75" fmla="*/ 52 h 66"/>
                      <a:gd name="T76" fmla="*/ 34 w 47"/>
                      <a:gd name="T77" fmla="*/ 43 h 66"/>
                      <a:gd name="T78" fmla="*/ 40 w 47"/>
                      <a:gd name="T79" fmla="*/ 37 h 66"/>
                      <a:gd name="T80" fmla="*/ 46 w 47"/>
                      <a:gd name="T81" fmla="*/ 25 h 66"/>
                      <a:gd name="T82" fmla="*/ 34 w 47"/>
                      <a:gd name="T83" fmla="*/ 1 h 66"/>
                      <a:gd name="T84" fmla="*/ 27 w 47"/>
                      <a:gd name="T85" fmla="*/ 0 h 6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</a:cxnLst>
                    <a:rect l="0" t="0" r="r" b="b"/>
                    <a:pathLst>
                      <a:path w="47" h="66">
                        <a:moveTo>
                          <a:pt x="8" y="40"/>
                        </a:move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moveTo>
                          <a:pt x="23" y="65"/>
                        </a:moveTo>
                        <a:cubicBezTo>
                          <a:pt x="23" y="65"/>
                          <a:pt x="23" y="65"/>
                          <a:pt x="23" y="65"/>
                        </a:cubicBezTo>
                        <a:cubicBezTo>
                          <a:pt x="23" y="65"/>
                          <a:pt x="23" y="65"/>
                          <a:pt x="23" y="65"/>
                        </a:cubicBezTo>
                        <a:moveTo>
                          <a:pt x="30" y="2"/>
                        </a:moveTo>
                        <a:cubicBezTo>
                          <a:pt x="30" y="2"/>
                          <a:pt x="30" y="2"/>
                          <a:pt x="30" y="2"/>
                        </a:cubicBezTo>
                        <a:cubicBezTo>
                          <a:pt x="30" y="2"/>
                          <a:pt x="30" y="2"/>
                          <a:pt x="30" y="2"/>
                        </a:cubicBezTo>
                        <a:moveTo>
                          <a:pt x="30" y="2"/>
                        </a:moveTo>
                        <a:cubicBezTo>
                          <a:pt x="32" y="2"/>
                          <a:pt x="33" y="2"/>
                          <a:pt x="34" y="3"/>
                        </a:cubicBezTo>
                        <a:cubicBezTo>
                          <a:pt x="36" y="3"/>
                          <a:pt x="37" y="4"/>
                          <a:pt x="38" y="5"/>
                        </a:cubicBezTo>
                        <a:cubicBezTo>
                          <a:pt x="39" y="6"/>
                          <a:pt x="40" y="6"/>
                          <a:pt x="41" y="8"/>
                        </a:cubicBezTo>
                        <a:cubicBezTo>
                          <a:pt x="42" y="9"/>
                          <a:pt x="42" y="10"/>
                          <a:pt x="43" y="12"/>
                        </a:cubicBezTo>
                        <a:cubicBezTo>
                          <a:pt x="44" y="14"/>
                          <a:pt x="44" y="15"/>
                          <a:pt x="45" y="17"/>
                        </a:cubicBezTo>
                        <a:cubicBezTo>
                          <a:pt x="45" y="20"/>
                          <a:pt x="45" y="22"/>
                          <a:pt x="45" y="25"/>
                        </a:cubicBezTo>
                        <a:cubicBezTo>
                          <a:pt x="44" y="27"/>
                          <a:pt x="44" y="29"/>
                          <a:pt x="43" y="31"/>
                        </a:cubicBezTo>
                        <a:cubicBezTo>
                          <a:pt x="42" y="32"/>
                          <a:pt x="41" y="34"/>
                          <a:pt x="40" y="35"/>
                        </a:cubicBezTo>
                        <a:cubicBezTo>
                          <a:pt x="40" y="36"/>
                          <a:pt x="39" y="37"/>
                          <a:pt x="39" y="37"/>
                        </a:cubicBezTo>
                        <a:cubicBezTo>
                          <a:pt x="38" y="38"/>
                          <a:pt x="37" y="39"/>
                          <a:pt x="36" y="39"/>
                        </a:cubicBezTo>
                        <a:cubicBezTo>
                          <a:pt x="35" y="41"/>
                          <a:pt x="34" y="42"/>
                          <a:pt x="32" y="44"/>
                        </a:cubicBezTo>
                        <a:cubicBezTo>
                          <a:pt x="31" y="46"/>
                          <a:pt x="30" y="48"/>
                          <a:pt x="30" y="50"/>
                        </a:cubicBezTo>
                        <a:cubicBezTo>
                          <a:pt x="29" y="50"/>
                          <a:pt x="29" y="51"/>
                          <a:pt x="29" y="52"/>
                        </a:cubicBezTo>
                        <a:cubicBezTo>
                          <a:pt x="29" y="53"/>
                          <a:pt x="29" y="54"/>
                          <a:pt x="29" y="55"/>
                        </a:cubicBezTo>
                        <a:cubicBezTo>
                          <a:pt x="29" y="57"/>
                          <a:pt x="29" y="58"/>
                          <a:pt x="29" y="60"/>
                        </a:cubicBezTo>
                        <a:cubicBezTo>
                          <a:pt x="29" y="61"/>
                          <a:pt x="29" y="61"/>
                          <a:pt x="29" y="62"/>
                        </a:cubicBezTo>
                        <a:cubicBezTo>
                          <a:pt x="29" y="62"/>
                          <a:pt x="28" y="62"/>
                          <a:pt x="28" y="63"/>
                        </a:cubicBezTo>
                        <a:cubicBezTo>
                          <a:pt x="28" y="63"/>
                          <a:pt x="28" y="63"/>
                          <a:pt x="27" y="63"/>
                        </a:cubicBezTo>
                        <a:cubicBezTo>
                          <a:pt x="27" y="64"/>
                          <a:pt x="26" y="64"/>
                          <a:pt x="26" y="64"/>
                        </a:cubicBezTo>
                        <a:cubicBezTo>
                          <a:pt x="25" y="64"/>
                          <a:pt x="24" y="65"/>
                          <a:pt x="23" y="65"/>
                        </a:cubicBezTo>
                        <a:cubicBezTo>
                          <a:pt x="22" y="65"/>
                          <a:pt x="20" y="65"/>
                          <a:pt x="19" y="65"/>
                        </a:cubicBezTo>
                        <a:cubicBezTo>
                          <a:pt x="18" y="65"/>
                          <a:pt x="17" y="64"/>
                          <a:pt x="16" y="64"/>
                        </a:cubicBezTo>
                        <a:cubicBezTo>
                          <a:pt x="16" y="60"/>
                          <a:pt x="17" y="56"/>
                          <a:pt x="16" y="53"/>
                        </a:cubicBezTo>
                        <a:cubicBezTo>
                          <a:pt x="16" y="52"/>
                          <a:pt x="16" y="51"/>
                          <a:pt x="15" y="50"/>
                        </a:cubicBezTo>
                        <a:cubicBezTo>
                          <a:pt x="15" y="49"/>
                          <a:pt x="15" y="49"/>
                          <a:pt x="15" y="49"/>
                        </a:cubicBezTo>
                        <a:cubicBezTo>
                          <a:pt x="15" y="48"/>
                          <a:pt x="14" y="48"/>
                          <a:pt x="14" y="47"/>
                        </a:cubicBezTo>
                        <a:cubicBezTo>
                          <a:pt x="13" y="46"/>
                          <a:pt x="11" y="44"/>
                          <a:pt x="10" y="42"/>
                        </a:cubicBezTo>
                        <a:cubicBezTo>
                          <a:pt x="9" y="42"/>
                          <a:pt x="9" y="41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6" y="38"/>
                          <a:pt x="4" y="35"/>
                          <a:pt x="3" y="32"/>
                        </a:cubicBezTo>
                        <a:cubicBezTo>
                          <a:pt x="2" y="30"/>
                          <a:pt x="2" y="29"/>
                          <a:pt x="2" y="27"/>
                        </a:cubicBezTo>
                        <a:cubicBezTo>
                          <a:pt x="1" y="26"/>
                          <a:pt x="1" y="24"/>
                          <a:pt x="2" y="23"/>
                        </a:cubicBezTo>
                        <a:cubicBezTo>
                          <a:pt x="2" y="21"/>
                          <a:pt x="2" y="20"/>
                          <a:pt x="3" y="18"/>
                        </a:cubicBezTo>
                        <a:cubicBezTo>
                          <a:pt x="4" y="16"/>
                          <a:pt x="5" y="14"/>
                          <a:pt x="6" y="13"/>
                        </a:cubicBezTo>
                        <a:cubicBezTo>
                          <a:pt x="8" y="11"/>
                          <a:pt x="10" y="9"/>
                          <a:pt x="12" y="7"/>
                        </a:cubicBezTo>
                        <a:cubicBezTo>
                          <a:pt x="14" y="6"/>
                          <a:pt x="16" y="4"/>
                          <a:pt x="18" y="3"/>
                        </a:cubicBezTo>
                        <a:cubicBezTo>
                          <a:pt x="21" y="3"/>
                          <a:pt x="23" y="2"/>
                          <a:pt x="25" y="2"/>
                        </a:cubicBezTo>
                        <a:cubicBezTo>
                          <a:pt x="27" y="1"/>
                          <a:pt x="28" y="1"/>
                          <a:pt x="30" y="2"/>
                        </a:cubicBezTo>
                        <a:moveTo>
                          <a:pt x="27" y="0"/>
                        </a:moveTo>
                        <a:cubicBezTo>
                          <a:pt x="21" y="1"/>
                          <a:pt x="16" y="3"/>
                          <a:pt x="12" y="6"/>
                        </a:cubicBezTo>
                        <a:cubicBezTo>
                          <a:pt x="7" y="9"/>
                          <a:pt x="4" y="13"/>
                          <a:pt x="2" y="18"/>
                        </a:cubicBezTo>
                        <a:cubicBezTo>
                          <a:pt x="1" y="21"/>
                          <a:pt x="0" y="23"/>
                          <a:pt x="0" y="26"/>
                        </a:cubicBezTo>
                        <a:cubicBezTo>
                          <a:pt x="0" y="27"/>
                          <a:pt x="1" y="29"/>
                          <a:pt x="1" y="30"/>
                        </a:cubicBezTo>
                        <a:cubicBezTo>
                          <a:pt x="1" y="32"/>
                          <a:pt x="2" y="33"/>
                          <a:pt x="3" y="35"/>
                        </a:cubicBezTo>
                        <a:cubicBezTo>
                          <a:pt x="6" y="39"/>
                          <a:pt x="9" y="43"/>
                          <a:pt x="12" y="47"/>
                        </a:cubicBezTo>
                        <a:cubicBezTo>
                          <a:pt x="12" y="47"/>
                          <a:pt x="12" y="47"/>
                          <a:pt x="12" y="47"/>
                        </a:cubicBezTo>
                        <a:cubicBezTo>
                          <a:pt x="13" y="48"/>
                          <a:pt x="13" y="48"/>
                          <a:pt x="14" y="49"/>
                        </a:cubicBezTo>
                        <a:cubicBezTo>
                          <a:pt x="14" y="49"/>
                          <a:pt x="14" y="50"/>
                          <a:pt x="14" y="50"/>
                        </a:cubicBezTo>
                        <a:cubicBezTo>
                          <a:pt x="15" y="51"/>
                          <a:pt x="15" y="52"/>
                          <a:pt x="15" y="53"/>
                        </a:cubicBezTo>
                        <a:cubicBezTo>
                          <a:pt x="16" y="57"/>
                          <a:pt x="15" y="60"/>
                          <a:pt x="15" y="64"/>
                        </a:cubicBezTo>
                        <a:cubicBezTo>
                          <a:pt x="15" y="64"/>
                          <a:pt x="15" y="64"/>
                          <a:pt x="15" y="64"/>
                        </a:cubicBezTo>
                        <a:cubicBezTo>
                          <a:pt x="15" y="64"/>
                          <a:pt x="14" y="64"/>
                          <a:pt x="14" y="64"/>
                        </a:cubicBezTo>
                        <a:cubicBezTo>
                          <a:pt x="14" y="64"/>
                          <a:pt x="14" y="65"/>
                          <a:pt x="15" y="65"/>
                        </a:cubicBezTo>
                        <a:cubicBezTo>
                          <a:pt x="15" y="65"/>
                          <a:pt x="15" y="65"/>
                          <a:pt x="15" y="65"/>
                        </a:cubicBezTo>
                        <a:cubicBezTo>
                          <a:pt x="15" y="65"/>
                          <a:pt x="15" y="65"/>
                          <a:pt x="16" y="65"/>
                        </a:cubicBezTo>
                        <a:cubicBezTo>
                          <a:pt x="16" y="65"/>
                          <a:pt x="16" y="65"/>
                          <a:pt x="16" y="65"/>
                        </a:cubicBezTo>
                        <a:cubicBezTo>
                          <a:pt x="17" y="66"/>
                          <a:pt x="18" y="66"/>
                          <a:pt x="19" y="66"/>
                        </a:cubicBezTo>
                        <a:cubicBezTo>
                          <a:pt x="21" y="66"/>
                          <a:pt x="22" y="66"/>
                          <a:pt x="24" y="66"/>
                        </a:cubicBezTo>
                        <a:cubicBezTo>
                          <a:pt x="26" y="66"/>
                          <a:pt x="27" y="65"/>
                          <a:pt x="28" y="64"/>
                        </a:cubicBezTo>
                        <a:cubicBezTo>
                          <a:pt x="30" y="63"/>
                          <a:pt x="30" y="61"/>
                          <a:pt x="30" y="59"/>
                        </a:cubicBezTo>
                        <a:cubicBezTo>
                          <a:pt x="30" y="58"/>
                          <a:pt x="30" y="57"/>
                          <a:pt x="30" y="55"/>
                        </a:cubicBezTo>
                        <a:cubicBezTo>
                          <a:pt x="30" y="54"/>
                          <a:pt x="30" y="53"/>
                          <a:pt x="30" y="52"/>
                        </a:cubicBezTo>
                        <a:cubicBezTo>
                          <a:pt x="30" y="51"/>
                          <a:pt x="31" y="49"/>
                          <a:pt x="31" y="48"/>
                        </a:cubicBezTo>
                        <a:cubicBezTo>
                          <a:pt x="32" y="46"/>
                          <a:pt x="33" y="45"/>
                          <a:pt x="34" y="43"/>
                        </a:cubicBezTo>
                        <a:cubicBezTo>
                          <a:pt x="36" y="42"/>
                          <a:pt x="37" y="40"/>
                          <a:pt x="38" y="39"/>
                        </a:cubicBezTo>
                        <a:cubicBezTo>
                          <a:pt x="39" y="38"/>
                          <a:pt x="40" y="38"/>
                          <a:pt x="40" y="37"/>
                        </a:cubicBezTo>
                        <a:cubicBezTo>
                          <a:pt x="41" y="36"/>
                          <a:pt x="42" y="36"/>
                          <a:pt x="42" y="35"/>
                        </a:cubicBezTo>
                        <a:cubicBezTo>
                          <a:pt x="44" y="32"/>
                          <a:pt x="45" y="28"/>
                          <a:pt x="46" y="25"/>
                        </a:cubicBezTo>
                        <a:cubicBezTo>
                          <a:pt x="47" y="18"/>
                          <a:pt x="45" y="11"/>
                          <a:pt x="41" y="6"/>
                        </a:cubicBezTo>
                        <a:cubicBezTo>
                          <a:pt x="39" y="4"/>
                          <a:pt x="37" y="2"/>
                          <a:pt x="34" y="1"/>
                        </a:cubicBezTo>
                        <a:cubicBezTo>
                          <a:pt x="32" y="1"/>
                          <a:pt x="30" y="0"/>
                          <a:pt x="28" y="0"/>
                        </a:cubicBezTo>
                        <a:cubicBezTo>
                          <a:pt x="27" y="0"/>
                          <a:pt x="27" y="0"/>
                          <a:pt x="27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87" name="Freeform 477"/>
                  <p:cNvSpPr/>
                  <p:nvPr/>
                </p:nvSpPr>
                <p:spPr bwMode="auto">
                  <a:xfrm>
                    <a:off x="884238" y="2260601"/>
                    <a:ext cx="15875" cy="6350"/>
                  </a:xfrm>
                  <a:custGeom>
                    <a:avLst/>
                    <a:gdLst>
                      <a:gd name="T0" fmla="*/ 4 w 15"/>
                      <a:gd name="T1" fmla="*/ 0 h 5"/>
                      <a:gd name="T2" fmla="*/ 0 w 15"/>
                      <a:gd name="T3" fmla="*/ 2 h 5"/>
                      <a:gd name="T4" fmla="*/ 0 w 15"/>
                      <a:gd name="T5" fmla="*/ 3 h 5"/>
                      <a:gd name="T6" fmla="*/ 1 w 15"/>
                      <a:gd name="T7" fmla="*/ 3 h 5"/>
                      <a:gd name="T8" fmla="*/ 1 w 15"/>
                      <a:gd name="T9" fmla="*/ 2 h 5"/>
                      <a:gd name="T10" fmla="*/ 6 w 15"/>
                      <a:gd name="T11" fmla="*/ 1 h 5"/>
                      <a:gd name="T12" fmla="*/ 9 w 15"/>
                      <a:gd name="T13" fmla="*/ 1 h 5"/>
                      <a:gd name="T14" fmla="*/ 11 w 15"/>
                      <a:gd name="T15" fmla="*/ 2 h 5"/>
                      <a:gd name="T16" fmla="*/ 12 w 15"/>
                      <a:gd name="T17" fmla="*/ 2 h 5"/>
                      <a:gd name="T18" fmla="*/ 13 w 15"/>
                      <a:gd name="T19" fmla="*/ 3 h 5"/>
                      <a:gd name="T20" fmla="*/ 14 w 15"/>
                      <a:gd name="T21" fmla="*/ 4 h 5"/>
                      <a:gd name="T22" fmla="*/ 14 w 15"/>
                      <a:gd name="T23" fmla="*/ 4 h 5"/>
                      <a:gd name="T24" fmla="*/ 15 w 15"/>
                      <a:gd name="T25" fmla="*/ 5 h 5"/>
                      <a:gd name="T26" fmla="*/ 15 w 15"/>
                      <a:gd name="T27" fmla="*/ 4 h 5"/>
                      <a:gd name="T28" fmla="*/ 13 w 15"/>
                      <a:gd name="T29" fmla="*/ 2 h 5"/>
                      <a:gd name="T30" fmla="*/ 11 w 15"/>
                      <a:gd name="T31" fmla="*/ 0 h 5"/>
                      <a:gd name="T32" fmla="*/ 8 w 15"/>
                      <a:gd name="T33" fmla="*/ 0 h 5"/>
                      <a:gd name="T34" fmla="*/ 4 w 15"/>
                      <a:gd name="T35" fmla="*/ 0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15" h="5">
                        <a:moveTo>
                          <a:pt x="4" y="0"/>
                        </a:moveTo>
                        <a:cubicBezTo>
                          <a:pt x="3" y="1"/>
                          <a:pt x="1" y="1"/>
                          <a:pt x="0" y="2"/>
                        </a:cubicBezTo>
                        <a:cubicBezTo>
                          <a:pt x="0" y="2"/>
                          <a:pt x="0" y="2"/>
                          <a:pt x="0" y="3"/>
                        </a:cubicBezTo>
                        <a:cubicBezTo>
                          <a:pt x="0" y="3"/>
                          <a:pt x="0" y="3"/>
                          <a:pt x="1" y="3"/>
                        </a:cubicBezTo>
                        <a:cubicBezTo>
                          <a:pt x="1" y="3"/>
                          <a:pt x="1" y="3"/>
                          <a:pt x="1" y="2"/>
                        </a:cubicBezTo>
                        <a:cubicBezTo>
                          <a:pt x="3" y="2"/>
                          <a:pt x="4" y="1"/>
                          <a:pt x="6" y="1"/>
                        </a:cubicBezTo>
                        <a:cubicBezTo>
                          <a:pt x="7" y="1"/>
                          <a:pt x="8" y="1"/>
                          <a:pt x="9" y="1"/>
                        </a:cubicBezTo>
                        <a:cubicBezTo>
                          <a:pt x="10" y="1"/>
                          <a:pt x="11" y="1"/>
                          <a:pt x="11" y="2"/>
                        </a:cubicBezTo>
                        <a:cubicBezTo>
                          <a:pt x="12" y="2"/>
                          <a:pt x="12" y="2"/>
                          <a:pt x="12" y="2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4" y="4"/>
                          <a:pt x="14" y="4"/>
                        </a:cubicBezTo>
                        <a:cubicBezTo>
                          <a:pt x="14" y="4"/>
                          <a:pt x="14" y="4"/>
                          <a:pt x="14" y="4"/>
                        </a:cubicBezTo>
                        <a:cubicBezTo>
                          <a:pt x="14" y="5"/>
                          <a:pt x="14" y="5"/>
                          <a:pt x="15" y="5"/>
                        </a:cubicBezTo>
                        <a:cubicBezTo>
                          <a:pt x="15" y="5"/>
                          <a:pt x="15" y="4"/>
                          <a:pt x="15" y="4"/>
                        </a:cubicBezTo>
                        <a:cubicBezTo>
                          <a:pt x="15" y="3"/>
                          <a:pt x="14" y="2"/>
                          <a:pt x="13" y="2"/>
                        </a:cubicBezTo>
                        <a:cubicBezTo>
                          <a:pt x="13" y="1"/>
                          <a:pt x="12" y="1"/>
                          <a:pt x="11" y="0"/>
                        </a:cubicBezTo>
                        <a:cubicBezTo>
                          <a:pt x="10" y="0"/>
                          <a:pt x="9" y="0"/>
                          <a:pt x="8" y="0"/>
                        </a:cubicBezTo>
                        <a:cubicBezTo>
                          <a:pt x="7" y="0"/>
                          <a:pt x="5" y="0"/>
                          <a:pt x="4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88" name="Freeform 478"/>
                  <p:cNvSpPr/>
                  <p:nvPr/>
                </p:nvSpPr>
                <p:spPr bwMode="auto">
                  <a:xfrm>
                    <a:off x="885825" y="2263776"/>
                    <a:ext cx="14288" cy="3175"/>
                  </a:xfrm>
                  <a:custGeom>
                    <a:avLst/>
                    <a:gdLst>
                      <a:gd name="T0" fmla="*/ 5 w 14"/>
                      <a:gd name="T1" fmla="*/ 0 h 4"/>
                      <a:gd name="T2" fmla="*/ 3 w 14"/>
                      <a:gd name="T3" fmla="*/ 0 h 4"/>
                      <a:gd name="T4" fmla="*/ 1 w 14"/>
                      <a:gd name="T5" fmla="*/ 0 h 4"/>
                      <a:gd name="T6" fmla="*/ 0 w 14"/>
                      <a:gd name="T7" fmla="*/ 1 h 4"/>
                      <a:gd name="T8" fmla="*/ 1 w 14"/>
                      <a:gd name="T9" fmla="*/ 1 h 4"/>
                      <a:gd name="T10" fmla="*/ 3 w 14"/>
                      <a:gd name="T11" fmla="*/ 1 h 4"/>
                      <a:gd name="T12" fmla="*/ 5 w 14"/>
                      <a:gd name="T13" fmla="*/ 1 h 4"/>
                      <a:gd name="T14" fmla="*/ 10 w 14"/>
                      <a:gd name="T15" fmla="*/ 1 h 4"/>
                      <a:gd name="T16" fmla="*/ 12 w 14"/>
                      <a:gd name="T17" fmla="*/ 2 h 4"/>
                      <a:gd name="T18" fmla="*/ 12 w 14"/>
                      <a:gd name="T19" fmla="*/ 2 h 4"/>
                      <a:gd name="T20" fmla="*/ 13 w 14"/>
                      <a:gd name="T21" fmla="*/ 3 h 4"/>
                      <a:gd name="T22" fmla="*/ 13 w 14"/>
                      <a:gd name="T23" fmla="*/ 3 h 4"/>
                      <a:gd name="T24" fmla="*/ 13 w 14"/>
                      <a:gd name="T25" fmla="*/ 3 h 4"/>
                      <a:gd name="T26" fmla="*/ 13 w 14"/>
                      <a:gd name="T27" fmla="*/ 3 h 4"/>
                      <a:gd name="T28" fmla="*/ 13 w 14"/>
                      <a:gd name="T29" fmla="*/ 4 h 4"/>
                      <a:gd name="T30" fmla="*/ 14 w 14"/>
                      <a:gd name="T31" fmla="*/ 3 h 4"/>
                      <a:gd name="T32" fmla="*/ 13 w 14"/>
                      <a:gd name="T33" fmla="*/ 1 h 4"/>
                      <a:gd name="T34" fmla="*/ 11 w 14"/>
                      <a:gd name="T35" fmla="*/ 1 h 4"/>
                      <a:gd name="T36" fmla="*/ 7 w 14"/>
                      <a:gd name="T37" fmla="*/ 0 h 4"/>
                      <a:gd name="T38" fmla="*/ 5 w 14"/>
                      <a:gd name="T39" fmla="*/ 0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14" h="4">
                        <a:moveTo>
                          <a:pt x="5" y="0"/>
                        </a:moveTo>
                        <a:cubicBezTo>
                          <a:pt x="4" y="0"/>
                          <a:pt x="4" y="0"/>
                          <a:pt x="3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0"/>
                          <a:pt x="0" y="1"/>
                          <a:pt x="0" y="1"/>
                        </a:cubicBezTo>
                        <a:cubicBezTo>
                          <a:pt x="0" y="1"/>
                          <a:pt x="1" y="1"/>
                          <a:pt x="1" y="1"/>
                        </a:cubicBezTo>
                        <a:cubicBezTo>
                          <a:pt x="2" y="2"/>
                          <a:pt x="2" y="1"/>
                          <a:pt x="3" y="1"/>
                        </a:cubicBezTo>
                        <a:cubicBezTo>
                          <a:pt x="3" y="1"/>
                          <a:pt x="4" y="1"/>
                          <a:pt x="5" y="1"/>
                        </a:cubicBezTo>
                        <a:cubicBezTo>
                          <a:pt x="7" y="1"/>
                          <a:pt x="8" y="1"/>
                          <a:pt x="10" y="1"/>
                        </a:cubicBezTo>
                        <a:cubicBezTo>
                          <a:pt x="10" y="2"/>
                          <a:pt x="11" y="2"/>
                          <a:pt x="12" y="2"/>
                        </a:cubicBezTo>
                        <a:cubicBezTo>
                          <a:pt x="12" y="2"/>
                          <a:pt x="12" y="2"/>
                          <a:pt x="12" y="2"/>
                        </a:cubicBezTo>
                        <a:cubicBezTo>
                          <a:pt x="12" y="2"/>
                          <a:pt x="13" y="2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4"/>
                          <a:pt x="13" y="4"/>
                          <a:pt x="13" y="4"/>
                        </a:cubicBezTo>
                        <a:cubicBezTo>
                          <a:pt x="14" y="4"/>
                          <a:pt x="14" y="4"/>
                          <a:pt x="14" y="3"/>
                        </a:cubicBezTo>
                        <a:cubicBezTo>
                          <a:pt x="14" y="3"/>
                          <a:pt x="14" y="2"/>
                          <a:pt x="13" y="1"/>
                        </a:cubicBezTo>
                        <a:cubicBezTo>
                          <a:pt x="13" y="1"/>
                          <a:pt x="12" y="1"/>
                          <a:pt x="11" y="1"/>
                        </a:cubicBezTo>
                        <a:cubicBezTo>
                          <a:pt x="10" y="0"/>
                          <a:pt x="9" y="0"/>
                          <a:pt x="7" y="0"/>
                        </a:cubicBezTo>
                        <a:cubicBezTo>
                          <a:pt x="7" y="0"/>
                          <a:pt x="6" y="0"/>
                          <a:pt x="5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89" name="Freeform 479"/>
                  <p:cNvSpPr/>
                  <p:nvPr/>
                </p:nvSpPr>
                <p:spPr bwMode="auto">
                  <a:xfrm>
                    <a:off x="885825" y="2266951"/>
                    <a:ext cx="15875" cy="3175"/>
                  </a:xfrm>
                  <a:custGeom>
                    <a:avLst/>
                    <a:gdLst>
                      <a:gd name="T0" fmla="*/ 1 w 14"/>
                      <a:gd name="T1" fmla="*/ 2 h 3"/>
                      <a:gd name="T2" fmla="*/ 1 w 14"/>
                      <a:gd name="T3" fmla="*/ 2 h 3"/>
                      <a:gd name="T4" fmla="*/ 0 w 14"/>
                      <a:gd name="T5" fmla="*/ 2 h 3"/>
                      <a:gd name="T6" fmla="*/ 1 w 14"/>
                      <a:gd name="T7" fmla="*/ 3 h 3"/>
                      <a:gd name="T8" fmla="*/ 8 w 14"/>
                      <a:gd name="T9" fmla="*/ 1 h 3"/>
                      <a:gd name="T10" fmla="*/ 12 w 14"/>
                      <a:gd name="T11" fmla="*/ 1 h 3"/>
                      <a:gd name="T12" fmla="*/ 13 w 14"/>
                      <a:gd name="T13" fmla="*/ 1 h 3"/>
                      <a:gd name="T14" fmla="*/ 14 w 14"/>
                      <a:gd name="T15" fmla="*/ 1 h 3"/>
                      <a:gd name="T16" fmla="*/ 13 w 14"/>
                      <a:gd name="T17" fmla="*/ 0 h 3"/>
                      <a:gd name="T18" fmla="*/ 11 w 14"/>
                      <a:gd name="T19" fmla="*/ 0 h 3"/>
                      <a:gd name="T20" fmla="*/ 1 w 14"/>
                      <a:gd name="T21" fmla="*/ 2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4" h="3">
                        <a:moveTo>
                          <a:pt x="1" y="2"/>
                        </a:move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2"/>
                          <a:pt x="0" y="3"/>
                          <a:pt x="1" y="3"/>
                        </a:cubicBezTo>
                        <a:cubicBezTo>
                          <a:pt x="3" y="2"/>
                          <a:pt x="6" y="2"/>
                          <a:pt x="8" y="1"/>
                        </a:cubicBezTo>
                        <a:cubicBezTo>
                          <a:pt x="10" y="1"/>
                          <a:pt x="11" y="1"/>
                          <a:pt x="12" y="1"/>
                        </a:cubicBezTo>
                        <a:cubicBezTo>
                          <a:pt x="12" y="1"/>
                          <a:pt x="13" y="1"/>
                          <a:pt x="13" y="1"/>
                        </a:cubicBezTo>
                        <a:cubicBezTo>
                          <a:pt x="13" y="2"/>
                          <a:pt x="14" y="1"/>
                          <a:pt x="14" y="1"/>
                        </a:cubicBezTo>
                        <a:cubicBezTo>
                          <a:pt x="14" y="1"/>
                          <a:pt x="14" y="0"/>
                          <a:pt x="13" y="0"/>
                        </a:cubicBezTo>
                        <a:cubicBezTo>
                          <a:pt x="12" y="0"/>
                          <a:pt x="11" y="0"/>
                          <a:pt x="11" y="0"/>
                        </a:cubicBezTo>
                        <a:cubicBezTo>
                          <a:pt x="7" y="0"/>
                          <a:pt x="4" y="1"/>
                          <a:pt x="1" y="2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90" name="Freeform 480"/>
                  <p:cNvSpPr>
                    <a:spLocks noEditPoints="1"/>
                  </p:cNvSpPr>
                  <p:nvPr/>
                </p:nvSpPr>
                <p:spPr bwMode="auto">
                  <a:xfrm>
                    <a:off x="885825" y="2268538"/>
                    <a:ext cx="15875" cy="4763"/>
                  </a:xfrm>
                  <a:custGeom>
                    <a:avLst/>
                    <a:gdLst>
                      <a:gd name="T0" fmla="*/ 3 w 14"/>
                      <a:gd name="T1" fmla="*/ 3 h 4"/>
                      <a:gd name="T2" fmla="*/ 3 w 14"/>
                      <a:gd name="T3" fmla="*/ 3 h 4"/>
                      <a:gd name="T4" fmla="*/ 3 w 14"/>
                      <a:gd name="T5" fmla="*/ 3 h 4"/>
                      <a:gd name="T6" fmla="*/ 9 w 14"/>
                      <a:gd name="T7" fmla="*/ 0 h 4"/>
                      <a:gd name="T8" fmla="*/ 2 w 14"/>
                      <a:gd name="T9" fmla="*/ 2 h 4"/>
                      <a:gd name="T10" fmla="*/ 1 w 14"/>
                      <a:gd name="T11" fmla="*/ 2 h 4"/>
                      <a:gd name="T12" fmla="*/ 1 w 14"/>
                      <a:gd name="T13" fmla="*/ 3 h 4"/>
                      <a:gd name="T14" fmla="*/ 1 w 14"/>
                      <a:gd name="T15" fmla="*/ 3 h 4"/>
                      <a:gd name="T16" fmla="*/ 3 w 14"/>
                      <a:gd name="T17" fmla="*/ 3 h 4"/>
                      <a:gd name="T18" fmla="*/ 8 w 14"/>
                      <a:gd name="T19" fmla="*/ 1 h 4"/>
                      <a:gd name="T20" fmla="*/ 10 w 14"/>
                      <a:gd name="T21" fmla="*/ 1 h 4"/>
                      <a:gd name="T22" fmla="*/ 11 w 14"/>
                      <a:gd name="T23" fmla="*/ 2 h 4"/>
                      <a:gd name="T24" fmla="*/ 12 w 14"/>
                      <a:gd name="T25" fmla="*/ 2 h 4"/>
                      <a:gd name="T26" fmla="*/ 12 w 14"/>
                      <a:gd name="T27" fmla="*/ 2 h 4"/>
                      <a:gd name="T28" fmla="*/ 13 w 14"/>
                      <a:gd name="T29" fmla="*/ 3 h 4"/>
                      <a:gd name="T30" fmla="*/ 13 w 14"/>
                      <a:gd name="T31" fmla="*/ 3 h 4"/>
                      <a:gd name="T32" fmla="*/ 14 w 14"/>
                      <a:gd name="T33" fmla="*/ 2 h 4"/>
                      <a:gd name="T34" fmla="*/ 11 w 14"/>
                      <a:gd name="T35" fmla="*/ 0 h 4"/>
                      <a:gd name="T36" fmla="*/ 9 w 14"/>
                      <a:gd name="T37" fmla="*/ 0 h 4"/>
                      <a:gd name="T38" fmla="*/ 9 w 14"/>
                      <a:gd name="T39" fmla="*/ 0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14" h="4">
                        <a:moveTo>
                          <a:pt x="3" y="3"/>
                        </a:move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3" y="3"/>
                          <a:pt x="3" y="3"/>
                          <a:pt x="3" y="3"/>
                        </a:cubicBezTo>
                        <a:moveTo>
                          <a:pt x="9" y="0"/>
                        </a:moveTo>
                        <a:cubicBezTo>
                          <a:pt x="6" y="0"/>
                          <a:pt x="4" y="1"/>
                          <a:pt x="2" y="2"/>
                        </a:cubicBezTo>
                        <a:cubicBezTo>
                          <a:pt x="2" y="2"/>
                          <a:pt x="1" y="2"/>
                          <a:pt x="1" y="2"/>
                        </a:cubicBezTo>
                        <a:cubicBezTo>
                          <a:pt x="0" y="3"/>
                          <a:pt x="0" y="3"/>
                          <a:pt x="1" y="3"/>
                        </a:cubicBezTo>
                        <a:cubicBezTo>
                          <a:pt x="1" y="4"/>
                          <a:pt x="1" y="4"/>
                          <a:pt x="1" y="3"/>
                        </a:cubicBezTo>
                        <a:cubicBezTo>
                          <a:pt x="2" y="3"/>
                          <a:pt x="2" y="3"/>
                          <a:pt x="3" y="3"/>
                        </a:cubicBezTo>
                        <a:cubicBezTo>
                          <a:pt x="5" y="2"/>
                          <a:pt x="6" y="2"/>
                          <a:pt x="8" y="1"/>
                        </a:cubicBezTo>
                        <a:cubicBezTo>
                          <a:pt x="9" y="1"/>
                          <a:pt x="9" y="1"/>
                          <a:pt x="10" y="1"/>
                        </a:cubicBezTo>
                        <a:cubicBezTo>
                          <a:pt x="10" y="1"/>
                          <a:pt x="11" y="1"/>
                          <a:pt x="11" y="2"/>
                        </a:cubicBezTo>
                        <a:cubicBezTo>
                          <a:pt x="11" y="2"/>
                          <a:pt x="12" y="2"/>
                          <a:pt x="12" y="2"/>
                        </a:cubicBezTo>
                        <a:cubicBezTo>
                          <a:pt x="12" y="2"/>
                          <a:pt x="12" y="2"/>
                          <a:pt x="12" y="2"/>
                        </a:cubicBezTo>
                        <a:cubicBezTo>
                          <a:pt x="12" y="2"/>
                          <a:pt x="12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4" y="3"/>
                          <a:pt x="14" y="3"/>
                          <a:pt x="14" y="2"/>
                        </a:cubicBezTo>
                        <a:cubicBezTo>
                          <a:pt x="13" y="1"/>
                          <a:pt x="12" y="1"/>
                          <a:pt x="11" y="0"/>
                        </a:cubicBezTo>
                        <a:cubicBezTo>
                          <a:pt x="11" y="0"/>
                          <a:pt x="10" y="0"/>
                          <a:pt x="9" y="0"/>
                        </a:cubicBezTo>
                        <a:cubicBezTo>
                          <a:pt x="9" y="0"/>
                          <a:pt x="9" y="0"/>
                          <a:pt x="9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91" name="Freeform 481"/>
                  <p:cNvSpPr>
                    <a:spLocks noEditPoints="1"/>
                  </p:cNvSpPr>
                  <p:nvPr/>
                </p:nvSpPr>
                <p:spPr bwMode="auto">
                  <a:xfrm>
                    <a:off x="885825" y="2273301"/>
                    <a:ext cx="14288" cy="1588"/>
                  </a:xfrm>
                  <a:custGeom>
                    <a:avLst/>
                    <a:gdLst>
                      <a:gd name="T0" fmla="*/ 3 w 13"/>
                      <a:gd name="T1" fmla="*/ 2 h 2"/>
                      <a:gd name="T2" fmla="*/ 3 w 13"/>
                      <a:gd name="T3" fmla="*/ 2 h 2"/>
                      <a:gd name="T4" fmla="*/ 3 w 13"/>
                      <a:gd name="T5" fmla="*/ 2 h 2"/>
                      <a:gd name="T6" fmla="*/ 12 w 13"/>
                      <a:gd name="T7" fmla="*/ 0 h 2"/>
                      <a:gd name="T8" fmla="*/ 11 w 13"/>
                      <a:gd name="T9" fmla="*/ 0 h 2"/>
                      <a:gd name="T10" fmla="*/ 6 w 13"/>
                      <a:gd name="T11" fmla="*/ 0 h 2"/>
                      <a:gd name="T12" fmla="*/ 0 w 13"/>
                      <a:gd name="T13" fmla="*/ 1 h 2"/>
                      <a:gd name="T14" fmla="*/ 0 w 13"/>
                      <a:gd name="T15" fmla="*/ 2 h 2"/>
                      <a:gd name="T16" fmla="*/ 1 w 13"/>
                      <a:gd name="T17" fmla="*/ 2 h 2"/>
                      <a:gd name="T18" fmla="*/ 3 w 13"/>
                      <a:gd name="T19" fmla="*/ 2 h 2"/>
                      <a:gd name="T20" fmla="*/ 7 w 13"/>
                      <a:gd name="T21" fmla="*/ 1 h 2"/>
                      <a:gd name="T22" fmla="*/ 13 w 13"/>
                      <a:gd name="T23" fmla="*/ 1 h 2"/>
                      <a:gd name="T24" fmla="*/ 13 w 13"/>
                      <a:gd name="T25" fmla="*/ 0 h 2"/>
                      <a:gd name="T26" fmla="*/ 12 w 13"/>
                      <a:gd name="T27" fmla="*/ 0 h 2"/>
                      <a:gd name="T28" fmla="*/ 12 w 13"/>
                      <a:gd name="T29" fmla="*/ 0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13" h="2">
                        <a:moveTo>
                          <a:pt x="3" y="2"/>
                        </a:move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moveTo>
                          <a:pt x="12" y="0"/>
                        </a:moveTo>
                        <a:cubicBezTo>
                          <a:pt x="12" y="0"/>
                          <a:pt x="12" y="0"/>
                          <a:pt x="11" y="0"/>
                        </a:cubicBezTo>
                        <a:cubicBezTo>
                          <a:pt x="10" y="0"/>
                          <a:pt x="8" y="0"/>
                          <a:pt x="6" y="0"/>
                        </a:cubicBezTo>
                        <a:cubicBezTo>
                          <a:pt x="4" y="0"/>
                          <a:pt x="2" y="0"/>
                          <a:pt x="0" y="1"/>
                        </a:cubicBezTo>
                        <a:cubicBezTo>
                          <a:pt x="0" y="1"/>
                          <a:pt x="0" y="1"/>
                          <a:pt x="0" y="2"/>
                        </a:cubicBezTo>
                        <a:cubicBezTo>
                          <a:pt x="0" y="2"/>
                          <a:pt x="0" y="2"/>
                          <a:pt x="1" y="2"/>
                        </a:cubicBezTo>
                        <a:cubicBezTo>
                          <a:pt x="1" y="2"/>
                          <a:pt x="2" y="2"/>
                          <a:pt x="3" y="2"/>
                        </a:cubicBezTo>
                        <a:cubicBezTo>
                          <a:pt x="4" y="1"/>
                          <a:pt x="6" y="1"/>
                          <a:pt x="7" y="1"/>
                        </a:cubicBezTo>
                        <a:cubicBezTo>
                          <a:pt x="9" y="2"/>
                          <a:pt x="11" y="2"/>
                          <a:pt x="13" y="1"/>
                        </a:cubicBezTo>
                        <a:cubicBezTo>
                          <a:pt x="13" y="1"/>
                          <a:pt x="13" y="1"/>
                          <a:pt x="13" y="0"/>
                        </a:cubicBezTo>
                        <a:cubicBezTo>
                          <a:pt x="13" y="0"/>
                          <a:pt x="13" y="0"/>
                          <a:pt x="12" y="0"/>
                        </a:cubicBezTo>
                        <a:cubicBezTo>
                          <a:pt x="12" y="0"/>
                          <a:pt x="12" y="0"/>
                          <a:pt x="12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92" name="Freeform 482"/>
                  <p:cNvSpPr/>
                  <p:nvPr/>
                </p:nvSpPr>
                <p:spPr bwMode="auto">
                  <a:xfrm>
                    <a:off x="885825" y="2273301"/>
                    <a:ext cx="15875" cy="3175"/>
                  </a:xfrm>
                  <a:custGeom>
                    <a:avLst/>
                    <a:gdLst>
                      <a:gd name="T0" fmla="*/ 13 w 14"/>
                      <a:gd name="T1" fmla="*/ 0 h 3"/>
                      <a:gd name="T2" fmla="*/ 12 w 14"/>
                      <a:gd name="T3" fmla="*/ 0 h 3"/>
                      <a:gd name="T4" fmla="*/ 11 w 14"/>
                      <a:gd name="T5" fmla="*/ 1 h 3"/>
                      <a:gd name="T6" fmla="*/ 9 w 14"/>
                      <a:gd name="T7" fmla="*/ 1 h 3"/>
                      <a:gd name="T8" fmla="*/ 5 w 14"/>
                      <a:gd name="T9" fmla="*/ 1 h 3"/>
                      <a:gd name="T10" fmla="*/ 1 w 14"/>
                      <a:gd name="T11" fmla="*/ 1 h 3"/>
                      <a:gd name="T12" fmla="*/ 0 w 14"/>
                      <a:gd name="T13" fmla="*/ 2 h 3"/>
                      <a:gd name="T14" fmla="*/ 1 w 14"/>
                      <a:gd name="T15" fmla="*/ 3 h 3"/>
                      <a:gd name="T16" fmla="*/ 5 w 14"/>
                      <a:gd name="T17" fmla="*/ 3 h 3"/>
                      <a:gd name="T18" fmla="*/ 7 w 14"/>
                      <a:gd name="T19" fmla="*/ 3 h 3"/>
                      <a:gd name="T20" fmla="*/ 11 w 14"/>
                      <a:gd name="T21" fmla="*/ 2 h 3"/>
                      <a:gd name="T22" fmla="*/ 14 w 14"/>
                      <a:gd name="T23" fmla="*/ 1 h 3"/>
                      <a:gd name="T24" fmla="*/ 14 w 14"/>
                      <a:gd name="T25" fmla="*/ 0 h 3"/>
                      <a:gd name="T26" fmla="*/ 13 w 14"/>
                      <a:gd name="T27" fmla="*/ 0 h 3"/>
                      <a:gd name="T28" fmla="*/ 13 w 14"/>
                      <a:gd name="T29" fmla="*/ 0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14" h="3">
                        <a:moveTo>
                          <a:pt x="13" y="0"/>
                        </a:moveTo>
                        <a:cubicBezTo>
                          <a:pt x="13" y="0"/>
                          <a:pt x="12" y="0"/>
                          <a:pt x="12" y="0"/>
                        </a:cubicBezTo>
                        <a:cubicBezTo>
                          <a:pt x="12" y="0"/>
                          <a:pt x="12" y="1"/>
                          <a:pt x="11" y="1"/>
                        </a:cubicBezTo>
                        <a:cubicBezTo>
                          <a:pt x="10" y="1"/>
                          <a:pt x="10" y="1"/>
                          <a:pt x="9" y="1"/>
                        </a:cubicBezTo>
                        <a:cubicBezTo>
                          <a:pt x="8" y="1"/>
                          <a:pt x="6" y="1"/>
                          <a:pt x="5" y="1"/>
                        </a:cubicBezTo>
                        <a:cubicBezTo>
                          <a:pt x="3" y="1"/>
                          <a:pt x="2" y="1"/>
                          <a:pt x="1" y="1"/>
                        </a:cubicBezTo>
                        <a:cubicBezTo>
                          <a:pt x="0" y="1"/>
                          <a:pt x="0" y="2"/>
                          <a:pt x="0" y="2"/>
                        </a:cubicBezTo>
                        <a:cubicBezTo>
                          <a:pt x="0" y="2"/>
                          <a:pt x="0" y="3"/>
                          <a:pt x="1" y="3"/>
                        </a:cubicBezTo>
                        <a:cubicBezTo>
                          <a:pt x="2" y="2"/>
                          <a:pt x="3" y="2"/>
                          <a:pt x="5" y="3"/>
                        </a:cubicBezTo>
                        <a:cubicBezTo>
                          <a:pt x="6" y="3"/>
                          <a:pt x="6" y="3"/>
                          <a:pt x="7" y="3"/>
                        </a:cubicBezTo>
                        <a:cubicBezTo>
                          <a:pt x="8" y="3"/>
                          <a:pt x="9" y="2"/>
                          <a:pt x="11" y="2"/>
                        </a:cubicBezTo>
                        <a:cubicBezTo>
                          <a:pt x="12" y="2"/>
                          <a:pt x="13" y="1"/>
                          <a:pt x="14" y="1"/>
                        </a:cubicBezTo>
                        <a:cubicBezTo>
                          <a:pt x="14" y="0"/>
                          <a:pt x="14" y="0"/>
                          <a:pt x="14" y="0"/>
                        </a:cubicBezTo>
                        <a:cubicBezTo>
                          <a:pt x="13" y="0"/>
                          <a:pt x="13" y="0"/>
                          <a:pt x="13" y="0"/>
                        </a:cubicBezTo>
                        <a:cubicBezTo>
                          <a:pt x="13" y="0"/>
                          <a:pt x="13" y="0"/>
                          <a:pt x="13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93" name="Freeform 483"/>
                  <p:cNvSpPr>
                    <a:spLocks noEditPoints="1"/>
                  </p:cNvSpPr>
                  <p:nvPr/>
                </p:nvSpPr>
                <p:spPr bwMode="auto">
                  <a:xfrm>
                    <a:off x="879475" y="2232026"/>
                    <a:ext cx="28575" cy="30163"/>
                  </a:xfrm>
                  <a:custGeom>
                    <a:avLst/>
                    <a:gdLst>
                      <a:gd name="T0" fmla="*/ 6 w 26"/>
                      <a:gd name="T1" fmla="*/ 9 h 28"/>
                      <a:gd name="T2" fmla="*/ 6 w 26"/>
                      <a:gd name="T3" fmla="*/ 9 h 28"/>
                      <a:gd name="T4" fmla="*/ 13 w 26"/>
                      <a:gd name="T5" fmla="*/ 3 h 28"/>
                      <a:gd name="T6" fmla="*/ 14 w 26"/>
                      <a:gd name="T7" fmla="*/ 3 h 28"/>
                      <a:gd name="T8" fmla="*/ 13 w 26"/>
                      <a:gd name="T9" fmla="*/ 4 h 28"/>
                      <a:gd name="T10" fmla="*/ 13 w 26"/>
                      <a:gd name="T11" fmla="*/ 3 h 28"/>
                      <a:gd name="T12" fmla="*/ 13 w 26"/>
                      <a:gd name="T13" fmla="*/ 2 h 28"/>
                      <a:gd name="T14" fmla="*/ 10 w 26"/>
                      <a:gd name="T15" fmla="*/ 1 h 28"/>
                      <a:gd name="T16" fmla="*/ 10 w 26"/>
                      <a:gd name="T17" fmla="*/ 2 h 28"/>
                      <a:gd name="T18" fmla="*/ 9 w 26"/>
                      <a:gd name="T19" fmla="*/ 2 h 28"/>
                      <a:gd name="T20" fmla="*/ 9 w 26"/>
                      <a:gd name="T21" fmla="*/ 1 h 28"/>
                      <a:gd name="T22" fmla="*/ 9 w 26"/>
                      <a:gd name="T23" fmla="*/ 0 h 28"/>
                      <a:gd name="T24" fmla="*/ 5 w 26"/>
                      <a:gd name="T25" fmla="*/ 2 h 28"/>
                      <a:gd name="T26" fmla="*/ 1 w 26"/>
                      <a:gd name="T27" fmla="*/ 5 h 28"/>
                      <a:gd name="T28" fmla="*/ 8 w 26"/>
                      <a:gd name="T29" fmla="*/ 10 h 28"/>
                      <a:gd name="T30" fmla="*/ 11 w 26"/>
                      <a:gd name="T31" fmla="*/ 16 h 28"/>
                      <a:gd name="T32" fmla="*/ 12 w 26"/>
                      <a:gd name="T33" fmla="*/ 26 h 28"/>
                      <a:gd name="T34" fmla="*/ 8 w 26"/>
                      <a:gd name="T35" fmla="*/ 9 h 28"/>
                      <a:gd name="T36" fmla="*/ 2 w 26"/>
                      <a:gd name="T37" fmla="*/ 6 h 28"/>
                      <a:gd name="T38" fmla="*/ 2 w 26"/>
                      <a:gd name="T39" fmla="*/ 4 h 28"/>
                      <a:gd name="T40" fmla="*/ 2 w 26"/>
                      <a:gd name="T41" fmla="*/ 3 h 28"/>
                      <a:gd name="T42" fmla="*/ 4 w 26"/>
                      <a:gd name="T43" fmla="*/ 3 h 28"/>
                      <a:gd name="T44" fmla="*/ 6 w 26"/>
                      <a:gd name="T45" fmla="*/ 6 h 28"/>
                      <a:gd name="T46" fmla="*/ 6 w 26"/>
                      <a:gd name="T47" fmla="*/ 2 h 28"/>
                      <a:gd name="T48" fmla="*/ 8 w 26"/>
                      <a:gd name="T49" fmla="*/ 1 h 28"/>
                      <a:gd name="T50" fmla="*/ 11 w 26"/>
                      <a:gd name="T51" fmla="*/ 3 h 28"/>
                      <a:gd name="T52" fmla="*/ 12 w 26"/>
                      <a:gd name="T53" fmla="*/ 2 h 28"/>
                      <a:gd name="T54" fmla="*/ 12 w 26"/>
                      <a:gd name="T55" fmla="*/ 5 h 28"/>
                      <a:gd name="T56" fmla="*/ 14 w 26"/>
                      <a:gd name="T57" fmla="*/ 2 h 28"/>
                      <a:gd name="T58" fmla="*/ 15 w 26"/>
                      <a:gd name="T59" fmla="*/ 3 h 28"/>
                      <a:gd name="T60" fmla="*/ 17 w 26"/>
                      <a:gd name="T61" fmla="*/ 3 h 28"/>
                      <a:gd name="T62" fmla="*/ 17 w 26"/>
                      <a:gd name="T63" fmla="*/ 1 h 28"/>
                      <a:gd name="T64" fmla="*/ 19 w 26"/>
                      <a:gd name="T65" fmla="*/ 1 h 28"/>
                      <a:gd name="T66" fmla="*/ 18 w 26"/>
                      <a:gd name="T67" fmla="*/ 4 h 28"/>
                      <a:gd name="T68" fmla="*/ 21 w 26"/>
                      <a:gd name="T69" fmla="*/ 2 h 28"/>
                      <a:gd name="T70" fmla="*/ 21 w 26"/>
                      <a:gd name="T71" fmla="*/ 2 h 28"/>
                      <a:gd name="T72" fmla="*/ 23 w 26"/>
                      <a:gd name="T73" fmla="*/ 2 h 28"/>
                      <a:gd name="T74" fmla="*/ 24 w 26"/>
                      <a:gd name="T75" fmla="*/ 3 h 28"/>
                      <a:gd name="T76" fmla="*/ 25 w 26"/>
                      <a:gd name="T77" fmla="*/ 4 h 28"/>
                      <a:gd name="T78" fmla="*/ 24 w 26"/>
                      <a:gd name="T79" fmla="*/ 6 h 28"/>
                      <a:gd name="T80" fmla="*/ 18 w 26"/>
                      <a:gd name="T81" fmla="*/ 10 h 28"/>
                      <a:gd name="T82" fmla="*/ 15 w 26"/>
                      <a:gd name="T83" fmla="*/ 28 h 28"/>
                      <a:gd name="T84" fmla="*/ 16 w 26"/>
                      <a:gd name="T85" fmla="*/ 26 h 28"/>
                      <a:gd name="T86" fmla="*/ 19 w 26"/>
                      <a:gd name="T87" fmla="*/ 11 h 28"/>
                      <a:gd name="T88" fmla="*/ 25 w 26"/>
                      <a:gd name="T89" fmla="*/ 6 h 28"/>
                      <a:gd name="T90" fmla="*/ 22 w 26"/>
                      <a:gd name="T91" fmla="*/ 1 h 28"/>
                      <a:gd name="T92" fmla="*/ 20 w 26"/>
                      <a:gd name="T93" fmla="*/ 1 h 28"/>
                      <a:gd name="T94" fmla="*/ 13 w 26"/>
                      <a:gd name="T95" fmla="*/ 1 h 28"/>
                      <a:gd name="T96" fmla="*/ 10 w 26"/>
                      <a:gd name="T97" fmla="*/ 0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</a:cxnLst>
                    <a:rect l="0" t="0" r="r" b="b"/>
                    <a:pathLst>
                      <a:path w="26" h="28">
                        <a:moveTo>
                          <a:pt x="6" y="9"/>
                        </a:moveTo>
                        <a:cubicBezTo>
                          <a:pt x="6" y="9"/>
                          <a:pt x="6" y="9"/>
                          <a:pt x="6" y="9"/>
                        </a:cubicBezTo>
                        <a:cubicBezTo>
                          <a:pt x="6" y="9"/>
                          <a:pt x="6" y="9"/>
                          <a:pt x="6" y="9"/>
                        </a:cubicBezTo>
                        <a:moveTo>
                          <a:pt x="6" y="9"/>
                        </a:moveTo>
                        <a:cubicBezTo>
                          <a:pt x="6" y="9"/>
                          <a:pt x="6" y="9"/>
                          <a:pt x="6" y="9"/>
                        </a:cubicBezTo>
                        <a:cubicBezTo>
                          <a:pt x="6" y="9"/>
                          <a:pt x="6" y="9"/>
                          <a:pt x="6" y="9"/>
                        </a:cubicBezTo>
                        <a:moveTo>
                          <a:pt x="13" y="2"/>
                        </a:moveTo>
                        <a:cubicBezTo>
                          <a:pt x="13" y="2"/>
                          <a:pt x="13" y="2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4" y="3"/>
                          <a:pt x="14" y="3"/>
                        </a:cubicBezTo>
                        <a:cubicBezTo>
                          <a:pt x="14" y="3"/>
                          <a:pt x="14" y="3"/>
                          <a:pt x="14" y="3"/>
                        </a:cubicBezTo>
                        <a:cubicBezTo>
                          <a:pt x="14" y="3"/>
                          <a:pt x="14" y="3"/>
                          <a:pt x="14" y="3"/>
                        </a:cubicBezTo>
                        <a:cubicBezTo>
                          <a:pt x="14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4"/>
                          <a:pt x="13" y="4"/>
                          <a:pt x="13" y="4"/>
                        </a:cubicBezTo>
                        <a:cubicBezTo>
                          <a:pt x="13" y="4"/>
                          <a:pt x="13" y="4"/>
                          <a:pt x="13" y="4"/>
                        </a:cubicBezTo>
                        <a:cubicBezTo>
                          <a:pt x="13" y="4"/>
                          <a:pt x="13" y="4"/>
                          <a:pt x="13" y="4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2"/>
                          <a:pt x="13" y="2"/>
                          <a:pt x="13" y="2"/>
                        </a:cubicBezTo>
                        <a:moveTo>
                          <a:pt x="9" y="1"/>
                        </a:moveTo>
                        <a:cubicBezTo>
                          <a:pt x="10" y="1"/>
                          <a:pt x="10" y="1"/>
                          <a:pt x="10" y="1"/>
                        </a:cubicBezTo>
                        <a:cubicBezTo>
                          <a:pt x="10" y="1"/>
                          <a:pt x="10" y="1"/>
                          <a:pt x="10" y="1"/>
                        </a:cubicBezTo>
                        <a:cubicBezTo>
                          <a:pt x="10" y="1"/>
                          <a:pt x="10" y="1"/>
                          <a:pt x="10" y="2"/>
                        </a:cubicBezTo>
                        <a:cubicBezTo>
                          <a:pt x="10" y="2"/>
                          <a:pt x="10" y="2"/>
                          <a:pt x="10" y="2"/>
                        </a:cubicBezTo>
                        <a:cubicBezTo>
                          <a:pt x="10" y="2"/>
                          <a:pt x="10" y="2"/>
                          <a:pt x="10" y="2"/>
                        </a:cubicBezTo>
                        <a:cubicBezTo>
                          <a:pt x="10" y="2"/>
                          <a:pt x="10" y="2"/>
                          <a:pt x="10" y="2"/>
                        </a:cubicBezTo>
                        <a:cubicBezTo>
                          <a:pt x="10" y="2"/>
                          <a:pt x="10" y="2"/>
                          <a:pt x="10" y="2"/>
                        </a:cubicBezTo>
                        <a:cubicBezTo>
                          <a:pt x="10" y="2"/>
                          <a:pt x="9" y="2"/>
                          <a:pt x="9" y="2"/>
                        </a:cubicBezTo>
                        <a:cubicBezTo>
                          <a:pt x="9" y="2"/>
                          <a:pt x="9" y="2"/>
                          <a:pt x="9" y="2"/>
                        </a:cubicBezTo>
                        <a:cubicBezTo>
                          <a:pt x="9" y="2"/>
                          <a:pt x="9" y="2"/>
                          <a:pt x="9" y="2"/>
                        </a:cubicBezTo>
                        <a:cubicBezTo>
                          <a:pt x="9" y="2"/>
                          <a:pt x="9" y="2"/>
                          <a:pt x="9" y="1"/>
                        </a:cubicBezTo>
                        <a:cubicBezTo>
                          <a:pt x="9" y="1"/>
                          <a:pt x="9" y="1"/>
                          <a:pt x="9" y="1"/>
                        </a:cubicBezTo>
                        <a:cubicBezTo>
                          <a:pt x="9" y="1"/>
                          <a:pt x="9" y="1"/>
                          <a:pt x="9" y="1"/>
                        </a:cubicBezTo>
                        <a:moveTo>
                          <a:pt x="9" y="0"/>
                        </a:moveTo>
                        <a:cubicBezTo>
                          <a:pt x="9" y="0"/>
                          <a:pt x="9" y="0"/>
                          <a:pt x="9" y="0"/>
                        </a:cubicBezTo>
                        <a:cubicBezTo>
                          <a:pt x="8" y="0"/>
                          <a:pt x="7" y="1"/>
                          <a:pt x="6" y="1"/>
                        </a:cubicBezTo>
                        <a:cubicBezTo>
                          <a:pt x="6" y="1"/>
                          <a:pt x="5" y="2"/>
                          <a:pt x="5" y="2"/>
                        </a:cubicBezTo>
                        <a:cubicBezTo>
                          <a:pt x="4" y="2"/>
                          <a:pt x="3" y="2"/>
                          <a:pt x="2" y="2"/>
                        </a:cubicBezTo>
                        <a:cubicBezTo>
                          <a:pt x="2" y="2"/>
                          <a:pt x="1" y="3"/>
                          <a:pt x="1" y="3"/>
                        </a:cubicBezTo>
                        <a:cubicBezTo>
                          <a:pt x="0" y="4"/>
                          <a:pt x="0" y="5"/>
                          <a:pt x="1" y="5"/>
                        </a:cubicBezTo>
                        <a:cubicBezTo>
                          <a:pt x="1" y="6"/>
                          <a:pt x="2" y="7"/>
                          <a:pt x="2" y="7"/>
                        </a:cubicBezTo>
                        <a:cubicBezTo>
                          <a:pt x="3" y="8"/>
                          <a:pt x="5" y="9"/>
                          <a:pt x="6" y="9"/>
                        </a:cubicBezTo>
                        <a:cubicBezTo>
                          <a:pt x="7" y="9"/>
                          <a:pt x="7" y="10"/>
                          <a:pt x="8" y="10"/>
                        </a:cubicBezTo>
                        <a:cubicBezTo>
                          <a:pt x="8" y="10"/>
                          <a:pt x="9" y="11"/>
                          <a:pt x="9" y="11"/>
                        </a:cubicBezTo>
                        <a:cubicBezTo>
                          <a:pt x="9" y="12"/>
                          <a:pt x="10" y="12"/>
                          <a:pt x="10" y="13"/>
                        </a:cubicBezTo>
                        <a:cubicBezTo>
                          <a:pt x="11" y="14"/>
                          <a:pt x="11" y="15"/>
                          <a:pt x="11" y="16"/>
                        </a:cubicBezTo>
                        <a:cubicBezTo>
                          <a:pt x="11" y="20"/>
                          <a:pt x="11" y="23"/>
                          <a:pt x="10" y="26"/>
                        </a:cubicBezTo>
                        <a:cubicBezTo>
                          <a:pt x="10" y="27"/>
                          <a:pt x="11" y="27"/>
                          <a:pt x="11" y="27"/>
                        </a:cubicBezTo>
                        <a:cubicBezTo>
                          <a:pt x="11" y="27"/>
                          <a:pt x="12" y="27"/>
                          <a:pt x="12" y="26"/>
                        </a:cubicBezTo>
                        <a:cubicBezTo>
                          <a:pt x="12" y="24"/>
                          <a:pt x="12" y="21"/>
                          <a:pt x="12" y="19"/>
                        </a:cubicBezTo>
                        <a:cubicBezTo>
                          <a:pt x="12" y="16"/>
                          <a:pt x="12" y="14"/>
                          <a:pt x="11" y="11"/>
                        </a:cubicBezTo>
                        <a:cubicBezTo>
                          <a:pt x="10" y="10"/>
                          <a:pt x="9" y="10"/>
                          <a:pt x="8" y="9"/>
                        </a:cubicBezTo>
                        <a:cubicBezTo>
                          <a:pt x="7" y="8"/>
                          <a:pt x="6" y="8"/>
                          <a:pt x="5" y="7"/>
                        </a:cubicBezTo>
                        <a:cubicBezTo>
                          <a:pt x="4" y="7"/>
                          <a:pt x="4" y="7"/>
                          <a:pt x="3" y="6"/>
                        </a:cubicBezTo>
                        <a:cubicBezTo>
                          <a:pt x="3" y="6"/>
                          <a:pt x="2" y="6"/>
                          <a:pt x="2" y="6"/>
                        </a:cubicBez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4"/>
                          <a:pt x="2" y="4"/>
                          <a:pt x="2" y="3"/>
                        </a:cubicBezTo>
                        <a:cubicBezTo>
                          <a:pt x="2" y="3"/>
                          <a:pt x="3" y="3"/>
                          <a:pt x="3" y="3"/>
                        </a:cubicBezTo>
                        <a:cubicBezTo>
                          <a:pt x="3" y="3"/>
                          <a:pt x="3" y="3"/>
                          <a:pt x="4" y="3"/>
                        </a:cubicBezTo>
                        <a:cubicBezTo>
                          <a:pt x="4" y="3"/>
                          <a:pt x="4" y="3"/>
                          <a:pt x="4" y="3"/>
                        </a:cubicBezTo>
                        <a:cubicBezTo>
                          <a:pt x="5" y="3"/>
                          <a:pt x="5" y="3"/>
                          <a:pt x="5" y="3"/>
                        </a:cubicBezTo>
                        <a:cubicBezTo>
                          <a:pt x="5" y="3"/>
                          <a:pt x="5" y="3"/>
                          <a:pt x="5" y="3"/>
                        </a:cubicBezTo>
                        <a:cubicBezTo>
                          <a:pt x="5" y="4"/>
                          <a:pt x="5" y="5"/>
                          <a:pt x="6" y="6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7" y="5"/>
                          <a:pt x="7" y="4"/>
                          <a:pt x="7" y="3"/>
                        </a:cubicBezTo>
                        <a:cubicBezTo>
                          <a:pt x="7" y="3"/>
                          <a:pt x="7" y="3"/>
                          <a:pt x="6" y="2"/>
                        </a:cubicBezTo>
                        <a:cubicBezTo>
                          <a:pt x="6" y="2"/>
                          <a:pt x="7" y="2"/>
                          <a:pt x="7" y="2"/>
                        </a:cubicBezTo>
                        <a:cubicBezTo>
                          <a:pt x="7" y="2"/>
                          <a:pt x="7" y="2"/>
                          <a:pt x="8" y="1"/>
                        </a:cubicBezTo>
                        <a:cubicBezTo>
                          <a:pt x="8" y="1"/>
                          <a:pt x="8" y="1"/>
                          <a:pt x="8" y="1"/>
                        </a:cubicBezTo>
                        <a:cubicBezTo>
                          <a:pt x="8" y="2"/>
                          <a:pt x="8" y="2"/>
                          <a:pt x="8" y="3"/>
                        </a:cubicBezTo>
                        <a:cubicBezTo>
                          <a:pt x="8" y="3"/>
                          <a:pt x="9" y="3"/>
                          <a:pt x="9" y="3"/>
                        </a:cubicBezTo>
                        <a:cubicBezTo>
                          <a:pt x="10" y="3"/>
                          <a:pt x="10" y="3"/>
                          <a:pt x="11" y="3"/>
                        </a:cubicBezTo>
                        <a:cubicBezTo>
                          <a:pt x="11" y="2"/>
                          <a:pt x="11" y="2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2" y="1"/>
                          <a:pt x="12" y="1"/>
                          <a:pt x="12" y="2"/>
                        </a:cubicBezTo>
                        <a:cubicBezTo>
                          <a:pt x="12" y="2"/>
                          <a:pt x="12" y="2"/>
                          <a:pt x="12" y="3"/>
                        </a:cubicBezTo>
                        <a:cubicBezTo>
                          <a:pt x="11" y="3"/>
                          <a:pt x="11" y="4"/>
                          <a:pt x="12" y="5"/>
                        </a:cubicBezTo>
                        <a:cubicBezTo>
                          <a:pt x="12" y="5"/>
                          <a:pt x="12" y="5"/>
                          <a:pt x="12" y="5"/>
                        </a:cubicBezTo>
                        <a:cubicBezTo>
                          <a:pt x="13" y="5"/>
                          <a:pt x="14" y="5"/>
                          <a:pt x="14" y="4"/>
                        </a:cubicBezTo>
                        <a:cubicBezTo>
                          <a:pt x="15" y="4"/>
                          <a:pt x="15" y="3"/>
                          <a:pt x="15" y="3"/>
                        </a:cubicBezTo>
                        <a:cubicBezTo>
                          <a:pt x="15" y="2"/>
                          <a:pt x="14" y="2"/>
                          <a:pt x="14" y="2"/>
                        </a:cubicBezTo>
                        <a:cubicBezTo>
                          <a:pt x="14" y="2"/>
                          <a:pt x="14" y="2"/>
                          <a:pt x="15" y="2"/>
                        </a:cubicBezTo>
                        <a:cubicBezTo>
                          <a:pt x="15" y="2"/>
                          <a:pt x="15" y="2"/>
                          <a:pt x="15" y="2"/>
                        </a:cubicBezTo>
                        <a:cubicBezTo>
                          <a:pt x="15" y="2"/>
                          <a:pt x="15" y="3"/>
                          <a:pt x="15" y="3"/>
                        </a:cubicBezTo>
                        <a:cubicBezTo>
                          <a:pt x="15" y="4"/>
                          <a:pt x="15" y="4"/>
                          <a:pt x="16" y="4"/>
                        </a:cubicBezTo>
                        <a:cubicBezTo>
                          <a:pt x="16" y="4"/>
                          <a:pt x="16" y="4"/>
                          <a:pt x="16" y="4"/>
                        </a:cubicBezTo>
                        <a:cubicBezTo>
                          <a:pt x="16" y="3"/>
                          <a:pt x="17" y="3"/>
                          <a:pt x="17" y="3"/>
                        </a:cubicBezTo>
                        <a:cubicBezTo>
                          <a:pt x="17" y="2"/>
                          <a:pt x="17" y="2"/>
                          <a:pt x="17" y="2"/>
                        </a:cubicBezTo>
                        <a:cubicBezTo>
                          <a:pt x="17" y="2"/>
                          <a:pt x="17" y="2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7" y="1"/>
                          <a:pt x="18" y="1"/>
                          <a:pt x="18" y="1"/>
                        </a:cubicBezTo>
                        <a:cubicBezTo>
                          <a:pt x="18" y="1"/>
                          <a:pt x="18" y="1"/>
                          <a:pt x="19" y="1"/>
                        </a:cubicBezTo>
                        <a:cubicBezTo>
                          <a:pt x="19" y="1"/>
                          <a:pt x="19" y="1"/>
                          <a:pt x="19" y="1"/>
                        </a:cubicBezTo>
                        <a:cubicBezTo>
                          <a:pt x="18" y="2"/>
                          <a:pt x="18" y="2"/>
                          <a:pt x="18" y="3"/>
                        </a:cubicBezTo>
                        <a:cubicBezTo>
                          <a:pt x="18" y="3"/>
                          <a:pt x="18" y="3"/>
                          <a:pt x="18" y="4"/>
                        </a:cubicBezTo>
                        <a:cubicBezTo>
                          <a:pt x="18" y="4"/>
                          <a:pt x="19" y="4"/>
                          <a:pt x="19" y="4"/>
                        </a:cubicBezTo>
                        <a:cubicBezTo>
                          <a:pt x="20" y="4"/>
                          <a:pt x="20" y="3"/>
                          <a:pt x="21" y="2"/>
                        </a:cubicBezTo>
                        <a:cubicBezTo>
                          <a:pt x="21" y="2"/>
                          <a:pt x="21" y="2"/>
                          <a:pt x="21" y="2"/>
                        </a:cubicBezTo>
                        <a:cubicBezTo>
                          <a:pt x="21" y="2"/>
                          <a:pt x="21" y="2"/>
                          <a:pt x="21" y="2"/>
                        </a:cubicBezTo>
                        <a:cubicBezTo>
                          <a:pt x="21" y="2"/>
                          <a:pt x="21" y="2"/>
                          <a:pt x="21" y="2"/>
                        </a:cubicBezTo>
                        <a:cubicBezTo>
                          <a:pt x="21" y="2"/>
                          <a:pt x="21" y="2"/>
                          <a:pt x="21" y="2"/>
                        </a:cubicBezTo>
                        <a:cubicBezTo>
                          <a:pt x="21" y="3"/>
                          <a:pt x="21" y="3"/>
                          <a:pt x="22" y="4"/>
                        </a:cubicBezTo>
                        <a:cubicBezTo>
                          <a:pt x="22" y="4"/>
                          <a:pt x="22" y="4"/>
                          <a:pt x="22" y="4"/>
                        </a:cubicBezTo>
                        <a:cubicBezTo>
                          <a:pt x="23" y="4"/>
                          <a:pt x="23" y="3"/>
                          <a:pt x="23" y="2"/>
                        </a:cubicBezTo>
                        <a:cubicBezTo>
                          <a:pt x="23" y="2"/>
                          <a:pt x="23" y="2"/>
                          <a:pt x="23" y="2"/>
                        </a:cubicBezTo>
                        <a:cubicBezTo>
                          <a:pt x="23" y="2"/>
                          <a:pt x="24" y="2"/>
                          <a:pt x="24" y="3"/>
                        </a:cubicBezTo>
                        <a:cubicBezTo>
                          <a:pt x="24" y="3"/>
                          <a:pt x="24" y="3"/>
                          <a:pt x="24" y="3"/>
                        </a:cubicBezTo>
                        <a:cubicBezTo>
                          <a:pt x="24" y="3"/>
                          <a:pt x="24" y="3"/>
                          <a:pt x="24" y="3"/>
                        </a:cubicBezTo>
                        <a:cubicBezTo>
                          <a:pt x="24" y="3"/>
                          <a:pt x="24" y="3"/>
                          <a:pt x="25" y="3"/>
                        </a:cubicBezTo>
                        <a:cubicBezTo>
                          <a:pt x="25" y="3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4" y="5"/>
                        </a:cubicBezTo>
                        <a:cubicBezTo>
                          <a:pt x="24" y="5"/>
                          <a:pt x="24" y="5"/>
                          <a:pt x="24" y="6"/>
                        </a:cubicBezTo>
                        <a:cubicBezTo>
                          <a:pt x="23" y="6"/>
                          <a:pt x="23" y="7"/>
                          <a:pt x="23" y="7"/>
                        </a:cubicBezTo>
                        <a:cubicBezTo>
                          <a:pt x="22" y="8"/>
                          <a:pt x="21" y="8"/>
                          <a:pt x="20" y="9"/>
                        </a:cubicBezTo>
                        <a:cubicBezTo>
                          <a:pt x="19" y="9"/>
                          <a:pt x="19" y="9"/>
                          <a:pt x="18" y="10"/>
                        </a:cubicBezTo>
                        <a:cubicBezTo>
                          <a:pt x="18" y="10"/>
                          <a:pt x="17" y="11"/>
                          <a:pt x="17" y="12"/>
                        </a:cubicBezTo>
                        <a:cubicBezTo>
                          <a:pt x="15" y="14"/>
                          <a:pt x="15" y="18"/>
                          <a:pt x="15" y="21"/>
                        </a:cubicBezTo>
                        <a:cubicBezTo>
                          <a:pt x="15" y="23"/>
                          <a:pt x="15" y="25"/>
                          <a:pt x="15" y="28"/>
                        </a:cubicBezTo>
                        <a:cubicBezTo>
                          <a:pt x="15" y="28"/>
                          <a:pt x="16" y="28"/>
                          <a:pt x="16" y="28"/>
                        </a:cubicBezTo>
                        <a:cubicBezTo>
                          <a:pt x="16" y="28"/>
                          <a:pt x="17" y="28"/>
                          <a:pt x="17" y="28"/>
                        </a:cubicBezTo>
                        <a:cubicBezTo>
                          <a:pt x="16" y="27"/>
                          <a:pt x="16" y="26"/>
                          <a:pt x="16" y="26"/>
                        </a:cubicBezTo>
                        <a:cubicBezTo>
                          <a:pt x="16" y="23"/>
                          <a:pt x="16" y="20"/>
                          <a:pt x="16" y="18"/>
                        </a:cubicBezTo>
                        <a:cubicBezTo>
                          <a:pt x="16" y="16"/>
                          <a:pt x="17" y="15"/>
                          <a:pt x="17" y="13"/>
                        </a:cubicBezTo>
                        <a:cubicBezTo>
                          <a:pt x="18" y="12"/>
                          <a:pt x="18" y="12"/>
                          <a:pt x="19" y="11"/>
                        </a:cubicBezTo>
                        <a:cubicBezTo>
                          <a:pt x="19" y="11"/>
                          <a:pt x="19" y="10"/>
                          <a:pt x="20" y="10"/>
                        </a:cubicBezTo>
                        <a:cubicBezTo>
                          <a:pt x="21" y="9"/>
                          <a:pt x="22" y="9"/>
                          <a:pt x="23" y="8"/>
                        </a:cubicBezTo>
                        <a:cubicBezTo>
                          <a:pt x="24" y="8"/>
                          <a:pt x="25" y="7"/>
                          <a:pt x="25" y="6"/>
                        </a:cubicBezTo>
                        <a:cubicBezTo>
                          <a:pt x="26" y="5"/>
                          <a:pt x="26" y="4"/>
                          <a:pt x="26" y="3"/>
                        </a:cubicBezTo>
                        <a:cubicBezTo>
                          <a:pt x="26" y="3"/>
                          <a:pt x="25" y="2"/>
                          <a:pt x="25" y="2"/>
                        </a:cubicBezTo>
                        <a:cubicBezTo>
                          <a:pt x="24" y="1"/>
                          <a:pt x="23" y="1"/>
                          <a:pt x="22" y="1"/>
                        </a:cubicBezTo>
                        <a:cubicBezTo>
                          <a:pt x="22" y="1"/>
                          <a:pt x="22" y="1"/>
                          <a:pt x="21" y="1"/>
                        </a:cubicBezTo>
                        <a:cubicBezTo>
                          <a:pt x="21" y="1"/>
                          <a:pt x="20" y="1"/>
                          <a:pt x="20" y="1"/>
                        </a:cubicBezTo>
                        <a:cubicBezTo>
                          <a:pt x="20" y="1"/>
                          <a:pt x="20" y="1"/>
                          <a:pt x="20" y="1"/>
                        </a:cubicBezTo>
                        <a:cubicBezTo>
                          <a:pt x="19" y="0"/>
                          <a:pt x="18" y="0"/>
                          <a:pt x="17" y="0"/>
                        </a:cubicBezTo>
                        <a:cubicBezTo>
                          <a:pt x="16" y="0"/>
                          <a:pt x="16" y="0"/>
                          <a:pt x="15" y="1"/>
                        </a:cubicBezTo>
                        <a:cubicBezTo>
                          <a:pt x="15" y="0"/>
                          <a:pt x="14" y="1"/>
                          <a:pt x="13" y="1"/>
                        </a:cubicBezTo>
                        <a:cubicBezTo>
                          <a:pt x="13" y="1"/>
                          <a:pt x="13" y="0"/>
                          <a:pt x="12" y="0"/>
                        </a:cubicBezTo>
                        <a:cubicBezTo>
                          <a:pt x="12" y="0"/>
                          <a:pt x="11" y="0"/>
                          <a:pt x="11" y="0"/>
                        </a:cubicBezTo>
                        <a:cubicBezTo>
                          <a:pt x="10" y="0"/>
                          <a:pt x="10" y="0"/>
                          <a:pt x="10" y="0"/>
                        </a:cubicBezTo>
                        <a:cubicBezTo>
                          <a:pt x="10" y="0"/>
                          <a:pt x="9" y="0"/>
                          <a:pt x="9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94" name="Freeform 484"/>
                  <p:cNvSpPr/>
                  <p:nvPr/>
                </p:nvSpPr>
                <p:spPr bwMode="auto">
                  <a:xfrm>
                    <a:off x="896938" y="2190751"/>
                    <a:ext cx="1588" cy="11113"/>
                  </a:xfrm>
                  <a:custGeom>
                    <a:avLst/>
                    <a:gdLst>
                      <a:gd name="T0" fmla="*/ 0 w 1"/>
                      <a:gd name="T1" fmla="*/ 1 h 11"/>
                      <a:gd name="T2" fmla="*/ 0 w 1"/>
                      <a:gd name="T3" fmla="*/ 11 h 11"/>
                      <a:gd name="T4" fmla="*/ 1 w 1"/>
                      <a:gd name="T5" fmla="*/ 11 h 11"/>
                      <a:gd name="T6" fmla="*/ 1 w 1"/>
                      <a:gd name="T7" fmla="*/ 11 h 11"/>
                      <a:gd name="T8" fmla="*/ 1 w 1"/>
                      <a:gd name="T9" fmla="*/ 1 h 11"/>
                      <a:gd name="T10" fmla="*/ 0 w 1"/>
                      <a:gd name="T11" fmla="*/ 0 h 11"/>
                      <a:gd name="T12" fmla="*/ 0 w 1"/>
                      <a:gd name="T13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" h="11">
                        <a:moveTo>
                          <a:pt x="0" y="1"/>
                        </a:moveTo>
                        <a:cubicBezTo>
                          <a:pt x="0" y="4"/>
                          <a:pt x="0" y="7"/>
                          <a:pt x="0" y="11"/>
                        </a:cubicBezTo>
                        <a:cubicBezTo>
                          <a:pt x="0" y="11"/>
                          <a:pt x="0" y="11"/>
                          <a:pt x="1" y="11"/>
                        </a:cubicBezTo>
                        <a:cubicBezTo>
                          <a:pt x="1" y="11"/>
                          <a:pt x="1" y="11"/>
                          <a:pt x="1" y="11"/>
                        </a:cubicBezTo>
                        <a:cubicBezTo>
                          <a:pt x="1" y="7"/>
                          <a:pt x="1" y="4"/>
                          <a:pt x="1" y="1"/>
                        </a:cubicBezTo>
                        <a:cubicBezTo>
                          <a:pt x="1" y="0"/>
                          <a:pt x="1" y="0"/>
                          <a:pt x="0" y="0"/>
                        </a:cubicBezTo>
                        <a:cubicBezTo>
                          <a:pt x="0" y="0"/>
                          <a:pt x="0" y="0"/>
                          <a:pt x="0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95" name="Freeform 485"/>
                  <p:cNvSpPr/>
                  <p:nvPr/>
                </p:nvSpPr>
                <p:spPr bwMode="auto">
                  <a:xfrm>
                    <a:off x="912813" y="2197101"/>
                    <a:ext cx="9525" cy="7938"/>
                  </a:xfrm>
                  <a:custGeom>
                    <a:avLst/>
                    <a:gdLst>
                      <a:gd name="T0" fmla="*/ 8 w 9"/>
                      <a:gd name="T1" fmla="*/ 0 h 8"/>
                      <a:gd name="T2" fmla="*/ 4 w 9"/>
                      <a:gd name="T3" fmla="*/ 3 h 8"/>
                      <a:gd name="T4" fmla="*/ 0 w 9"/>
                      <a:gd name="T5" fmla="*/ 8 h 8"/>
                      <a:gd name="T6" fmla="*/ 0 w 9"/>
                      <a:gd name="T7" fmla="*/ 8 h 8"/>
                      <a:gd name="T8" fmla="*/ 1 w 9"/>
                      <a:gd name="T9" fmla="*/ 8 h 8"/>
                      <a:gd name="T10" fmla="*/ 1 w 9"/>
                      <a:gd name="T11" fmla="*/ 8 h 8"/>
                      <a:gd name="T12" fmla="*/ 6 w 9"/>
                      <a:gd name="T13" fmla="*/ 3 h 8"/>
                      <a:gd name="T14" fmla="*/ 9 w 9"/>
                      <a:gd name="T15" fmla="*/ 1 h 8"/>
                      <a:gd name="T16" fmla="*/ 9 w 9"/>
                      <a:gd name="T17" fmla="*/ 1 h 8"/>
                      <a:gd name="T18" fmla="*/ 8 w 9"/>
                      <a:gd name="T19" fmla="*/ 0 h 8"/>
                      <a:gd name="T20" fmla="*/ 8 w 9"/>
                      <a:gd name="T21" fmla="*/ 0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9" h="8">
                        <a:moveTo>
                          <a:pt x="8" y="0"/>
                        </a:moveTo>
                        <a:cubicBezTo>
                          <a:pt x="7" y="1"/>
                          <a:pt x="5" y="2"/>
                          <a:pt x="4" y="3"/>
                        </a:cubicBezTo>
                        <a:cubicBezTo>
                          <a:pt x="2" y="5"/>
                          <a:pt x="1" y="6"/>
                          <a:pt x="0" y="8"/>
                        </a:cubicBezTo>
                        <a:cubicBezTo>
                          <a:pt x="0" y="8"/>
                          <a:pt x="0" y="8"/>
                          <a:pt x="0" y="8"/>
                        </a:cubicBezTo>
                        <a:cubicBezTo>
                          <a:pt x="0" y="8"/>
                          <a:pt x="1" y="8"/>
                          <a:pt x="1" y="8"/>
                        </a:cubicBezTo>
                        <a:cubicBezTo>
                          <a:pt x="1" y="8"/>
                          <a:pt x="1" y="8"/>
                          <a:pt x="1" y="8"/>
                        </a:cubicBezTo>
                        <a:cubicBezTo>
                          <a:pt x="3" y="6"/>
                          <a:pt x="4" y="4"/>
                          <a:pt x="6" y="3"/>
                        </a:cubicBezTo>
                        <a:cubicBezTo>
                          <a:pt x="7" y="2"/>
                          <a:pt x="8" y="2"/>
                          <a:pt x="9" y="1"/>
                        </a:cubicBezTo>
                        <a:cubicBezTo>
                          <a:pt x="9" y="1"/>
                          <a:pt x="9" y="1"/>
                          <a:pt x="9" y="1"/>
                        </a:cubicBezTo>
                        <a:cubicBezTo>
                          <a:pt x="9" y="0"/>
                          <a:pt x="9" y="0"/>
                          <a:pt x="8" y="0"/>
                        </a:cubicBezTo>
                        <a:cubicBezTo>
                          <a:pt x="8" y="0"/>
                          <a:pt x="8" y="0"/>
                          <a:pt x="8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96" name="Freeform 486"/>
                  <p:cNvSpPr>
                    <a:spLocks noEditPoints="1"/>
                  </p:cNvSpPr>
                  <p:nvPr/>
                </p:nvSpPr>
                <p:spPr bwMode="auto">
                  <a:xfrm>
                    <a:off x="920750" y="2209801"/>
                    <a:ext cx="9525" cy="3175"/>
                  </a:xfrm>
                  <a:custGeom>
                    <a:avLst/>
                    <a:gdLst>
                      <a:gd name="T0" fmla="*/ 3 w 9"/>
                      <a:gd name="T1" fmla="*/ 1 h 2"/>
                      <a:gd name="T2" fmla="*/ 3 w 9"/>
                      <a:gd name="T3" fmla="*/ 1 h 2"/>
                      <a:gd name="T4" fmla="*/ 3 w 9"/>
                      <a:gd name="T5" fmla="*/ 1 h 2"/>
                      <a:gd name="T6" fmla="*/ 8 w 9"/>
                      <a:gd name="T7" fmla="*/ 0 h 2"/>
                      <a:gd name="T8" fmla="*/ 3 w 9"/>
                      <a:gd name="T9" fmla="*/ 1 h 2"/>
                      <a:gd name="T10" fmla="*/ 0 w 9"/>
                      <a:gd name="T11" fmla="*/ 1 h 2"/>
                      <a:gd name="T12" fmla="*/ 0 w 9"/>
                      <a:gd name="T13" fmla="*/ 2 h 2"/>
                      <a:gd name="T14" fmla="*/ 0 w 9"/>
                      <a:gd name="T15" fmla="*/ 2 h 2"/>
                      <a:gd name="T16" fmla="*/ 5 w 9"/>
                      <a:gd name="T17" fmla="*/ 2 h 2"/>
                      <a:gd name="T18" fmla="*/ 9 w 9"/>
                      <a:gd name="T19" fmla="*/ 1 h 2"/>
                      <a:gd name="T20" fmla="*/ 9 w 9"/>
                      <a:gd name="T21" fmla="*/ 0 h 2"/>
                      <a:gd name="T22" fmla="*/ 8 w 9"/>
                      <a:gd name="T23" fmla="*/ 0 h 2"/>
                      <a:gd name="T24" fmla="*/ 8 w 9"/>
                      <a:gd name="T25" fmla="*/ 0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9" h="2">
                        <a:moveTo>
                          <a:pt x="3" y="1"/>
                        </a:moveTo>
                        <a:cubicBezTo>
                          <a:pt x="3" y="1"/>
                          <a:pt x="3" y="1"/>
                          <a:pt x="3" y="1"/>
                        </a:cubicBezTo>
                        <a:cubicBezTo>
                          <a:pt x="3" y="1"/>
                          <a:pt x="3" y="1"/>
                          <a:pt x="3" y="1"/>
                        </a:cubicBezTo>
                        <a:moveTo>
                          <a:pt x="8" y="0"/>
                        </a:moveTo>
                        <a:cubicBezTo>
                          <a:pt x="6" y="0"/>
                          <a:pt x="5" y="1"/>
                          <a:pt x="3" y="1"/>
                        </a:cubicBezTo>
                        <a:cubicBezTo>
                          <a:pt x="2" y="1"/>
                          <a:pt x="1" y="1"/>
                          <a:pt x="0" y="1"/>
                        </a:cubicBezTo>
                        <a:cubicBezTo>
                          <a:pt x="0" y="1"/>
                          <a:pt x="0" y="1"/>
                          <a:pt x="0" y="2"/>
                        </a:cubicBez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2" y="2"/>
                          <a:pt x="3" y="2"/>
                          <a:pt x="5" y="2"/>
                        </a:cubicBezTo>
                        <a:cubicBezTo>
                          <a:pt x="6" y="2"/>
                          <a:pt x="7" y="1"/>
                          <a:pt x="9" y="1"/>
                        </a:cubicBezTo>
                        <a:cubicBezTo>
                          <a:pt x="9" y="1"/>
                          <a:pt x="9" y="1"/>
                          <a:pt x="9" y="0"/>
                        </a:cubicBezTo>
                        <a:cubicBezTo>
                          <a:pt x="9" y="0"/>
                          <a:pt x="9" y="0"/>
                          <a:pt x="8" y="0"/>
                        </a:cubicBezTo>
                        <a:cubicBezTo>
                          <a:pt x="8" y="0"/>
                          <a:pt x="8" y="0"/>
                          <a:pt x="8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97" name="Freeform 487"/>
                  <p:cNvSpPr/>
                  <p:nvPr/>
                </p:nvSpPr>
                <p:spPr bwMode="auto">
                  <a:xfrm>
                    <a:off x="925513" y="2225676"/>
                    <a:ext cx="9525" cy="0"/>
                  </a:xfrm>
                  <a:custGeom>
                    <a:avLst/>
                    <a:gdLst>
                      <a:gd name="T0" fmla="*/ 8 w 9"/>
                      <a:gd name="T1" fmla="*/ 0 h 1"/>
                      <a:gd name="T2" fmla="*/ 6 w 9"/>
                      <a:gd name="T3" fmla="*/ 0 h 1"/>
                      <a:gd name="T4" fmla="*/ 2 w 9"/>
                      <a:gd name="T5" fmla="*/ 0 h 1"/>
                      <a:gd name="T6" fmla="*/ 0 w 9"/>
                      <a:gd name="T7" fmla="*/ 0 h 1"/>
                      <a:gd name="T8" fmla="*/ 0 w 9"/>
                      <a:gd name="T9" fmla="*/ 1 h 1"/>
                      <a:gd name="T10" fmla="*/ 0 w 9"/>
                      <a:gd name="T11" fmla="*/ 1 h 1"/>
                      <a:gd name="T12" fmla="*/ 2 w 9"/>
                      <a:gd name="T13" fmla="*/ 1 h 1"/>
                      <a:gd name="T14" fmla="*/ 9 w 9"/>
                      <a:gd name="T15" fmla="*/ 1 h 1"/>
                      <a:gd name="T16" fmla="*/ 9 w 9"/>
                      <a:gd name="T17" fmla="*/ 0 h 1"/>
                      <a:gd name="T18" fmla="*/ 9 w 9"/>
                      <a:gd name="T19" fmla="*/ 0 h 1"/>
                      <a:gd name="T20" fmla="*/ 8 w 9"/>
                      <a:gd name="T21" fmla="*/ 0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9" h="1">
                        <a:moveTo>
                          <a:pt x="8" y="0"/>
                        </a:moveTo>
                        <a:cubicBezTo>
                          <a:pt x="8" y="0"/>
                          <a:pt x="7" y="0"/>
                          <a:pt x="6" y="0"/>
                        </a:cubicBezTo>
                        <a:cubicBezTo>
                          <a:pt x="5" y="0"/>
                          <a:pt x="3" y="0"/>
                          <a:pt x="2" y="0"/>
                        </a:cubicBezTo>
                        <a:cubicBezTo>
                          <a:pt x="1" y="0"/>
                          <a:pt x="1" y="0"/>
                          <a:pt x="0" y="0"/>
                        </a:cubicBezTo>
                        <a:cubicBezTo>
                          <a:pt x="0" y="0"/>
                          <a:pt x="0" y="0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1" y="1"/>
                          <a:pt x="1" y="1"/>
                          <a:pt x="2" y="1"/>
                        </a:cubicBezTo>
                        <a:cubicBezTo>
                          <a:pt x="4" y="1"/>
                          <a:pt x="7" y="1"/>
                          <a:pt x="9" y="1"/>
                        </a:cubicBezTo>
                        <a:cubicBezTo>
                          <a:pt x="9" y="1"/>
                          <a:pt x="9" y="0"/>
                          <a:pt x="9" y="0"/>
                        </a:cubicBezTo>
                        <a:cubicBezTo>
                          <a:pt x="9" y="0"/>
                          <a:pt x="9" y="0"/>
                          <a:pt x="9" y="0"/>
                        </a:cubicBezTo>
                        <a:cubicBezTo>
                          <a:pt x="9" y="0"/>
                          <a:pt x="8" y="0"/>
                          <a:pt x="8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98" name="Freeform 488"/>
                  <p:cNvSpPr>
                    <a:spLocks noEditPoints="1"/>
                  </p:cNvSpPr>
                  <p:nvPr/>
                </p:nvSpPr>
                <p:spPr bwMode="auto">
                  <a:xfrm>
                    <a:off x="923925" y="2238376"/>
                    <a:ext cx="7938" cy="6350"/>
                  </a:xfrm>
                  <a:custGeom>
                    <a:avLst/>
                    <a:gdLst>
                      <a:gd name="T0" fmla="*/ 2 w 7"/>
                      <a:gd name="T1" fmla="*/ 2 h 6"/>
                      <a:gd name="T2" fmla="*/ 2 w 7"/>
                      <a:gd name="T3" fmla="*/ 2 h 6"/>
                      <a:gd name="T4" fmla="*/ 2 w 7"/>
                      <a:gd name="T5" fmla="*/ 2 h 6"/>
                      <a:gd name="T6" fmla="*/ 0 w 7"/>
                      <a:gd name="T7" fmla="*/ 0 h 6"/>
                      <a:gd name="T8" fmla="*/ 1 w 7"/>
                      <a:gd name="T9" fmla="*/ 1 h 6"/>
                      <a:gd name="T10" fmla="*/ 2 w 7"/>
                      <a:gd name="T11" fmla="*/ 2 h 6"/>
                      <a:gd name="T12" fmla="*/ 5 w 7"/>
                      <a:gd name="T13" fmla="*/ 3 h 6"/>
                      <a:gd name="T14" fmla="*/ 6 w 7"/>
                      <a:gd name="T15" fmla="*/ 4 h 6"/>
                      <a:gd name="T16" fmla="*/ 6 w 7"/>
                      <a:gd name="T17" fmla="*/ 4 h 6"/>
                      <a:gd name="T18" fmla="*/ 6 w 7"/>
                      <a:gd name="T19" fmla="*/ 5 h 6"/>
                      <a:gd name="T20" fmla="*/ 6 w 7"/>
                      <a:gd name="T21" fmla="*/ 5 h 6"/>
                      <a:gd name="T22" fmla="*/ 6 w 7"/>
                      <a:gd name="T23" fmla="*/ 5 h 6"/>
                      <a:gd name="T24" fmla="*/ 6 w 7"/>
                      <a:gd name="T25" fmla="*/ 6 h 6"/>
                      <a:gd name="T26" fmla="*/ 7 w 7"/>
                      <a:gd name="T27" fmla="*/ 6 h 6"/>
                      <a:gd name="T28" fmla="*/ 7 w 7"/>
                      <a:gd name="T29" fmla="*/ 4 h 6"/>
                      <a:gd name="T30" fmla="*/ 5 w 7"/>
                      <a:gd name="T31" fmla="*/ 2 h 6"/>
                      <a:gd name="T32" fmla="*/ 1 w 7"/>
                      <a:gd name="T33" fmla="*/ 0 h 6"/>
                      <a:gd name="T34" fmla="*/ 1 w 7"/>
                      <a:gd name="T35" fmla="*/ 0 h 6"/>
                      <a:gd name="T36" fmla="*/ 0 w 7"/>
                      <a:gd name="T37" fmla="*/ 0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7" h="6">
                        <a:moveTo>
                          <a:pt x="2" y="2"/>
                        </a:move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moveTo>
                          <a:pt x="0" y="0"/>
                        </a:moveTo>
                        <a:cubicBezTo>
                          <a:pt x="0" y="1"/>
                          <a:pt x="0" y="1"/>
                          <a:pt x="1" y="1"/>
                        </a:cubicBezTo>
                        <a:cubicBezTo>
                          <a:pt x="1" y="1"/>
                          <a:pt x="2" y="2"/>
                          <a:pt x="2" y="2"/>
                        </a:cubicBezTo>
                        <a:cubicBezTo>
                          <a:pt x="3" y="2"/>
                          <a:pt x="4" y="3"/>
                          <a:pt x="5" y="3"/>
                        </a:cubicBezTo>
                        <a:cubicBezTo>
                          <a:pt x="5" y="3"/>
                          <a:pt x="5" y="4"/>
                          <a:pt x="6" y="4"/>
                        </a:cubicBezTo>
                        <a:cubicBezTo>
                          <a:pt x="6" y="4"/>
                          <a:pt x="6" y="4"/>
                          <a:pt x="6" y="4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7" y="6"/>
                          <a:pt x="7" y="6"/>
                          <a:pt x="7" y="6"/>
                        </a:cubicBezTo>
                        <a:cubicBezTo>
                          <a:pt x="7" y="5"/>
                          <a:pt x="7" y="4"/>
                          <a:pt x="7" y="4"/>
                        </a:cubicBezTo>
                        <a:cubicBezTo>
                          <a:pt x="6" y="3"/>
                          <a:pt x="6" y="2"/>
                          <a:pt x="5" y="2"/>
                        </a:cubicBezTo>
                        <a:cubicBezTo>
                          <a:pt x="4" y="1"/>
                          <a:pt x="2" y="1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99" name="Freeform 489"/>
                  <p:cNvSpPr/>
                  <p:nvPr/>
                </p:nvSpPr>
                <p:spPr bwMode="auto">
                  <a:xfrm>
                    <a:off x="919163" y="2251076"/>
                    <a:ext cx="7938" cy="6350"/>
                  </a:xfrm>
                  <a:custGeom>
                    <a:avLst/>
                    <a:gdLst>
                      <a:gd name="T0" fmla="*/ 0 w 7"/>
                      <a:gd name="T1" fmla="*/ 0 h 6"/>
                      <a:gd name="T2" fmla="*/ 1 w 7"/>
                      <a:gd name="T3" fmla="*/ 1 h 6"/>
                      <a:gd name="T4" fmla="*/ 4 w 7"/>
                      <a:gd name="T5" fmla="*/ 3 h 6"/>
                      <a:gd name="T6" fmla="*/ 5 w 7"/>
                      <a:gd name="T7" fmla="*/ 5 h 6"/>
                      <a:gd name="T8" fmla="*/ 6 w 7"/>
                      <a:gd name="T9" fmla="*/ 5 h 6"/>
                      <a:gd name="T10" fmla="*/ 6 w 7"/>
                      <a:gd name="T11" fmla="*/ 5 h 6"/>
                      <a:gd name="T12" fmla="*/ 7 w 7"/>
                      <a:gd name="T13" fmla="*/ 6 h 6"/>
                      <a:gd name="T14" fmla="*/ 7 w 7"/>
                      <a:gd name="T15" fmla="*/ 5 h 6"/>
                      <a:gd name="T16" fmla="*/ 5 w 7"/>
                      <a:gd name="T17" fmla="*/ 2 h 6"/>
                      <a:gd name="T18" fmla="*/ 1 w 7"/>
                      <a:gd name="T19" fmla="*/ 0 h 6"/>
                      <a:gd name="T20" fmla="*/ 1 w 7"/>
                      <a:gd name="T21" fmla="*/ 0 h 6"/>
                      <a:gd name="T22" fmla="*/ 0 w 7"/>
                      <a:gd name="T23" fmla="*/ 0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7" h="6">
                        <a:moveTo>
                          <a:pt x="0" y="0"/>
                        </a:moveTo>
                        <a:cubicBezTo>
                          <a:pt x="0" y="0"/>
                          <a:pt x="0" y="1"/>
                          <a:pt x="1" y="1"/>
                        </a:cubicBezTo>
                        <a:cubicBezTo>
                          <a:pt x="2" y="2"/>
                          <a:pt x="3" y="2"/>
                          <a:pt x="4" y="3"/>
                        </a:cubicBezTo>
                        <a:cubicBezTo>
                          <a:pt x="4" y="4"/>
                          <a:pt x="5" y="4"/>
                          <a:pt x="5" y="5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6"/>
                          <a:pt x="6" y="6"/>
                          <a:pt x="7" y="6"/>
                        </a:cubicBezTo>
                        <a:cubicBezTo>
                          <a:pt x="7" y="6"/>
                          <a:pt x="7" y="5"/>
                          <a:pt x="7" y="5"/>
                        </a:cubicBezTo>
                        <a:cubicBezTo>
                          <a:pt x="7" y="4"/>
                          <a:pt x="6" y="3"/>
                          <a:pt x="5" y="2"/>
                        </a:cubicBezTo>
                        <a:cubicBezTo>
                          <a:pt x="4" y="1"/>
                          <a:pt x="2" y="1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0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00" name="Freeform 490"/>
                  <p:cNvSpPr/>
                  <p:nvPr/>
                </p:nvSpPr>
                <p:spPr bwMode="auto">
                  <a:xfrm>
                    <a:off x="862013" y="2254251"/>
                    <a:ext cx="11113" cy="6350"/>
                  </a:xfrm>
                  <a:custGeom>
                    <a:avLst/>
                    <a:gdLst>
                      <a:gd name="T0" fmla="*/ 10 w 11"/>
                      <a:gd name="T1" fmla="*/ 0 h 5"/>
                      <a:gd name="T2" fmla="*/ 7 w 11"/>
                      <a:gd name="T3" fmla="*/ 1 h 5"/>
                      <a:gd name="T4" fmla="*/ 3 w 11"/>
                      <a:gd name="T5" fmla="*/ 3 h 5"/>
                      <a:gd name="T6" fmla="*/ 2 w 11"/>
                      <a:gd name="T7" fmla="*/ 3 h 5"/>
                      <a:gd name="T8" fmla="*/ 1 w 11"/>
                      <a:gd name="T9" fmla="*/ 3 h 5"/>
                      <a:gd name="T10" fmla="*/ 1 w 11"/>
                      <a:gd name="T11" fmla="*/ 3 h 5"/>
                      <a:gd name="T12" fmla="*/ 0 w 11"/>
                      <a:gd name="T13" fmla="*/ 4 h 5"/>
                      <a:gd name="T14" fmla="*/ 0 w 11"/>
                      <a:gd name="T15" fmla="*/ 5 h 5"/>
                      <a:gd name="T16" fmla="*/ 4 w 11"/>
                      <a:gd name="T17" fmla="*/ 4 h 5"/>
                      <a:gd name="T18" fmla="*/ 8 w 11"/>
                      <a:gd name="T19" fmla="*/ 2 h 5"/>
                      <a:gd name="T20" fmla="*/ 10 w 11"/>
                      <a:gd name="T21" fmla="*/ 1 h 5"/>
                      <a:gd name="T22" fmla="*/ 11 w 11"/>
                      <a:gd name="T23" fmla="*/ 1 h 5"/>
                      <a:gd name="T24" fmla="*/ 10 w 11"/>
                      <a:gd name="T25" fmla="*/ 0 h 5"/>
                      <a:gd name="T26" fmla="*/ 10 w 11"/>
                      <a:gd name="T27" fmla="*/ 0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11" h="5">
                        <a:moveTo>
                          <a:pt x="10" y="0"/>
                        </a:moveTo>
                        <a:cubicBezTo>
                          <a:pt x="9" y="0"/>
                          <a:pt x="8" y="1"/>
                          <a:pt x="7" y="1"/>
                        </a:cubicBezTo>
                        <a:cubicBezTo>
                          <a:pt x="6" y="2"/>
                          <a:pt x="5" y="2"/>
                          <a:pt x="3" y="3"/>
                        </a:cubicBezTo>
                        <a:cubicBezTo>
                          <a:pt x="3" y="3"/>
                          <a:pt x="2" y="3"/>
                          <a:pt x="2" y="3"/>
                        </a:cubicBezTo>
                        <a:cubicBezTo>
                          <a:pt x="1" y="4"/>
                          <a:pt x="1" y="4"/>
                          <a:pt x="1" y="3"/>
                        </a:cubicBez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0" y="3"/>
                          <a:pt x="0" y="4"/>
                          <a:pt x="0" y="4"/>
                        </a:cubicBezTo>
                        <a:cubicBezTo>
                          <a:pt x="0" y="4"/>
                          <a:pt x="0" y="5"/>
                          <a:pt x="0" y="5"/>
                        </a:cubicBezTo>
                        <a:cubicBezTo>
                          <a:pt x="2" y="5"/>
                          <a:pt x="3" y="4"/>
                          <a:pt x="4" y="4"/>
                        </a:cubicBezTo>
                        <a:cubicBezTo>
                          <a:pt x="6" y="3"/>
                          <a:pt x="7" y="2"/>
                          <a:pt x="8" y="2"/>
                        </a:cubicBezTo>
                        <a:cubicBezTo>
                          <a:pt x="9" y="2"/>
                          <a:pt x="10" y="1"/>
                          <a:pt x="10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0"/>
                          <a:pt x="10" y="0"/>
                          <a:pt x="10" y="0"/>
                        </a:cubicBezTo>
                        <a:cubicBezTo>
                          <a:pt x="10" y="0"/>
                          <a:pt x="10" y="0"/>
                          <a:pt x="10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01" name="Freeform 491"/>
                  <p:cNvSpPr/>
                  <p:nvPr/>
                </p:nvSpPr>
                <p:spPr bwMode="auto">
                  <a:xfrm>
                    <a:off x="852488" y="2244726"/>
                    <a:ext cx="11113" cy="3175"/>
                  </a:xfrm>
                  <a:custGeom>
                    <a:avLst/>
                    <a:gdLst>
                      <a:gd name="T0" fmla="*/ 10 w 11"/>
                      <a:gd name="T1" fmla="*/ 0 h 2"/>
                      <a:gd name="T2" fmla="*/ 6 w 11"/>
                      <a:gd name="T3" fmla="*/ 0 h 2"/>
                      <a:gd name="T4" fmla="*/ 1 w 11"/>
                      <a:gd name="T5" fmla="*/ 1 h 2"/>
                      <a:gd name="T6" fmla="*/ 0 w 11"/>
                      <a:gd name="T7" fmla="*/ 1 h 2"/>
                      <a:gd name="T8" fmla="*/ 1 w 11"/>
                      <a:gd name="T9" fmla="*/ 2 h 2"/>
                      <a:gd name="T10" fmla="*/ 10 w 11"/>
                      <a:gd name="T11" fmla="*/ 1 h 2"/>
                      <a:gd name="T12" fmla="*/ 11 w 11"/>
                      <a:gd name="T13" fmla="*/ 0 h 2"/>
                      <a:gd name="T14" fmla="*/ 10 w 11"/>
                      <a:gd name="T15" fmla="*/ 0 h 2"/>
                      <a:gd name="T16" fmla="*/ 10 w 11"/>
                      <a:gd name="T17" fmla="*/ 0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1" h="2">
                        <a:moveTo>
                          <a:pt x="10" y="0"/>
                        </a:moveTo>
                        <a:cubicBezTo>
                          <a:pt x="9" y="0"/>
                          <a:pt x="7" y="0"/>
                          <a:pt x="6" y="0"/>
                        </a:cubicBezTo>
                        <a:cubicBezTo>
                          <a:pt x="4" y="1"/>
                          <a:pt x="3" y="1"/>
                          <a:pt x="1" y="1"/>
                        </a:cubicBezTo>
                        <a:cubicBezTo>
                          <a:pt x="1" y="1"/>
                          <a:pt x="0" y="1"/>
                          <a:pt x="0" y="1"/>
                        </a:cubicBezTo>
                        <a:cubicBezTo>
                          <a:pt x="0" y="2"/>
                          <a:pt x="1" y="2"/>
                          <a:pt x="1" y="2"/>
                        </a:cubicBezTo>
                        <a:cubicBezTo>
                          <a:pt x="4" y="2"/>
                          <a:pt x="7" y="2"/>
                          <a:pt x="10" y="1"/>
                        </a:cubicBezTo>
                        <a:cubicBezTo>
                          <a:pt x="10" y="1"/>
                          <a:pt x="11" y="0"/>
                          <a:pt x="11" y="0"/>
                        </a:cubicBezTo>
                        <a:cubicBezTo>
                          <a:pt x="10" y="0"/>
                          <a:pt x="10" y="0"/>
                          <a:pt x="10" y="0"/>
                        </a:cubicBezTo>
                        <a:cubicBezTo>
                          <a:pt x="10" y="0"/>
                          <a:pt x="10" y="0"/>
                          <a:pt x="10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02" name="Freeform 492"/>
                  <p:cNvSpPr/>
                  <p:nvPr/>
                </p:nvSpPr>
                <p:spPr bwMode="auto">
                  <a:xfrm>
                    <a:off x="854075" y="2219326"/>
                    <a:ext cx="9525" cy="6350"/>
                  </a:xfrm>
                  <a:custGeom>
                    <a:avLst/>
                    <a:gdLst>
                      <a:gd name="T0" fmla="*/ 1 w 9"/>
                      <a:gd name="T1" fmla="*/ 0 h 7"/>
                      <a:gd name="T2" fmla="*/ 0 w 9"/>
                      <a:gd name="T3" fmla="*/ 1 h 7"/>
                      <a:gd name="T4" fmla="*/ 4 w 9"/>
                      <a:gd name="T5" fmla="*/ 4 h 7"/>
                      <a:gd name="T6" fmla="*/ 8 w 9"/>
                      <a:gd name="T7" fmla="*/ 7 h 7"/>
                      <a:gd name="T8" fmla="*/ 9 w 9"/>
                      <a:gd name="T9" fmla="*/ 6 h 7"/>
                      <a:gd name="T10" fmla="*/ 9 w 9"/>
                      <a:gd name="T11" fmla="*/ 6 h 7"/>
                      <a:gd name="T12" fmla="*/ 3 w 9"/>
                      <a:gd name="T13" fmla="*/ 2 h 7"/>
                      <a:gd name="T14" fmla="*/ 2 w 9"/>
                      <a:gd name="T15" fmla="*/ 1 h 7"/>
                      <a:gd name="T16" fmla="*/ 1 w 9"/>
                      <a:gd name="T17" fmla="*/ 0 h 7"/>
                      <a:gd name="T18" fmla="*/ 1 w 9"/>
                      <a:gd name="T19" fmla="*/ 0 h 7"/>
                      <a:gd name="T20" fmla="*/ 1 w 9"/>
                      <a:gd name="T21" fmla="*/ 0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9" h="7">
                        <a:moveTo>
                          <a:pt x="1" y="0"/>
                        </a:moveTo>
                        <a:cubicBezTo>
                          <a:pt x="0" y="0"/>
                          <a:pt x="0" y="1"/>
                          <a:pt x="0" y="1"/>
                        </a:cubicBezTo>
                        <a:cubicBezTo>
                          <a:pt x="1" y="2"/>
                          <a:pt x="3" y="3"/>
                          <a:pt x="4" y="4"/>
                        </a:cubicBezTo>
                        <a:cubicBezTo>
                          <a:pt x="5" y="5"/>
                          <a:pt x="7" y="6"/>
                          <a:pt x="8" y="7"/>
                        </a:cubicBezTo>
                        <a:cubicBezTo>
                          <a:pt x="9" y="7"/>
                          <a:pt x="9" y="7"/>
                          <a:pt x="9" y="6"/>
                        </a:cubicBezTo>
                        <a:cubicBezTo>
                          <a:pt x="9" y="6"/>
                          <a:pt x="9" y="6"/>
                          <a:pt x="9" y="6"/>
                        </a:cubicBezTo>
                        <a:cubicBezTo>
                          <a:pt x="7" y="4"/>
                          <a:pt x="5" y="4"/>
                          <a:pt x="3" y="2"/>
                        </a:cubicBezTo>
                        <a:cubicBezTo>
                          <a:pt x="3" y="2"/>
                          <a:pt x="2" y="1"/>
                          <a:pt x="2" y="1"/>
                        </a:cubicBezTo>
                        <a:cubicBezTo>
                          <a:pt x="2" y="1"/>
                          <a:pt x="2" y="1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03" name="Freeform 493"/>
                  <p:cNvSpPr/>
                  <p:nvPr/>
                </p:nvSpPr>
                <p:spPr bwMode="auto">
                  <a:xfrm>
                    <a:off x="866775" y="2198688"/>
                    <a:ext cx="9525" cy="11113"/>
                  </a:xfrm>
                  <a:custGeom>
                    <a:avLst/>
                    <a:gdLst>
                      <a:gd name="T0" fmla="*/ 0 w 9"/>
                      <a:gd name="T1" fmla="*/ 1 h 10"/>
                      <a:gd name="T2" fmla="*/ 1 w 9"/>
                      <a:gd name="T3" fmla="*/ 4 h 10"/>
                      <a:gd name="T4" fmla="*/ 3 w 9"/>
                      <a:gd name="T5" fmla="*/ 6 h 10"/>
                      <a:gd name="T6" fmla="*/ 6 w 9"/>
                      <a:gd name="T7" fmla="*/ 8 h 10"/>
                      <a:gd name="T8" fmla="*/ 8 w 9"/>
                      <a:gd name="T9" fmla="*/ 10 h 10"/>
                      <a:gd name="T10" fmla="*/ 9 w 9"/>
                      <a:gd name="T11" fmla="*/ 10 h 10"/>
                      <a:gd name="T12" fmla="*/ 9 w 9"/>
                      <a:gd name="T13" fmla="*/ 9 h 10"/>
                      <a:gd name="T14" fmla="*/ 5 w 9"/>
                      <a:gd name="T15" fmla="*/ 7 h 10"/>
                      <a:gd name="T16" fmla="*/ 2 w 9"/>
                      <a:gd name="T17" fmla="*/ 3 h 10"/>
                      <a:gd name="T18" fmla="*/ 1 w 9"/>
                      <a:gd name="T19" fmla="*/ 2 h 10"/>
                      <a:gd name="T20" fmla="*/ 1 w 9"/>
                      <a:gd name="T21" fmla="*/ 1 h 10"/>
                      <a:gd name="T22" fmla="*/ 1 w 9"/>
                      <a:gd name="T23" fmla="*/ 1 h 10"/>
                      <a:gd name="T24" fmla="*/ 0 w 9"/>
                      <a:gd name="T25" fmla="*/ 0 h 10"/>
                      <a:gd name="T26" fmla="*/ 0 w 9"/>
                      <a:gd name="T27" fmla="*/ 1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9" h="10">
                        <a:moveTo>
                          <a:pt x="0" y="1"/>
                        </a:moveTo>
                        <a:cubicBezTo>
                          <a:pt x="0" y="2"/>
                          <a:pt x="0" y="3"/>
                          <a:pt x="1" y="4"/>
                        </a:cubicBezTo>
                        <a:cubicBezTo>
                          <a:pt x="1" y="4"/>
                          <a:pt x="2" y="5"/>
                          <a:pt x="3" y="6"/>
                        </a:cubicBezTo>
                        <a:cubicBezTo>
                          <a:pt x="4" y="7"/>
                          <a:pt x="5" y="7"/>
                          <a:pt x="6" y="8"/>
                        </a:cubicBezTo>
                        <a:cubicBezTo>
                          <a:pt x="6" y="9"/>
                          <a:pt x="7" y="9"/>
                          <a:pt x="8" y="10"/>
                        </a:cubicBezTo>
                        <a:cubicBezTo>
                          <a:pt x="8" y="10"/>
                          <a:pt x="8" y="10"/>
                          <a:pt x="9" y="10"/>
                        </a:cubicBezTo>
                        <a:cubicBezTo>
                          <a:pt x="9" y="10"/>
                          <a:pt x="9" y="9"/>
                          <a:pt x="9" y="9"/>
                        </a:cubicBezTo>
                        <a:cubicBezTo>
                          <a:pt x="8" y="8"/>
                          <a:pt x="6" y="7"/>
                          <a:pt x="5" y="7"/>
                        </a:cubicBezTo>
                        <a:cubicBezTo>
                          <a:pt x="4" y="6"/>
                          <a:pt x="3" y="4"/>
                          <a:pt x="2" y="3"/>
                        </a:cubicBezTo>
                        <a:cubicBezTo>
                          <a:pt x="1" y="3"/>
                          <a:pt x="1" y="2"/>
                          <a:pt x="1" y="2"/>
                        </a:cubicBezTo>
                        <a:cubicBezTo>
                          <a:pt x="1" y="2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0" y="0"/>
                          <a:pt x="0" y="0"/>
                        </a:cubicBezTo>
                        <a:cubicBezTo>
                          <a:pt x="0" y="0"/>
                          <a:pt x="0" y="1"/>
                          <a:pt x="0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04" name="Freeform 494"/>
                  <p:cNvSpPr/>
                  <p:nvPr/>
                </p:nvSpPr>
                <p:spPr bwMode="auto">
                  <a:xfrm>
                    <a:off x="855663" y="2439988"/>
                    <a:ext cx="1588" cy="9525"/>
                  </a:xfrm>
                  <a:custGeom>
                    <a:avLst/>
                    <a:gdLst>
                      <a:gd name="T0" fmla="*/ 1 w 2"/>
                      <a:gd name="T1" fmla="*/ 0 h 9"/>
                      <a:gd name="T2" fmla="*/ 0 w 2"/>
                      <a:gd name="T3" fmla="*/ 9 h 9"/>
                      <a:gd name="T4" fmla="*/ 1 w 2"/>
                      <a:gd name="T5" fmla="*/ 9 h 9"/>
                      <a:gd name="T6" fmla="*/ 2 w 2"/>
                      <a:gd name="T7" fmla="*/ 0 h 9"/>
                      <a:gd name="T8" fmla="*/ 1 w 2"/>
                      <a:gd name="T9" fmla="*/ 0 h 9"/>
                      <a:gd name="T10" fmla="*/ 1 w 2"/>
                      <a:gd name="T11" fmla="*/ 0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2" h="9">
                        <a:moveTo>
                          <a:pt x="1" y="0"/>
                        </a:moveTo>
                        <a:cubicBezTo>
                          <a:pt x="1" y="3"/>
                          <a:pt x="0" y="6"/>
                          <a:pt x="0" y="9"/>
                        </a:cubicBezTo>
                        <a:cubicBezTo>
                          <a:pt x="0" y="9"/>
                          <a:pt x="1" y="9"/>
                          <a:pt x="1" y="9"/>
                        </a:cubicBezTo>
                        <a:cubicBezTo>
                          <a:pt x="1" y="6"/>
                          <a:pt x="2" y="3"/>
                          <a:pt x="2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05" name="Freeform 495"/>
                  <p:cNvSpPr>
                    <a:spLocks noEditPoints="1"/>
                  </p:cNvSpPr>
                  <p:nvPr/>
                </p:nvSpPr>
                <p:spPr bwMode="auto">
                  <a:xfrm>
                    <a:off x="820738" y="2447926"/>
                    <a:ext cx="39688" cy="41275"/>
                  </a:xfrm>
                  <a:custGeom>
                    <a:avLst/>
                    <a:gdLst>
                      <a:gd name="T0" fmla="*/ 18 w 37"/>
                      <a:gd name="T1" fmla="*/ 38 h 39"/>
                      <a:gd name="T2" fmla="*/ 18 w 37"/>
                      <a:gd name="T3" fmla="*/ 38 h 39"/>
                      <a:gd name="T4" fmla="*/ 28 w 37"/>
                      <a:gd name="T5" fmla="*/ 35 h 39"/>
                      <a:gd name="T6" fmla="*/ 26 w 37"/>
                      <a:gd name="T7" fmla="*/ 18 h 39"/>
                      <a:gd name="T8" fmla="*/ 26 w 37"/>
                      <a:gd name="T9" fmla="*/ 18 h 39"/>
                      <a:gd name="T10" fmla="*/ 20 w 37"/>
                      <a:gd name="T11" fmla="*/ 16 h 39"/>
                      <a:gd name="T12" fmla="*/ 20 w 37"/>
                      <a:gd name="T13" fmla="*/ 16 h 39"/>
                      <a:gd name="T14" fmla="*/ 20 w 37"/>
                      <a:gd name="T15" fmla="*/ 16 h 39"/>
                      <a:gd name="T16" fmla="*/ 16 w 37"/>
                      <a:gd name="T17" fmla="*/ 8 h 39"/>
                      <a:gd name="T18" fmla="*/ 23 w 37"/>
                      <a:gd name="T19" fmla="*/ 3 h 39"/>
                      <a:gd name="T20" fmla="*/ 23 w 37"/>
                      <a:gd name="T21" fmla="*/ 3 h 39"/>
                      <a:gd name="T22" fmla="*/ 18 w 37"/>
                      <a:gd name="T23" fmla="*/ 4 h 39"/>
                      <a:gd name="T24" fmla="*/ 14 w 37"/>
                      <a:gd name="T25" fmla="*/ 14 h 39"/>
                      <a:gd name="T26" fmla="*/ 21 w 37"/>
                      <a:gd name="T27" fmla="*/ 17 h 39"/>
                      <a:gd name="T28" fmla="*/ 30 w 37"/>
                      <a:gd name="T29" fmla="*/ 19 h 39"/>
                      <a:gd name="T30" fmla="*/ 33 w 37"/>
                      <a:gd name="T31" fmla="*/ 21 h 39"/>
                      <a:gd name="T32" fmla="*/ 35 w 37"/>
                      <a:gd name="T33" fmla="*/ 26 h 39"/>
                      <a:gd name="T34" fmla="*/ 35 w 37"/>
                      <a:gd name="T35" fmla="*/ 30 h 39"/>
                      <a:gd name="T36" fmla="*/ 32 w 37"/>
                      <a:gd name="T37" fmla="*/ 33 h 39"/>
                      <a:gd name="T38" fmla="*/ 18 w 37"/>
                      <a:gd name="T39" fmla="*/ 38 h 39"/>
                      <a:gd name="T40" fmla="*/ 18 w 37"/>
                      <a:gd name="T41" fmla="*/ 38 h 39"/>
                      <a:gd name="T42" fmla="*/ 18 w 37"/>
                      <a:gd name="T43" fmla="*/ 38 h 39"/>
                      <a:gd name="T44" fmla="*/ 2 w 37"/>
                      <a:gd name="T45" fmla="*/ 37 h 39"/>
                      <a:gd name="T46" fmla="*/ 0 w 37"/>
                      <a:gd name="T47" fmla="*/ 29 h 39"/>
                      <a:gd name="T48" fmla="*/ 0 w 37"/>
                      <a:gd name="T49" fmla="*/ 29 h 39"/>
                      <a:gd name="T50" fmla="*/ 2 w 37"/>
                      <a:gd name="T51" fmla="*/ 38 h 39"/>
                      <a:gd name="T52" fmla="*/ 17 w 37"/>
                      <a:gd name="T53" fmla="*/ 39 h 39"/>
                      <a:gd name="T54" fmla="*/ 32 w 37"/>
                      <a:gd name="T55" fmla="*/ 34 h 39"/>
                      <a:gd name="T56" fmla="*/ 35 w 37"/>
                      <a:gd name="T57" fmla="*/ 23 h 39"/>
                      <a:gd name="T58" fmla="*/ 29 w 37"/>
                      <a:gd name="T59" fmla="*/ 18 h 39"/>
                      <a:gd name="T60" fmla="*/ 17 w 37"/>
                      <a:gd name="T61" fmla="*/ 16 h 39"/>
                      <a:gd name="T62" fmla="*/ 15 w 37"/>
                      <a:gd name="T63" fmla="*/ 14 h 39"/>
                      <a:gd name="T64" fmla="*/ 14 w 37"/>
                      <a:gd name="T65" fmla="*/ 12 h 39"/>
                      <a:gd name="T66" fmla="*/ 15 w 37"/>
                      <a:gd name="T67" fmla="*/ 9 h 39"/>
                      <a:gd name="T68" fmla="*/ 18 w 37"/>
                      <a:gd name="T69" fmla="*/ 5 h 39"/>
                      <a:gd name="T70" fmla="*/ 28 w 37"/>
                      <a:gd name="T71" fmla="*/ 1 h 39"/>
                      <a:gd name="T72" fmla="*/ 33 w 37"/>
                      <a:gd name="T73" fmla="*/ 2 h 39"/>
                      <a:gd name="T74" fmla="*/ 35 w 37"/>
                      <a:gd name="T75" fmla="*/ 2 h 39"/>
                      <a:gd name="T76" fmla="*/ 30 w 37"/>
                      <a:gd name="T77" fmla="*/ 0 h 3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</a:cxnLst>
                    <a:rect l="0" t="0" r="r" b="b"/>
                    <a:pathLst>
                      <a:path w="37" h="39">
                        <a:moveTo>
                          <a:pt x="18" y="38"/>
                        </a:move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moveTo>
                          <a:pt x="28" y="35"/>
                        </a:moveTo>
                        <a:cubicBezTo>
                          <a:pt x="28" y="35"/>
                          <a:pt x="28" y="35"/>
                          <a:pt x="28" y="35"/>
                        </a:cubicBezTo>
                        <a:cubicBezTo>
                          <a:pt x="28" y="35"/>
                          <a:pt x="28" y="35"/>
                          <a:pt x="28" y="35"/>
                        </a:cubicBezTo>
                        <a:moveTo>
                          <a:pt x="26" y="18"/>
                        </a:moveTo>
                        <a:cubicBezTo>
                          <a:pt x="26" y="18"/>
                          <a:pt x="26" y="18"/>
                          <a:pt x="26" y="18"/>
                        </a:cubicBezTo>
                        <a:cubicBezTo>
                          <a:pt x="26" y="18"/>
                          <a:pt x="26" y="18"/>
                          <a:pt x="26" y="18"/>
                        </a:cubicBezTo>
                        <a:moveTo>
                          <a:pt x="20" y="16"/>
                        </a:moveTo>
                        <a:cubicBezTo>
                          <a:pt x="20" y="16"/>
                          <a:pt x="20" y="16"/>
                          <a:pt x="20" y="16"/>
                        </a:cubicBezTo>
                        <a:cubicBezTo>
                          <a:pt x="20" y="16"/>
                          <a:pt x="20" y="16"/>
                          <a:pt x="20" y="16"/>
                        </a:cubicBezTo>
                        <a:moveTo>
                          <a:pt x="20" y="16"/>
                        </a:moveTo>
                        <a:cubicBezTo>
                          <a:pt x="20" y="16"/>
                          <a:pt x="20" y="16"/>
                          <a:pt x="20" y="16"/>
                        </a:cubicBezTo>
                        <a:cubicBezTo>
                          <a:pt x="20" y="16"/>
                          <a:pt x="20" y="16"/>
                          <a:pt x="20" y="16"/>
                        </a:cubicBezTo>
                        <a:moveTo>
                          <a:pt x="16" y="8"/>
                        </a:moveTo>
                        <a:cubicBezTo>
                          <a:pt x="16" y="8"/>
                          <a:pt x="16" y="8"/>
                          <a:pt x="16" y="8"/>
                        </a:cubicBezTo>
                        <a:cubicBezTo>
                          <a:pt x="16" y="8"/>
                          <a:pt x="16" y="8"/>
                          <a:pt x="16" y="8"/>
                        </a:cubicBezTo>
                        <a:moveTo>
                          <a:pt x="23" y="3"/>
                        </a:moveTo>
                        <a:cubicBezTo>
                          <a:pt x="23" y="3"/>
                          <a:pt x="23" y="3"/>
                          <a:pt x="23" y="3"/>
                        </a:cubicBezTo>
                        <a:cubicBezTo>
                          <a:pt x="23" y="3"/>
                          <a:pt x="23" y="3"/>
                          <a:pt x="23" y="3"/>
                        </a:cubicBezTo>
                        <a:moveTo>
                          <a:pt x="27" y="1"/>
                        </a:moveTo>
                        <a:cubicBezTo>
                          <a:pt x="24" y="1"/>
                          <a:pt x="21" y="3"/>
                          <a:pt x="18" y="4"/>
                        </a:cubicBezTo>
                        <a:cubicBezTo>
                          <a:pt x="16" y="6"/>
                          <a:pt x="14" y="8"/>
                          <a:pt x="13" y="11"/>
                        </a:cubicBezTo>
                        <a:cubicBezTo>
                          <a:pt x="13" y="12"/>
                          <a:pt x="13" y="13"/>
                          <a:pt x="14" y="14"/>
                        </a:cubicBezTo>
                        <a:cubicBezTo>
                          <a:pt x="14" y="15"/>
                          <a:pt x="15" y="16"/>
                          <a:pt x="16" y="16"/>
                        </a:cubicBezTo>
                        <a:cubicBezTo>
                          <a:pt x="18" y="17"/>
                          <a:pt x="19" y="17"/>
                          <a:pt x="21" y="17"/>
                        </a:cubicBezTo>
                        <a:cubicBezTo>
                          <a:pt x="23" y="18"/>
                          <a:pt x="24" y="18"/>
                          <a:pt x="26" y="18"/>
                        </a:cubicBezTo>
                        <a:cubicBezTo>
                          <a:pt x="28" y="18"/>
                          <a:pt x="29" y="18"/>
                          <a:pt x="30" y="19"/>
                        </a:cubicBezTo>
                        <a:cubicBezTo>
                          <a:pt x="31" y="19"/>
                          <a:pt x="31" y="19"/>
                          <a:pt x="32" y="20"/>
                        </a:cubicBezTo>
                        <a:cubicBezTo>
                          <a:pt x="32" y="20"/>
                          <a:pt x="33" y="20"/>
                          <a:pt x="33" y="21"/>
                        </a:cubicBezTo>
                        <a:cubicBezTo>
                          <a:pt x="34" y="21"/>
                          <a:pt x="34" y="22"/>
                          <a:pt x="34" y="23"/>
                        </a:cubicBezTo>
                        <a:cubicBezTo>
                          <a:pt x="35" y="24"/>
                          <a:pt x="35" y="25"/>
                          <a:pt x="35" y="26"/>
                        </a:cubicBezTo>
                        <a:cubicBezTo>
                          <a:pt x="35" y="27"/>
                          <a:pt x="35" y="27"/>
                          <a:pt x="35" y="28"/>
                        </a:cubicBezTo>
                        <a:cubicBezTo>
                          <a:pt x="35" y="29"/>
                          <a:pt x="35" y="29"/>
                          <a:pt x="35" y="30"/>
                        </a:cubicBezTo>
                        <a:cubicBezTo>
                          <a:pt x="35" y="30"/>
                          <a:pt x="34" y="31"/>
                          <a:pt x="34" y="31"/>
                        </a:cubicBezTo>
                        <a:cubicBezTo>
                          <a:pt x="33" y="32"/>
                          <a:pt x="32" y="33"/>
                          <a:pt x="32" y="33"/>
                        </a:cubicBezTo>
                        <a:cubicBezTo>
                          <a:pt x="30" y="34"/>
                          <a:pt x="29" y="35"/>
                          <a:pt x="28" y="35"/>
                        </a:cubicBezTo>
                        <a:cubicBezTo>
                          <a:pt x="25" y="37"/>
                          <a:pt x="21" y="37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4" y="38"/>
                          <a:pt x="9" y="38"/>
                          <a:pt x="5" y="38"/>
                        </a:cubicBezTo>
                        <a:cubicBezTo>
                          <a:pt x="4" y="38"/>
                          <a:pt x="3" y="37"/>
                          <a:pt x="2" y="37"/>
                        </a:cubicBezTo>
                        <a:cubicBezTo>
                          <a:pt x="2" y="35"/>
                          <a:pt x="1" y="33"/>
                          <a:pt x="1" y="30"/>
                        </a:cubicBezTo>
                        <a:cubicBezTo>
                          <a:pt x="1" y="30"/>
                          <a:pt x="0" y="29"/>
                          <a:pt x="0" y="29"/>
                        </a:cubicBezTo>
                        <a:cubicBezTo>
                          <a:pt x="0" y="28"/>
                          <a:pt x="0" y="28"/>
                          <a:pt x="0" y="28"/>
                        </a:cubicBezTo>
                        <a:cubicBezTo>
                          <a:pt x="0" y="28"/>
                          <a:pt x="0" y="28"/>
                          <a:pt x="0" y="29"/>
                        </a:cubicBezTo>
                        <a:cubicBezTo>
                          <a:pt x="0" y="32"/>
                          <a:pt x="1" y="35"/>
                          <a:pt x="1" y="38"/>
                        </a:cubicBezTo>
                        <a:cubicBezTo>
                          <a:pt x="1" y="38"/>
                          <a:pt x="1" y="38"/>
                          <a:pt x="2" y="38"/>
                        </a:cubicBezTo>
                        <a:cubicBezTo>
                          <a:pt x="4" y="39"/>
                          <a:pt x="6" y="39"/>
                          <a:pt x="8" y="39"/>
                        </a:cubicBezTo>
                        <a:cubicBezTo>
                          <a:pt x="11" y="39"/>
                          <a:pt x="14" y="39"/>
                          <a:pt x="17" y="39"/>
                        </a:cubicBezTo>
                        <a:cubicBezTo>
                          <a:pt x="20" y="38"/>
                          <a:pt x="23" y="38"/>
                          <a:pt x="25" y="37"/>
                        </a:cubicBezTo>
                        <a:cubicBezTo>
                          <a:pt x="28" y="36"/>
                          <a:pt x="30" y="35"/>
                          <a:pt x="32" y="34"/>
                        </a:cubicBezTo>
                        <a:cubicBezTo>
                          <a:pt x="34" y="33"/>
                          <a:pt x="35" y="31"/>
                          <a:pt x="36" y="29"/>
                        </a:cubicBezTo>
                        <a:cubicBezTo>
                          <a:pt x="37" y="27"/>
                          <a:pt x="36" y="25"/>
                          <a:pt x="35" y="23"/>
                        </a:cubicBezTo>
                        <a:cubicBezTo>
                          <a:pt x="35" y="21"/>
                          <a:pt x="34" y="20"/>
                          <a:pt x="33" y="19"/>
                        </a:cubicBezTo>
                        <a:cubicBezTo>
                          <a:pt x="32" y="18"/>
                          <a:pt x="31" y="18"/>
                          <a:pt x="29" y="18"/>
                        </a:cubicBezTo>
                        <a:cubicBezTo>
                          <a:pt x="26" y="17"/>
                          <a:pt x="23" y="17"/>
                          <a:pt x="20" y="16"/>
                        </a:cubicBezTo>
                        <a:cubicBezTo>
                          <a:pt x="19" y="16"/>
                          <a:pt x="18" y="16"/>
                          <a:pt x="17" y="16"/>
                        </a:cubicBezTo>
                        <a:cubicBezTo>
                          <a:pt x="16" y="16"/>
                          <a:pt x="16" y="15"/>
                          <a:pt x="16" y="15"/>
                        </a:cubicBezTo>
                        <a:cubicBezTo>
                          <a:pt x="15" y="15"/>
                          <a:pt x="15" y="15"/>
                          <a:pt x="15" y="14"/>
                        </a:cubicBezTo>
                        <a:cubicBezTo>
                          <a:pt x="15" y="14"/>
                          <a:pt x="15" y="14"/>
                          <a:pt x="14" y="14"/>
                        </a:cubicBezTo>
                        <a:cubicBezTo>
                          <a:pt x="14" y="13"/>
                          <a:pt x="14" y="13"/>
                          <a:pt x="14" y="12"/>
                        </a:cubicBezTo>
                        <a:cubicBezTo>
                          <a:pt x="14" y="12"/>
                          <a:pt x="14" y="11"/>
                          <a:pt x="14" y="11"/>
                        </a:cubicBezTo>
                        <a:cubicBezTo>
                          <a:pt x="14" y="10"/>
                          <a:pt x="14" y="10"/>
                          <a:pt x="15" y="9"/>
                        </a:cubicBezTo>
                        <a:cubicBezTo>
                          <a:pt x="15" y="9"/>
                          <a:pt x="15" y="8"/>
                          <a:pt x="16" y="8"/>
                        </a:cubicBezTo>
                        <a:cubicBezTo>
                          <a:pt x="16" y="7"/>
                          <a:pt x="17" y="6"/>
                          <a:pt x="18" y="5"/>
                        </a:cubicBezTo>
                        <a:cubicBezTo>
                          <a:pt x="20" y="4"/>
                          <a:pt x="21" y="3"/>
                          <a:pt x="23" y="3"/>
                        </a:cubicBezTo>
                        <a:cubicBezTo>
                          <a:pt x="25" y="2"/>
                          <a:pt x="26" y="2"/>
                          <a:pt x="28" y="1"/>
                        </a:cubicBezTo>
                        <a:cubicBezTo>
                          <a:pt x="29" y="1"/>
                          <a:pt x="30" y="1"/>
                          <a:pt x="31" y="1"/>
                        </a:cubicBezTo>
                        <a:cubicBezTo>
                          <a:pt x="32" y="1"/>
                          <a:pt x="33" y="2"/>
                          <a:pt x="33" y="2"/>
                        </a:cubicBezTo>
                        <a:cubicBezTo>
                          <a:pt x="34" y="2"/>
                          <a:pt x="34" y="2"/>
                          <a:pt x="34" y="2"/>
                        </a:cubicBezTo>
                        <a:cubicBezTo>
                          <a:pt x="35" y="3"/>
                          <a:pt x="35" y="2"/>
                          <a:pt x="35" y="2"/>
                        </a:cubicBezTo>
                        <a:cubicBezTo>
                          <a:pt x="35" y="2"/>
                          <a:pt x="35" y="2"/>
                          <a:pt x="35" y="2"/>
                        </a:cubicBezTo>
                        <a:cubicBezTo>
                          <a:pt x="33" y="1"/>
                          <a:pt x="32" y="0"/>
                          <a:pt x="30" y="0"/>
                        </a:cubicBezTo>
                        <a:cubicBezTo>
                          <a:pt x="29" y="0"/>
                          <a:pt x="28" y="1"/>
                          <a:pt x="27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06" name="Freeform 496"/>
                  <p:cNvSpPr>
                    <a:spLocks noEditPoints="1"/>
                  </p:cNvSpPr>
                  <p:nvPr/>
                </p:nvSpPr>
                <p:spPr bwMode="auto">
                  <a:xfrm>
                    <a:off x="819150" y="2439988"/>
                    <a:ext cx="38100" cy="39688"/>
                  </a:xfrm>
                  <a:custGeom>
                    <a:avLst/>
                    <a:gdLst>
                      <a:gd name="T0" fmla="*/ 5 w 36"/>
                      <a:gd name="T1" fmla="*/ 36 h 37"/>
                      <a:gd name="T2" fmla="*/ 5 w 36"/>
                      <a:gd name="T3" fmla="*/ 36 h 37"/>
                      <a:gd name="T4" fmla="*/ 5 w 36"/>
                      <a:gd name="T5" fmla="*/ 36 h 37"/>
                      <a:gd name="T6" fmla="*/ 19 w 36"/>
                      <a:gd name="T7" fmla="*/ 32 h 37"/>
                      <a:gd name="T8" fmla="*/ 3 w 36"/>
                      <a:gd name="T9" fmla="*/ 20 h 37"/>
                      <a:gd name="T10" fmla="*/ 3 w 36"/>
                      <a:gd name="T11" fmla="*/ 20 h 37"/>
                      <a:gd name="T12" fmla="*/ 3 w 36"/>
                      <a:gd name="T13" fmla="*/ 12 h 37"/>
                      <a:gd name="T14" fmla="*/ 8 w 36"/>
                      <a:gd name="T15" fmla="*/ 6 h 37"/>
                      <a:gd name="T16" fmla="*/ 8 w 36"/>
                      <a:gd name="T17" fmla="*/ 6 h 37"/>
                      <a:gd name="T18" fmla="*/ 14 w 36"/>
                      <a:gd name="T19" fmla="*/ 3 h 37"/>
                      <a:gd name="T20" fmla="*/ 19 w 36"/>
                      <a:gd name="T21" fmla="*/ 1 h 37"/>
                      <a:gd name="T22" fmla="*/ 1 w 36"/>
                      <a:gd name="T23" fmla="*/ 15 h 37"/>
                      <a:gd name="T24" fmla="*/ 4 w 36"/>
                      <a:gd name="T25" fmla="*/ 23 h 37"/>
                      <a:gd name="T26" fmla="*/ 11 w 36"/>
                      <a:gd name="T27" fmla="*/ 27 h 37"/>
                      <a:gd name="T28" fmla="*/ 19 w 36"/>
                      <a:gd name="T29" fmla="*/ 32 h 37"/>
                      <a:gd name="T30" fmla="*/ 19 w 36"/>
                      <a:gd name="T31" fmla="*/ 33 h 37"/>
                      <a:gd name="T32" fmla="*/ 19 w 36"/>
                      <a:gd name="T33" fmla="*/ 34 h 37"/>
                      <a:gd name="T34" fmla="*/ 19 w 36"/>
                      <a:gd name="T35" fmla="*/ 35 h 37"/>
                      <a:gd name="T36" fmla="*/ 14 w 36"/>
                      <a:gd name="T37" fmla="*/ 36 h 37"/>
                      <a:gd name="T38" fmla="*/ 1 w 36"/>
                      <a:gd name="T39" fmla="*/ 35 h 37"/>
                      <a:gd name="T40" fmla="*/ 1 w 36"/>
                      <a:gd name="T41" fmla="*/ 36 h 37"/>
                      <a:gd name="T42" fmla="*/ 9 w 36"/>
                      <a:gd name="T43" fmla="*/ 37 h 37"/>
                      <a:gd name="T44" fmla="*/ 18 w 36"/>
                      <a:gd name="T45" fmla="*/ 36 h 37"/>
                      <a:gd name="T46" fmla="*/ 20 w 36"/>
                      <a:gd name="T47" fmla="*/ 32 h 37"/>
                      <a:gd name="T48" fmla="*/ 13 w 36"/>
                      <a:gd name="T49" fmla="*/ 27 h 37"/>
                      <a:gd name="T50" fmla="*/ 4 w 36"/>
                      <a:gd name="T51" fmla="*/ 22 h 37"/>
                      <a:gd name="T52" fmla="*/ 2 w 36"/>
                      <a:gd name="T53" fmla="*/ 17 h 37"/>
                      <a:gd name="T54" fmla="*/ 3 w 36"/>
                      <a:gd name="T55" fmla="*/ 12 h 37"/>
                      <a:gd name="T56" fmla="*/ 8 w 36"/>
                      <a:gd name="T57" fmla="*/ 6 h 37"/>
                      <a:gd name="T58" fmla="*/ 22 w 36"/>
                      <a:gd name="T59" fmla="*/ 1 h 37"/>
                      <a:gd name="T60" fmla="*/ 36 w 36"/>
                      <a:gd name="T61" fmla="*/ 0 h 37"/>
                      <a:gd name="T62" fmla="*/ 19 w 36"/>
                      <a:gd name="T63" fmla="*/ 1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</a:cxnLst>
                    <a:rect l="0" t="0" r="r" b="b"/>
                    <a:pathLst>
                      <a:path w="36" h="37">
                        <a:moveTo>
                          <a:pt x="5" y="36"/>
                        </a:moveTo>
                        <a:cubicBezTo>
                          <a:pt x="5" y="36"/>
                          <a:pt x="5" y="36"/>
                          <a:pt x="5" y="36"/>
                        </a:cubicBezTo>
                        <a:cubicBezTo>
                          <a:pt x="5" y="36"/>
                          <a:pt x="5" y="36"/>
                          <a:pt x="5" y="36"/>
                        </a:cubicBezTo>
                        <a:moveTo>
                          <a:pt x="5" y="36"/>
                        </a:moveTo>
                        <a:cubicBezTo>
                          <a:pt x="5" y="36"/>
                          <a:pt x="5" y="36"/>
                          <a:pt x="5" y="36"/>
                        </a:cubicBezTo>
                        <a:cubicBezTo>
                          <a:pt x="5" y="36"/>
                          <a:pt x="5" y="36"/>
                          <a:pt x="5" y="36"/>
                        </a:cubicBezTo>
                        <a:moveTo>
                          <a:pt x="19" y="32"/>
                        </a:moveTo>
                        <a:cubicBezTo>
                          <a:pt x="19" y="32"/>
                          <a:pt x="19" y="32"/>
                          <a:pt x="19" y="32"/>
                        </a:cubicBezTo>
                        <a:cubicBezTo>
                          <a:pt x="19" y="32"/>
                          <a:pt x="19" y="32"/>
                          <a:pt x="19" y="32"/>
                        </a:cubicBezTo>
                        <a:moveTo>
                          <a:pt x="3" y="20"/>
                        </a:moveTo>
                        <a:cubicBezTo>
                          <a:pt x="3" y="20"/>
                          <a:pt x="3" y="20"/>
                          <a:pt x="3" y="20"/>
                        </a:cubicBezTo>
                        <a:cubicBezTo>
                          <a:pt x="3" y="20"/>
                          <a:pt x="3" y="20"/>
                          <a:pt x="3" y="20"/>
                        </a:cubicBezTo>
                        <a:moveTo>
                          <a:pt x="3" y="12"/>
                        </a:moveTo>
                        <a:cubicBezTo>
                          <a:pt x="3" y="12"/>
                          <a:pt x="3" y="12"/>
                          <a:pt x="3" y="12"/>
                        </a:cubicBezTo>
                        <a:cubicBezTo>
                          <a:pt x="3" y="12"/>
                          <a:pt x="3" y="12"/>
                          <a:pt x="3" y="12"/>
                        </a:cubicBezTo>
                        <a:moveTo>
                          <a:pt x="8" y="6"/>
                        </a:moveTo>
                        <a:cubicBezTo>
                          <a:pt x="8" y="6"/>
                          <a:pt x="8" y="6"/>
                          <a:pt x="8" y="6"/>
                        </a:cubicBezTo>
                        <a:cubicBezTo>
                          <a:pt x="8" y="6"/>
                          <a:pt x="8" y="6"/>
                          <a:pt x="8" y="6"/>
                        </a:cubicBezTo>
                        <a:moveTo>
                          <a:pt x="14" y="3"/>
                        </a:moveTo>
                        <a:cubicBezTo>
                          <a:pt x="14" y="3"/>
                          <a:pt x="14" y="3"/>
                          <a:pt x="14" y="3"/>
                        </a:cubicBezTo>
                        <a:cubicBezTo>
                          <a:pt x="14" y="3"/>
                          <a:pt x="14" y="3"/>
                          <a:pt x="14" y="3"/>
                        </a:cubicBezTo>
                        <a:moveTo>
                          <a:pt x="19" y="1"/>
                        </a:moveTo>
                        <a:cubicBezTo>
                          <a:pt x="15" y="2"/>
                          <a:pt x="10" y="3"/>
                          <a:pt x="7" y="6"/>
                        </a:cubicBezTo>
                        <a:cubicBezTo>
                          <a:pt x="4" y="8"/>
                          <a:pt x="1" y="12"/>
                          <a:pt x="1" y="15"/>
                        </a:cubicBezTo>
                        <a:cubicBezTo>
                          <a:pt x="1" y="17"/>
                          <a:pt x="2" y="19"/>
                          <a:pt x="2" y="21"/>
                        </a:cubicBezTo>
                        <a:cubicBezTo>
                          <a:pt x="3" y="22"/>
                          <a:pt x="3" y="22"/>
                          <a:pt x="4" y="23"/>
                        </a:cubicBezTo>
                        <a:cubicBezTo>
                          <a:pt x="4" y="23"/>
                          <a:pt x="4" y="23"/>
                          <a:pt x="5" y="24"/>
                        </a:cubicBezTo>
                        <a:cubicBezTo>
                          <a:pt x="7" y="25"/>
                          <a:pt x="9" y="26"/>
                          <a:pt x="11" y="27"/>
                        </a:cubicBezTo>
                        <a:cubicBezTo>
                          <a:pt x="13" y="28"/>
                          <a:pt x="15" y="29"/>
                          <a:pt x="17" y="31"/>
                        </a:cubicBezTo>
                        <a:cubicBezTo>
                          <a:pt x="18" y="31"/>
                          <a:pt x="18" y="32"/>
                          <a:pt x="19" y="32"/>
                        </a:cubicBezTo>
                        <a:cubicBezTo>
                          <a:pt x="19" y="33"/>
                          <a:pt x="19" y="33"/>
                          <a:pt x="19" y="33"/>
                        </a:cubicBezTo>
                        <a:cubicBezTo>
                          <a:pt x="19" y="33"/>
                          <a:pt x="19" y="33"/>
                          <a:pt x="19" y="33"/>
                        </a:cubicBezTo>
                        <a:cubicBezTo>
                          <a:pt x="19" y="34"/>
                          <a:pt x="19" y="34"/>
                          <a:pt x="19" y="34"/>
                        </a:cubicBezTo>
                        <a:cubicBezTo>
                          <a:pt x="19" y="34"/>
                          <a:pt x="19" y="34"/>
                          <a:pt x="19" y="34"/>
                        </a:cubicBezTo>
                        <a:cubicBezTo>
                          <a:pt x="19" y="34"/>
                          <a:pt x="19" y="34"/>
                          <a:pt x="19" y="34"/>
                        </a:cubicBezTo>
                        <a:cubicBezTo>
                          <a:pt x="19" y="35"/>
                          <a:pt x="19" y="35"/>
                          <a:pt x="19" y="35"/>
                        </a:cubicBezTo>
                        <a:cubicBezTo>
                          <a:pt x="18" y="35"/>
                          <a:pt x="18" y="35"/>
                          <a:pt x="18" y="35"/>
                        </a:cubicBezTo>
                        <a:cubicBezTo>
                          <a:pt x="17" y="36"/>
                          <a:pt x="15" y="36"/>
                          <a:pt x="14" y="36"/>
                        </a:cubicBezTo>
                        <a:cubicBezTo>
                          <a:pt x="11" y="37"/>
                          <a:pt x="8" y="36"/>
                          <a:pt x="5" y="36"/>
                        </a:cubicBezTo>
                        <a:cubicBezTo>
                          <a:pt x="4" y="36"/>
                          <a:pt x="3" y="36"/>
                          <a:pt x="1" y="35"/>
                        </a:cubicBezTo>
                        <a:cubicBezTo>
                          <a:pt x="1" y="35"/>
                          <a:pt x="1" y="35"/>
                          <a:pt x="1" y="35"/>
                        </a:cubicBezTo>
                        <a:cubicBezTo>
                          <a:pt x="0" y="35"/>
                          <a:pt x="0" y="36"/>
                          <a:pt x="1" y="36"/>
                        </a:cubicBezTo>
                        <a:cubicBezTo>
                          <a:pt x="2" y="36"/>
                          <a:pt x="3" y="37"/>
                          <a:pt x="4" y="37"/>
                        </a:cubicBezTo>
                        <a:cubicBezTo>
                          <a:pt x="6" y="37"/>
                          <a:pt x="7" y="37"/>
                          <a:pt x="9" y="37"/>
                        </a:cubicBezTo>
                        <a:cubicBezTo>
                          <a:pt x="11" y="37"/>
                          <a:pt x="13" y="37"/>
                          <a:pt x="14" y="37"/>
                        </a:cubicBezTo>
                        <a:cubicBezTo>
                          <a:pt x="16" y="37"/>
                          <a:pt x="17" y="37"/>
                          <a:pt x="18" y="36"/>
                        </a:cubicBezTo>
                        <a:cubicBezTo>
                          <a:pt x="19" y="36"/>
                          <a:pt x="20" y="35"/>
                          <a:pt x="20" y="34"/>
                        </a:cubicBezTo>
                        <a:cubicBezTo>
                          <a:pt x="20" y="33"/>
                          <a:pt x="20" y="33"/>
                          <a:pt x="20" y="32"/>
                        </a:cubicBezTo>
                        <a:cubicBezTo>
                          <a:pt x="19" y="31"/>
                          <a:pt x="18" y="30"/>
                          <a:pt x="17" y="30"/>
                        </a:cubicBezTo>
                        <a:cubicBezTo>
                          <a:pt x="16" y="29"/>
                          <a:pt x="14" y="28"/>
                          <a:pt x="13" y="27"/>
                        </a:cubicBezTo>
                        <a:cubicBezTo>
                          <a:pt x="11" y="26"/>
                          <a:pt x="8" y="25"/>
                          <a:pt x="6" y="23"/>
                        </a:cubicBezTo>
                        <a:cubicBezTo>
                          <a:pt x="5" y="23"/>
                          <a:pt x="5" y="22"/>
                          <a:pt x="4" y="22"/>
                        </a:cubicBezTo>
                        <a:cubicBezTo>
                          <a:pt x="4" y="21"/>
                          <a:pt x="3" y="20"/>
                          <a:pt x="3" y="20"/>
                        </a:cubicBezTo>
                        <a:cubicBezTo>
                          <a:pt x="2" y="19"/>
                          <a:pt x="2" y="18"/>
                          <a:pt x="2" y="17"/>
                        </a:cubicBezTo>
                        <a:cubicBezTo>
                          <a:pt x="2" y="16"/>
                          <a:pt x="2" y="16"/>
                          <a:pt x="2" y="15"/>
                        </a:cubicBezTo>
                        <a:cubicBezTo>
                          <a:pt x="2" y="14"/>
                          <a:pt x="2" y="13"/>
                          <a:pt x="3" y="12"/>
                        </a:cubicBezTo>
                        <a:cubicBezTo>
                          <a:pt x="3" y="11"/>
                          <a:pt x="4" y="10"/>
                          <a:pt x="5" y="10"/>
                        </a:cubicBezTo>
                        <a:cubicBezTo>
                          <a:pt x="6" y="8"/>
                          <a:pt x="7" y="7"/>
                          <a:pt x="8" y="6"/>
                        </a:cubicBezTo>
                        <a:cubicBezTo>
                          <a:pt x="10" y="5"/>
                          <a:pt x="12" y="4"/>
                          <a:pt x="14" y="3"/>
                        </a:cubicBezTo>
                        <a:cubicBezTo>
                          <a:pt x="17" y="2"/>
                          <a:pt x="19" y="2"/>
                          <a:pt x="22" y="1"/>
                        </a:cubicBezTo>
                        <a:cubicBezTo>
                          <a:pt x="27" y="1"/>
                          <a:pt x="31" y="1"/>
                          <a:pt x="36" y="1"/>
                        </a:cubicBezTo>
                        <a:cubicBezTo>
                          <a:pt x="36" y="1"/>
                          <a:pt x="36" y="0"/>
                          <a:pt x="36" y="0"/>
                        </a:cubicBezTo>
                        <a:cubicBezTo>
                          <a:pt x="35" y="0"/>
                          <a:pt x="34" y="0"/>
                          <a:pt x="33" y="0"/>
                        </a:cubicBezTo>
                        <a:cubicBezTo>
                          <a:pt x="28" y="0"/>
                          <a:pt x="24" y="0"/>
                          <a:pt x="19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07" name="Freeform 497"/>
                  <p:cNvSpPr/>
                  <p:nvPr/>
                </p:nvSpPr>
                <p:spPr bwMode="auto">
                  <a:xfrm>
                    <a:off x="838200" y="2432051"/>
                    <a:ext cx="9525" cy="9525"/>
                  </a:xfrm>
                  <a:custGeom>
                    <a:avLst/>
                    <a:gdLst>
                      <a:gd name="T0" fmla="*/ 1 w 8"/>
                      <a:gd name="T1" fmla="*/ 1 h 9"/>
                      <a:gd name="T2" fmla="*/ 0 w 8"/>
                      <a:gd name="T3" fmla="*/ 1 h 9"/>
                      <a:gd name="T4" fmla="*/ 0 w 8"/>
                      <a:gd name="T5" fmla="*/ 9 h 9"/>
                      <a:gd name="T6" fmla="*/ 1 w 8"/>
                      <a:gd name="T7" fmla="*/ 9 h 9"/>
                      <a:gd name="T8" fmla="*/ 1 w 8"/>
                      <a:gd name="T9" fmla="*/ 9 h 9"/>
                      <a:gd name="T10" fmla="*/ 1 w 8"/>
                      <a:gd name="T11" fmla="*/ 1 h 9"/>
                      <a:gd name="T12" fmla="*/ 7 w 8"/>
                      <a:gd name="T13" fmla="*/ 1 h 9"/>
                      <a:gd name="T14" fmla="*/ 7 w 8"/>
                      <a:gd name="T15" fmla="*/ 7 h 9"/>
                      <a:gd name="T16" fmla="*/ 8 w 8"/>
                      <a:gd name="T17" fmla="*/ 7 h 9"/>
                      <a:gd name="T18" fmla="*/ 8 w 8"/>
                      <a:gd name="T19" fmla="*/ 1 h 9"/>
                      <a:gd name="T20" fmla="*/ 7 w 8"/>
                      <a:gd name="T21" fmla="*/ 0 h 9"/>
                      <a:gd name="T22" fmla="*/ 6 w 8"/>
                      <a:gd name="T23" fmla="*/ 0 h 9"/>
                      <a:gd name="T24" fmla="*/ 1 w 8"/>
                      <a:gd name="T25" fmla="*/ 1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8" h="9">
                        <a:moveTo>
                          <a:pt x="1" y="1"/>
                        </a:moveTo>
                        <a:cubicBezTo>
                          <a:pt x="1" y="1"/>
                          <a:pt x="0" y="1"/>
                          <a:pt x="0" y="1"/>
                        </a:cubicBezTo>
                        <a:cubicBezTo>
                          <a:pt x="0" y="4"/>
                          <a:pt x="1" y="6"/>
                          <a:pt x="0" y="9"/>
                        </a:cubicBezTo>
                        <a:cubicBezTo>
                          <a:pt x="0" y="9"/>
                          <a:pt x="0" y="9"/>
                          <a:pt x="1" y="9"/>
                        </a:cubicBezTo>
                        <a:cubicBezTo>
                          <a:pt x="1" y="9"/>
                          <a:pt x="1" y="9"/>
                          <a:pt x="1" y="9"/>
                        </a:cubicBezTo>
                        <a:cubicBezTo>
                          <a:pt x="1" y="6"/>
                          <a:pt x="1" y="4"/>
                          <a:pt x="1" y="1"/>
                        </a:cubicBezTo>
                        <a:cubicBezTo>
                          <a:pt x="3" y="1"/>
                          <a:pt x="5" y="1"/>
                          <a:pt x="7" y="1"/>
                        </a:cubicBezTo>
                        <a:cubicBezTo>
                          <a:pt x="7" y="3"/>
                          <a:pt x="7" y="5"/>
                          <a:pt x="7" y="7"/>
                        </a:cubicBezTo>
                        <a:cubicBezTo>
                          <a:pt x="7" y="8"/>
                          <a:pt x="8" y="8"/>
                          <a:pt x="8" y="7"/>
                        </a:cubicBezTo>
                        <a:cubicBezTo>
                          <a:pt x="8" y="5"/>
                          <a:pt x="8" y="3"/>
                          <a:pt x="8" y="1"/>
                        </a:cubicBezTo>
                        <a:cubicBezTo>
                          <a:pt x="8" y="1"/>
                          <a:pt x="8" y="1"/>
                          <a:pt x="7" y="0"/>
                        </a:cubicBezTo>
                        <a:cubicBezTo>
                          <a:pt x="7" y="0"/>
                          <a:pt x="7" y="0"/>
                          <a:pt x="6" y="0"/>
                        </a:cubicBezTo>
                        <a:cubicBezTo>
                          <a:pt x="5" y="0"/>
                          <a:pt x="3" y="1"/>
                          <a:pt x="1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08" name="Freeform 498"/>
                  <p:cNvSpPr/>
                  <p:nvPr/>
                </p:nvSpPr>
                <p:spPr bwMode="auto">
                  <a:xfrm>
                    <a:off x="839788" y="2486026"/>
                    <a:ext cx="7938" cy="9525"/>
                  </a:xfrm>
                  <a:custGeom>
                    <a:avLst/>
                    <a:gdLst>
                      <a:gd name="T0" fmla="*/ 7 w 8"/>
                      <a:gd name="T1" fmla="*/ 0 h 8"/>
                      <a:gd name="T2" fmla="*/ 7 w 8"/>
                      <a:gd name="T3" fmla="*/ 6 h 8"/>
                      <a:gd name="T4" fmla="*/ 6 w 8"/>
                      <a:gd name="T5" fmla="*/ 6 h 8"/>
                      <a:gd name="T6" fmla="*/ 1 w 8"/>
                      <a:gd name="T7" fmla="*/ 7 h 8"/>
                      <a:gd name="T8" fmla="*/ 1 w 8"/>
                      <a:gd name="T9" fmla="*/ 2 h 8"/>
                      <a:gd name="T10" fmla="*/ 0 w 8"/>
                      <a:gd name="T11" fmla="*/ 2 h 8"/>
                      <a:gd name="T12" fmla="*/ 0 w 8"/>
                      <a:gd name="T13" fmla="*/ 7 h 8"/>
                      <a:gd name="T14" fmla="*/ 0 w 8"/>
                      <a:gd name="T15" fmla="*/ 7 h 8"/>
                      <a:gd name="T16" fmla="*/ 7 w 8"/>
                      <a:gd name="T17" fmla="*/ 7 h 8"/>
                      <a:gd name="T18" fmla="*/ 8 w 8"/>
                      <a:gd name="T19" fmla="*/ 7 h 8"/>
                      <a:gd name="T20" fmla="*/ 8 w 8"/>
                      <a:gd name="T21" fmla="*/ 0 h 8"/>
                      <a:gd name="T22" fmla="*/ 7 w 8"/>
                      <a:gd name="T23" fmla="*/ 0 h 8"/>
                      <a:gd name="T24" fmla="*/ 7 w 8"/>
                      <a:gd name="T25" fmla="*/ 0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8" h="8">
                        <a:moveTo>
                          <a:pt x="7" y="0"/>
                        </a:moveTo>
                        <a:cubicBezTo>
                          <a:pt x="7" y="2"/>
                          <a:pt x="7" y="4"/>
                          <a:pt x="7" y="6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4" y="7"/>
                          <a:pt x="3" y="7"/>
                          <a:pt x="1" y="7"/>
                        </a:cubicBezTo>
                        <a:cubicBezTo>
                          <a:pt x="1" y="5"/>
                          <a:pt x="1" y="3"/>
                          <a:pt x="1" y="2"/>
                        </a:cubicBezTo>
                        <a:cubicBezTo>
                          <a:pt x="1" y="1"/>
                          <a:pt x="0" y="1"/>
                          <a:pt x="0" y="2"/>
                        </a:cubicBezTo>
                        <a:cubicBezTo>
                          <a:pt x="0" y="3"/>
                          <a:pt x="0" y="5"/>
                          <a:pt x="0" y="7"/>
                        </a:cubicBezTo>
                        <a:cubicBezTo>
                          <a:pt x="0" y="7"/>
                          <a:pt x="0" y="7"/>
                          <a:pt x="0" y="7"/>
                        </a:cubicBezTo>
                        <a:cubicBezTo>
                          <a:pt x="3" y="7"/>
                          <a:pt x="5" y="8"/>
                          <a:pt x="7" y="7"/>
                        </a:cubicBezTo>
                        <a:cubicBezTo>
                          <a:pt x="7" y="7"/>
                          <a:pt x="8" y="7"/>
                          <a:pt x="8" y="7"/>
                        </a:cubicBezTo>
                        <a:cubicBezTo>
                          <a:pt x="8" y="5"/>
                          <a:pt x="8" y="2"/>
                          <a:pt x="8" y="0"/>
                        </a:cubicBezTo>
                        <a:cubicBezTo>
                          <a:pt x="8" y="0"/>
                          <a:pt x="7" y="0"/>
                          <a:pt x="7" y="0"/>
                        </a:cubicBezTo>
                        <a:cubicBezTo>
                          <a:pt x="7" y="0"/>
                          <a:pt x="7" y="0"/>
                          <a:pt x="7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09" name="Freeform 499"/>
                  <p:cNvSpPr>
                    <a:spLocks noEditPoints="1"/>
                  </p:cNvSpPr>
                  <p:nvPr/>
                </p:nvSpPr>
                <p:spPr bwMode="auto">
                  <a:xfrm>
                    <a:off x="819150" y="2441576"/>
                    <a:ext cx="36513" cy="19050"/>
                  </a:xfrm>
                  <a:custGeom>
                    <a:avLst/>
                    <a:gdLst>
                      <a:gd name="T0" fmla="*/ 32 w 34"/>
                      <a:gd name="T1" fmla="*/ 1 h 19"/>
                      <a:gd name="T2" fmla="*/ 31 w 34"/>
                      <a:gd name="T3" fmla="*/ 3 h 19"/>
                      <a:gd name="T4" fmla="*/ 29 w 34"/>
                      <a:gd name="T5" fmla="*/ 3 h 19"/>
                      <a:gd name="T6" fmla="*/ 34 w 34"/>
                      <a:gd name="T7" fmla="*/ 4 h 19"/>
                      <a:gd name="T8" fmla="*/ 27 w 34"/>
                      <a:gd name="T9" fmla="*/ 4 h 19"/>
                      <a:gd name="T10" fmla="*/ 26 w 34"/>
                      <a:gd name="T11" fmla="*/ 5 h 19"/>
                      <a:gd name="T12" fmla="*/ 20 w 34"/>
                      <a:gd name="T13" fmla="*/ 6 h 19"/>
                      <a:gd name="T14" fmla="*/ 21 w 34"/>
                      <a:gd name="T15" fmla="*/ 6 h 19"/>
                      <a:gd name="T16" fmla="*/ 3 w 34"/>
                      <a:gd name="T17" fmla="*/ 13 h 19"/>
                      <a:gd name="T18" fmla="*/ 3 w 34"/>
                      <a:gd name="T19" fmla="*/ 14 h 19"/>
                      <a:gd name="T20" fmla="*/ 3 w 34"/>
                      <a:gd name="T21" fmla="*/ 16 h 19"/>
                      <a:gd name="T22" fmla="*/ 5 w 34"/>
                      <a:gd name="T23" fmla="*/ 17 h 19"/>
                      <a:gd name="T24" fmla="*/ 4 w 34"/>
                      <a:gd name="T25" fmla="*/ 10 h 19"/>
                      <a:gd name="T26" fmla="*/ 5 w 34"/>
                      <a:gd name="T27" fmla="*/ 8 h 19"/>
                      <a:gd name="T28" fmla="*/ 0 w 34"/>
                      <a:gd name="T29" fmla="*/ 15 h 19"/>
                      <a:gd name="T30" fmla="*/ 4 w 34"/>
                      <a:gd name="T31" fmla="*/ 8 h 19"/>
                      <a:gd name="T32" fmla="*/ 3 w 34"/>
                      <a:gd name="T33" fmla="*/ 13 h 19"/>
                      <a:gd name="T34" fmla="*/ 17 w 34"/>
                      <a:gd name="T35" fmla="*/ 7 h 19"/>
                      <a:gd name="T36" fmla="*/ 33 w 34"/>
                      <a:gd name="T37" fmla="*/ 5 h 19"/>
                      <a:gd name="T38" fmla="*/ 7 w 34"/>
                      <a:gd name="T39" fmla="*/ 6 h 19"/>
                      <a:gd name="T40" fmla="*/ 5 w 34"/>
                      <a:gd name="T41" fmla="*/ 8 h 19"/>
                      <a:gd name="T42" fmla="*/ 8 w 34"/>
                      <a:gd name="T43" fmla="*/ 4 h 19"/>
                      <a:gd name="T44" fmla="*/ 14 w 34"/>
                      <a:gd name="T45" fmla="*/ 6 h 19"/>
                      <a:gd name="T46" fmla="*/ 9 w 34"/>
                      <a:gd name="T47" fmla="*/ 5 h 19"/>
                      <a:gd name="T48" fmla="*/ 8 w 34"/>
                      <a:gd name="T49" fmla="*/ 14 h 19"/>
                      <a:gd name="T50" fmla="*/ 19 w 34"/>
                      <a:gd name="T51" fmla="*/ 9 h 19"/>
                      <a:gd name="T52" fmla="*/ 28 w 34"/>
                      <a:gd name="T53" fmla="*/ 2 h 19"/>
                      <a:gd name="T54" fmla="*/ 27 w 34"/>
                      <a:gd name="T55" fmla="*/ 4 h 19"/>
                      <a:gd name="T56" fmla="*/ 27 w 34"/>
                      <a:gd name="T57" fmla="*/ 6 h 19"/>
                      <a:gd name="T58" fmla="*/ 26 w 34"/>
                      <a:gd name="T59" fmla="*/ 2 h 19"/>
                      <a:gd name="T60" fmla="*/ 30 w 34"/>
                      <a:gd name="T61" fmla="*/ 5 h 19"/>
                      <a:gd name="T62" fmla="*/ 32 w 34"/>
                      <a:gd name="T63" fmla="*/ 1 h 19"/>
                      <a:gd name="T64" fmla="*/ 25 w 34"/>
                      <a:gd name="T65" fmla="*/ 4 h 19"/>
                      <a:gd name="T66" fmla="*/ 27 w 34"/>
                      <a:gd name="T67" fmla="*/ 0 h 19"/>
                      <a:gd name="T68" fmla="*/ 19 w 34"/>
                      <a:gd name="T69" fmla="*/ 7 h 19"/>
                      <a:gd name="T70" fmla="*/ 19 w 34"/>
                      <a:gd name="T71" fmla="*/ 1 h 19"/>
                      <a:gd name="T72" fmla="*/ 17 w 34"/>
                      <a:gd name="T73" fmla="*/ 1 h 19"/>
                      <a:gd name="T74" fmla="*/ 9 w 34"/>
                      <a:gd name="T75" fmla="*/ 4 h 19"/>
                      <a:gd name="T76" fmla="*/ 0 w 34"/>
                      <a:gd name="T77" fmla="*/ 16 h 19"/>
                      <a:gd name="T78" fmla="*/ 2 w 34"/>
                      <a:gd name="T79" fmla="*/ 16 h 19"/>
                      <a:gd name="T80" fmla="*/ 3 w 34"/>
                      <a:gd name="T81" fmla="*/ 17 h 19"/>
                      <a:gd name="T82" fmla="*/ 13 w 34"/>
                      <a:gd name="T83" fmla="*/ 5 h 19"/>
                      <a:gd name="T84" fmla="*/ 9 w 34"/>
                      <a:gd name="T85" fmla="*/ 10 h 19"/>
                      <a:gd name="T86" fmla="*/ 16 w 34"/>
                      <a:gd name="T87" fmla="*/ 3 h 19"/>
                      <a:gd name="T88" fmla="*/ 11 w 34"/>
                      <a:gd name="T89" fmla="*/ 9 h 19"/>
                      <a:gd name="T90" fmla="*/ 17 w 34"/>
                      <a:gd name="T91" fmla="*/ 2 h 19"/>
                      <a:gd name="T92" fmla="*/ 15 w 34"/>
                      <a:gd name="T93" fmla="*/ 7 h 19"/>
                      <a:gd name="T94" fmla="*/ 16 w 34"/>
                      <a:gd name="T95" fmla="*/ 7 h 19"/>
                      <a:gd name="T96" fmla="*/ 23 w 34"/>
                      <a:gd name="T97" fmla="*/ 1 h 19"/>
                      <a:gd name="T98" fmla="*/ 26 w 34"/>
                      <a:gd name="T99" fmla="*/ 0 h 19"/>
                      <a:gd name="T100" fmla="*/ 27 w 34"/>
                      <a:gd name="T101" fmla="*/ 1 h 19"/>
                      <a:gd name="T102" fmla="*/ 27 w 34"/>
                      <a:gd name="T103" fmla="*/ 1 h 19"/>
                      <a:gd name="T104" fmla="*/ 25 w 34"/>
                      <a:gd name="T105" fmla="*/ 4 h 19"/>
                      <a:gd name="T106" fmla="*/ 24 w 34"/>
                      <a:gd name="T107" fmla="*/ 7 h 19"/>
                      <a:gd name="T108" fmla="*/ 31 w 34"/>
                      <a:gd name="T109" fmla="*/ 2 h 19"/>
                      <a:gd name="T110" fmla="*/ 32 w 34"/>
                      <a:gd name="T111" fmla="*/ 1 h 19"/>
                      <a:gd name="T112" fmla="*/ 33 w 34"/>
                      <a:gd name="T113" fmla="*/ 1 h 19"/>
                      <a:gd name="T114" fmla="*/ 32 w 34"/>
                      <a:gd name="T115" fmla="*/ 3 h 19"/>
                      <a:gd name="T116" fmla="*/ 33 w 34"/>
                      <a:gd name="T117" fmla="*/ 6 h 19"/>
                      <a:gd name="T118" fmla="*/ 34 w 34"/>
                      <a:gd name="T119" fmla="*/ 4 h 19"/>
                      <a:gd name="T120" fmla="*/ 34 w 34"/>
                      <a:gd name="T121" fmla="*/ 2 h 19"/>
                      <a:gd name="T122" fmla="*/ 33 w 34"/>
                      <a:gd name="T123" fmla="*/ 0 h 19"/>
                      <a:gd name="T124" fmla="*/ 28 w 34"/>
                      <a:gd name="T125" fmla="*/ 1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  <a:cxn ang="0">
                        <a:pos x="T124" y="T125"/>
                      </a:cxn>
                    </a:cxnLst>
                    <a:rect l="0" t="0" r="r" b="b"/>
                    <a:pathLst>
                      <a:path w="34" h="19">
                        <a:moveTo>
                          <a:pt x="27" y="1"/>
                        </a:move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moveTo>
                          <a:pt x="32" y="1"/>
                        </a:moveTo>
                        <a:cubicBezTo>
                          <a:pt x="32" y="1"/>
                          <a:pt x="32" y="1"/>
                          <a:pt x="32" y="1"/>
                        </a:cubicBezTo>
                        <a:cubicBezTo>
                          <a:pt x="32" y="1"/>
                          <a:pt x="32" y="1"/>
                          <a:pt x="32" y="1"/>
                        </a:cubicBezTo>
                        <a:moveTo>
                          <a:pt x="17" y="1"/>
                        </a:move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moveTo>
                          <a:pt x="31" y="3"/>
                        </a:move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moveTo>
                          <a:pt x="16" y="3"/>
                        </a:move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moveTo>
                          <a:pt x="29" y="3"/>
                        </a:move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moveTo>
                          <a:pt x="32" y="3"/>
                        </a:move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moveTo>
                          <a:pt x="34" y="4"/>
                        </a:move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moveTo>
                          <a:pt x="25" y="4"/>
                        </a:move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moveTo>
                          <a:pt x="27" y="4"/>
                        </a:move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moveTo>
                          <a:pt x="8" y="4"/>
                        </a:move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moveTo>
                          <a:pt x="26" y="5"/>
                        </a:move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moveTo>
                          <a:pt x="13" y="5"/>
                        </a:moveTo>
                        <a:cubicBezTo>
                          <a:pt x="13" y="5"/>
                          <a:pt x="13" y="5"/>
                          <a:pt x="13" y="5"/>
                        </a:cubicBezTo>
                        <a:cubicBezTo>
                          <a:pt x="13" y="5"/>
                          <a:pt x="13" y="5"/>
                          <a:pt x="13" y="5"/>
                        </a:cubicBezTo>
                        <a:moveTo>
                          <a:pt x="20" y="6"/>
                        </a:moveTo>
                        <a:cubicBezTo>
                          <a:pt x="20" y="6"/>
                          <a:pt x="20" y="6"/>
                          <a:pt x="20" y="6"/>
                        </a:cubicBezTo>
                        <a:cubicBezTo>
                          <a:pt x="20" y="6"/>
                          <a:pt x="20" y="6"/>
                          <a:pt x="20" y="6"/>
                        </a:cubicBezTo>
                        <a:moveTo>
                          <a:pt x="14" y="6"/>
                        </a:move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moveTo>
                          <a:pt x="21" y="6"/>
                        </a:move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moveTo>
                          <a:pt x="19" y="7"/>
                        </a:moveTo>
                        <a:cubicBezTo>
                          <a:pt x="19" y="7"/>
                          <a:pt x="19" y="7"/>
                          <a:pt x="19" y="7"/>
                        </a:cubicBezTo>
                        <a:cubicBezTo>
                          <a:pt x="19" y="7"/>
                          <a:pt x="19" y="7"/>
                          <a:pt x="19" y="7"/>
                        </a:cubicBezTo>
                        <a:moveTo>
                          <a:pt x="3" y="13"/>
                        </a:moveTo>
                        <a:cubicBezTo>
                          <a:pt x="3" y="13"/>
                          <a:pt x="3" y="13"/>
                          <a:pt x="3" y="13"/>
                        </a:cubicBezTo>
                        <a:cubicBezTo>
                          <a:pt x="3" y="13"/>
                          <a:pt x="3" y="13"/>
                          <a:pt x="3" y="13"/>
                        </a:cubicBezTo>
                        <a:moveTo>
                          <a:pt x="0" y="15"/>
                        </a:move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moveTo>
                          <a:pt x="3" y="14"/>
                        </a:moveTo>
                        <a:cubicBezTo>
                          <a:pt x="3" y="15"/>
                          <a:pt x="2" y="15"/>
                          <a:pt x="2" y="16"/>
                        </a:cubicBezTo>
                        <a:cubicBezTo>
                          <a:pt x="2" y="16"/>
                          <a:pt x="2" y="15"/>
                          <a:pt x="2" y="15"/>
                        </a:cubicBezTo>
                        <a:cubicBezTo>
                          <a:pt x="3" y="15"/>
                          <a:pt x="3" y="14"/>
                          <a:pt x="3" y="14"/>
                        </a:cubicBezTo>
                        <a:moveTo>
                          <a:pt x="5" y="13"/>
                        </a:moveTo>
                        <a:cubicBezTo>
                          <a:pt x="4" y="14"/>
                          <a:pt x="4" y="15"/>
                          <a:pt x="3" y="16"/>
                        </a:cubicBezTo>
                        <a:cubicBezTo>
                          <a:pt x="3" y="16"/>
                          <a:pt x="3" y="16"/>
                          <a:pt x="3" y="16"/>
                        </a:cubicBezTo>
                        <a:cubicBezTo>
                          <a:pt x="3" y="16"/>
                          <a:pt x="3" y="16"/>
                          <a:pt x="3" y="16"/>
                        </a:cubicBezTo>
                        <a:cubicBezTo>
                          <a:pt x="4" y="15"/>
                          <a:pt x="4" y="14"/>
                          <a:pt x="5" y="13"/>
                        </a:cubicBezTo>
                        <a:moveTo>
                          <a:pt x="9" y="11"/>
                        </a:moveTo>
                        <a:cubicBezTo>
                          <a:pt x="9" y="11"/>
                          <a:pt x="9" y="11"/>
                          <a:pt x="9" y="11"/>
                        </a:cubicBezTo>
                        <a:cubicBezTo>
                          <a:pt x="9" y="11"/>
                          <a:pt x="9" y="11"/>
                          <a:pt x="9" y="11"/>
                        </a:cubicBezTo>
                        <a:cubicBezTo>
                          <a:pt x="8" y="12"/>
                          <a:pt x="7" y="14"/>
                          <a:pt x="6" y="15"/>
                        </a:cubicBezTo>
                        <a:cubicBezTo>
                          <a:pt x="6" y="16"/>
                          <a:pt x="5" y="18"/>
                          <a:pt x="4" y="19"/>
                        </a:cubicBezTo>
                        <a:cubicBezTo>
                          <a:pt x="4" y="18"/>
                          <a:pt x="5" y="17"/>
                          <a:pt x="5" y="17"/>
                        </a:cubicBezTo>
                        <a:cubicBezTo>
                          <a:pt x="5" y="17"/>
                          <a:pt x="5" y="17"/>
                          <a:pt x="5" y="17"/>
                        </a:cubicBezTo>
                        <a:cubicBezTo>
                          <a:pt x="6" y="15"/>
                          <a:pt x="7" y="13"/>
                          <a:pt x="9" y="11"/>
                        </a:cubicBezTo>
                        <a:moveTo>
                          <a:pt x="4" y="10"/>
                        </a:moveTo>
                        <a:cubicBezTo>
                          <a:pt x="3" y="11"/>
                          <a:pt x="3" y="12"/>
                          <a:pt x="2" y="13"/>
                        </a:cubicBezTo>
                        <a:cubicBezTo>
                          <a:pt x="3" y="12"/>
                          <a:pt x="3" y="12"/>
                          <a:pt x="3" y="12"/>
                        </a:cubicBezTo>
                        <a:cubicBezTo>
                          <a:pt x="3" y="12"/>
                          <a:pt x="3" y="12"/>
                          <a:pt x="3" y="12"/>
                        </a:cubicBezTo>
                        <a:cubicBezTo>
                          <a:pt x="3" y="11"/>
                          <a:pt x="4" y="10"/>
                          <a:pt x="4" y="10"/>
                        </a:cubicBezTo>
                        <a:moveTo>
                          <a:pt x="15" y="7"/>
                        </a:moveTo>
                        <a:cubicBezTo>
                          <a:pt x="13" y="11"/>
                          <a:pt x="10" y="15"/>
                          <a:pt x="8" y="18"/>
                        </a:cubicBezTo>
                        <a:cubicBezTo>
                          <a:pt x="8" y="18"/>
                          <a:pt x="8" y="18"/>
                          <a:pt x="8" y="18"/>
                        </a:cubicBezTo>
                        <a:cubicBezTo>
                          <a:pt x="8" y="18"/>
                          <a:pt x="8" y="18"/>
                          <a:pt x="8" y="18"/>
                        </a:cubicBezTo>
                        <a:cubicBezTo>
                          <a:pt x="10" y="14"/>
                          <a:pt x="12" y="11"/>
                          <a:pt x="15" y="7"/>
                        </a:cubicBezTo>
                        <a:moveTo>
                          <a:pt x="5" y="7"/>
                        </a:moveTo>
                        <a:cubicBezTo>
                          <a:pt x="5" y="7"/>
                          <a:pt x="5" y="8"/>
                          <a:pt x="5" y="8"/>
                        </a:cubicBezTo>
                        <a:cubicBezTo>
                          <a:pt x="5" y="8"/>
                          <a:pt x="5" y="8"/>
                          <a:pt x="5" y="8"/>
                        </a:cubicBezTo>
                        <a:cubicBezTo>
                          <a:pt x="5" y="8"/>
                          <a:pt x="5" y="8"/>
                          <a:pt x="5" y="8"/>
                        </a:cubicBezTo>
                        <a:cubicBezTo>
                          <a:pt x="5" y="8"/>
                          <a:pt x="5" y="8"/>
                          <a:pt x="5" y="8"/>
                        </a:cubicBezTo>
                        <a:cubicBezTo>
                          <a:pt x="4" y="9"/>
                          <a:pt x="3" y="10"/>
                          <a:pt x="3" y="12"/>
                        </a:cubicBezTo>
                        <a:cubicBezTo>
                          <a:pt x="3" y="12"/>
                          <a:pt x="2" y="13"/>
                          <a:pt x="2" y="13"/>
                        </a:cubicBezTo>
                        <a:cubicBezTo>
                          <a:pt x="2" y="14"/>
                          <a:pt x="1" y="15"/>
                          <a:pt x="0" y="16"/>
                        </a:cubicBezTo>
                        <a:cubicBezTo>
                          <a:pt x="0" y="16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4"/>
                          <a:pt x="1" y="14"/>
                          <a:pt x="1" y="13"/>
                        </a:cubicBezTo>
                        <a:cubicBezTo>
                          <a:pt x="1" y="13"/>
                          <a:pt x="1" y="13"/>
                          <a:pt x="1" y="13"/>
                        </a:cubicBezTo>
                        <a:cubicBezTo>
                          <a:pt x="2" y="11"/>
                          <a:pt x="3" y="10"/>
                          <a:pt x="4" y="8"/>
                        </a:cubicBezTo>
                        <a:cubicBezTo>
                          <a:pt x="5" y="8"/>
                          <a:pt x="5" y="7"/>
                          <a:pt x="5" y="7"/>
                        </a:cubicBezTo>
                        <a:moveTo>
                          <a:pt x="7" y="7"/>
                        </a:moveTo>
                        <a:cubicBezTo>
                          <a:pt x="6" y="9"/>
                          <a:pt x="5" y="11"/>
                          <a:pt x="3" y="14"/>
                        </a:cubicBezTo>
                        <a:cubicBezTo>
                          <a:pt x="3" y="14"/>
                          <a:pt x="3" y="14"/>
                          <a:pt x="3" y="14"/>
                        </a:cubicBezTo>
                        <a:cubicBezTo>
                          <a:pt x="3" y="14"/>
                          <a:pt x="3" y="15"/>
                          <a:pt x="2" y="15"/>
                        </a:cubicBezTo>
                        <a:cubicBezTo>
                          <a:pt x="2" y="14"/>
                          <a:pt x="3" y="13"/>
                          <a:pt x="3" y="13"/>
                        </a:cubicBezTo>
                        <a:cubicBezTo>
                          <a:pt x="3" y="13"/>
                          <a:pt x="3" y="13"/>
                          <a:pt x="3" y="13"/>
                        </a:cubicBezTo>
                        <a:cubicBezTo>
                          <a:pt x="4" y="10"/>
                          <a:pt x="5" y="9"/>
                          <a:pt x="7" y="7"/>
                        </a:cubicBezTo>
                        <a:moveTo>
                          <a:pt x="18" y="5"/>
                        </a:moveTo>
                        <a:cubicBezTo>
                          <a:pt x="18" y="6"/>
                          <a:pt x="17" y="7"/>
                          <a:pt x="16" y="8"/>
                        </a:cubicBezTo>
                        <a:cubicBezTo>
                          <a:pt x="15" y="9"/>
                          <a:pt x="15" y="10"/>
                          <a:pt x="14" y="11"/>
                        </a:cubicBezTo>
                        <a:cubicBezTo>
                          <a:pt x="13" y="13"/>
                          <a:pt x="12" y="14"/>
                          <a:pt x="11" y="15"/>
                        </a:cubicBezTo>
                        <a:cubicBezTo>
                          <a:pt x="11" y="15"/>
                          <a:pt x="11" y="15"/>
                          <a:pt x="11" y="15"/>
                        </a:cubicBezTo>
                        <a:cubicBezTo>
                          <a:pt x="13" y="12"/>
                          <a:pt x="15" y="10"/>
                          <a:pt x="17" y="7"/>
                        </a:cubicBezTo>
                        <a:cubicBezTo>
                          <a:pt x="17" y="6"/>
                          <a:pt x="18" y="6"/>
                          <a:pt x="18" y="5"/>
                        </a:cubicBezTo>
                        <a:moveTo>
                          <a:pt x="8" y="5"/>
                        </a:moveTo>
                        <a:cubicBezTo>
                          <a:pt x="8" y="6"/>
                          <a:pt x="7" y="7"/>
                          <a:pt x="7" y="9"/>
                        </a:cubicBezTo>
                        <a:cubicBezTo>
                          <a:pt x="6" y="10"/>
                          <a:pt x="5" y="12"/>
                          <a:pt x="4" y="13"/>
                        </a:cubicBezTo>
                        <a:cubicBezTo>
                          <a:pt x="5" y="11"/>
                          <a:pt x="6" y="8"/>
                          <a:pt x="7" y="6"/>
                        </a:cubicBezTo>
                        <a:cubicBezTo>
                          <a:pt x="8" y="6"/>
                          <a:pt x="8" y="5"/>
                          <a:pt x="8" y="5"/>
                        </a:cubicBezTo>
                        <a:moveTo>
                          <a:pt x="33" y="5"/>
                        </a:moveTo>
                        <a:cubicBezTo>
                          <a:pt x="33" y="5"/>
                          <a:pt x="33" y="5"/>
                          <a:pt x="33" y="5"/>
                        </a:cubicBezTo>
                        <a:cubicBezTo>
                          <a:pt x="33" y="5"/>
                          <a:pt x="33" y="5"/>
                          <a:pt x="33" y="5"/>
                        </a:cubicBezTo>
                        <a:moveTo>
                          <a:pt x="8" y="4"/>
                        </a:moveTo>
                        <a:cubicBezTo>
                          <a:pt x="8" y="5"/>
                          <a:pt x="8" y="5"/>
                          <a:pt x="8" y="5"/>
                        </a:cubicBezTo>
                        <a:cubicBezTo>
                          <a:pt x="8" y="5"/>
                          <a:pt x="8" y="5"/>
                          <a:pt x="8" y="5"/>
                        </a:cubicBezTo>
                        <a:cubicBezTo>
                          <a:pt x="8" y="5"/>
                          <a:pt x="8" y="5"/>
                          <a:pt x="8" y="5"/>
                        </a:cubicBezTo>
                        <a:cubicBezTo>
                          <a:pt x="8" y="6"/>
                          <a:pt x="8" y="6"/>
                          <a:pt x="7" y="6"/>
                        </a:cubicBezTo>
                        <a:cubicBezTo>
                          <a:pt x="5" y="9"/>
                          <a:pt x="3" y="12"/>
                          <a:pt x="2" y="15"/>
                        </a:cubicBezTo>
                        <a:cubicBezTo>
                          <a:pt x="2" y="15"/>
                          <a:pt x="2" y="15"/>
                          <a:pt x="2" y="15"/>
                        </a:cubicBezTo>
                        <a:cubicBezTo>
                          <a:pt x="2" y="15"/>
                          <a:pt x="2" y="14"/>
                          <a:pt x="2" y="14"/>
                        </a:cubicBezTo>
                        <a:cubicBezTo>
                          <a:pt x="2" y="14"/>
                          <a:pt x="2" y="14"/>
                          <a:pt x="2" y="14"/>
                        </a:cubicBezTo>
                        <a:cubicBezTo>
                          <a:pt x="2" y="14"/>
                          <a:pt x="2" y="13"/>
                          <a:pt x="2" y="13"/>
                        </a:cubicBezTo>
                        <a:cubicBezTo>
                          <a:pt x="3" y="12"/>
                          <a:pt x="4" y="10"/>
                          <a:pt x="4" y="9"/>
                        </a:cubicBezTo>
                        <a:cubicBezTo>
                          <a:pt x="4" y="9"/>
                          <a:pt x="5" y="8"/>
                          <a:pt x="5" y="8"/>
                        </a:cubicBezTo>
                        <a:cubicBezTo>
                          <a:pt x="5" y="8"/>
                          <a:pt x="5" y="7"/>
                          <a:pt x="5" y="7"/>
                        </a:cubicBezTo>
                        <a:cubicBezTo>
                          <a:pt x="5" y="7"/>
                          <a:pt x="5" y="7"/>
                          <a:pt x="5" y="7"/>
                        </a:cubicBezTo>
                        <a:cubicBezTo>
                          <a:pt x="6" y="6"/>
                          <a:pt x="7" y="5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moveTo>
                          <a:pt x="16" y="4"/>
                        </a:moveTo>
                        <a:cubicBezTo>
                          <a:pt x="13" y="9"/>
                          <a:pt x="9" y="14"/>
                          <a:pt x="6" y="19"/>
                        </a:cubicBezTo>
                        <a:cubicBezTo>
                          <a:pt x="7" y="18"/>
                          <a:pt x="7" y="18"/>
                          <a:pt x="7" y="18"/>
                        </a:cubicBezTo>
                        <a:cubicBezTo>
                          <a:pt x="7" y="18"/>
                          <a:pt x="7" y="18"/>
                          <a:pt x="7" y="18"/>
                        </a:cubicBezTo>
                        <a:cubicBezTo>
                          <a:pt x="9" y="14"/>
                          <a:pt x="11" y="9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5" y="5"/>
                          <a:pt x="15" y="5"/>
                          <a:pt x="16" y="4"/>
                        </a:cubicBezTo>
                        <a:moveTo>
                          <a:pt x="9" y="4"/>
                        </a:moveTo>
                        <a:cubicBezTo>
                          <a:pt x="9" y="4"/>
                          <a:pt x="9" y="5"/>
                          <a:pt x="9" y="5"/>
                        </a:cubicBezTo>
                        <a:cubicBezTo>
                          <a:pt x="9" y="5"/>
                          <a:pt x="9" y="5"/>
                          <a:pt x="9" y="5"/>
                        </a:cubicBezTo>
                        <a:cubicBezTo>
                          <a:pt x="8" y="6"/>
                          <a:pt x="8" y="7"/>
                          <a:pt x="7" y="8"/>
                        </a:cubicBezTo>
                        <a:cubicBezTo>
                          <a:pt x="8" y="7"/>
                          <a:pt x="8" y="6"/>
                          <a:pt x="8" y="5"/>
                        </a:cubicBezTo>
                        <a:cubicBezTo>
                          <a:pt x="8" y="5"/>
                          <a:pt x="9" y="4"/>
                          <a:pt x="9" y="4"/>
                        </a:cubicBezTo>
                        <a:moveTo>
                          <a:pt x="16" y="3"/>
                        </a:moveTo>
                        <a:cubicBezTo>
                          <a:pt x="14" y="5"/>
                          <a:pt x="12" y="7"/>
                          <a:pt x="11" y="9"/>
                        </a:cubicBezTo>
                        <a:cubicBezTo>
                          <a:pt x="11" y="10"/>
                          <a:pt x="10" y="11"/>
                          <a:pt x="10" y="11"/>
                        </a:cubicBezTo>
                        <a:cubicBezTo>
                          <a:pt x="9" y="12"/>
                          <a:pt x="9" y="13"/>
                          <a:pt x="8" y="14"/>
                        </a:cubicBezTo>
                        <a:cubicBezTo>
                          <a:pt x="7" y="15"/>
                          <a:pt x="6" y="17"/>
                          <a:pt x="6" y="19"/>
                        </a:cubicBezTo>
                        <a:cubicBezTo>
                          <a:pt x="6" y="17"/>
                          <a:pt x="6" y="16"/>
                          <a:pt x="7" y="15"/>
                        </a:cubicBezTo>
                        <a:cubicBezTo>
                          <a:pt x="7" y="15"/>
                          <a:pt x="7" y="15"/>
                          <a:pt x="7" y="15"/>
                        </a:cubicBezTo>
                        <a:cubicBezTo>
                          <a:pt x="8" y="12"/>
                          <a:pt x="10" y="9"/>
                          <a:pt x="12" y="7"/>
                        </a:cubicBezTo>
                        <a:cubicBezTo>
                          <a:pt x="13" y="5"/>
                          <a:pt x="14" y="4"/>
                          <a:pt x="16" y="3"/>
                        </a:cubicBezTo>
                        <a:moveTo>
                          <a:pt x="24" y="3"/>
                        </a:moveTo>
                        <a:cubicBezTo>
                          <a:pt x="22" y="5"/>
                          <a:pt x="21" y="7"/>
                          <a:pt x="19" y="9"/>
                        </a:cubicBezTo>
                        <a:cubicBezTo>
                          <a:pt x="20" y="8"/>
                          <a:pt x="20" y="7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2" y="5"/>
                          <a:pt x="23" y="4"/>
                          <a:pt x="24" y="3"/>
                        </a:cubicBezTo>
                        <a:moveTo>
                          <a:pt x="28" y="2"/>
                        </a:moveTo>
                        <a:cubicBezTo>
                          <a:pt x="27" y="3"/>
                          <a:pt x="27" y="4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5" y="6"/>
                          <a:pt x="25" y="7"/>
                        </a:cubicBezTo>
                        <a:cubicBezTo>
                          <a:pt x="25" y="6"/>
                          <a:pt x="26" y="5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3"/>
                          <a:pt x="28" y="3"/>
                          <a:pt x="28" y="2"/>
                        </a:cubicBezTo>
                        <a:moveTo>
                          <a:pt x="30" y="2"/>
                        </a:moveTo>
                        <a:cubicBezTo>
                          <a:pt x="30" y="3"/>
                          <a:pt x="28" y="5"/>
                          <a:pt x="27" y="6"/>
                        </a:cubicBezTo>
                        <a:cubicBezTo>
                          <a:pt x="28" y="5"/>
                          <a:pt x="29" y="4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30" y="3"/>
                          <a:pt x="30" y="2"/>
                          <a:pt x="30" y="2"/>
                        </a:cubicBezTo>
                        <a:moveTo>
                          <a:pt x="26" y="2"/>
                        </a:moveTo>
                        <a:cubicBezTo>
                          <a:pt x="25" y="3"/>
                          <a:pt x="24" y="4"/>
                          <a:pt x="23" y="5"/>
                        </a:cubicBezTo>
                        <a:cubicBezTo>
                          <a:pt x="23" y="5"/>
                          <a:pt x="23" y="5"/>
                          <a:pt x="23" y="5"/>
                        </a:cubicBezTo>
                        <a:cubicBezTo>
                          <a:pt x="22" y="6"/>
                          <a:pt x="21" y="7"/>
                          <a:pt x="20" y="8"/>
                        </a:cubicBezTo>
                        <a:cubicBezTo>
                          <a:pt x="21" y="7"/>
                          <a:pt x="22" y="6"/>
                          <a:pt x="23" y="4"/>
                        </a:cubicBezTo>
                        <a:cubicBezTo>
                          <a:pt x="24" y="3"/>
                          <a:pt x="25" y="3"/>
                          <a:pt x="26" y="2"/>
                        </a:cubicBezTo>
                        <a:moveTo>
                          <a:pt x="32" y="1"/>
                        </a:moveTo>
                        <a:cubicBezTo>
                          <a:pt x="31" y="3"/>
                          <a:pt x="30" y="4"/>
                          <a:pt x="30" y="5"/>
                        </a:cubicBezTo>
                        <a:cubicBezTo>
                          <a:pt x="30" y="5"/>
                          <a:pt x="30" y="5"/>
                          <a:pt x="30" y="4"/>
                        </a:cubicBezTo>
                        <a:cubicBezTo>
                          <a:pt x="30" y="4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2"/>
                          <a:pt x="32" y="2"/>
                          <a:pt x="32" y="1"/>
                        </a:cubicBezTo>
                        <a:moveTo>
                          <a:pt x="28" y="1"/>
                        </a:moveTo>
                        <a:cubicBezTo>
                          <a:pt x="27" y="3"/>
                          <a:pt x="26" y="4"/>
                          <a:pt x="25" y="5"/>
                        </a:cubicBezTo>
                        <a:cubicBezTo>
                          <a:pt x="24" y="6"/>
                          <a:pt x="23" y="7"/>
                          <a:pt x="22" y="8"/>
                        </a:cubicBezTo>
                        <a:cubicBezTo>
                          <a:pt x="23" y="7"/>
                          <a:pt x="24" y="5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6" y="3"/>
                          <a:pt x="27" y="2"/>
                          <a:pt x="28" y="1"/>
                        </a:cubicBezTo>
                        <a:moveTo>
                          <a:pt x="29" y="0"/>
                        </a:moveTo>
                        <a:cubicBezTo>
                          <a:pt x="28" y="0"/>
                          <a:pt x="27" y="0"/>
                          <a:pt x="27" y="1"/>
                        </a:cubicBezTo>
                        <a:cubicBezTo>
                          <a:pt x="27" y="1"/>
                          <a:pt x="26" y="1"/>
                          <a:pt x="26" y="1"/>
                        </a:cubicBezTo>
                        <a:cubicBezTo>
                          <a:pt x="26" y="1"/>
                          <a:pt x="27" y="1"/>
                          <a:pt x="27" y="0"/>
                        </a:cubicBezTo>
                        <a:cubicBezTo>
                          <a:pt x="27" y="0"/>
                          <a:pt x="27" y="0"/>
                          <a:pt x="27" y="0"/>
                        </a:cubicBezTo>
                        <a:cubicBezTo>
                          <a:pt x="26" y="1"/>
                          <a:pt x="26" y="1"/>
                          <a:pt x="25" y="2"/>
                        </a:cubicBezTo>
                        <a:cubicBezTo>
                          <a:pt x="25" y="1"/>
                          <a:pt x="26" y="1"/>
                          <a:pt x="27" y="0"/>
                        </a:cubicBezTo>
                        <a:cubicBezTo>
                          <a:pt x="27" y="0"/>
                          <a:pt x="27" y="0"/>
                          <a:pt x="27" y="0"/>
                        </a:cubicBezTo>
                        <a:cubicBezTo>
                          <a:pt x="24" y="1"/>
                          <a:pt x="22" y="3"/>
                          <a:pt x="21" y="5"/>
                        </a:cubicBezTo>
                        <a:cubicBezTo>
                          <a:pt x="19" y="7"/>
                          <a:pt x="17" y="9"/>
                          <a:pt x="16" y="11"/>
                        </a:cubicBezTo>
                        <a:cubicBezTo>
                          <a:pt x="17" y="10"/>
                          <a:pt x="18" y="8"/>
                          <a:pt x="19" y="7"/>
                        </a:cubicBezTo>
                        <a:cubicBezTo>
                          <a:pt x="19" y="7"/>
                          <a:pt x="19" y="7"/>
                          <a:pt x="19" y="7"/>
                        </a:cubicBezTo>
                        <a:cubicBezTo>
                          <a:pt x="20" y="5"/>
                          <a:pt x="22" y="3"/>
                          <a:pt x="23" y="0"/>
                        </a:cubicBezTo>
                        <a:cubicBezTo>
                          <a:pt x="23" y="0"/>
                          <a:pt x="23" y="0"/>
                          <a:pt x="23" y="0"/>
                        </a:cubicBezTo>
                        <a:cubicBezTo>
                          <a:pt x="22" y="1"/>
                          <a:pt x="21" y="3"/>
                          <a:pt x="20" y="4"/>
                        </a:cubicBezTo>
                        <a:cubicBezTo>
                          <a:pt x="20" y="3"/>
                          <a:pt x="21" y="2"/>
                          <a:pt x="22" y="1"/>
                        </a:cubicBezTo>
                        <a:cubicBezTo>
                          <a:pt x="22" y="1"/>
                          <a:pt x="22" y="1"/>
                          <a:pt x="22" y="1"/>
                        </a:cubicBezTo>
                        <a:cubicBezTo>
                          <a:pt x="19" y="3"/>
                          <a:pt x="18" y="4"/>
                          <a:pt x="16" y="6"/>
                        </a:cubicBezTo>
                        <a:cubicBezTo>
                          <a:pt x="17" y="5"/>
                          <a:pt x="18" y="3"/>
                          <a:pt x="19" y="1"/>
                        </a:cubicBezTo>
                        <a:cubicBezTo>
                          <a:pt x="19" y="1"/>
                          <a:pt x="19" y="1"/>
                          <a:pt x="19" y="1"/>
                        </a:cubicBezTo>
                        <a:cubicBezTo>
                          <a:pt x="18" y="2"/>
                          <a:pt x="17" y="2"/>
                          <a:pt x="16" y="3"/>
                        </a:cubicBezTo>
                        <a:cubicBezTo>
                          <a:pt x="17" y="3"/>
                          <a:pt x="17" y="3"/>
                          <a:pt x="17" y="2"/>
                        </a:cubicBezTo>
                        <a:cubicBezTo>
                          <a:pt x="17" y="2"/>
                          <a:pt x="17" y="2"/>
                          <a:pt x="17" y="2"/>
                        </a:cubicBezTo>
                        <a:cubicBezTo>
                          <a:pt x="17" y="2"/>
                          <a:pt x="16" y="3"/>
                          <a:pt x="16" y="3"/>
                        </a:cubicBezTo>
                        <a:cubicBezTo>
                          <a:pt x="16" y="2"/>
                          <a:pt x="17" y="2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5" y="3"/>
                          <a:pt x="13" y="5"/>
                          <a:pt x="12" y="7"/>
                        </a:cubicBezTo>
                        <a:cubicBezTo>
                          <a:pt x="12" y="6"/>
                          <a:pt x="13" y="4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1" y="4"/>
                          <a:pt x="9" y="7"/>
                          <a:pt x="7" y="9"/>
                        </a:cubicBezTo>
                        <a:cubicBezTo>
                          <a:pt x="6" y="10"/>
                          <a:pt x="6" y="10"/>
                          <a:pt x="6" y="11"/>
                        </a:cubicBezTo>
                        <a:cubicBezTo>
                          <a:pt x="6" y="10"/>
                          <a:pt x="7" y="9"/>
                          <a:pt x="7" y="8"/>
                        </a:cubicBezTo>
                        <a:cubicBezTo>
                          <a:pt x="8" y="7"/>
                          <a:pt x="9" y="5"/>
                          <a:pt x="9" y="4"/>
                        </a:cubicBezTo>
                        <a:cubicBezTo>
                          <a:pt x="9" y="3"/>
                          <a:pt x="9" y="3"/>
                          <a:pt x="9" y="3"/>
                        </a:cubicBezTo>
                        <a:cubicBezTo>
                          <a:pt x="9" y="4"/>
                          <a:pt x="9" y="4"/>
                          <a:pt x="8" y="5"/>
                        </a:cubicBezTo>
                        <a:cubicBezTo>
                          <a:pt x="8" y="5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6" y="6"/>
                          <a:pt x="5" y="7"/>
                          <a:pt x="3" y="9"/>
                        </a:cubicBezTo>
                        <a:cubicBezTo>
                          <a:pt x="2" y="10"/>
                          <a:pt x="2" y="12"/>
                          <a:pt x="1" y="13"/>
                        </a:cubicBezTo>
                        <a:cubicBezTo>
                          <a:pt x="1" y="14"/>
                          <a:pt x="0" y="15"/>
                          <a:pt x="0" y="16"/>
                        </a:cubicBezTo>
                        <a:cubicBezTo>
                          <a:pt x="0" y="16"/>
                          <a:pt x="0" y="16"/>
                          <a:pt x="0" y="16"/>
                        </a:cubicBezTo>
                        <a:cubicBezTo>
                          <a:pt x="1" y="15"/>
                          <a:pt x="2" y="14"/>
                          <a:pt x="2" y="13"/>
                        </a:cubicBezTo>
                        <a:cubicBezTo>
                          <a:pt x="2" y="14"/>
                          <a:pt x="2" y="15"/>
                          <a:pt x="2" y="15"/>
                        </a:cubicBezTo>
                        <a:cubicBezTo>
                          <a:pt x="2" y="15"/>
                          <a:pt x="2" y="15"/>
                          <a:pt x="2" y="15"/>
                        </a:cubicBezTo>
                        <a:cubicBezTo>
                          <a:pt x="2" y="15"/>
                          <a:pt x="2" y="15"/>
                          <a:pt x="2" y="15"/>
                        </a:cubicBezTo>
                        <a:cubicBezTo>
                          <a:pt x="2" y="16"/>
                          <a:pt x="2" y="16"/>
                          <a:pt x="2" y="16"/>
                        </a:cubicBezTo>
                        <a:cubicBezTo>
                          <a:pt x="2" y="16"/>
                          <a:pt x="2" y="16"/>
                          <a:pt x="2" y="16"/>
                        </a:cubicBezTo>
                        <a:cubicBezTo>
                          <a:pt x="2" y="15"/>
                          <a:pt x="3" y="15"/>
                          <a:pt x="3" y="14"/>
                        </a:cubicBezTo>
                        <a:cubicBezTo>
                          <a:pt x="4" y="12"/>
                          <a:pt x="5" y="11"/>
                          <a:pt x="6" y="10"/>
                        </a:cubicBezTo>
                        <a:cubicBezTo>
                          <a:pt x="6" y="10"/>
                          <a:pt x="6" y="9"/>
                          <a:pt x="6" y="9"/>
                        </a:cubicBezTo>
                        <a:cubicBezTo>
                          <a:pt x="6" y="10"/>
                          <a:pt x="6" y="11"/>
                          <a:pt x="5" y="11"/>
                        </a:cubicBezTo>
                        <a:cubicBezTo>
                          <a:pt x="4" y="14"/>
                          <a:pt x="3" y="16"/>
                          <a:pt x="2" y="18"/>
                        </a:cubicBezTo>
                        <a:cubicBezTo>
                          <a:pt x="2" y="18"/>
                          <a:pt x="2" y="18"/>
                          <a:pt x="2" y="18"/>
                        </a:cubicBezTo>
                        <a:cubicBezTo>
                          <a:pt x="2" y="18"/>
                          <a:pt x="3" y="17"/>
                          <a:pt x="3" y="17"/>
                        </a:cubicBezTo>
                        <a:cubicBezTo>
                          <a:pt x="3" y="17"/>
                          <a:pt x="3" y="17"/>
                          <a:pt x="3" y="17"/>
                        </a:cubicBezTo>
                        <a:cubicBezTo>
                          <a:pt x="4" y="15"/>
                          <a:pt x="5" y="13"/>
                          <a:pt x="5" y="11"/>
                        </a:cubicBezTo>
                        <a:cubicBezTo>
                          <a:pt x="6" y="10"/>
                          <a:pt x="7" y="8"/>
                          <a:pt x="9" y="7"/>
                        </a:cubicBezTo>
                        <a:cubicBezTo>
                          <a:pt x="10" y="6"/>
                          <a:pt x="11" y="4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4"/>
                          <a:pt x="13" y="5"/>
                        </a:cubicBezTo>
                        <a:cubicBezTo>
                          <a:pt x="13" y="5"/>
                          <a:pt x="13" y="5"/>
                          <a:pt x="13" y="5"/>
                        </a:cubicBezTo>
                        <a:cubicBezTo>
                          <a:pt x="12" y="6"/>
                          <a:pt x="11" y="7"/>
                          <a:pt x="11" y="8"/>
                        </a:cubicBezTo>
                        <a:cubicBezTo>
                          <a:pt x="10" y="9"/>
                          <a:pt x="9" y="10"/>
                          <a:pt x="9" y="11"/>
                        </a:cubicBezTo>
                        <a:cubicBezTo>
                          <a:pt x="8" y="12"/>
                          <a:pt x="7" y="13"/>
                          <a:pt x="6" y="15"/>
                        </a:cubicBezTo>
                        <a:cubicBezTo>
                          <a:pt x="5" y="16"/>
                          <a:pt x="4" y="18"/>
                          <a:pt x="4" y="19"/>
                        </a:cubicBezTo>
                        <a:cubicBezTo>
                          <a:pt x="4" y="19"/>
                          <a:pt x="4" y="19"/>
                          <a:pt x="4" y="19"/>
                        </a:cubicBezTo>
                        <a:cubicBezTo>
                          <a:pt x="5" y="18"/>
                          <a:pt x="6" y="16"/>
                          <a:pt x="7" y="15"/>
                        </a:cubicBezTo>
                        <a:cubicBezTo>
                          <a:pt x="8" y="13"/>
                          <a:pt x="8" y="12"/>
                          <a:pt x="9" y="10"/>
                        </a:cubicBezTo>
                        <a:cubicBezTo>
                          <a:pt x="10" y="9"/>
                          <a:pt x="10" y="9"/>
                          <a:pt x="11" y="8"/>
                        </a:cubicBezTo>
                        <a:cubicBezTo>
                          <a:pt x="12" y="7"/>
                          <a:pt x="12" y="6"/>
                          <a:pt x="13" y="5"/>
                        </a:cubicBezTo>
                        <a:cubicBezTo>
                          <a:pt x="13" y="5"/>
                          <a:pt x="13" y="5"/>
                          <a:pt x="13" y="5"/>
                        </a:cubicBezTo>
                        <a:cubicBezTo>
                          <a:pt x="14" y="4"/>
                          <a:pt x="15" y="2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6" y="2"/>
                          <a:pt x="16" y="2"/>
                          <a:pt x="16" y="3"/>
                        </a:cubicBezTo>
                        <a:cubicBezTo>
                          <a:pt x="15" y="4"/>
                          <a:pt x="14" y="4"/>
                          <a:pt x="13" y="5"/>
                        </a:cubicBezTo>
                        <a:cubicBezTo>
                          <a:pt x="12" y="7"/>
                          <a:pt x="11" y="8"/>
                          <a:pt x="10" y="10"/>
                        </a:cubicBezTo>
                        <a:cubicBezTo>
                          <a:pt x="9" y="11"/>
                          <a:pt x="8" y="13"/>
                          <a:pt x="7" y="14"/>
                        </a:cubicBezTo>
                        <a:cubicBezTo>
                          <a:pt x="6" y="16"/>
                          <a:pt x="6" y="17"/>
                          <a:pt x="5" y="19"/>
                        </a:cubicBezTo>
                        <a:cubicBezTo>
                          <a:pt x="5" y="19"/>
                          <a:pt x="5" y="19"/>
                          <a:pt x="5" y="19"/>
                        </a:cubicBezTo>
                        <a:cubicBezTo>
                          <a:pt x="6" y="17"/>
                          <a:pt x="7" y="16"/>
                          <a:pt x="8" y="14"/>
                        </a:cubicBezTo>
                        <a:cubicBezTo>
                          <a:pt x="9" y="12"/>
                          <a:pt x="10" y="11"/>
                          <a:pt x="11" y="9"/>
                        </a:cubicBezTo>
                        <a:cubicBezTo>
                          <a:pt x="13" y="7"/>
                          <a:pt x="15" y="5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7" y="3"/>
                          <a:pt x="17" y="2"/>
                        </a:cubicBezTo>
                        <a:cubicBezTo>
                          <a:pt x="17" y="3"/>
                          <a:pt x="16" y="3"/>
                          <a:pt x="16" y="4"/>
                        </a:cubicBezTo>
                        <a:cubicBezTo>
                          <a:pt x="14" y="5"/>
                          <a:pt x="13" y="7"/>
                          <a:pt x="12" y="9"/>
                        </a:cubicBezTo>
                        <a:cubicBezTo>
                          <a:pt x="9" y="12"/>
                          <a:pt x="8" y="16"/>
                          <a:pt x="6" y="19"/>
                        </a:cubicBezTo>
                        <a:cubicBezTo>
                          <a:pt x="6" y="19"/>
                          <a:pt x="6" y="19"/>
                          <a:pt x="6" y="19"/>
                        </a:cubicBezTo>
                        <a:cubicBezTo>
                          <a:pt x="9" y="14"/>
                          <a:pt x="13" y="9"/>
                          <a:pt x="16" y="4"/>
                        </a:cubicBezTo>
                        <a:cubicBezTo>
                          <a:pt x="17" y="3"/>
                          <a:pt x="18" y="2"/>
                          <a:pt x="19" y="1"/>
                        </a:cubicBezTo>
                        <a:cubicBezTo>
                          <a:pt x="18" y="3"/>
                          <a:pt x="17" y="5"/>
                          <a:pt x="15" y="7"/>
                        </a:cubicBezTo>
                        <a:cubicBezTo>
                          <a:pt x="15" y="8"/>
                          <a:pt x="14" y="8"/>
                          <a:pt x="14" y="9"/>
                        </a:cubicBezTo>
                        <a:cubicBezTo>
                          <a:pt x="11" y="12"/>
                          <a:pt x="9" y="16"/>
                          <a:pt x="8" y="19"/>
                        </a:cubicBezTo>
                        <a:cubicBezTo>
                          <a:pt x="8" y="19"/>
                          <a:pt x="8" y="19"/>
                          <a:pt x="8" y="19"/>
                        </a:cubicBezTo>
                        <a:cubicBezTo>
                          <a:pt x="8" y="19"/>
                          <a:pt x="8" y="19"/>
                          <a:pt x="8" y="19"/>
                        </a:cubicBezTo>
                        <a:cubicBezTo>
                          <a:pt x="8" y="19"/>
                          <a:pt x="8" y="19"/>
                          <a:pt x="8" y="19"/>
                        </a:cubicBezTo>
                        <a:cubicBezTo>
                          <a:pt x="8" y="19"/>
                          <a:pt x="8" y="19"/>
                          <a:pt x="8" y="19"/>
                        </a:cubicBezTo>
                        <a:cubicBezTo>
                          <a:pt x="10" y="15"/>
                          <a:pt x="13" y="11"/>
                          <a:pt x="16" y="7"/>
                        </a:cubicBezTo>
                        <a:cubicBezTo>
                          <a:pt x="17" y="5"/>
                          <a:pt x="19" y="3"/>
                          <a:pt x="21" y="1"/>
                        </a:cubicBezTo>
                        <a:cubicBezTo>
                          <a:pt x="21" y="2"/>
                          <a:pt x="20" y="3"/>
                          <a:pt x="19" y="4"/>
                        </a:cubicBezTo>
                        <a:cubicBezTo>
                          <a:pt x="16" y="8"/>
                          <a:pt x="13" y="12"/>
                          <a:pt x="11" y="16"/>
                        </a:cubicBezTo>
                        <a:cubicBezTo>
                          <a:pt x="11" y="16"/>
                          <a:pt x="11" y="16"/>
                          <a:pt x="11" y="16"/>
                        </a:cubicBezTo>
                        <a:cubicBezTo>
                          <a:pt x="13" y="14"/>
                          <a:pt x="14" y="11"/>
                          <a:pt x="16" y="9"/>
                        </a:cubicBezTo>
                        <a:cubicBezTo>
                          <a:pt x="17" y="7"/>
                          <a:pt x="18" y="6"/>
                          <a:pt x="19" y="5"/>
                        </a:cubicBezTo>
                        <a:cubicBezTo>
                          <a:pt x="20" y="3"/>
                          <a:pt x="22" y="2"/>
                          <a:pt x="23" y="1"/>
                        </a:cubicBezTo>
                        <a:cubicBezTo>
                          <a:pt x="22" y="2"/>
                          <a:pt x="21" y="4"/>
                          <a:pt x="20" y="6"/>
                        </a:cubicBezTo>
                        <a:cubicBezTo>
                          <a:pt x="20" y="6"/>
                          <a:pt x="20" y="6"/>
                          <a:pt x="20" y="6"/>
                        </a:cubicBezTo>
                        <a:cubicBezTo>
                          <a:pt x="18" y="7"/>
                          <a:pt x="17" y="9"/>
                          <a:pt x="15" y="11"/>
                        </a:cubicBezTo>
                        <a:cubicBezTo>
                          <a:pt x="15" y="11"/>
                          <a:pt x="15" y="11"/>
                          <a:pt x="15" y="11"/>
                        </a:cubicBezTo>
                        <a:cubicBezTo>
                          <a:pt x="17" y="10"/>
                          <a:pt x="18" y="8"/>
                          <a:pt x="20" y="6"/>
                        </a:cubicBezTo>
                        <a:cubicBezTo>
                          <a:pt x="21" y="4"/>
                          <a:pt x="23" y="2"/>
                          <a:pt x="25" y="1"/>
                        </a:cubicBezTo>
                        <a:cubicBezTo>
                          <a:pt x="26" y="1"/>
                          <a:pt x="26" y="0"/>
                          <a:pt x="26" y="0"/>
                        </a:cubicBezTo>
                        <a:cubicBezTo>
                          <a:pt x="26" y="0"/>
                          <a:pt x="26" y="1"/>
                          <a:pt x="26" y="1"/>
                        </a:cubicBezTo>
                        <a:cubicBezTo>
                          <a:pt x="26" y="1"/>
                          <a:pt x="26" y="1"/>
                          <a:pt x="26" y="1"/>
                        </a:cubicBezTo>
                        <a:cubicBezTo>
                          <a:pt x="25" y="2"/>
                          <a:pt x="25" y="2"/>
                          <a:pt x="24" y="2"/>
                        </a:cubicBezTo>
                        <a:cubicBezTo>
                          <a:pt x="22" y="5"/>
                          <a:pt x="20" y="7"/>
                          <a:pt x="19" y="9"/>
                        </a:cubicBezTo>
                        <a:cubicBezTo>
                          <a:pt x="19" y="9"/>
                          <a:pt x="19" y="9"/>
                          <a:pt x="19" y="9"/>
                        </a:cubicBezTo>
                        <a:cubicBezTo>
                          <a:pt x="21" y="7"/>
                          <a:pt x="23" y="5"/>
                          <a:pt x="24" y="3"/>
                        </a:cubicBezTo>
                        <a:cubicBezTo>
                          <a:pt x="25" y="2"/>
                          <a:pt x="26" y="1"/>
                          <a:pt x="27" y="1"/>
                        </a:cubicBezTo>
                        <a:cubicBezTo>
                          <a:pt x="26" y="1"/>
                          <a:pt x="26" y="1"/>
                          <a:pt x="26" y="1"/>
                        </a:cubicBezTo>
                        <a:cubicBezTo>
                          <a:pt x="25" y="2"/>
                          <a:pt x="25" y="3"/>
                          <a:pt x="24" y="3"/>
                        </a:cubicBezTo>
                        <a:cubicBezTo>
                          <a:pt x="22" y="5"/>
                          <a:pt x="21" y="7"/>
                          <a:pt x="20" y="9"/>
                        </a:cubicBezTo>
                        <a:cubicBezTo>
                          <a:pt x="20" y="9"/>
                          <a:pt x="20" y="9"/>
                          <a:pt x="20" y="9"/>
                        </a:cubicBezTo>
                        <a:cubicBezTo>
                          <a:pt x="22" y="6"/>
                          <a:pt x="24" y="4"/>
                          <a:pt x="26" y="1"/>
                        </a:cubicBezTo>
                        <a:cubicBezTo>
                          <a:pt x="26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0"/>
                          <a:pt x="28" y="0"/>
                          <a:pt x="29" y="0"/>
                        </a:cubicBezTo>
                        <a:cubicBezTo>
                          <a:pt x="29" y="0"/>
                          <a:pt x="29" y="0"/>
                          <a:pt x="29" y="0"/>
                        </a:cubicBezTo>
                        <a:cubicBezTo>
                          <a:pt x="29" y="0"/>
                          <a:pt x="28" y="1"/>
                          <a:pt x="28" y="1"/>
                        </a:cubicBezTo>
                        <a:cubicBezTo>
                          <a:pt x="27" y="2"/>
                          <a:pt x="26" y="3"/>
                          <a:pt x="25" y="4"/>
                        </a:cubicBezTo>
                        <a:cubicBezTo>
                          <a:pt x="24" y="5"/>
                          <a:pt x="23" y="7"/>
                          <a:pt x="22" y="8"/>
                        </a:cubicBezTo>
                        <a:cubicBezTo>
                          <a:pt x="22" y="8"/>
                          <a:pt x="22" y="8"/>
                          <a:pt x="22" y="8"/>
                        </a:cubicBezTo>
                        <a:cubicBezTo>
                          <a:pt x="24" y="6"/>
                          <a:pt x="26" y="4"/>
                          <a:pt x="28" y="1"/>
                        </a:cubicBezTo>
                        <a:cubicBezTo>
                          <a:pt x="28" y="1"/>
                          <a:pt x="29" y="1"/>
                          <a:pt x="29" y="1"/>
                        </a:cubicBezTo>
                        <a:cubicBezTo>
                          <a:pt x="29" y="1"/>
                          <a:pt x="29" y="2"/>
                          <a:pt x="28" y="2"/>
                        </a:cubicBezTo>
                        <a:cubicBezTo>
                          <a:pt x="28" y="2"/>
                          <a:pt x="28" y="3"/>
                          <a:pt x="27" y="3"/>
                        </a:cubicBezTo>
                        <a:cubicBezTo>
                          <a:pt x="26" y="4"/>
                          <a:pt x="25" y="6"/>
                          <a:pt x="24" y="7"/>
                        </a:cubicBezTo>
                        <a:cubicBezTo>
                          <a:pt x="24" y="7"/>
                          <a:pt x="24" y="7"/>
                          <a:pt x="24" y="7"/>
                        </a:cubicBezTo>
                        <a:cubicBezTo>
                          <a:pt x="26" y="6"/>
                          <a:pt x="27" y="4"/>
                          <a:pt x="28" y="2"/>
                        </a:cubicBezTo>
                        <a:cubicBezTo>
                          <a:pt x="29" y="2"/>
                          <a:pt x="29" y="1"/>
                          <a:pt x="30" y="1"/>
                        </a:cubicBezTo>
                        <a:cubicBezTo>
                          <a:pt x="30" y="1"/>
                          <a:pt x="31" y="0"/>
                          <a:pt x="31" y="0"/>
                        </a:cubicBezTo>
                        <a:cubicBezTo>
                          <a:pt x="31" y="0"/>
                          <a:pt x="31" y="0"/>
                          <a:pt x="31" y="1"/>
                        </a:cubicBezTo>
                        <a:cubicBezTo>
                          <a:pt x="31" y="1"/>
                          <a:pt x="31" y="1"/>
                          <a:pt x="31" y="1"/>
                        </a:cubicBezTo>
                        <a:cubicBezTo>
                          <a:pt x="31" y="1"/>
                          <a:pt x="31" y="1"/>
                          <a:pt x="31" y="2"/>
                        </a:cubicBezTo>
                        <a:cubicBezTo>
                          <a:pt x="30" y="2"/>
                          <a:pt x="30" y="2"/>
                          <a:pt x="29" y="3"/>
                        </a:cubicBezTo>
                        <a:cubicBezTo>
                          <a:pt x="28" y="4"/>
                          <a:pt x="28" y="5"/>
                          <a:pt x="27" y="6"/>
                        </a:cubicBezTo>
                        <a:cubicBezTo>
                          <a:pt x="27" y="6"/>
                          <a:pt x="27" y="6"/>
                          <a:pt x="27" y="6"/>
                        </a:cubicBezTo>
                        <a:cubicBezTo>
                          <a:pt x="28" y="5"/>
                          <a:pt x="30" y="3"/>
                          <a:pt x="31" y="2"/>
                        </a:cubicBezTo>
                        <a:cubicBezTo>
                          <a:pt x="31" y="1"/>
                          <a:pt x="31" y="1"/>
                          <a:pt x="32" y="1"/>
                        </a:cubicBezTo>
                        <a:cubicBezTo>
                          <a:pt x="32" y="1"/>
                          <a:pt x="32" y="0"/>
                          <a:pt x="33" y="0"/>
                        </a:cubicBezTo>
                        <a:cubicBezTo>
                          <a:pt x="33" y="0"/>
                          <a:pt x="33" y="1"/>
                          <a:pt x="32" y="1"/>
                        </a:cubicBezTo>
                        <a:cubicBezTo>
                          <a:pt x="32" y="1"/>
                          <a:pt x="32" y="1"/>
                          <a:pt x="32" y="1"/>
                        </a:cubicBezTo>
                        <a:cubicBezTo>
                          <a:pt x="32" y="1"/>
                          <a:pt x="32" y="1"/>
                          <a:pt x="32" y="1"/>
                        </a:cubicBezTo>
                        <a:cubicBezTo>
                          <a:pt x="32" y="2"/>
                          <a:pt x="31" y="2"/>
                          <a:pt x="31" y="3"/>
                        </a:cubicBezTo>
                        <a:cubicBezTo>
                          <a:pt x="30" y="3"/>
                          <a:pt x="30" y="4"/>
                          <a:pt x="29" y="5"/>
                        </a:cubicBezTo>
                        <a:cubicBezTo>
                          <a:pt x="29" y="6"/>
                          <a:pt x="29" y="6"/>
                          <a:pt x="29" y="5"/>
                        </a:cubicBezTo>
                        <a:cubicBezTo>
                          <a:pt x="30" y="4"/>
                          <a:pt x="32" y="3"/>
                          <a:pt x="32" y="1"/>
                        </a:cubicBezTo>
                        <a:cubicBezTo>
                          <a:pt x="33" y="1"/>
                          <a:pt x="33" y="1"/>
                          <a:pt x="33" y="1"/>
                        </a:cubicBezTo>
                        <a:cubicBezTo>
                          <a:pt x="33" y="1"/>
                          <a:pt x="33" y="1"/>
                          <a:pt x="33" y="1"/>
                        </a:cubicBezTo>
                        <a:cubicBezTo>
                          <a:pt x="33" y="1"/>
                          <a:pt x="33" y="2"/>
                          <a:pt x="33" y="2"/>
                        </a:cubicBezTo>
                        <a:cubicBezTo>
                          <a:pt x="32" y="3"/>
                          <a:pt x="31" y="4"/>
                          <a:pt x="31" y="5"/>
                        </a:cubicBezTo>
                        <a:cubicBezTo>
                          <a:pt x="31" y="5"/>
                          <a:pt x="31" y="5"/>
                          <a:pt x="31" y="5"/>
                        </a:cubicBezTo>
                        <a:cubicBezTo>
                          <a:pt x="31" y="5"/>
                          <a:pt x="32" y="4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3" y="3"/>
                          <a:pt x="33" y="3"/>
                        </a:cubicBezTo>
                        <a:cubicBezTo>
                          <a:pt x="33" y="3"/>
                          <a:pt x="33" y="3"/>
                          <a:pt x="34" y="2"/>
                        </a:cubicBezTo>
                        <a:cubicBezTo>
                          <a:pt x="34" y="2"/>
                          <a:pt x="34" y="2"/>
                          <a:pt x="34" y="2"/>
                        </a:cubicBezTo>
                        <a:cubicBezTo>
                          <a:pt x="34" y="3"/>
                          <a:pt x="33" y="4"/>
                          <a:pt x="33" y="5"/>
                        </a:cubicBezTo>
                        <a:cubicBezTo>
                          <a:pt x="33" y="5"/>
                          <a:pt x="33" y="5"/>
                          <a:pt x="33" y="6"/>
                        </a:cubicBezTo>
                        <a:cubicBezTo>
                          <a:pt x="33" y="6"/>
                          <a:pt x="33" y="6"/>
                          <a:pt x="33" y="6"/>
                        </a:cubicBezTo>
                        <a:cubicBezTo>
                          <a:pt x="33" y="5"/>
                          <a:pt x="33" y="5"/>
                          <a:pt x="33" y="5"/>
                        </a:cubicBezTo>
                        <a:cubicBezTo>
                          <a:pt x="33" y="4"/>
                          <a:pt x="33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3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3"/>
                        </a:cubicBezTo>
                        <a:cubicBezTo>
                          <a:pt x="34" y="3"/>
                          <a:pt x="34" y="3"/>
                          <a:pt x="34" y="3"/>
                        </a:cubicBezTo>
                        <a:cubicBezTo>
                          <a:pt x="34" y="4"/>
                          <a:pt x="33" y="4"/>
                          <a:pt x="33" y="4"/>
                        </a:cubicBezTo>
                        <a:cubicBezTo>
                          <a:pt x="33" y="4"/>
                          <a:pt x="34" y="3"/>
                          <a:pt x="34" y="2"/>
                        </a:cubicBezTo>
                        <a:cubicBezTo>
                          <a:pt x="34" y="2"/>
                          <a:pt x="34" y="2"/>
                          <a:pt x="34" y="2"/>
                        </a:cubicBezTo>
                        <a:cubicBezTo>
                          <a:pt x="33" y="3"/>
                          <a:pt x="32" y="3"/>
                          <a:pt x="32" y="4"/>
                        </a:cubicBezTo>
                        <a:cubicBezTo>
                          <a:pt x="33" y="3"/>
                          <a:pt x="33" y="2"/>
                          <a:pt x="33" y="1"/>
                        </a:cubicBezTo>
                        <a:cubicBezTo>
                          <a:pt x="33" y="1"/>
                          <a:pt x="33" y="1"/>
                          <a:pt x="33" y="1"/>
                        </a:cubicBezTo>
                        <a:cubicBezTo>
                          <a:pt x="33" y="1"/>
                          <a:pt x="33" y="1"/>
                          <a:pt x="32" y="1"/>
                        </a:cubicBezTo>
                        <a:cubicBezTo>
                          <a:pt x="33" y="1"/>
                          <a:pt x="33" y="0"/>
                          <a:pt x="33" y="0"/>
                        </a:cubicBezTo>
                        <a:cubicBezTo>
                          <a:pt x="33" y="0"/>
                          <a:pt x="33" y="0"/>
                          <a:pt x="33" y="0"/>
                        </a:cubicBezTo>
                        <a:cubicBezTo>
                          <a:pt x="32" y="0"/>
                          <a:pt x="31" y="1"/>
                          <a:pt x="31" y="1"/>
                        </a:cubicBezTo>
                        <a:cubicBezTo>
                          <a:pt x="31" y="1"/>
                          <a:pt x="31" y="0"/>
                          <a:pt x="31" y="0"/>
                        </a:cubicBezTo>
                        <a:cubicBezTo>
                          <a:pt x="31" y="0"/>
                          <a:pt x="31" y="0"/>
                          <a:pt x="31" y="0"/>
                        </a:cubicBezTo>
                        <a:cubicBezTo>
                          <a:pt x="30" y="0"/>
                          <a:pt x="29" y="1"/>
                          <a:pt x="29" y="2"/>
                        </a:cubicBezTo>
                        <a:cubicBezTo>
                          <a:pt x="29" y="1"/>
                          <a:pt x="29" y="1"/>
                          <a:pt x="29" y="0"/>
                        </a:cubicBezTo>
                        <a:cubicBezTo>
                          <a:pt x="29" y="0"/>
                          <a:pt x="29" y="0"/>
                          <a:pt x="29" y="0"/>
                        </a:cubicBezTo>
                        <a:cubicBezTo>
                          <a:pt x="29" y="1"/>
                          <a:pt x="29" y="1"/>
                          <a:pt x="28" y="1"/>
                        </a:cubicBezTo>
                        <a:cubicBezTo>
                          <a:pt x="28" y="1"/>
                          <a:pt x="29" y="0"/>
                          <a:pt x="29" y="0"/>
                        </a:cubicBezTo>
                        <a:cubicBezTo>
                          <a:pt x="29" y="0"/>
                          <a:pt x="29" y="0"/>
                          <a:pt x="29" y="0"/>
                        </a:cubicBezTo>
                        <a:cubicBezTo>
                          <a:pt x="29" y="0"/>
                          <a:pt x="29" y="0"/>
                          <a:pt x="29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10" name="Freeform 500"/>
                  <p:cNvSpPr>
                    <a:spLocks noEditPoints="1"/>
                  </p:cNvSpPr>
                  <p:nvPr/>
                </p:nvSpPr>
                <p:spPr bwMode="auto">
                  <a:xfrm>
                    <a:off x="823913" y="2454276"/>
                    <a:ext cx="6350" cy="9525"/>
                  </a:xfrm>
                  <a:custGeom>
                    <a:avLst/>
                    <a:gdLst>
                      <a:gd name="T0" fmla="*/ 5 w 6"/>
                      <a:gd name="T1" fmla="*/ 6 h 9"/>
                      <a:gd name="T2" fmla="*/ 5 w 6"/>
                      <a:gd name="T3" fmla="*/ 6 h 9"/>
                      <a:gd name="T4" fmla="*/ 1 w 6"/>
                      <a:gd name="T5" fmla="*/ 7 h 9"/>
                      <a:gd name="T6" fmla="*/ 1 w 6"/>
                      <a:gd name="T7" fmla="*/ 7 h 9"/>
                      <a:gd name="T8" fmla="*/ 3 w 6"/>
                      <a:gd name="T9" fmla="*/ 8 h 9"/>
                      <a:gd name="T10" fmla="*/ 3 w 6"/>
                      <a:gd name="T11" fmla="*/ 8 h 9"/>
                      <a:gd name="T12" fmla="*/ 4 w 6"/>
                      <a:gd name="T13" fmla="*/ 8 h 9"/>
                      <a:gd name="T14" fmla="*/ 3 w 6"/>
                      <a:gd name="T15" fmla="*/ 7 h 9"/>
                      <a:gd name="T16" fmla="*/ 3 w 6"/>
                      <a:gd name="T17" fmla="*/ 7 h 9"/>
                      <a:gd name="T18" fmla="*/ 0 w 6"/>
                      <a:gd name="T19" fmla="*/ 6 h 9"/>
                      <a:gd name="T20" fmla="*/ 6 w 6"/>
                      <a:gd name="T21" fmla="*/ 4 h 9"/>
                      <a:gd name="T22" fmla="*/ 6 w 6"/>
                      <a:gd name="T23" fmla="*/ 4 h 9"/>
                      <a:gd name="T24" fmla="*/ 5 w 6"/>
                      <a:gd name="T25" fmla="*/ 6 h 9"/>
                      <a:gd name="T26" fmla="*/ 5 w 6"/>
                      <a:gd name="T27" fmla="*/ 6 h 9"/>
                      <a:gd name="T28" fmla="*/ 5 w 6"/>
                      <a:gd name="T29" fmla="*/ 6 h 9"/>
                      <a:gd name="T30" fmla="*/ 2 w 6"/>
                      <a:gd name="T31" fmla="*/ 0 h 9"/>
                      <a:gd name="T32" fmla="*/ 0 w 6"/>
                      <a:gd name="T33" fmla="*/ 6 h 9"/>
                      <a:gd name="T34" fmla="*/ 2 w 6"/>
                      <a:gd name="T35" fmla="*/ 3 h 9"/>
                      <a:gd name="T36" fmla="*/ 1 w 6"/>
                      <a:gd name="T37" fmla="*/ 9 h 9"/>
                      <a:gd name="T38" fmla="*/ 3 w 6"/>
                      <a:gd name="T39" fmla="*/ 6 h 9"/>
                      <a:gd name="T40" fmla="*/ 3 w 6"/>
                      <a:gd name="T41" fmla="*/ 9 h 9"/>
                      <a:gd name="T42" fmla="*/ 4 w 6"/>
                      <a:gd name="T43" fmla="*/ 9 h 9"/>
                      <a:gd name="T44" fmla="*/ 4 w 6"/>
                      <a:gd name="T45" fmla="*/ 8 h 9"/>
                      <a:gd name="T46" fmla="*/ 6 w 6"/>
                      <a:gd name="T47" fmla="*/ 3 h 9"/>
                      <a:gd name="T48" fmla="*/ 5 w 6"/>
                      <a:gd name="T49" fmla="*/ 6 h 9"/>
                      <a:gd name="T50" fmla="*/ 3 w 6"/>
                      <a:gd name="T51" fmla="*/ 9 h 9"/>
                      <a:gd name="T52" fmla="*/ 3 w 6"/>
                      <a:gd name="T53" fmla="*/ 8 h 9"/>
                      <a:gd name="T54" fmla="*/ 3 w 6"/>
                      <a:gd name="T55" fmla="*/ 8 h 9"/>
                      <a:gd name="T56" fmla="*/ 3 w 6"/>
                      <a:gd name="T57" fmla="*/ 8 h 9"/>
                      <a:gd name="T58" fmla="*/ 3 w 6"/>
                      <a:gd name="T59" fmla="*/ 6 h 9"/>
                      <a:gd name="T60" fmla="*/ 3 w 6"/>
                      <a:gd name="T61" fmla="*/ 6 h 9"/>
                      <a:gd name="T62" fmla="*/ 4 w 6"/>
                      <a:gd name="T63" fmla="*/ 4 h 9"/>
                      <a:gd name="T64" fmla="*/ 2 w 6"/>
                      <a:gd name="T65" fmla="*/ 8 h 9"/>
                      <a:gd name="T66" fmla="*/ 1 w 6"/>
                      <a:gd name="T67" fmla="*/ 8 h 9"/>
                      <a:gd name="T68" fmla="*/ 1 w 6"/>
                      <a:gd name="T69" fmla="*/ 7 h 9"/>
                      <a:gd name="T70" fmla="*/ 1 w 6"/>
                      <a:gd name="T71" fmla="*/ 7 h 9"/>
                      <a:gd name="T72" fmla="*/ 2 w 6"/>
                      <a:gd name="T73" fmla="*/ 5 h 9"/>
                      <a:gd name="T74" fmla="*/ 3 w 6"/>
                      <a:gd name="T75" fmla="*/ 2 h 9"/>
                      <a:gd name="T76" fmla="*/ 0 w 6"/>
                      <a:gd name="T77" fmla="*/ 6 h 9"/>
                      <a:gd name="T78" fmla="*/ 0 w 6"/>
                      <a:gd name="T79" fmla="*/ 5 h 9"/>
                      <a:gd name="T80" fmla="*/ 1 w 6"/>
                      <a:gd name="T81" fmla="*/ 2 h 9"/>
                      <a:gd name="T82" fmla="*/ 2 w 6"/>
                      <a:gd name="T83" fmla="*/ 0 h 9"/>
                      <a:gd name="T84" fmla="*/ 2 w 6"/>
                      <a:gd name="T85" fmla="*/ 0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</a:cxnLst>
                    <a:rect l="0" t="0" r="r" b="b"/>
                    <a:pathLst>
                      <a:path w="6" h="9">
                        <a:moveTo>
                          <a:pt x="5" y="6"/>
                        </a:move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moveTo>
                          <a:pt x="1" y="7"/>
                        </a:move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moveTo>
                          <a:pt x="3" y="8"/>
                        </a:move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moveTo>
                          <a:pt x="4" y="8"/>
                        </a:moveTo>
                        <a:cubicBezTo>
                          <a:pt x="4" y="8"/>
                          <a:pt x="4" y="8"/>
                          <a:pt x="4" y="8"/>
                        </a:cubicBezTo>
                        <a:cubicBezTo>
                          <a:pt x="4" y="8"/>
                          <a:pt x="4" y="8"/>
                          <a:pt x="4" y="8"/>
                        </a:cubicBezTo>
                        <a:moveTo>
                          <a:pt x="3" y="7"/>
                        </a:moveTo>
                        <a:cubicBezTo>
                          <a:pt x="3" y="7"/>
                          <a:pt x="3" y="7"/>
                          <a:pt x="3" y="7"/>
                        </a:cubicBezTo>
                        <a:cubicBezTo>
                          <a:pt x="3" y="7"/>
                          <a:pt x="3" y="7"/>
                          <a:pt x="3" y="7"/>
                        </a:cubicBezTo>
                        <a:moveTo>
                          <a:pt x="0" y="6"/>
                        </a:moveTo>
                        <a:cubicBezTo>
                          <a:pt x="0" y="6"/>
                          <a:pt x="0" y="6"/>
                          <a:pt x="0" y="6"/>
                        </a:cubicBezTo>
                        <a:cubicBezTo>
                          <a:pt x="0" y="6"/>
                          <a:pt x="0" y="6"/>
                          <a:pt x="0" y="6"/>
                        </a:cubicBezTo>
                        <a:moveTo>
                          <a:pt x="6" y="4"/>
                        </a:moveTo>
                        <a:cubicBezTo>
                          <a:pt x="6" y="4"/>
                          <a:pt x="6" y="4"/>
                          <a:pt x="6" y="4"/>
                        </a:cubicBezTo>
                        <a:cubicBezTo>
                          <a:pt x="6" y="4"/>
                          <a:pt x="6" y="4"/>
                          <a:pt x="6" y="4"/>
                        </a:cubicBezTo>
                        <a:cubicBezTo>
                          <a:pt x="5" y="5"/>
                          <a:pt x="5" y="5"/>
                          <a:pt x="4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5"/>
                          <a:pt x="5" y="4"/>
                          <a:pt x="6" y="4"/>
                        </a:cubicBezTo>
                        <a:moveTo>
                          <a:pt x="2" y="0"/>
                        </a:moveTo>
                        <a:cubicBezTo>
                          <a:pt x="1" y="1"/>
                          <a:pt x="1" y="2"/>
                          <a:pt x="0" y="3"/>
                        </a:cubicBezTo>
                        <a:cubicBezTo>
                          <a:pt x="0" y="4"/>
                          <a:pt x="0" y="5"/>
                          <a:pt x="0" y="6"/>
                        </a:cubicBezTo>
                        <a:cubicBezTo>
                          <a:pt x="0" y="6"/>
                          <a:pt x="0" y="6"/>
                          <a:pt x="0" y="6"/>
                        </a:cubicBezTo>
                        <a:cubicBezTo>
                          <a:pt x="1" y="5"/>
                          <a:pt x="2" y="4"/>
                          <a:pt x="2" y="3"/>
                        </a:cubicBezTo>
                        <a:cubicBezTo>
                          <a:pt x="2" y="4"/>
                          <a:pt x="2" y="5"/>
                          <a:pt x="1" y="6"/>
                        </a:cubicBezTo>
                        <a:cubicBezTo>
                          <a:pt x="1" y="7"/>
                          <a:pt x="0" y="8"/>
                          <a:pt x="1" y="9"/>
                        </a:cubicBezTo>
                        <a:cubicBezTo>
                          <a:pt x="1" y="9"/>
                          <a:pt x="1" y="9"/>
                          <a:pt x="1" y="9"/>
                        </a:cubicBezTo>
                        <a:cubicBezTo>
                          <a:pt x="2" y="8"/>
                          <a:pt x="2" y="7"/>
                          <a:pt x="3" y="6"/>
                        </a:cubicBezTo>
                        <a:cubicBezTo>
                          <a:pt x="3" y="7"/>
                          <a:pt x="2" y="8"/>
                          <a:pt x="3" y="9"/>
                        </a:cubicBezTo>
                        <a:cubicBezTo>
                          <a:pt x="3" y="9"/>
                          <a:pt x="3" y="9"/>
                          <a:pt x="3" y="9"/>
                        </a:cubicBezTo>
                        <a:cubicBezTo>
                          <a:pt x="3" y="8"/>
                          <a:pt x="4" y="7"/>
                          <a:pt x="4" y="7"/>
                        </a:cubicBezTo>
                        <a:cubicBezTo>
                          <a:pt x="4" y="7"/>
                          <a:pt x="4" y="8"/>
                          <a:pt x="4" y="9"/>
                        </a:cubicBezTo>
                        <a:cubicBezTo>
                          <a:pt x="4" y="9"/>
                          <a:pt x="4" y="9"/>
                          <a:pt x="4" y="9"/>
                        </a:cubicBezTo>
                        <a:cubicBezTo>
                          <a:pt x="4" y="8"/>
                          <a:pt x="4" y="8"/>
                          <a:pt x="4" y="8"/>
                        </a:cubicBezTo>
                        <a:cubicBezTo>
                          <a:pt x="4" y="7"/>
                          <a:pt x="4" y="7"/>
                          <a:pt x="4" y="7"/>
                        </a:cubicBezTo>
                        <a:cubicBezTo>
                          <a:pt x="5" y="5"/>
                          <a:pt x="6" y="4"/>
                          <a:pt x="6" y="3"/>
                        </a:cubicBezTo>
                        <a:cubicBezTo>
                          <a:pt x="6" y="3"/>
                          <a:pt x="6" y="3"/>
                          <a:pt x="6" y="3"/>
                        </a:cubicBezTo>
                        <a:cubicBezTo>
                          <a:pt x="6" y="4"/>
                          <a:pt x="5" y="5"/>
                          <a:pt x="5" y="6"/>
                        </a:cubicBezTo>
                        <a:cubicBezTo>
                          <a:pt x="4" y="6"/>
                          <a:pt x="4" y="6"/>
                          <a:pt x="4" y="6"/>
                        </a:cubicBezTo>
                        <a:cubicBezTo>
                          <a:pt x="4" y="7"/>
                          <a:pt x="3" y="8"/>
                          <a:pt x="3" y="9"/>
                        </a:cubicBezTo>
                        <a:cubicBezTo>
                          <a:pt x="3" y="9"/>
                          <a:pt x="3" y="9"/>
                          <a:pt x="3" y="9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7"/>
                        </a:cubicBezTo>
                        <a:cubicBezTo>
                          <a:pt x="3" y="7"/>
                          <a:pt x="3" y="6"/>
                          <a:pt x="3" y="6"/>
                        </a:cubicBezTo>
                        <a:cubicBezTo>
                          <a:pt x="3" y="6"/>
                          <a:pt x="3" y="6"/>
                          <a:pt x="3" y="6"/>
                        </a:cubicBezTo>
                        <a:cubicBezTo>
                          <a:pt x="3" y="6"/>
                          <a:pt x="3" y="6"/>
                          <a:pt x="3" y="6"/>
                        </a:cubicBezTo>
                        <a:cubicBezTo>
                          <a:pt x="4" y="5"/>
                          <a:pt x="4" y="5"/>
                          <a:pt x="4" y="4"/>
                        </a:cubicBezTo>
                        <a:cubicBezTo>
                          <a:pt x="4" y="4"/>
                          <a:pt x="4" y="4"/>
                          <a:pt x="4" y="4"/>
                        </a:cubicBezTo>
                        <a:cubicBezTo>
                          <a:pt x="4" y="4"/>
                          <a:pt x="3" y="5"/>
                          <a:pt x="3" y="6"/>
                        </a:cubicBezTo>
                        <a:cubicBezTo>
                          <a:pt x="3" y="6"/>
                          <a:pt x="2" y="7"/>
                          <a:pt x="2" y="8"/>
                        </a:cubicBezTo>
                        <a:cubicBezTo>
                          <a:pt x="1" y="8"/>
                          <a:pt x="1" y="8"/>
                          <a:pt x="1" y="9"/>
                        </a:cubicBezTo>
                        <a:cubicBezTo>
                          <a:pt x="1" y="9"/>
                          <a:pt x="1" y="8"/>
                          <a:pt x="1" y="8"/>
                        </a:cubicBezTo>
                        <a:cubicBezTo>
                          <a:pt x="1" y="8"/>
                          <a:pt x="1" y="8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6"/>
                          <a:pt x="1" y="5"/>
                          <a:pt x="2" y="5"/>
                        </a:cubicBez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4"/>
                          <a:pt x="2" y="3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2" y="4"/>
                          <a:pt x="1" y="5"/>
                          <a:pt x="0" y="6"/>
                        </a:cubicBezTo>
                        <a:cubicBezTo>
                          <a:pt x="0" y="6"/>
                          <a:pt x="0" y="6"/>
                          <a:pt x="0" y="6"/>
                        </a:cubicBezTo>
                        <a:cubicBezTo>
                          <a:pt x="0" y="6"/>
                          <a:pt x="0" y="5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ubicBezTo>
                          <a:pt x="0" y="4"/>
                          <a:pt x="0" y="3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1" y="2"/>
                          <a:pt x="1" y="1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11" name="Freeform 501"/>
                  <p:cNvSpPr>
                    <a:spLocks noEditPoints="1"/>
                  </p:cNvSpPr>
                  <p:nvPr/>
                </p:nvSpPr>
                <p:spPr bwMode="auto">
                  <a:xfrm>
                    <a:off x="822325" y="2454276"/>
                    <a:ext cx="34925" cy="31750"/>
                  </a:xfrm>
                  <a:custGeom>
                    <a:avLst/>
                    <a:gdLst>
                      <a:gd name="T0" fmla="*/ 25 w 34"/>
                      <a:gd name="T1" fmla="*/ 13 h 31"/>
                      <a:gd name="T2" fmla="*/ 25 w 34"/>
                      <a:gd name="T3" fmla="*/ 18 h 31"/>
                      <a:gd name="T4" fmla="*/ 16 w 34"/>
                      <a:gd name="T5" fmla="*/ 21 h 31"/>
                      <a:gd name="T6" fmla="*/ 11 w 34"/>
                      <a:gd name="T7" fmla="*/ 25 h 31"/>
                      <a:gd name="T8" fmla="*/ 4 w 34"/>
                      <a:gd name="T9" fmla="*/ 26 h 31"/>
                      <a:gd name="T10" fmla="*/ 5 w 34"/>
                      <a:gd name="T11" fmla="*/ 27 h 31"/>
                      <a:gd name="T12" fmla="*/ 2 w 34"/>
                      <a:gd name="T13" fmla="*/ 30 h 31"/>
                      <a:gd name="T14" fmla="*/ 4 w 34"/>
                      <a:gd name="T15" fmla="*/ 29 h 31"/>
                      <a:gd name="T16" fmla="*/ 1 w 34"/>
                      <a:gd name="T17" fmla="*/ 27 h 31"/>
                      <a:gd name="T18" fmla="*/ 31 w 34"/>
                      <a:gd name="T19" fmla="*/ 26 h 31"/>
                      <a:gd name="T20" fmla="*/ 1 w 34"/>
                      <a:gd name="T21" fmla="*/ 27 h 31"/>
                      <a:gd name="T22" fmla="*/ 6 w 34"/>
                      <a:gd name="T23" fmla="*/ 26 h 31"/>
                      <a:gd name="T24" fmla="*/ 4 w 34"/>
                      <a:gd name="T25" fmla="*/ 26 h 31"/>
                      <a:gd name="T26" fmla="*/ 11 w 34"/>
                      <a:gd name="T27" fmla="*/ 27 h 31"/>
                      <a:gd name="T28" fmla="*/ 5 w 34"/>
                      <a:gd name="T29" fmla="*/ 30 h 31"/>
                      <a:gd name="T30" fmla="*/ 3 w 34"/>
                      <a:gd name="T31" fmla="*/ 25 h 31"/>
                      <a:gd name="T32" fmla="*/ 18 w 34"/>
                      <a:gd name="T33" fmla="*/ 27 h 31"/>
                      <a:gd name="T34" fmla="*/ 13 w 34"/>
                      <a:gd name="T35" fmla="*/ 26 h 31"/>
                      <a:gd name="T36" fmla="*/ 30 w 34"/>
                      <a:gd name="T37" fmla="*/ 24 h 31"/>
                      <a:gd name="T38" fmla="*/ 15 w 34"/>
                      <a:gd name="T39" fmla="*/ 27 h 31"/>
                      <a:gd name="T40" fmla="*/ 13 w 34"/>
                      <a:gd name="T41" fmla="*/ 25 h 31"/>
                      <a:gd name="T42" fmla="*/ 13 w 34"/>
                      <a:gd name="T43" fmla="*/ 24 h 31"/>
                      <a:gd name="T44" fmla="*/ 17 w 34"/>
                      <a:gd name="T45" fmla="*/ 21 h 31"/>
                      <a:gd name="T46" fmla="*/ 13 w 34"/>
                      <a:gd name="T47" fmla="*/ 27 h 31"/>
                      <a:gd name="T48" fmla="*/ 17 w 34"/>
                      <a:gd name="T49" fmla="*/ 21 h 31"/>
                      <a:gd name="T50" fmla="*/ 18 w 34"/>
                      <a:gd name="T51" fmla="*/ 21 h 31"/>
                      <a:gd name="T52" fmla="*/ 16 w 34"/>
                      <a:gd name="T53" fmla="*/ 27 h 31"/>
                      <a:gd name="T54" fmla="*/ 19 w 34"/>
                      <a:gd name="T55" fmla="*/ 23 h 31"/>
                      <a:gd name="T56" fmla="*/ 19 w 34"/>
                      <a:gd name="T57" fmla="*/ 24 h 31"/>
                      <a:gd name="T58" fmla="*/ 27 w 34"/>
                      <a:gd name="T59" fmla="*/ 18 h 31"/>
                      <a:gd name="T60" fmla="*/ 21 w 34"/>
                      <a:gd name="T61" fmla="*/ 16 h 31"/>
                      <a:gd name="T62" fmla="*/ 18 w 34"/>
                      <a:gd name="T63" fmla="*/ 21 h 31"/>
                      <a:gd name="T64" fmla="*/ 23 w 34"/>
                      <a:gd name="T65" fmla="*/ 13 h 31"/>
                      <a:gd name="T66" fmla="*/ 24 w 34"/>
                      <a:gd name="T67" fmla="*/ 13 h 31"/>
                      <a:gd name="T68" fmla="*/ 14 w 34"/>
                      <a:gd name="T69" fmla="*/ 9 h 31"/>
                      <a:gd name="T70" fmla="*/ 8 w 34"/>
                      <a:gd name="T71" fmla="*/ 11 h 31"/>
                      <a:gd name="T72" fmla="*/ 12 w 34"/>
                      <a:gd name="T73" fmla="*/ 1 h 31"/>
                      <a:gd name="T74" fmla="*/ 9 w 34"/>
                      <a:gd name="T75" fmla="*/ 10 h 31"/>
                      <a:gd name="T76" fmla="*/ 9 w 34"/>
                      <a:gd name="T77" fmla="*/ 12 h 31"/>
                      <a:gd name="T78" fmla="*/ 14 w 34"/>
                      <a:gd name="T79" fmla="*/ 9 h 31"/>
                      <a:gd name="T80" fmla="*/ 15 w 34"/>
                      <a:gd name="T81" fmla="*/ 15 h 31"/>
                      <a:gd name="T82" fmla="*/ 16 w 34"/>
                      <a:gd name="T83" fmla="*/ 18 h 31"/>
                      <a:gd name="T84" fmla="*/ 20 w 34"/>
                      <a:gd name="T85" fmla="*/ 16 h 31"/>
                      <a:gd name="T86" fmla="*/ 19 w 34"/>
                      <a:gd name="T87" fmla="*/ 21 h 31"/>
                      <a:gd name="T88" fmla="*/ 11 w 34"/>
                      <a:gd name="T89" fmla="*/ 24 h 31"/>
                      <a:gd name="T90" fmla="*/ 3 w 34"/>
                      <a:gd name="T91" fmla="*/ 27 h 31"/>
                      <a:gd name="T92" fmla="*/ 0 w 34"/>
                      <a:gd name="T93" fmla="*/ 28 h 31"/>
                      <a:gd name="T94" fmla="*/ 5 w 34"/>
                      <a:gd name="T95" fmla="*/ 27 h 31"/>
                      <a:gd name="T96" fmla="*/ 6 w 34"/>
                      <a:gd name="T97" fmla="*/ 31 h 31"/>
                      <a:gd name="T98" fmla="*/ 10 w 34"/>
                      <a:gd name="T99" fmla="*/ 31 h 31"/>
                      <a:gd name="T100" fmla="*/ 15 w 34"/>
                      <a:gd name="T101" fmla="*/ 31 h 31"/>
                      <a:gd name="T102" fmla="*/ 23 w 34"/>
                      <a:gd name="T103" fmla="*/ 18 h 31"/>
                      <a:gd name="T104" fmla="*/ 19 w 34"/>
                      <a:gd name="T105" fmla="*/ 29 h 31"/>
                      <a:gd name="T106" fmla="*/ 23 w 34"/>
                      <a:gd name="T107" fmla="*/ 26 h 31"/>
                      <a:gd name="T108" fmla="*/ 29 w 34"/>
                      <a:gd name="T109" fmla="*/ 22 h 31"/>
                      <a:gd name="T110" fmla="*/ 32 w 34"/>
                      <a:gd name="T111" fmla="*/ 24 h 31"/>
                      <a:gd name="T112" fmla="*/ 33 w 34"/>
                      <a:gd name="T113" fmla="*/ 24 h 31"/>
                      <a:gd name="T114" fmla="*/ 31 w 34"/>
                      <a:gd name="T115" fmla="*/ 15 h 31"/>
                      <a:gd name="T116" fmla="*/ 23 w 34"/>
                      <a:gd name="T117" fmla="*/ 17 h 31"/>
                      <a:gd name="T118" fmla="*/ 18 w 34"/>
                      <a:gd name="T119" fmla="*/ 14 h 31"/>
                      <a:gd name="T120" fmla="*/ 12 w 34"/>
                      <a:gd name="T121" fmla="*/ 9 h 3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</a:cxnLst>
                    <a:rect l="0" t="0" r="r" b="b"/>
                    <a:pathLst>
                      <a:path w="34" h="31">
                        <a:moveTo>
                          <a:pt x="11" y="1"/>
                        </a:move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moveTo>
                          <a:pt x="10" y="10"/>
                        </a:move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moveTo>
                          <a:pt x="12" y="10"/>
                        </a:move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moveTo>
                          <a:pt x="25" y="13"/>
                        </a:move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moveTo>
                          <a:pt x="20" y="13"/>
                        </a:move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moveTo>
                          <a:pt x="22" y="15"/>
                        </a:moveTo>
                        <a:cubicBezTo>
                          <a:pt x="22" y="15"/>
                          <a:pt x="22" y="15"/>
                          <a:pt x="22" y="15"/>
                        </a:cubicBezTo>
                        <a:cubicBezTo>
                          <a:pt x="22" y="15"/>
                          <a:pt x="22" y="15"/>
                          <a:pt x="22" y="15"/>
                        </a:cubicBezTo>
                        <a:moveTo>
                          <a:pt x="24" y="17"/>
                        </a:move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moveTo>
                          <a:pt x="25" y="18"/>
                        </a:moveTo>
                        <a:cubicBezTo>
                          <a:pt x="25" y="18"/>
                          <a:pt x="25" y="18"/>
                          <a:pt x="25" y="18"/>
                        </a:cubicBezTo>
                        <a:cubicBezTo>
                          <a:pt x="25" y="18"/>
                          <a:pt x="25" y="18"/>
                          <a:pt x="25" y="18"/>
                        </a:cubicBezTo>
                        <a:moveTo>
                          <a:pt x="21" y="18"/>
                        </a:move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moveTo>
                          <a:pt x="18" y="19"/>
                        </a:moveTo>
                        <a:cubicBezTo>
                          <a:pt x="18" y="19"/>
                          <a:pt x="18" y="19"/>
                          <a:pt x="18" y="19"/>
                        </a:cubicBezTo>
                        <a:cubicBezTo>
                          <a:pt x="18" y="19"/>
                          <a:pt x="18" y="19"/>
                          <a:pt x="18" y="19"/>
                        </a:cubicBezTo>
                        <a:moveTo>
                          <a:pt x="17" y="21"/>
                        </a:move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moveTo>
                          <a:pt x="16" y="21"/>
                        </a:move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moveTo>
                          <a:pt x="29" y="22"/>
                        </a:moveTo>
                        <a:cubicBezTo>
                          <a:pt x="29" y="22"/>
                          <a:pt x="29" y="22"/>
                          <a:pt x="29" y="22"/>
                        </a:cubicBezTo>
                        <a:cubicBezTo>
                          <a:pt x="29" y="22"/>
                          <a:pt x="29" y="22"/>
                          <a:pt x="29" y="22"/>
                        </a:cubicBezTo>
                        <a:moveTo>
                          <a:pt x="2" y="25"/>
                        </a:move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moveTo>
                          <a:pt x="5" y="25"/>
                        </a:move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moveTo>
                          <a:pt x="11" y="25"/>
                        </a:move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moveTo>
                          <a:pt x="8" y="25"/>
                        </a:move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moveTo>
                          <a:pt x="3" y="25"/>
                        </a:move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moveTo>
                          <a:pt x="4" y="26"/>
                        </a:move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moveTo>
                          <a:pt x="13" y="27"/>
                        </a:move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moveTo>
                          <a:pt x="18" y="27"/>
                        </a:move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moveTo>
                          <a:pt x="14" y="27"/>
                        </a:move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moveTo>
                          <a:pt x="5" y="27"/>
                        </a:move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moveTo>
                          <a:pt x="3" y="27"/>
                        </a:moveTo>
                        <a:cubicBezTo>
                          <a:pt x="3" y="27"/>
                          <a:pt x="3" y="27"/>
                          <a:pt x="3" y="27"/>
                        </a:cubicBezTo>
                        <a:cubicBezTo>
                          <a:pt x="3" y="27"/>
                          <a:pt x="3" y="27"/>
                          <a:pt x="3" y="27"/>
                        </a:cubicBezTo>
                        <a:moveTo>
                          <a:pt x="8" y="28"/>
                        </a:move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moveTo>
                          <a:pt x="4" y="29"/>
                        </a:moveTo>
                        <a:cubicBezTo>
                          <a:pt x="4" y="29"/>
                          <a:pt x="4" y="29"/>
                          <a:pt x="4" y="29"/>
                        </a:cubicBezTo>
                        <a:cubicBezTo>
                          <a:pt x="4" y="29"/>
                          <a:pt x="4" y="29"/>
                          <a:pt x="4" y="29"/>
                        </a:cubicBezTo>
                        <a:moveTo>
                          <a:pt x="2" y="30"/>
                        </a:move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moveTo>
                          <a:pt x="10" y="30"/>
                        </a:move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moveTo>
                          <a:pt x="12" y="29"/>
                        </a:moveTo>
                        <a:cubicBezTo>
                          <a:pt x="11" y="29"/>
                          <a:pt x="11" y="30"/>
                          <a:pt x="10" y="31"/>
                        </a:cubicBezTo>
                        <a:cubicBezTo>
                          <a:pt x="10" y="30"/>
                          <a:pt x="11" y="30"/>
                          <a:pt x="11" y="29"/>
                        </a:cubicBezTo>
                        <a:cubicBezTo>
                          <a:pt x="11" y="29"/>
                          <a:pt x="11" y="29"/>
                          <a:pt x="12" y="29"/>
                        </a:cubicBezTo>
                        <a:moveTo>
                          <a:pt x="5" y="28"/>
                        </a:moveTo>
                        <a:cubicBezTo>
                          <a:pt x="5" y="29"/>
                          <a:pt x="4" y="29"/>
                          <a:pt x="4" y="30"/>
                        </a:cubicBezTo>
                        <a:cubicBezTo>
                          <a:pt x="4" y="30"/>
                          <a:pt x="4" y="30"/>
                          <a:pt x="4" y="29"/>
                        </a:cubicBezTo>
                        <a:cubicBezTo>
                          <a:pt x="4" y="29"/>
                          <a:pt x="4" y="29"/>
                          <a:pt x="4" y="29"/>
                        </a:cubicBezTo>
                        <a:cubicBezTo>
                          <a:pt x="5" y="29"/>
                          <a:pt x="5" y="28"/>
                          <a:pt x="5" y="28"/>
                        </a:cubicBezTo>
                        <a:moveTo>
                          <a:pt x="15" y="27"/>
                        </a:moveTo>
                        <a:cubicBezTo>
                          <a:pt x="15" y="28"/>
                          <a:pt x="14" y="29"/>
                          <a:pt x="14" y="30"/>
                        </a:cubicBezTo>
                        <a:cubicBezTo>
                          <a:pt x="14" y="29"/>
                          <a:pt x="15" y="28"/>
                          <a:pt x="15" y="27"/>
                        </a:cubicBezTo>
                        <a:cubicBezTo>
                          <a:pt x="15" y="27"/>
                          <a:pt x="15" y="27"/>
                          <a:pt x="15" y="27"/>
                        </a:cubicBezTo>
                        <a:moveTo>
                          <a:pt x="10" y="27"/>
                        </a:moveTo>
                        <a:cubicBezTo>
                          <a:pt x="10" y="28"/>
                          <a:pt x="10" y="29"/>
                          <a:pt x="9" y="30"/>
                        </a:cubicBezTo>
                        <a:cubicBezTo>
                          <a:pt x="10" y="29"/>
                          <a:pt x="10" y="28"/>
                          <a:pt x="10" y="27"/>
                        </a:cubicBezTo>
                        <a:moveTo>
                          <a:pt x="1" y="26"/>
                        </a:moveTo>
                        <a:cubicBezTo>
                          <a:pt x="1" y="26"/>
                          <a:pt x="1" y="27"/>
                          <a:pt x="1" y="27"/>
                        </a:cubicBezTo>
                        <a:cubicBezTo>
                          <a:pt x="1" y="27"/>
                          <a:pt x="0" y="28"/>
                          <a:pt x="0" y="28"/>
                        </a:cubicBezTo>
                        <a:cubicBezTo>
                          <a:pt x="0" y="28"/>
                          <a:pt x="0" y="28"/>
                          <a:pt x="0" y="28"/>
                        </a:cubicBezTo>
                        <a:cubicBezTo>
                          <a:pt x="0" y="28"/>
                          <a:pt x="0" y="27"/>
                          <a:pt x="1" y="27"/>
                        </a:cubicBezTo>
                        <a:cubicBezTo>
                          <a:pt x="1" y="27"/>
                          <a:pt x="1" y="26"/>
                          <a:pt x="1" y="26"/>
                        </a:cubicBezTo>
                        <a:moveTo>
                          <a:pt x="6" y="26"/>
                        </a:move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7"/>
                          <a:pt x="6" y="27"/>
                        </a:cubicBezTo>
                        <a:cubicBezTo>
                          <a:pt x="6" y="27"/>
                          <a:pt x="6" y="27"/>
                          <a:pt x="6" y="27"/>
                        </a:cubicBezTo>
                        <a:cubicBezTo>
                          <a:pt x="6" y="27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moveTo>
                          <a:pt x="6" y="26"/>
                        </a:move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moveTo>
                          <a:pt x="31" y="26"/>
                        </a:moveTo>
                        <a:cubicBezTo>
                          <a:pt x="31" y="26"/>
                          <a:pt x="31" y="26"/>
                          <a:pt x="31" y="26"/>
                        </a:cubicBezTo>
                        <a:cubicBezTo>
                          <a:pt x="31" y="26"/>
                          <a:pt x="31" y="26"/>
                          <a:pt x="31" y="26"/>
                        </a:cubicBezTo>
                        <a:moveTo>
                          <a:pt x="3" y="26"/>
                        </a:moveTo>
                        <a:cubicBezTo>
                          <a:pt x="3" y="26"/>
                          <a:pt x="3" y="27"/>
                          <a:pt x="3" y="27"/>
                        </a:cubicBezTo>
                        <a:cubicBezTo>
                          <a:pt x="3" y="27"/>
                          <a:pt x="3" y="27"/>
                          <a:pt x="3" y="27"/>
                        </a:cubicBezTo>
                        <a:cubicBezTo>
                          <a:pt x="3" y="28"/>
                          <a:pt x="3" y="28"/>
                          <a:pt x="2" y="28"/>
                        </a:cubicBezTo>
                        <a:cubicBezTo>
                          <a:pt x="2" y="29"/>
                          <a:pt x="2" y="29"/>
                          <a:pt x="2" y="29"/>
                        </a:cubicBezTo>
                        <a:cubicBezTo>
                          <a:pt x="2" y="29"/>
                          <a:pt x="2" y="28"/>
                          <a:pt x="2" y="28"/>
                        </a:cubicBezTo>
                        <a:cubicBezTo>
                          <a:pt x="2" y="28"/>
                          <a:pt x="2" y="28"/>
                          <a:pt x="2" y="28"/>
                        </a:cubicBezTo>
                        <a:cubicBezTo>
                          <a:pt x="2" y="27"/>
                          <a:pt x="3" y="26"/>
                          <a:pt x="3" y="26"/>
                        </a:cubicBezTo>
                        <a:moveTo>
                          <a:pt x="1" y="26"/>
                        </a:moveTo>
                        <a:cubicBezTo>
                          <a:pt x="1" y="26"/>
                          <a:pt x="1" y="26"/>
                          <a:pt x="1" y="27"/>
                        </a:cubicBezTo>
                        <a:cubicBezTo>
                          <a:pt x="1" y="27"/>
                          <a:pt x="1" y="27"/>
                          <a:pt x="1" y="27"/>
                        </a:cubicBezTo>
                        <a:cubicBezTo>
                          <a:pt x="1" y="27"/>
                          <a:pt x="1" y="27"/>
                          <a:pt x="1" y="27"/>
                        </a:cubicBezTo>
                        <a:cubicBezTo>
                          <a:pt x="1" y="27"/>
                          <a:pt x="1" y="27"/>
                          <a:pt x="1" y="27"/>
                        </a:cubicBezTo>
                        <a:cubicBezTo>
                          <a:pt x="1" y="27"/>
                          <a:pt x="1" y="27"/>
                          <a:pt x="1" y="27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moveTo>
                          <a:pt x="3" y="25"/>
                        </a:move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moveTo>
                          <a:pt x="2" y="25"/>
                        </a:move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moveTo>
                          <a:pt x="6" y="25"/>
                        </a:moveTo>
                        <a:cubicBezTo>
                          <a:pt x="6" y="25"/>
                          <a:pt x="6" y="25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5" y="27"/>
                          <a:pt x="3" y="29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29"/>
                        </a:cubicBezTo>
                        <a:cubicBezTo>
                          <a:pt x="2" y="29"/>
                          <a:pt x="2" y="29"/>
                          <a:pt x="3" y="29"/>
                        </a:cubicBezTo>
                        <a:cubicBezTo>
                          <a:pt x="3" y="28"/>
                          <a:pt x="3" y="28"/>
                          <a:pt x="3" y="28"/>
                        </a:cubicBezTo>
                        <a:cubicBezTo>
                          <a:pt x="3" y="28"/>
                          <a:pt x="3" y="28"/>
                          <a:pt x="3" y="28"/>
                        </a:cubicBezTo>
                        <a:cubicBezTo>
                          <a:pt x="3" y="28"/>
                          <a:pt x="3" y="27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6" y="25"/>
                          <a:pt x="6" y="25"/>
                        </a:cubicBezTo>
                        <a:moveTo>
                          <a:pt x="11" y="25"/>
                        </a:move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6"/>
                          <a:pt x="11" y="27"/>
                        </a:cubicBezTo>
                        <a:cubicBezTo>
                          <a:pt x="10" y="28"/>
                          <a:pt x="9" y="29"/>
                          <a:pt x="9" y="30"/>
                        </a:cubicBezTo>
                        <a:cubicBezTo>
                          <a:pt x="9" y="30"/>
                          <a:pt x="9" y="30"/>
                          <a:pt x="9" y="29"/>
                        </a:cubicBezTo>
                        <a:cubicBezTo>
                          <a:pt x="9" y="29"/>
                          <a:pt x="9" y="29"/>
                          <a:pt x="9" y="29"/>
                        </a:cubicBezTo>
                        <a:cubicBezTo>
                          <a:pt x="9" y="29"/>
                          <a:pt x="9" y="28"/>
                          <a:pt x="10" y="28"/>
                        </a:cubicBezTo>
                        <a:cubicBezTo>
                          <a:pt x="10" y="28"/>
                          <a:pt x="10" y="28"/>
                          <a:pt x="10" y="28"/>
                        </a:cubicBezTo>
                        <a:cubicBezTo>
                          <a:pt x="10" y="27"/>
                          <a:pt x="11" y="26"/>
                          <a:pt x="11" y="25"/>
                        </a:cubicBezTo>
                        <a:moveTo>
                          <a:pt x="8" y="24"/>
                        </a:moveTo>
                        <a:cubicBezTo>
                          <a:pt x="8" y="25"/>
                          <a:pt x="8" y="25"/>
                          <a:pt x="8" y="26"/>
                        </a:cubicBezTo>
                        <a:cubicBezTo>
                          <a:pt x="8" y="26"/>
                          <a:pt x="8" y="26"/>
                          <a:pt x="8" y="26"/>
                        </a:cubicBezTo>
                        <a:cubicBezTo>
                          <a:pt x="8" y="27"/>
                          <a:pt x="8" y="28"/>
                          <a:pt x="7" y="29"/>
                        </a:cubicBezTo>
                        <a:cubicBezTo>
                          <a:pt x="7" y="30"/>
                          <a:pt x="6" y="30"/>
                          <a:pt x="6" y="31"/>
                        </a:cubicBezTo>
                        <a:cubicBezTo>
                          <a:pt x="5" y="31"/>
                          <a:pt x="5" y="31"/>
                          <a:pt x="5" y="31"/>
                        </a:cubicBezTo>
                        <a:cubicBezTo>
                          <a:pt x="5" y="31"/>
                          <a:pt x="5" y="30"/>
                          <a:pt x="5" y="30"/>
                        </a:cubicBezTo>
                        <a:cubicBezTo>
                          <a:pt x="5" y="30"/>
                          <a:pt x="5" y="30"/>
                          <a:pt x="5" y="30"/>
                        </a:cubicBezTo>
                        <a:cubicBezTo>
                          <a:pt x="5" y="29"/>
                          <a:pt x="6" y="28"/>
                          <a:pt x="6" y="27"/>
                        </a:cubicBezTo>
                        <a:cubicBezTo>
                          <a:pt x="6" y="27"/>
                          <a:pt x="6" y="27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7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4"/>
                        </a:cubicBezTo>
                        <a:moveTo>
                          <a:pt x="3" y="24"/>
                        </a:move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2" y="26"/>
                          <a:pt x="2" y="27"/>
                          <a:pt x="1" y="27"/>
                        </a:cubicBezTo>
                        <a:cubicBezTo>
                          <a:pt x="1" y="28"/>
                          <a:pt x="1" y="28"/>
                          <a:pt x="1" y="28"/>
                        </a:cubicBezTo>
                        <a:cubicBezTo>
                          <a:pt x="1" y="28"/>
                          <a:pt x="1" y="27"/>
                          <a:pt x="1" y="27"/>
                        </a:cubicBezTo>
                        <a:cubicBezTo>
                          <a:pt x="1" y="27"/>
                          <a:pt x="1" y="26"/>
                          <a:pt x="1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3" y="24"/>
                        </a:cubicBezTo>
                        <a:moveTo>
                          <a:pt x="19" y="24"/>
                        </a:moveTo>
                        <a:cubicBezTo>
                          <a:pt x="18" y="25"/>
                          <a:pt x="18" y="26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6"/>
                        </a:cubicBezTo>
                        <a:cubicBezTo>
                          <a:pt x="18" y="28"/>
                          <a:pt x="17" y="29"/>
                          <a:pt x="17" y="30"/>
                        </a:cubicBezTo>
                        <a:cubicBezTo>
                          <a:pt x="17" y="29"/>
                          <a:pt x="18" y="27"/>
                          <a:pt x="18" y="26"/>
                        </a:cubicBezTo>
                        <a:cubicBezTo>
                          <a:pt x="18" y="26"/>
                          <a:pt x="18" y="26"/>
                          <a:pt x="18" y="26"/>
                        </a:cubicBezTo>
                        <a:cubicBezTo>
                          <a:pt x="18" y="25"/>
                          <a:pt x="19" y="25"/>
                          <a:pt x="19" y="24"/>
                        </a:cubicBezTo>
                        <a:moveTo>
                          <a:pt x="2" y="24"/>
                        </a:moveTo>
                        <a:cubicBezTo>
                          <a:pt x="2" y="24"/>
                          <a:pt x="2" y="25"/>
                          <a:pt x="2" y="25"/>
                        </a:cubicBezTo>
                        <a:cubicBezTo>
                          <a:pt x="1" y="25"/>
                          <a:pt x="1" y="25"/>
                          <a:pt x="1" y="25"/>
                        </a:cubicBezTo>
                        <a:cubicBezTo>
                          <a:pt x="1" y="25"/>
                          <a:pt x="1" y="26"/>
                          <a:pt x="1" y="26"/>
                        </a:cubicBezTo>
                        <a:cubicBezTo>
                          <a:pt x="1" y="25"/>
                          <a:pt x="1" y="25"/>
                          <a:pt x="2" y="24"/>
                        </a:cubicBezTo>
                        <a:moveTo>
                          <a:pt x="14" y="24"/>
                        </a:moveTo>
                        <a:cubicBezTo>
                          <a:pt x="14" y="25"/>
                          <a:pt x="13" y="25"/>
                          <a:pt x="13" y="26"/>
                        </a:cubicBezTo>
                        <a:cubicBezTo>
                          <a:pt x="13" y="26"/>
                          <a:pt x="13" y="26"/>
                          <a:pt x="13" y="26"/>
                        </a:cubicBezTo>
                        <a:cubicBezTo>
                          <a:pt x="13" y="27"/>
                          <a:pt x="12" y="28"/>
                          <a:pt x="12" y="28"/>
                        </a:cubicBezTo>
                        <a:cubicBezTo>
                          <a:pt x="12" y="29"/>
                          <a:pt x="11" y="29"/>
                          <a:pt x="11" y="29"/>
                        </a:cubicBezTo>
                        <a:cubicBezTo>
                          <a:pt x="11" y="29"/>
                          <a:pt x="11" y="29"/>
                          <a:pt x="11" y="29"/>
                        </a:cubicBezTo>
                        <a:cubicBezTo>
                          <a:pt x="11" y="29"/>
                          <a:pt x="11" y="29"/>
                          <a:pt x="11" y="29"/>
                        </a:cubicBezTo>
                        <a:cubicBezTo>
                          <a:pt x="12" y="27"/>
                          <a:pt x="13" y="26"/>
                          <a:pt x="14" y="24"/>
                        </a:cubicBezTo>
                        <a:moveTo>
                          <a:pt x="18" y="24"/>
                        </a:moveTo>
                        <a:cubicBezTo>
                          <a:pt x="17" y="26"/>
                          <a:pt x="16" y="27"/>
                          <a:pt x="16" y="29"/>
                        </a:cubicBezTo>
                        <a:cubicBezTo>
                          <a:pt x="16" y="28"/>
                          <a:pt x="16" y="27"/>
                          <a:pt x="17" y="26"/>
                        </a:cubicBezTo>
                        <a:cubicBezTo>
                          <a:pt x="17" y="26"/>
                          <a:pt x="17" y="26"/>
                          <a:pt x="17" y="26"/>
                        </a:cubicBezTo>
                        <a:cubicBezTo>
                          <a:pt x="17" y="26"/>
                          <a:pt x="17" y="26"/>
                          <a:pt x="17" y="25"/>
                        </a:cubicBezTo>
                        <a:cubicBezTo>
                          <a:pt x="17" y="25"/>
                          <a:pt x="18" y="25"/>
                          <a:pt x="18" y="24"/>
                        </a:cubicBezTo>
                        <a:moveTo>
                          <a:pt x="30" y="24"/>
                        </a:moveTo>
                        <a:cubicBezTo>
                          <a:pt x="29" y="25"/>
                          <a:pt x="29" y="27"/>
                          <a:pt x="28" y="28"/>
                        </a:cubicBezTo>
                        <a:cubicBezTo>
                          <a:pt x="28" y="27"/>
                          <a:pt x="29" y="25"/>
                          <a:pt x="30" y="24"/>
                        </a:cubicBezTo>
                        <a:moveTo>
                          <a:pt x="11" y="24"/>
                        </a:move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10" y="26"/>
                          <a:pt x="9" y="27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9"/>
                          <a:pt x="7" y="29"/>
                        </a:cubicBezTo>
                        <a:cubicBezTo>
                          <a:pt x="8" y="28"/>
                          <a:pt x="9" y="27"/>
                          <a:pt x="10" y="26"/>
                        </a:cubicBezTo>
                        <a:cubicBezTo>
                          <a:pt x="10" y="25"/>
                          <a:pt x="11" y="24"/>
                          <a:pt x="11" y="24"/>
                        </a:cubicBezTo>
                        <a:moveTo>
                          <a:pt x="17" y="24"/>
                        </a:moveTo>
                        <a:cubicBezTo>
                          <a:pt x="17" y="24"/>
                          <a:pt x="16" y="25"/>
                          <a:pt x="16" y="25"/>
                        </a:cubicBezTo>
                        <a:cubicBezTo>
                          <a:pt x="16" y="25"/>
                          <a:pt x="16" y="25"/>
                          <a:pt x="16" y="25"/>
                        </a:cubicBezTo>
                        <a:cubicBezTo>
                          <a:pt x="16" y="26"/>
                          <a:pt x="16" y="26"/>
                          <a:pt x="15" y="27"/>
                        </a:cubicBezTo>
                        <a:cubicBezTo>
                          <a:pt x="15" y="27"/>
                          <a:pt x="15" y="27"/>
                          <a:pt x="15" y="27"/>
                        </a:cubicBezTo>
                        <a:cubicBezTo>
                          <a:pt x="16" y="26"/>
                          <a:pt x="16" y="25"/>
                          <a:pt x="17" y="24"/>
                        </a:cubicBezTo>
                        <a:moveTo>
                          <a:pt x="30" y="24"/>
                        </a:moveTo>
                        <a:cubicBezTo>
                          <a:pt x="30" y="24"/>
                          <a:pt x="30" y="24"/>
                          <a:pt x="30" y="24"/>
                        </a:cubicBezTo>
                        <a:cubicBezTo>
                          <a:pt x="30" y="24"/>
                          <a:pt x="30" y="24"/>
                          <a:pt x="30" y="24"/>
                        </a:cubicBezTo>
                        <a:moveTo>
                          <a:pt x="22" y="24"/>
                        </a:moveTo>
                        <a:cubicBezTo>
                          <a:pt x="22" y="24"/>
                          <a:pt x="22" y="24"/>
                          <a:pt x="21" y="25"/>
                        </a:cubicBezTo>
                        <a:cubicBezTo>
                          <a:pt x="21" y="26"/>
                          <a:pt x="20" y="27"/>
                          <a:pt x="19" y="29"/>
                        </a:cubicBezTo>
                        <a:cubicBezTo>
                          <a:pt x="20" y="28"/>
                          <a:pt x="20" y="27"/>
                          <a:pt x="20" y="27"/>
                        </a:cubicBezTo>
                        <a:cubicBezTo>
                          <a:pt x="20" y="27"/>
                          <a:pt x="20" y="27"/>
                          <a:pt x="20" y="27"/>
                        </a:cubicBezTo>
                        <a:cubicBezTo>
                          <a:pt x="21" y="26"/>
                          <a:pt x="21" y="25"/>
                          <a:pt x="22" y="24"/>
                        </a:cubicBezTo>
                        <a:moveTo>
                          <a:pt x="14" y="23"/>
                        </a:moveTo>
                        <a:cubicBezTo>
                          <a:pt x="14" y="24"/>
                          <a:pt x="14" y="24"/>
                          <a:pt x="14" y="24"/>
                        </a:cubicBezTo>
                        <a:cubicBezTo>
                          <a:pt x="14" y="24"/>
                          <a:pt x="13" y="25"/>
                          <a:pt x="13" y="25"/>
                        </a:cubicBezTo>
                        <a:cubicBezTo>
                          <a:pt x="12" y="26"/>
                          <a:pt x="12" y="27"/>
                          <a:pt x="11" y="28"/>
                        </a:cubicBezTo>
                        <a:cubicBezTo>
                          <a:pt x="11" y="29"/>
                          <a:pt x="11" y="29"/>
                          <a:pt x="11" y="29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9" y="30"/>
                          <a:pt x="9" y="31"/>
                          <a:pt x="9" y="31"/>
                        </a:cubicBezTo>
                        <a:cubicBezTo>
                          <a:pt x="9" y="31"/>
                          <a:pt x="9" y="30"/>
                          <a:pt x="9" y="30"/>
                        </a:cubicBezTo>
                        <a:cubicBezTo>
                          <a:pt x="9" y="29"/>
                          <a:pt x="10" y="28"/>
                          <a:pt x="10" y="27"/>
                        </a:cubicBezTo>
                        <a:cubicBezTo>
                          <a:pt x="11" y="27"/>
                          <a:pt x="11" y="27"/>
                          <a:pt x="11" y="27"/>
                        </a:cubicBezTo>
                        <a:cubicBezTo>
                          <a:pt x="11" y="26"/>
                          <a:pt x="11" y="26"/>
                          <a:pt x="12" y="25"/>
                        </a:cubicBezTo>
                        <a:cubicBezTo>
                          <a:pt x="12" y="25"/>
                          <a:pt x="13" y="24"/>
                          <a:pt x="13" y="24"/>
                        </a:cubicBezTo>
                        <a:cubicBezTo>
                          <a:pt x="13" y="24"/>
                          <a:pt x="13" y="24"/>
                          <a:pt x="13" y="24"/>
                        </a:cubicBezTo>
                        <a:cubicBezTo>
                          <a:pt x="13" y="24"/>
                          <a:pt x="14" y="24"/>
                          <a:pt x="14" y="23"/>
                        </a:cubicBezTo>
                        <a:moveTo>
                          <a:pt x="21" y="22"/>
                        </a:moveTo>
                        <a:cubicBezTo>
                          <a:pt x="20" y="23"/>
                          <a:pt x="20" y="24"/>
                          <a:pt x="19" y="25"/>
                        </a:cubicBezTo>
                        <a:cubicBezTo>
                          <a:pt x="20" y="24"/>
                          <a:pt x="20" y="23"/>
                          <a:pt x="21" y="22"/>
                        </a:cubicBezTo>
                        <a:moveTo>
                          <a:pt x="30" y="21"/>
                        </a:moveTo>
                        <a:cubicBezTo>
                          <a:pt x="30" y="21"/>
                          <a:pt x="30" y="22"/>
                          <a:pt x="29" y="22"/>
                        </a:cubicBezTo>
                        <a:cubicBezTo>
                          <a:pt x="29" y="22"/>
                          <a:pt x="29" y="22"/>
                          <a:pt x="29" y="22"/>
                        </a:cubicBezTo>
                        <a:cubicBezTo>
                          <a:pt x="29" y="24"/>
                          <a:pt x="28" y="26"/>
                          <a:pt x="26" y="27"/>
                        </a:cubicBezTo>
                        <a:cubicBezTo>
                          <a:pt x="26" y="27"/>
                          <a:pt x="27" y="26"/>
                          <a:pt x="27" y="26"/>
                        </a:cubicBezTo>
                        <a:cubicBezTo>
                          <a:pt x="27" y="26"/>
                          <a:pt x="27" y="26"/>
                          <a:pt x="27" y="26"/>
                        </a:cubicBezTo>
                        <a:cubicBezTo>
                          <a:pt x="28" y="24"/>
                          <a:pt x="29" y="23"/>
                          <a:pt x="30" y="21"/>
                        </a:cubicBezTo>
                        <a:moveTo>
                          <a:pt x="17" y="21"/>
                        </a:move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2"/>
                          <a:pt x="17" y="23"/>
                          <a:pt x="17" y="23"/>
                        </a:cubicBezTo>
                        <a:cubicBezTo>
                          <a:pt x="16" y="25"/>
                          <a:pt x="15" y="26"/>
                          <a:pt x="15" y="27"/>
                        </a:cubicBezTo>
                        <a:cubicBezTo>
                          <a:pt x="15" y="27"/>
                          <a:pt x="15" y="28"/>
                          <a:pt x="14" y="28"/>
                        </a:cubicBezTo>
                        <a:cubicBezTo>
                          <a:pt x="14" y="28"/>
                          <a:pt x="14" y="28"/>
                          <a:pt x="14" y="28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6"/>
                          <a:pt x="15" y="26"/>
                          <a:pt x="15" y="26"/>
                        </a:cubicBezTo>
                        <a:cubicBezTo>
                          <a:pt x="15" y="26"/>
                          <a:pt x="15" y="26"/>
                          <a:pt x="15" y="26"/>
                        </a:cubicBezTo>
                        <a:cubicBezTo>
                          <a:pt x="15" y="25"/>
                          <a:pt x="16" y="23"/>
                          <a:pt x="17" y="22"/>
                        </a:cubicBezTo>
                        <a:cubicBezTo>
                          <a:pt x="17" y="22"/>
                          <a:pt x="17" y="22"/>
                          <a:pt x="17" y="22"/>
                        </a:cubicBezTo>
                        <a:cubicBezTo>
                          <a:pt x="16" y="24"/>
                          <a:pt x="14" y="25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2" y="28"/>
                          <a:pt x="12" y="28"/>
                        </a:cubicBezTo>
                        <a:cubicBezTo>
                          <a:pt x="13" y="27"/>
                          <a:pt x="14" y="25"/>
                          <a:pt x="14" y="24"/>
                        </a:cubicBezTo>
                        <a:cubicBezTo>
                          <a:pt x="14" y="24"/>
                          <a:pt x="14" y="23"/>
                          <a:pt x="15" y="23"/>
                        </a:cubicBezTo>
                        <a:cubicBezTo>
                          <a:pt x="15" y="22"/>
                          <a:pt x="16" y="22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moveTo>
                          <a:pt x="28" y="21"/>
                        </a:moveTo>
                        <a:cubicBezTo>
                          <a:pt x="27" y="23"/>
                          <a:pt x="26" y="26"/>
                          <a:pt x="25" y="28"/>
                        </a:cubicBezTo>
                        <a:cubicBezTo>
                          <a:pt x="25" y="27"/>
                          <a:pt x="25" y="27"/>
                          <a:pt x="25" y="26"/>
                        </a:cubicBezTo>
                        <a:cubicBezTo>
                          <a:pt x="25" y="26"/>
                          <a:pt x="25" y="26"/>
                          <a:pt x="25" y="26"/>
                        </a:cubicBezTo>
                        <a:cubicBezTo>
                          <a:pt x="26" y="24"/>
                          <a:pt x="27" y="23"/>
                          <a:pt x="28" y="21"/>
                        </a:cubicBezTo>
                        <a:moveTo>
                          <a:pt x="18" y="21"/>
                        </a:moveTo>
                        <a:cubicBezTo>
                          <a:pt x="18" y="21"/>
                          <a:pt x="18" y="21"/>
                          <a:pt x="18" y="22"/>
                        </a:cubicBezTo>
                        <a:cubicBezTo>
                          <a:pt x="18" y="22"/>
                          <a:pt x="18" y="22"/>
                          <a:pt x="18" y="22"/>
                        </a:cubicBezTo>
                        <a:cubicBezTo>
                          <a:pt x="18" y="22"/>
                          <a:pt x="18" y="22"/>
                          <a:pt x="18" y="22"/>
                        </a:cubicBezTo>
                        <a:cubicBezTo>
                          <a:pt x="18" y="22"/>
                          <a:pt x="18" y="22"/>
                          <a:pt x="18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moveTo>
                          <a:pt x="20" y="20"/>
                        </a:moveTo>
                        <a:cubicBezTo>
                          <a:pt x="20" y="21"/>
                          <a:pt x="19" y="22"/>
                          <a:pt x="19" y="22"/>
                        </a:cubicBezTo>
                        <a:cubicBezTo>
                          <a:pt x="19" y="22"/>
                          <a:pt x="19" y="22"/>
                          <a:pt x="19" y="22"/>
                        </a:cubicBezTo>
                        <a:cubicBezTo>
                          <a:pt x="19" y="23"/>
                          <a:pt x="19" y="23"/>
                          <a:pt x="18" y="24"/>
                        </a:cubicBezTo>
                        <a:cubicBezTo>
                          <a:pt x="18" y="24"/>
                          <a:pt x="18" y="24"/>
                          <a:pt x="18" y="24"/>
                        </a:cubicBezTo>
                        <a:cubicBezTo>
                          <a:pt x="18" y="24"/>
                          <a:pt x="18" y="24"/>
                          <a:pt x="18" y="24"/>
                        </a:cubicBezTo>
                        <a:cubicBezTo>
                          <a:pt x="18" y="24"/>
                          <a:pt x="18" y="25"/>
                          <a:pt x="17" y="25"/>
                        </a:cubicBezTo>
                        <a:cubicBezTo>
                          <a:pt x="18" y="23"/>
                          <a:pt x="19" y="22"/>
                          <a:pt x="20" y="20"/>
                        </a:cubicBezTo>
                        <a:moveTo>
                          <a:pt x="20" y="20"/>
                        </a:moveTo>
                        <a:cubicBezTo>
                          <a:pt x="20" y="20"/>
                          <a:pt x="20" y="20"/>
                          <a:pt x="20" y="20"/>
                        </a:cubicBezTo>
                        <a:cubicBezTo>
                          <a:pt x="19" y="21"/>
                          <a:pt x="19" y="22"/>
                          <a:pt x="18" y="23"/>
                        </a:cubicBezTo>
                        <a:cubicBezTo>
                          <a:pt x="18" y="24"/>
                          <a:pt x="17" y="25"/>
                          <a:pt x="17" y="25"/>
                        </a:cubicBezTo>
                        <a:cubicBezTo>
                          <a:pt x="17" y="26"/>
                          <a:pt x="16" y="26"/>
                          <a:pt x="16" y="27"/>
                        </a:cubicBezTo>
                        <a:cubicBezTo>
                          <a:pt x="16" y="26"/>
                          <a:pt x="16" y="26"/>
                          <a:pt x="16" y="26"/>
                        </a:cubicBezTo>
                        <a:cubicBezTo>
                          <a:pt x="16" y="25"/>
                          <a:pt x="17" y="24"/>
                          <a:pt x="17" y="24"/>
                        </a:cubicBezTo>
                        <a:cubicBezTo>
                          <a:pt x="17" y="23"/>
                          <a:pt x="18" y="22"/>
                          <a:pt x="19" y="21"/>
                        </a:cubicBezTo>
                        <a:cubicBezTo>
                          <a:pt x="19" y="21"/>
                          <a:pt x="19" y="21"/>
                          <a:pt x="19" y="21"/>
                        </a:cubicBezTo>
                        <a:cubicBezTo>
                          <a:pt x="19" y="21"/>
                          <a:pt x="20" y="20"/>
                          <a:pt x="20" y="20"/>
                        </a:cubicBezTo>
                        <a:moveTo>
                          <a:pt x="27" y="19"/>
                        </a:moveTo>
                        <a:cubicBezTo>
                          <a:pt x="26" y="23"/>
                          <a:pt x="24" y="26"/>
                          <a:pt x="22" y="30"/>
                        </a:cubicBezTo>
                        <a:cubicBezTo>
                          <a:pt x="22" y="28"/>
                          <a:pt x="23" y="27"/>
                          <a:pt x="23" y="26"/>
                        </a:cubicBezTo>
                        <a:cubicBezTo>
                          <a:pt x="23" y="26"/>
                          <a:pt x="23" y="26"/>
                          <a:pt x="23" y="26"/>
                        </a:cubicBezTo>
                        <a:cubicBezTo>
                          <a:pt x="24" y="23"/>
                          <a:pt x="26" y="21"/>
                          <a:pt x="27" y="19"/>
                        </a:cubicBezTo>
                        <a:moveTo>
                          <a:pt x="21" y="18"/>
                        </a:moveTo>
                        <a:cubicBezTo>
                          <a:pt x="21" y="19"/>
                          <a:pt x="21" y="20"/>
                          <a:pt x="21" y="20"/>
                        </a:cubicBezTo>
                        <a:cubicBezTo>
                          <a:pt x="21" y="20"/>
                          <a:pt x="21" y="20"/>
                          <a:pt x="21" y="20"/>
                        </a:cubicBezTo>
                        <a:cubicBezTo>
                          <a:pt x="20" y="21"/>
                          <a:pt x="19" y="22"/>
                          <a:pt x="19" y="23"/>
                        </a:cubicBezTo>
                        <a:cubicBezTo>
                          <a:pt x="19" y="22"/>
                          <a:pt x="20" y="21"/>
                          <a:pt x="20" y="20"/>
                        </a:cubicBezTo>
                        <a:cubicBezTo>
                          <a:pt x="20" y="20"/>
                          <a:pt x="21" y="19"/>
                          <a:pt x="21" y="18"/>
                        </a:cubicBezTo>
                        <a:moveTo>
                          <a:pt x="22" y="18"/>
                        </a:moveTo>
                        <a:cubicBezTo>
                          <a:pt x="22" y="19"/>
                          <a:pt x="22" y="19"/>
                          <a:pt x="22" y="19"/>
                        </a:cubicBezTo>
                        <a:cubicBezTo>
                          <a:pt x="22" y="19"/>
                          <a:pt x="22" y="20"/>
                          <a:pt x="22" y="20"/>
                        </a:cubicBezTo>
                        <a:cubicBezTo>
                          <a:pt x="21" y="22"/>
                          <a:pt x="20" y="24"/>
                          <a:pt x="19" y="26"/>
                        </a:cubicBezTo>
                        <a:cubicBezTo>
                          <a:pt x="19" y="26"/>
                          <a:pt x="18" y="26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6"/>
                          <a:pt x="19" y="25"/>
                          <a:pt x="19" y="24"/>
                        </a:cubicBezTo>
                        <a:cubicBezTo>
                          <a:pt x="19" y="24"/>
                          <a:pt x="19" y="24"/>
                          <a:pt x="19" y="24"/>
                        </a:cubicBezTo>
                        <a:cubicBezTo>
                          <a:pt x="20" y="22"/>
                          <a:pt x="21" y="20"/>
                          <a:pt x="22" y="18"/>
                        </a:cubicBezTo>
                        <a:moveTo>
                          <a:pt x="22" y="18"/>
                        </a:moveTo>
                        <a:cubicBezTo>
                          <a:pt x="22" y="18"/>
                          <a:pt x="22" y="18"/>
                          <a:pt x="22" y="18"/>
                        </a:cubicBezTo>
                        <a:cubicBezTo>
                          <a:pt x="22" y="18"/>
                          <a:pt x="22" y="18"/>
                          <a:pt x="22" y="18"/>
                        </a:cubicBezTo>
                        <a:cubicBezTo>
                          <a:pt x="22" y="18"/>
                          <a:pt x="21" y="19"/>
                          <a:pt x="21" y="20"/>
                        </a:cubicBezTo>
                        <a:cubicBezTo>
                          <a:pt x="21" y="19"/>
                          <a:pt x="21" y="19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2" y="18"/>
                          <a:pt x="22" y="18"/>
                          <a:pt x="22" y="18"/>
                        </a:cubicBezTo>
                        <a:moveTo>
                          <a:pt x="28" y="17"/>
                        </a:moveTo>
                        <a:cubicBezTo>
                          <a:pt x="27" y="17"/>
                          <a:pt x="27" y="17"/>
                          <a:pt x="27" y="18"/>
                        </a:cubicBezTo>
                        <a:cubicBezTo>
                          <a:pt x="27" y="18"/>
                          <a:pt x="27" y="18"/>
                          <a:pt x="27" y="18"/>
                        </a:cubicBezTo>
                        <a:cubicBezTo>
                          <a:pt x="25" y="21"/>
                          <a:pt x="23" y="25"/>
                          <a:pt x="21" y="29"/>
                        </a:cubicBezTo>
                        <a:cubicBezTo>
                          <a:pt x="21" y="28"/>
                          <a:pt x="22" y="27"/>
                          <a:pt x="22" y="26"/>
                        </a:cubicBezTo>
                        <a:cubicBezTo>
                          <a:pt x="22" y="26"/>
                          <a:pt x="22" y="26"/>
                          <a:pt x="22" y="26"/>
                        </a:cubicBezTo>
                        <a:cubicBezTo>
                          <a:pt x="24" y="23"/>
                          <a:pt x="25" y="20"/>
                          <a:pt x="28" y="17"/>
                        </a:cubicBezTo>
                        <a:moveTo>
                          <a:pt x="24" y="16"/>
                        </a:moveTo>
                        <a:cubicBezTo>
                          <a:pt x="23" y="17"/>
                          <a:pt x="23" y="17"/>
                          <a:pt x="23" y="18"/>
                        </a:cubicBezTo>
                        <a:cubicBezTo>
                          <a:pt x="22" y="19"/>
                          <a:pt x="22" y="19"/>
                          <a:pt x="21" y="20"/>
                        </a:cubicBezTo>
                        <a:cubicBezTo>
                          <a:pt x="21" y="21"/>
                          <a:pt x="20" y="21"/>
                          <a:pt x="20" y="22"/>
                        </a:cubicBezTo>
                        <a:cubicBezTo>
                          <a:pt x="21" y="20"/>
                          <a:pt x="22" y="19"/>
                          <a:pt x="22" y="17"/>
                        </a:cubicBezTo>
                        <a:cubicBezTo>
                          <a:pt x="23" y="17"/>
                          <a:pt x="23" y="17"/>
                          <a:pt x="24" y="16"/>
                        </a:cubicBezTo>
                        <a:moveTo>
                          <a:pt x="21" y="16"/>
                        </a:moveTo>
                        <a:cubicBezTo>
                          <a:pt x="20" y="17"/>
                          <a:pt x="19" y="18"/>
                          <a:pt x="19" y="20"/>
                        </a:cubicBezTo>
                        <a:cubicBezTo>
                          <a:pt x="19" y="18"/>
                          <a:pt x="20" y="17"/>
                          <a:pt x="21" y="16"/>
                        </a:cubicBezTo>
                        <a:moveTo>
                          <a:pt x="20" y="15"/>
                        </a:moveTo>
                        <a:cubicBezTo>
                          <a:pt x="19" y="17"/>
                          <a:pt x="18" y="18"/>
                          <a:pt x="18" y="19"/>
                        </a:cubicBezTo>
                        <a:cubicBezTo>
                          <a:pt x="18" y="19"/>
                          <a:pt x="18" y="19"/>
                          <a:pt x="18" y="19"/>
                        </a:cubicBezTo>
                        <a:cubicBezTo>
                          <a:pt x="18" y="19"/>
                          <a:pt x="18" y="19"/>
                          <a:pt x="18" y="19"/>
                        </a:cubicBezTo>
                        <a:cubicBezTo>
                          <a:pt x="18" y="18"/>
                          <a:pt x="19" y="16"/>
                          <a:pt x="20" y="15"/>
                        </a:cubicBezTo>
                        <a:moveTo>
                          <a:pt x="20" y="15"/>
                        </a:moveTo>
                        <a:cubicBezTo>
                          <a:pt x="20" y="15"/>
                          <a:pt x="20" y="15"/>
                          <a:pt x="20" y="15"/>
                        </a:cubicBezTo>
                        <a:cubicBezTo>
                          <a:pt x="20" y="15"/>
                          <a:pt x="20" y="15"/>
                          <a:pt x="20" y="15"/>
                        </a:cubicBezTo>
                        <a:cubicBezTo>
                          <a:pt x="20" y="15"/>
                          <a:pt x="20" y="15"/>
                          <a:pt x="20" y="15"/>
                        </a:cubicBezTo>
                        <a:moveTo>
                          <a:pt x="23" y="14"/>
                        </a:moveTo>
                        <a:cubicBezTo>
                          <a:pt x="22" y="16"/>
                          <a:pt x="21" y="18"/>
                          <a:pt x="19" y="20"/>
                        </a:cubicBezTo>
                        <a:cubicBezTo>
                          <a:pt x="19" y="21"/>
                          <a:pt x="19" y="21"/>
                          <a:pt x="19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cubicBezTo>
                          <a:pt x="18" y="21"/>
                          <a:pt x="18" y="21"/>
                          <a:pt x="18" y="20"/>
                        </a:cubicBezTo>
                        <a:cubicBezTo>
                          <a:pt x="19" y="19"/>
                          <a:pt x="21" y="17"/>
                          <a:pt x="21" y="15"/>
                        </a:cubicBezTo>
                        <a:cubicBezTo>
                          <a:pt x="21" y="15"/>
                          <a:pt x="21" y="15"/>
                          <a:pt x="21" y="15"/>
                        </a:cubicBezTo>
                        <a:cubicBezTo>
                          <a:pt x="22" y="15"/>
                          <a:pt x="22" y="14"/>
                          <a:pt x="23" y="14"/>
                        </a:cubicBezTo>
                        <a:moveTo>
                          <a:pt x="24" y="13"/>
                        </a:moveTo>
                        <a:cubicBezTo>
                          <a:pt x="23" y="14"/>
                          <a:pt x="23" y="16"/>
                          <a:pt x="22" y="17"/>
                        </a:cubicBezTo>
                        <a:cubicBezTo>
                          <a:pt x="22" y="18"/>
                          <a:pt x="22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9"/>
                          <a:pt x="20" y="19"/>
                          <a:pt x="19" y="20"/>
                        </a:cubicBezTo>
                        <a:cubicBezTo>
                          <a:pt x="21" y="18"/>
                          <a:pt x="22" y="16"/>
                          <a:pt x="23" y="14"/>
                        </a:cubicBezTo>
                        <a:cubicBezTo>
                          <a:pt x="23" y="13"/>
                          <a:pt x="24" y="13"/>
                          <a:pt x="24" y="13"/>
                        </a:cubicBezTo>
                        <a:moveTo>
                          <a:pt x="24" y="12"/>
                        </a:moveTo>
                        <a:cubicBezTo>
                          <a:pt x="24" y="12"/>
                          <a:pt x="24" y="12"/>
                          <a:pt x="24" y="13"/>
                        </a:cubicBezTo>
                        <a:cubicBezTo>
                          <a:pt x="24" y="13"/>
                          <a:pt x="23" y="13"/>
                          <a:pt x="23" y="13"/>
                        </a:cubicBezTo>
                        <a:cubicBezTo>
                          <a:pt x="24" y="13"/>
                          <a:pt x="24" y="13"/>
                          <a:pt x="24" y="12"/>
                        </a:cubicBezTo>
                        <a:moveTo>
                          <a:pt x="25" y="12"/>
                        </a:moveTo>
                        <a:cubicBezTo>
                          <a:pt x="25" y="12"/>
                          <a:pt x="25" y="12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4"/>
                          <a:pt x="24" y="15"/>
                        </a:cubicBezTo>
                        <a:cubicBezTo>
                          <a:pt x="24" y="15"/>
                          <a:pt x="24" y="15"/>
                          <a:pt x="24" y="15"/>
                        </a:cubicBezTo>
                        <a:cubicBezTo>
                          <a:pt x="24" y="16"/>
                          <a:pt x="23" y="17"/>
                          <a:pt x="23" y="18"/>
                        </a:cubicBezTo>
                        <a:cubicBezTo>
                          <a:pt x="23" y="17"/>
                          <a:pt x="23" y="17"/>
                          <a:pt x="24" y="16"/>
                        </a:cubicBezTo>
                        <a:cubicBezTo>
                          <a:pt x="24" y="16"/>
                          <a:pt x="24" y="16"/>
                          <a:pt x="24" y="16"/>
                        </a:cubicBezTo>
                        <a:cubicBezTo>
                          <a:pt x="23" y="16"/>
                          <a:pt x="23" y="17"/>
                          <a:pt x="22" y="17"/>
                        </a:cubicBezTo>
                        <a:cubicBezTo>
                          <a:pt x="23" y="16"/>
                          <a:pt x="24" y="14"/>
                          <a:pt x="24" y="13"/>
                        </a:cubicBezTo>
                        <a:cubicBezTo>
                          <a:pt x="24" y="12"/>
                          <a:pt x="25" y="12"/>
                          <a:pt x="25" y="12"/>
                        </a:cubicBezTo>
                        <a:moveTo>
                          <a:pt x="15" y="12"/>
                        </a:moveTo>
                        <a:cubicBezTo>
                          <a:pt x="15" y="12"/>
                          <a:pt x="15" y="12"/>
                          <a:pt x="15" y="12"/>
                        </a:cubicBezTo>
                        <a:cubicBezTo>
                          <a:pt x="15" y="12"/>
                          <a:pt x="15" y="12"/>
                          <a:pt x="15" y="12"/>
                        </a:cubicBezTo>
                        <a:moveTo>
                          <a:pt x="9" y="10"/>
                        </a:moveTo>
                        <a:cubicBezTo>
                          <a:pt x="8" y="11"/>
                          <a:pt x="8" y="12"/>
                          <a:pt x="8" y="12"/>
                        </a:cubicBezTo>
                        <a:cubicBezTo>
                          <a:pt x="8" y="12"/>
                          <a:pt x="8" y="12"/>
                          <a:pt x="8" y="12"/>
                        </a:cubicBezTo>
                        <a:cubicBezTo>
                          <a:pt x="8" y="11"/>
                          <a:pt x="8" y="11"/>
                          <a:pt x="9" y="10"/>
                        </a:cubicBezTo>
                        <a:moveTo>
                          <a:pt x="8" y="10"/>
                        </a:moveTo>
                        <a:cubicBezTo>
                          <a:pt x="8" y="10"/>
                          <a:pt x="8" y="10"/>
                          <a:pt x="8" y="10"/>
                        </a:cubicBezTo>
                        <a:cubicBezTo>
                          <a:pt x="8" y="10"/>
                          <a:pt x="8" y="10"/>
                          <a:pt x="8" y="10"/>
                        </a:cubicBezTo>
                        <a:moveTo>
                          <a:pt x="14" y="9"/>
                        </a:moveTo>
                        <a:cubicBezTo>
                          <a:pt x="14" y="9"/>
                          <a:pt x="14" y="9"/>
                          <a:pt x="14" y="9"/>
                        </a:cubicBezTo>
                        <a:cubicBezTo>
                          <a:pt x="14" y="9"/>
                          <a:pt x="14" y="9"/>
                          <a:pt x="14" y="9"/>
                        </a:cubicBezTo>
                        <a:moveTo>
                          <a:pt x="11" y="4"/>
                        </a:moveTo>
                        <a:cubicBezTo>
                          <a:pt x="11" y="4"/>
                          <a:pt x="11" y="5"/>
                          <a:pt x="11" y="5"/>
                        </a:cubicBezTo>
                        <a:cubicBezTo>
                          <a:pt x="11" y="5"/>
                          <a:pt x="11" y="5"/>
                          <a:pt x="11" y="5"/>
                        </a:cubicBezTo>
                        <a:cubicBezTo>
                          <a:pt x="11" y="5"/>
                          <a:pt x="11" y="5"/>
                          <a:pt x="11" y="5"/>
                        </a:cubicBezTo>
                        <a:cubicBezTo>
                          <a:pt x="10" y="6"/>
                          <a:pt x="10" y="7"/>
                          <a:pt x="10" y="7"/>
                        </a:cubicBezTo>
                        <a:cubicBezTo>
                          <a:pt x="9" y="8"/>
                          <a:pt x="8" y="9"/>
                          <a:pt x="8" y="10"/>
                        </a:cubicBezTo>
                        <a:cubicBezTo>
                          <a:pt x="8" y="10"/>
                          <a:pt x="8" y="10"/>
                          <a:pt x="8" y="10"/>
                        </a:cubicBezTo>
                        <a:cubicBezTo>
                          <a:pt x="8" y="9"/>
                          <a:pt x="8" y="8"/>
                          <a:pt x="8" y="8"/>
                        </a:cubicBezTo>
                        <a:cubicBezTo>
                          <a:pt x="8" y="8"/>
                          <a:pt x="8" y="8"/>
                          <a:pt x="8" y="8"/>
                        </a:cubicBezTo>
                        <a:cubicBezTo>
                          <a:pt x="9" y="6"/>
                          <a:pt x="10" y="5"/>
                          <a:pt x="11" y="4"/>
                        </a:cubicBezTo>
                        <a:moveTo>
                          <a:pt x="12" y="0"/>
                        </a:moveTo>
                        <a:cubicBezTo>
                          <a:pt x="11" y="1"/>
                          <a:pt x="9" y="3"/>
                          <a:pt x="8" y="5"/>
                        </a:cubicBezTo>
                        <a:cubicBezTo>
                          <a:pt x="8" y="7"/>
                          <a:pt x="7" y="9"/>
                          <a:pt x="7" y="11"/>
                        </a:cubicBezTo>
                        <a:cubicBezTo>
                          <a:pt x="7" y="12"/>
                          <a:pt x="8" y="12"/>
                          <a:pt x="8" y="11"/>
                        </a:cubicBezTo>
                        <a:cubicBezTo>
                          <a:pt x="8" y="11"/>
                          <a:pt x="7" y="11"/>
                          <a:pt x="7" y="11"/>
                        </a:cubicBezTo>
                        <a:cubicBezTo>
                          <a:pt x="7" y="11"/>
                          <a:pt x="7" y="11"/>
                          <a:pt x="7" y="11"/>
                        </a:cubicBezTo>
                        <a:cubicBezTo>
                          <a:pt x="7" y="10"/>
                          <a:pt x="7" y="10"/>
                          <a:pt x="7" y="9"/>
                        </a:cubicBezTo>
                        <a:cubicBezTo>
                          <a:pt x="7" y="9"/>
                          <a:pt x="7" y="9"/>
                          <a:pt x="7" y="9"/>
                        </a:cubicBezTo>
                        <a:cubicBezTo>
                          <a:pt x="8" y="8"/>
                          <a:pt x="8" y="7"/>
                          <a:pt x="8" y="6"/>
                        </a:cubicBezTo>
                        <a:cubicBezTo>
                          <a:pt x="8" y="6"/>
                          <a:pt x="8" y="6"/>
                          <a:pt x="8" y="6"/>
                        </a:cubicBezTo>
                        <a:cubicBezTo>
                          <a:pt x="9" y="4"/>
                          <a:pt x="10" y="3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2" y="1"/>
                          <a:pt x="12" y="0"/>
                          <a:pt x="12" y="0"/>
                        </a:cubicBezTo>
                        <a:cubicBezTo>
                          <a:pt x="13" y="0"/>
                          <a:pt x="13" y="1"/>
                          <a:pt x="12" y="1"/>
                        </a:cubicBezTo>
                        <a:cubicBezTo>
                          <a:pt x="12" y="1"/>
                          <a:pt x="12" y="1"/>
                          <a:pt x="12" y="1"/>
                        </a:cubicBezTo>
                        <a:cubicBezTo>
                          <a:pt x="12" y="2"/>
                          <a:pt x="12" y="3"/>
                          <a:pt x="12" y="3"/>
                        </a:cubicBezTo>
                        <a:cubicBezTo>
                          <a:pt x="12" y="3"/>
                          <a:pt x="12" y="3"/>
                          <a:pt x="12" y="3"/>
                        </a:cubicBezTo>
                        <a:cubicBezTo>
                          <a:pt x="11" y="4"/>
                          <a:pt x="11" y="4"/>
                          <a:pt x="11" y="5"/>
                        </a:cubicBezTo>
                        <a:cubicBezTo>
                          <a:pt x="11" y="5"/>
                          <a:pt x="11" y="4"/>
                          <a:pt x="11" y="4"/>
                        </a:cubicBezTo>
                        <a:cubicBezTo>
                          <a:pt x="11" y="4"/>
                          <a:pt x="11" y="4"/>
                          <a:pt x="11" y="4"/>
                        </a:cubicBezTo>
                        <a:cubicBezTo>
                          <a:pt x="10" y="5"/>
                          <a:pt x="9" y="6"/>
                          <a:pt x="9" y="7"/>
                        </a:cubicBezTo>
                        <a:cubicBezTo>
                          <a:pt x="8" y="8"/>
                          <a:pt x="8" y="9"/>
                          <a:pt x="8" y="11"/>
                        </a:cubicBezTo>
                        <a:cubicBezTo>
                          <a:pt x="8" y="11"/>
                          <a:pt x="8" y="11"/>
                          <a:pt x="8" y="11"/>
                        </a:cubicBezTo>
                        <a:cubicBezTo>
                          <a:pt x="8" y="10"/>
                          <a:pt x="8" y="10"/>
                          <a:pt x="8" y="10"/>
                        </a:cubicBezTo>
                        <a:cubicBezTo>
                          <a:pt x="8" y="10"/>
                          <a:pt x="8" y="10"/>
                          <a:pt x="8" y="10"/>
                        </a:cubicBezTo>
                        <a:cubicBezTo>
                          <a:pt x="9" y="8"/>
                          <a:pt x="10" y="7"/>
                          <a:pt x="11" y="6"/>
                        </a:cubicBezTo>
                        <a:cubicBezTo>
                          <a:pt x="10" y="6"/>
                          <a:pt x="10" y="7"/>
                          <a:pt x="10" y="8"/>
                        </a:cubicBezTo>
                        <a:cubicBezTo>
                          <a:pt x="10" y="8"/>
                          <a:pt x="10" y="8"/>
                          <a:pt x="10" y="8"/>
                        </a:cubicBezTo>
                        <a:cubicBezTo>
                          <a:pt x="9" y="9"/>
                          <a:pt x="9" y="9"/>
                          <a:pt x="9" y="10"/>
                        </a:cubicBezTo>
                        <a:cubicBezTo>
                          <a:pt x="8" y="11"/>
                          <a:pt x="8" y="12"/>
                          <a:pt x="7" y="13"/>
                        </a:cubicBezTo>
                        <a:cubicBezTo>
                          <a:pt x="7" y="13"/>
                          <a:pt x="8" y="13"/>
                          <a:pt x="8" y="13"/>
                        </a:cubicBezTo>
                        <a:cubicBezTo>
                          <a:pt x="8" y="13"/>
                          <a:pt x="8" y="12"/>
                          <a:pt x="8" y="12"/>
                        </a:cubicBezTo>
                        <a:cubicBezTo>
                          <a:pt x="8" y="12"/>
                          <a:pt x="8" y="12"/>
                          <a:pt x="8" y="12"/>
                        </a:cubicBezTo>
                        <a:cubicBezTo>
                          <a:pt x="8" y="11"/>
                          <a:pt x="9" y="10"/>
                          <a:pt x="9" y="10"/>
                        </a:cubicBezTo>
                        <a:cubicBezTo>
                          <a:pt x="9" y="9"/>
                          <a:pt x="10" y="9"/>
                          <a:pt x="10" y="8"/>
                        </a:cubicBezTo>
                        <a:cubicBezTo>
                          <a:pt x="10" y="9"/>
                          <a:pt x="10" y="9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1"/>
                          <a:pt x="9" y="12"/>
                          <a:pt x="9" y="13"/>
                        </a:cubicBezTo>
                        <a:cubicBezTo>
                          <a:pt x="9" y="13"/>
                          <a:pt x="9" y="13"/>
                          <a:pt x="9" y="13"/>
                        </a:cubicBezTo>
                        <a:cubicBezTo>
                          <a:pt x="9" y="13"/>
                          <a:pt x="9" y="13"/>
                          <a:pt x="9" y="12"/>
                        </a:cubicBezTo>
                        <a:cubicBezTo>
                          <a:pt x="9" y="12"/>
                          <a:pt x="9" y="12"/>
                          <a:pt x="9" y="12"/>
                        </a:cubicBezTo>
                        <a:cubicBezTo>
                          <a:pt x="10" y="12"/>
                          <a:pt x="10" y="11"/>
                          <a:pt x="11" y="10"/>
                        </a:cubicBezTo>
                        <a:cubicBezTo>
                          <a:pt x="11" y="10"/>
                          <a:pt x="11" y="10"/>
                          <a:pt x="12" y="9"/>
                        </a:cubicBezTo>
                        <a:cubicBezTo>
                          <a:pt x="12" y="9"/>
                          <a:pt x="12" y="9"/>
                          <a:pt x="12" y="9"/>
                        </a:cubicBezTo>
                        <a:cubicBezTo>
                          <a:pt x="12" y="9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1"/>
                          <a:pt x="12" y="12"/>
                          <a:pt x="11" y="13"/>
                        </a:cubicBezTo>
                        <a:cubicBezTo>
                          <a:pt x="11" y="13"/>
                          <a:pt x="11" y="13"/>
                          <a:pt x="11" y="13"/>
                        </a:cubicBezTo>
                        <a:cubicBezTo>
                          <a:pt x="11" y="14"/>
                          <a:pt x="11" y="14"/>
                          <a:pt x="11" y="14"/>
                        </a:cubicBezTo>
                        <a:cubicBezTo>
                          <a:pt x="11" y="14"/>
                          <a:pt x="11" y="14"/>
                          <a:pt x="11" y="14"/>
                        </a:cubicBezTo>
                        <a:cubicBezTo>
                          <a:pt x="12" y="12"/>
                          <a:pt x="13" y="11"/>
                          <a:pt x="14" y="9"/>
                        </a:cubicBezTo>
                        <a:cubicBezTo>
                          <a:pt x="14" y="9"/>
                          <a:pt x="14" y="9"/>
                          <a:pt x="14" y="9"/>
                        </a:cubicBezTo>
                        <a:cubicBezTo>
                          <a:pt x="15" y="10"/>
                          <a:pt x="15" y="10"/>
                          <a:pt x="14" y="11"/>
                        </a:cubicBezTo>
                        <a:cubicBezTo>
                          <a:pt x="14" y="11"/>
                          <a:pt x="14" y="11"/>
                          <a:pt x="14" y="11"/>
                        </a:cubicBezTo>
                        <a:cubicBezTo>
                          <a:pt x="14" y="12"/>
                          <a:pt x="13" y="14"/>
                          <a:pt x="13" y="16"/>
                        </a:cubicBezTo>
                        <a:cubicBezTo>
                          <a:pt x="13" y="16"/>
                          <a:pt x="13" y="16"/>
                          <a:pt x="13" y="16"/>
                        </a:cubicBezTo>
                        <a:cubicBezTo>
                          <a:pt x="13" y="15"/>
                          <a:pt x="13" y="14"/>
                          <a:pt x="14" y="14"/>
                        </a:cubicBezTo>
                        <a:cubicBezTo>
                          <a:pt x="14" y="14"/>
                          <a:pt x="14" y="14"/>
                          <a:pt x="14" y="14"/>
                        </a:cubicBezTo>
                        <a:cubicBezTo>
                          <a:pt x="14" y="13"/>
                          <a:pt x="14" y="12"/>
                          <a:pt x="15" y="12"/>
                        </a:cubicBezTo>
                        <a:cubicBezTo>
                          <a:pt x="15" y="11"/>
                          <a:pt x="16" y="11"/>
                          <a:pt x="16" y="11"/>
                        </a:cubicBezTo>
                        <a:cubicBezTo>
                          <a:pt x="16" y="11"/>
                          <a:pt x="16" y="11"/>
                          <a:pt x="16" y="11"/>
                        </a:cubicBezTo>
                        <a:cubicBezTo>
                          <a:pt x="16" y="11"/>
                          <a:pt x="16" y="11"/>
                          <a:pt x="16" y="11"/>
                        </a:cubicBezTo>
                        <a:cubicBezTo>
                          <a:pt x="16" y="11"/>
                          <a:pt x="16" y="12"/>
                          <a:pt x="16" y="13"/>
                        </a:cubicBezTo>
                        <a:cubicBezTo>
                          <a:pt x="16" y="13"/>
                          <a:pt x="16" y="13"/>
                          <a:pt x="16" y="13"/>
                        </a:cubicBezTo>
                        <a:cubicBezTo>
                          <a:pt x="16" y="14"/>
                          <a:pt x="16" y="14"/>
                          <a:pt x="15" y="15"/>
                        </a:cubicBezTo>
                        <a:cubicBezTo>
                          <a:pt x="15" y="16"/>
                          <a:pt x="15" y="16"/>
                          <a:pt x="15" y="17"/>
                        </a:cubicBezTo>
                        <a:cubicBezTo>
                          <a:pt x="15" y="17"/>
                          <a:pt x="15" y="17"/>
                          <a:pt x="15" y="17"/>
                        </a:cubicBezTo>
                        <a:cubicBezTo>
                          <a:pt x="15" y="17"/>
                          <a:pt x="15" y="17"/>
                          <a:pt x="15" y="17"/>
                        </a:cubicBezTo>
                        <a:cubicBezTo>
                          <a:pt x="15" y="17"/>
                          <a:pt x="15" y="17"/>
                          <a:pt x="15" y="17"/>
                        </a:cubicBezTo>
                        <a:cubicBezTo>
                          <a:pt x="15" y="17"/>
                          <a:pt x="15" y="17"/>
                          <a:pt x="15" y="17"/>
                        </a:cubicBezTo>
                        <a:cubicBezTo>
                          <a:pt x="15" y="16"/>
                          <a:pt x="15" y="16"/>
                          <a:pt x="16" y="15"/>
                        </a:cubicBezTo>
                        <a:cubicBezTo>
                          <a:pt x="16" y="14"/>
                          <a:pt x="17" y="13"/>
                          <a:pt x="18" y="12"/>
                        </a:cubicBezTo>
                        <a:cubicBezTo>
                          <a:pt x="18" y="12"/>
                          <a:pt x="18" y="12"/>
                          <a:pt x="18" y="12"/>
                        </a:cubicBezTo>
                        <a:cubicBezTo>
                          <a:pt x="18" y="12"/>
                          <a:pt x="18" y="12"/>
                          <a:pt x="18" y="12"/>
                        </a:cubicBezTo>
                        <a:cubicBezTo>
                          <a:pt x="18" y="13"/>
                          <a:pt x="18" y="13"/>
                          <a:pt x="18" y="13"/>
                        </a:cubicBezTo>
                        <a:cubicBezTo>
                          <a:pt x="18" y="13"/>
                          <a:pt x="18" y="13"/>
                          <a:pt x="18" y="13"/>
                        </a:cubicBezTo>
                        <a:cubicBezTo>
                          <a:pt x="18" y="14"/>
                          <a:pt x="17" y="15"/>
                          <a:pt x="17" y="16"/>
                        </a:cubicBezTo>
                        <a:cubicBezTo>
                          <a:pt x="17" y="16"/>
                          <a:pt x="17" y="16"/>
                          <a:pt x="17" y="16"/>
                        </a:cubicBezTo>
                        <a:cubicBezTo>
                          <a:pt x="17" y="16"/>
                          <a:pt x="16" y="17"/>
                          <a:pt x="16" y="18"/>
                        </a:cubicBezTo>
                        <a:cubicBezTo>
                          <a:pt x="16" y="18"/>
                          <a:pt x="16" y="18"/>
                          <a:pt x="16" y="18"/>
                        </a:cubicBezTo>
                        <a:cubicBezTo>
                          <a:pt x="17" y="17"/>
                          <a:pt x="18" y="15"/>
                          <a:pt x="18" y="14"/>
                        </a:cubicBezTo>
                        <a:cubicBezTo>
                          <a:pt x="19" y="14"/>
                          <a:pt x="19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1" y="13"/>
                          <a:pt x="21" y="13"/>
                        </a:cubicBezTo>
                        <a:cubicBezTo>
                          <a:pt x="21" y="13"/>
                          <a:pt x="21" y="13"/>
                          <a:pt x="21" y="13"/>
                        </a:cubicBezTo>
                        <a:cubicBezTo>
                          <a:pt x="21" y="13"/>
                          <a:pt x="21" y="13"/>
                          <a:pt x="21" y="13"/>
                        </a:cubicBezTo>
                        <a:cubicBezTo>
                          <a:pt x="21" y="14"/>
                          <a:pt x="20" y="14"/>
                          <a:pt x="20" y="15"/>
                        </a:cubicBezTo>
                        <a:cubicBezTo>
                          <a:pt x="20" y="15"/>
                          <a:pt x="20" y="15"/>
                          <a:pt x="20" y="15"/>
                        </a:cubicBezTo>
                        <a:cubicBezTo>
                          <a:pt x="20" y="15"/>
                          <a:pt x="20" y="15"/>
                          <a:pt x="20" y="16"/>
                        </a:cubicBezTo>
                        <a:cubicBezTo>
                          <a:pt x="19" y="17"/>
                          <a:pt x="18" y="18"/>
                          <a:pt x="17" y="19"/>
                        </a:cubicBezTo>
                        <a:cubicBezTo>
                          <a:pt x="17" y="19"/>
                          <a:pt x="17" y="19"/>
                          <a:pt x="17" y="19"/>
                        </a:cubicBezTo>
                        <a:cubicBezTo>
                          <a:pt x="18" y="18"/>
                          <a:pt x="19" y="17"/>
                          <a:pt x="20" y="16"/>
                        </a:cubicBezTo>
                        <a:cubicBezTo>
                          <a:pt x="20" y="16"/>
                          <a:pt x="20" y="15"/>
                          <a:pt x="20" y="15"/>
                        </a:cubicBezTo>
                        <a:cubicBezTo>
                          <a:pt x="21" y="14"/>
                          <a:pt x="21" y="14"/>
                          <a:pt x="22" y="13"/>
                        </a:cubicBezTo>
                        <a:cubicBezTo>
                          <a:pt x="22" y="14"/>
                          <a:pt x="22" y="14"/>
                          <a:pt x="22" y="15"/>
                        </a:cubicBezTo>
                        <a:cubicBezTo>
                          <a:pt x="22" y="15"/>
                          <a:pt x="22" y="15"/>
                          <a:pt x="22" y="15"/>
                        </a:cubicBezTo>
                        <a:cubicBezTo>
                          <a:pt x="22" y="15"/>
                          <a:pt x="21" y="15"/>
                          <a:pt x="21" y="15"/>
                        </a:cubicBezTo>
                        <a:cubicBezTo>
                          <a:pt x="21" y="16"/>
                          <a:pt x="21" y="16"/>
                          <a:pt x="21" y="16"/>
                        </a:cubicBezTo>
                        <a:cubicBezTo>
                          <a:pt x="20" y="17"/>
                          <a:pt x="19" y="19"/>
                          <a:pt x="18" y="20"/>
                        </a:cubicBezTo>
                        <a:cubicBezTo>
                          <a:pt x="18" y="21"/>
                          <a:pt x="18" y="21"/>
                          <a:pt x="17" y="22"/>
                        </a:cubicBezTo>
                        <a:cubicBezTo>
                          <a:pt x="17" y="22"/>
                          <a:pt x="17" y="22"/>
                          <a:pt x="17" y="22"/>
                        </a:cubicBezTo>
                        <a:cubicBezTo>
                          <a:pt x="18" y="22"/>
                          <a:pt x="18" y="22"/>
                          <a:pt x="18" y="21"/>
                        </a:cubicBezTo>
                        <a:cubicBezTo>
                          <a:pt x="18" y="21"/>
                          <a:pt x="19" y="21"/>
                          <a:pt x="19" y="21"/>
                        </a:cubicBezTo>
                        <a:cubicBezTo>
                          <a:pt x="19" y="20"/>
                          <a:pt x="20" y="19"/>
                          <a:pt x="21" y="19"/>
                        </a:cubicBezTo>
                        <a:cubicBezTo>
                          <a:pt x="21" y="19"/>
                          <a:pt x="20" y="19"/>
                          <a:pt x="20" y="20"/>
                        </a:cubicBezTo>
                        <a:cubicBezTo>
                          <a:pt x="20" y="20"/>
                          <a:pt x="20" y="20"/>
                          <a:pt x="20" y="20"/>
                        </a:cubicBezTo>
                        <a:cubicBezTo>
                          <a:pt x="20" y="20"/>
                          <a:pt x="20" y="19"/>
                          <a:pt x="20" y="20"/>
                        </a:cubicBezTo>
                        <a:cubicBezTo>
                          <a:pt x="19" y="21"/>
                          <a:pt x="18" y="22"/>
                          <a:pt x="17" y="23"/>
                        </a:cubicBezTo>
                        <a:cubicBezTo>
                          <a:pt x="17" y="22"/>
                          <a:pt x="18" y="22"/>
                          <a:pt x="18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cubicBezTo>
                          <a:pt x="17" y="21"/>
                          <a:pt x="16" y="21"/>
                          <a:pt x="16" y="22"/>
                        </a:cubicBezTo>
                        <a:cubicBezTo>
                          <a:pt x="15" y="22"/>
                          <a:pt x="14" y="23"/>
                          <a:pt x="14" y="24"/>
                        </a:cubicBezTo>
                        <a:cubicBezTo>
                          <a:pt x="14" y="24"/>
                          <a:pt x="14" y="24"/>
                          <a:pt x="14" y="23"/>
                        </a:cubicBezTo>
                        <a:cubicBezTo>
                          <a:pt x="14" y="23"/>
                          <a:pt x="14" y="23"/>
                          <a:pt x="14" y="23"/>
                        </a:cubicBezTo>
                        <a:cubicBezTo>
                          <a:pt x="13" y="24"/>
                          <a:pt x="12" y="25"/>
                          <a:pt x="11" y="26"/>
                        </a:cubicBezTo>
                        <a:cubicBezTo>
                          <a:pt x="11" y="26"/>
                          <a:pt x="11" y="25"/>
                          <a:pt x="11" y="24"/>
                        </a:cubicBez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9" y="25"/>
                          <a:pt x="8" y="27"/>
                          <a:pt x="7" y="29"/>
                        </a:cubicBezTo>
                        <a:cubicBezTo>
                          <a:pt x="7" y="29"/>
                          <a:pt x="7" y="29"/>
                          <a:pt x="7" y="29"/>
                        </a:cubicBezTo>
                        <a:cubicBezTo>
                          <a:pt x="8" y="28"/>
                          <a:pt x="9" y="26"/>
                          <a:pt x="9" y="24"/>
                        </a:cubicBezTo>
                        <a:cubicBezTo>
                          <a:pt x="9" y="24"/>
                          <a:pt x="8" y="24"/>
                          <a:pt x="8" y="24"/>
                        </a:cubicBezTo>
                        <a:cubicBezTo>
                          <a:pt x="7" y="25"/>
                          <a:pt x="7" y="26"/>
                          <a:pt x="6" y="27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5"/>
                          <a:pt x="6" y="25"/>
                          <a:pt x="6" y="25"/>
                        </a:cubicBezTo>
                        <a:cubicBezTo>
                          <a:pt x="6" y="24"/>
                          <a:pt x="6" y="24"/>
                          <a:pt x="6" y="24"/>
                        </a:cubicBezTo>
                        <a:cubicBezTo>
                          <a:pt x="5" y="25"/>
                          <a:pt x="4" y="26"/>
                          <a:pt x="3" y="27"/>
                        </a:cubicBezTo>
                        <a:cubicBezTo>
                          <a:pt x="3" y="27"/>
                          <a:pt x="3" y="28"/>
                          <a:pt x="3" y="28"/>
                        </a:cubicBezTo>
                        <a:cubicBezTo>
                          <a:pt x="3" y="27"/>
                          <a:pt x="3" y="26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4"/>
                        </a:cubicBezTo>
                        <a:cubicBezTo>
                          <a:pt x="3" y="24"/>
                          <a:pt x="3" y="24"/>
                          <a:pt x="3" y="24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4"/>
                          <a:pt x="2" y="24"/>
                        </a:cubicBezTo>
                        <a:cubicBezTo>
                          <a:pt x="2" y="24"/>
                          <a:pt x="2" y="24"/>
                          <a:pt x="2" y="24"/>
                        </a:cubicBezTo>
                        <a:cubicBezTo>
                          <a:pt x="1" y="25"/>
                          <a:pt x="1" y="25"/>
                          <a:pt x="1" y="26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cubicBezTo>
                          <a:pt x="0" y="27"/>
                          <a:pt x="0" y="27"/>
                          <a:pt x="0" y="28"/>
                        </a:cubicBezTo>
                        <a:cubicBezTo>
                          <a:pt x="0" y="28"/>
                          <a:pt x="0" y="28"/>
                          <a:pt x="0" y="28"/>
                        </a:cubicBezTo>
                        <a:cubicBezTo>
                          <a:pt x="0" y="28"/>
                          <a:pt x="1" y="28"/>
                          <a:pt x="1" y="27"/>
                        </a:cubicBezTo>
                        <a:cubicBezTo>
                          <a:pt x="1" y="28"/>
                          <a:pt x="1" y="28"/>
                          <a:pt x="1" y="28"/>
                        </a:cubicBezTo>
                        <a:cubicBezTo>
                          <a:pt x="1" y="28"/>
                          <a:pt x="1" y="28"/>
                          <a:pt x="1" y="28"/>
                        </a:cubicBezTo>
                        <a:cubicBezTo>
                          <a:pt x="2" y="27"/>
                          <a:pt x="2" y="26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2" y="27"/>
                          <a:pt x="2" y="28"/>
                          <a:pt x="2" y="29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1"/>
                          <a:pt x="2" y="31"/>
                          <a:pt x="2" y="31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3" y="29"/>
                          <a:pt x="4" y="28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6"/>
                          <a:pt x="6" y="26"/>
                        </a:cubicBezTo>
                        <a:cubicBezTo>
                          <a:pt x="6" y="26"/>
                          <a:pt x="5" y="27"/>
                          <a:pt x="5" y="27"/>
                        </a:cubicBezTo>
                        <a:cubicBezTo>
                          <a:pt x="4" y="28"/>
                          <a:pt x="4" y="30"/>
                          <a:pt x="3" y="31"/>
                        </a:cubicBezTo>
                        <a:cubicBezTo>
                          <a:pt x="3" y="31"/>
                          <a:pt x="3" y="31"/>
                          <a:pt x="3" y="31"/>
                        </a:cubicBezTo>
                        <a:cubicBezTo>
                          <a:pt x="4" y="31"/>
                          <a:pt x="4" y="31"/>
                          <a:pt x="4" y="31"/>
                        </a:cubicBezTo>
                        <a:cubicBezTo>
                          <a:pt x="4" y="30"/>
                          <a:pt x="5" y="28"/>
                          <a:pt x="5" y="27"/>
                        </a:cubicBezTo>
                        <a:cubicBezTo>
                          <a:pt x="6" y="27"/>
                          <a:pt x="6" y="27"/>
                          <a:pt x="6" y="27"/>
                        </a:cubicBezTo>
                        <a:cubicBezTo>
                          <a:pt x="6" y="28"/>
                          <a:pt x="5" y="28"/>
                          <a:pt x="5" y="29"/>
                        </a:cubicBezTo>
                        <a:cubicBezTo>
                          <a:pt x="5" y="30"/>
                          <a:pt x="5" y="30"/>
                          <a:pt x="5" y="31"/>
                        </a:cubicBezTo>
                        <a:cubicBezTo>
                          <a:pt x="5" y="31"/>
                          <a:pt x="5" y="31"/>
                          <a:pt x="5" y="31"/>
                        </a:cubicBezTo>
                        <a:cubicBezTo>
                          <a:pt x="6" y="31"/>
                          <a:pt x="6" y="30"/>
                          <a:pt x="7" y="30"/>
                        </a:cubicBezTo>
                        <a:cubicBezTo>
                          <a:pt x="7" y="30"/>
                          <a:pt x="7" y="30"/>
                          <a:pt x="6" y="31"/>
                        </a:cubicBezTo>
                        <a:cubicBezTo>
                          <a:pt x="6" y="31"/>
                          <a:pt x="7" y="31"/>
                          <a:pt x="7" y="31"/>
                        </a:cubicBezTo>
                        <a:cubicBezTo>
                          <a:pt x="7" y="31"/>
                          <a:pt x="7" y="30"/>
                          <a:pt x="7" y="30"/>
                        </a:cubicBezTo>
                        <a:cubicBezTo>
                          <a:pt x="7" y="30"/>
                          <a:pt x="7" y="30"/>
                          <a:pt x="7" y="30"/>
                        </a:cubicBezTo>
                        <a:cubicBezTo>
                          <a:pt x="7" y="30"/>
                          <a:pt x="7" y="29"/>
                          <a:pt x="7" y="29"/>
                        </a:cubicBezTo>
                        <a:cubicBezTo>
                          <a:pt x="9" y="28"/>
                          <a:pt x="10" y="26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0" y="26"/>
                          <a:pt x="9" y="28"/>
                          <a:pt x="9" y="30"/>
                        </a:cubicBezTo>
                        <a:cubicBezTo>
                          <a:pt x="9" y="30"/>
                          <a:pt x="8" y="31"/>
                          <a:pt x="8" y="31"/>
                        </a:cubicBezTo>
                        <a:cubicBezTo>
                          <a:pt x="8" y="31"/>
                          <a:pt x="8" y="31"/>
                          <a:pt x="8" y="31"/>
                        </a:cubicBezTo>
                        <a:cubicBezTo>
                          <a:pt x="8" y="31"/>
                          <a:pt x="9" y="31"/>
                          <a:pt x="9" y="30"/>
                        </a:cubicBezTo>
                        <a:cubicBezTo>
                          <a:pt x="9" y="30"/>
                          <a:pt x="9" y="31"/>
                          <a:pt x="9" y="31"/>
                        </a:cubicBezTo>
                        <a:cubicBezTo>
                          <a:pt x="9" y="31"/>
                          <a:pt x="9" y="31"/>
                          <a:pt x="9" y="31"/>
                        </a:cubicBezTo>
                        <a:cubicBezTo>
                          <a:pt x="10" y="30"/>
                          <a:pt x="10" y="30"/>
                          <a:pt x="11" y="29"/>
                        </a:cubicBezTo>
                        <a:cubicBezTo>
                          <a:pt x="10" y="30"/>
                          <a:pt x="10" y="31"/>
                          <a:pt x="10" y="31"/>
                        </a:cubicBezTo>
                        <a:cubicBezTo>
                          <a:pt x="10" y="31"/>
                          <a:pt x="10" y="31"/>
                          <a:pt x="10" y="31"/>
                        </a:cubicBezTo>
                        <a:cubicBezTo>
                          <a:pt x="11" y="30"/>
                          <a:pt x="11" y="29"/>
                          <a:pt x="12" y="28"/>
                        </a:cubicBezTo>
                        <a:cubicBezTo>
                          <a:pt x="14" y="27"/>
                          <a:pt x="15" y="25"/>
                          <a:pt x="16" y="23"/>
                        </a:cubicBezTo>
                        <a:cubicBezTo>
                          <a:pt x="16" y="24"/>
                          <a:pt x="15" y="24"/>
                          <a:pt x="15" y="25"/>
                        </a:cubicBezTo>
                        <a:cubicBezTo>
                          <a:pt x="14" y="26"/>
                          <a:pt x="14" y="27"/>
                          <a:pt x="14" y="28"/>
                        </a:cubicBezTo>
                        <a:cubicBezTo>
                          <a:pt x="14" y="28"/>
                          <a:pt x="14" y="28"/>
                          <a:pt x="14" y="28"/>
                        </a:cubicBezTo>
                        <a:cubicBezTo>
                          <a:pt x="14" y="28"/>
                          <a:pt x="15" y="28"/>
                          <a:pt x="15" y="28"/>
                        </a:cubicBezTo>
                        <a:cubicBezTo>
                          <a:pt x="14" y="29"/>
                          <a:pt x="14" y="30"/>
                          <a:pt x="13" y="31"/>
                        </a:cubicBezTo>
                        <a:cubicBezTo>
                          <a:pt x="13" y="31"/>
                          <a:pt x="13" y="31"/>
                          <a:pt x="13" y="31"/>
                        </a:cubicBezTo>
                        <a:cubicBezTo>
                          <a:pt x="14" y="30"/>
                          <a:pt x="15" y="28"/>
                          <a:pt x="15" y="27"/>
                        </a:cubicBezTo>
                        <a:cubicBezTo>
                          <a:pt x="16" y="27"/>
                          <a:pt x="16" y="26"/>
                          <a:pt x="17" y="26"/>
                        </a:cubicBezTo>
                        <a:cubicBezTo>
                          <a:pt x="16" y="27"/>
                          <a:pt x="15" y="29"/>
                          <a:pt x="15" y="30"/>
                        </a:cubicBezTo>
                        <a:cubicBezTo>
                          <a:pt x="15" y="31"/>
                          <a:pt x="15" y="31"/>
                          <a:pt x="14" y="31"/>
                        </a:cubicBezTo>
                        <a:cubicBezTo>
                          <a:pt x="14" y="31"/>
                          <a:pt x="15" y="31"/>
                          <a:pt x="15" y="31"/>
                        </a:cubicBezTo>
                        <a:cubicBezTo>
                          <a:pt x="15" y="31"/>
                          <a:pt x="15" y="31"/>
                          <a:pt x="15" y="30"/>
                        </a:cubicBezTo>
                        <a:cubicBezTo>
                          <a:pt x="15" y="30"/>
                          <a:pt x="15" y="30"/>
                          <a:pt x="15" y="30"/>
                        </a:cubicBezTo>
                        <a:cubicBezTo>
                          <a:pt x="15" y="30"/>
                          <a:pt x="15" y="30"/>
                          <a:pt x="15" y="30"/>
                        </a:cubicBezTo>
                        <a:cubicBezTo>
                          <a:pt x="16" y="28"/>
                          <a:pt x="17" y="26"/>
                          <a:pt x="18" y="24"/>
                        </a:cubicBezTo>
                        <a:cubicBezTo>
                          <a:pt x="19" y="24"/>
                          <a:pt x="19" y="24"/>
                          <a:pt x="19" y="23"/>
                        </a:cubicBezTo>
                        <a:cubicBezTo>
                          <a:pt x="19" y="23"/>
                          <a:pt x="20" y="22"/>
                          <a:pt x="20" y="21"/>
                        </a:cubicBezTo>
                        <a:cubicBezTo>
                          <a:pt x="19" y="24"/>
                          <a:pt x="17" y="27"/>
                          <a:pt x="16" y="30"/>
                        </a:cubicBezTo>
                        <a:cubicBezTo>
                          <a:pt x="16" y="30"/>
                          <a:pt x="16" y="31"/>
                          <a:pt x="16" y="30"/>
                        </a:cubicBezTo>
                        <a:cubicBezTo>
                          <a:pt x="17" y="29"/>
                          <a:pt x="18" y="27"/>
                          <a:pt x="19" y="26"/>
                        </a:cubicBezTo>
                        <a:cubicBezTo>
                          <a:pt x="20" y="24"/>
                          <a:pt x="21" y="22"/>
                          <a:pt x="21" y="21"/>
                        </a:cubicBezTo>
                        <a:cubicBezTo>
                          <a:pt x="21" y="21"/>
                          <a:pt x="21" y="21"/>
                          <a:pt x="21" y="21"/>
                        </a:cubicBezTo>
                        <a:cubicBezTo>
                          <a:pt x="22" y="20"/>
                          <a:pt x="22" y="20"/>
                          <a:pt x="22" y="20"/>
                        </a:cubicBezTo>
                        <a:cubicBezTo>
                          <a:pt x="22" y="20"/>
                          <a:pt x="22" y="19"/>
                          <a:pt x="22" y="19"/>
                        </a:cubicBezTo>
                        <a:cubicBezTo>
                          <a:pt x="22" y="19"/>
                          <a:pt x="22" y="19"/>
                          <a:pt x="23" y="18"/>
                        </a:cubicBezTo>
                        <a:cubicBezTo>
                          <a:pt x="23" y="18"/>
                          <a:pt x="23" y="18"/>
                          <a:pt x="23" y="18"/>
                        </a:cubicBezTo>
                        <a:cubicBezTo>
                          <a:pt x="23" y="17"/>
                          <a:pt x="23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5" y="16"/>
                          <a:pt x="25" y="15"/>
                          <a:pt x="26" y="14"/>
                        </a:cubicBezTo>
                        <a:cubicBezTo>
                          <a:pt x="26" y="15"/>
                          <a:pt x="26" y="16"/>
                          <a:pt x="25" y="18"/>
                        </a:cubicBezTo>
                        <a:cubicBezTo>
                          <a:pt x="25" y="18"/>
                          <a:pt x="25" y="18"/>
                          <a:pt x="25" y="18"/>
                        </a:cubicBezTo>
                        <a:cubicBezTo>
                          <a:pt x="25" y="18"/>
                          <a:pt x="24" y="19"/>
                          <a:pt x="24" y="20"/>
                        </a:cubicBezTo>
                        <a:cubicBezTo>
                          <a:pt x="24" y="20"/>
                          <a:pt x="24" y="20"/>
                          <a:pt x="24" y="20"/>
                        </a:cubicBezTo>
                        <a:cubicBezTo>
                          <a:pt x="23" y="21"/>
                          <a:pt x="23" y="21"/>
                          <a:pt x="23" y="22"/>
                        </a:cubicBezTo>
                        <a:cubicBezTo>
                          <a:pt x="21" y="24"/>
                          <a:pt x="20" y="27"/>
                          <a:pt x="19" y="29"/>
                        </a:cubicBezTo>
                        <a:cubicBezTo>
                          <a:pt x="19" y="29"/>
                          <a:pt x="19" y="29"/>
                          <a:pt x="19" y="29"/>
                        </a:cubicBezTo>
                        <a:cubicBezTo>
                          <a:pt x="20" y="27"/>
                          <a:pt x="21" y="25"/>
                          <a:pt x="23" y="22"/>
                        </a:cubicBezTo>
                        <a:cubicBezTo>
                          <a:pt x="23" y="21"/>
                          <a:pt x="24" y="20"/>
                          <a:pt x="24" y="19"/>
                        </a:cubicBezTo>
                        <a:cubicBezTo>
                          <a:pt x="26" y="17"/>
                          <a:pt x="27" y="16"/>
                          <a:pt x="29" y="14"/>
                        </a:cubicBezTo>
                        <a:cubicBezTo>
                          <a:pt x="28" y="15"/>
                          <a:pt x="28" y="16"/>
                          <a:pt x="28" y="17"/>
                        </a:cubicBezTo>
                        <a:cubicBezTo>
                          <a:pt x="25" y="20"/>
                          <a:pt x="22" y="25"/>
                          <a:pt x="21" y="29"/>
                        </a:cubicBezTo>
                        <a:cubicBezTo>
                          <a:pt x="21" y="29"/>
                          <a:pt x="21" y="29"/>
                          <a:pt x="21" y="29"/>
                        </a:cubicBezTo>
                        <a:cubicBezTo>
                          <a:pt x="22" y="27"/>
                          <a:pt x="24" y="24"/>
                          <a:pt x="25" y="21"/>
                        </a:cubicBezTo>
                        <a:cubicBezTo>
                          <a:pt x="26" y="20"/>
                          <a:pt x="27" y="18"/>
                          <a:pt x="28" y="17"/>
                        </a:cubicBezTo>
                        <a:cubicBezTo>
                          <a:pt x="28" y="16"/>
                          <a:pt x="29" y="16"/>
                          <a:pt x="29" y="15"/>
                        </a:cubicBezTo>
                        <a:cubicBezTo>
                          <a:pt x="29" y="16"/>
                          <a:pt x="28" y="17"/>
                          <a:pt x="28" y="18"/>
                        </a:cubicBezTo>
                        <a:cubicBezTo>
                          <a:pt x="28" y="18"/>
                          <a:pt x="28" y="18"/>
                          <a:pt x="28" y="18"/>
                        </a:cubicBezTo>
                        <a:cubicBezTo>
                          <a:pt x="28" y="18"/>
                          <a:pt x="28" y="18"/>
                          <a:pt x="27" y="18"/>
                        </a:cubicBezTo>
                        <a:cubicBezTo>
                          <a:pt x="27" y="20"/>
                          <a:pt x="26" y="21"/>
                          <a:pt x="25" y="22"/>
                        </a:cubicBezTo>
                        <a:cubicBezTo>
                          <a:pt x="24" y="23"/>
                          <a:pt x="24" y="24"/>
                          <a:pt x="23" y="26"/>
                        </a:cubicBezTo>
                        <a:cubicBezTo>
                          <a:pt x="22" y="27"/>
                          <a:pt x="22" y="29"/>
                          <a:pt x="22" y="30"/>
                        </a:cubicBezTo>
                        <a:cubicBezTo>
                          <a:pt x="22" y="30"/>
                          <a:pt x="22" y="30"/>
                          <a:pt x="22" y="30"/>
                        </a:cubicBezTo>
                        <a:cubicBezTo>
                          <a:pt x="24" y="26"/>
                          <a:pt x="26" y="22"/>
                          <a:pt x="28" y="19"/>
                        </a:cubicBezTo>
                        <a:cubicBezTo>
                          <a:pt x="28" y="18"/>
                          <a:pt x="28" y="18"/>
                          <a:pt x="28" y="18"/>
                        </a:cubicBezTo>
                        <a:cubicBezTo>
                          <a:pt x="29" y="17"/>
                          <a:pt x="30" y="16"/>
                          <a:pt x="31" y="15"/>
                        </a:cubicBezTo>
                        <a:cubicBezTo>
                          <a:pt x="31" y="16"/>
                          <a:pt x="30" y="17"/>
                          <a:pt x="30" y="18"/>
                        </a:cubicBezTo>
                        <a:cubicBezTo>
                          <a:pt x="30" y="18"/>
                          <a:pt x="30" y="18"/>
                          <a:pt x="30" y="18"/>
                        </a:cubicBezTo>
                        <a:cubicBezTo>
                          <a:pt x="30" y="18"/>
                          <a:pt x="29" y="19"/>
                          <a:pt x="29" y="20"/>
                        </a:cubicBezTo>
                        <a:cubicBezTo>
                          <a:pt x="27" y="23"/>
                          <a:pt x="25" y="25"/>
                          <a:pt x="24" y="28"/>
                        </a:cubicBezTo>
                        <a:cubicBezTo>
                          <a:pt x="24" y="28"/>
                          <a:pt x="24" y="28"/>
                          <a:pt x="24" y="28"/>
                        </a:cubicBezTo>
                        <a:cubicBezTo>
                          <a:pt x="26" y="26"/>
                          <a:pt x="27" y="23"/>
                          <a:pt x="29" y="20"/>
                        </a:cubicBezTo>
                        <a:cubicBezTo>
                          <a:pt x="30" y="19"/>
                          <a:pt x="31" y="18"/>
                          <a:pt x="31" y="17"/>
                        </a:cubicBezTo>
                        <a:cubicBezTo>
                          <a:pt x="31" y="18"/>
                          <a:pt x="30" y="20"/>
                          <a:pt x="30" y="21"/>
                        </a:cubicBezTo>
                        <a:cubicBezTo>
                          <a:pt x="30" y="21"/>
                          <a:pt x="29" y="22"/>
                          <a:pt x="29" y="22"/>
                        </a:cubicBezTo>
                        <a:cubicBezTo>
                          <a:pt x="28" y="24"/>
                          <a:pt x="27" y="26"/>
                          <a:pt x="26" y="28"/>
                        </a:cubicBezTo>
                        <a:cubicBezTo>
                          <a:pt x="26" y="28"/>
                          <a:pt x="26" y="28"/>
                          <a:pt x="26" y="28"/>
                        </a:cubicBezTo>
                        <a:cubicBezTo>
                          <a:pt x="27" y="26"/>
                          <a:pt x="28" y="24"/>
                          <a:pt x="29" y="22"/>
                        </a:cubicBezTo>
                        <a:cubicBezTo>
                          <a:pt x="30" y="22"/>
                          <a:pt x="30" y="21"/>
                          <a:pt x="30" y="21"/>
                        </a:cubicBezTo>
                        <a:cubicBezTo>
                          <a:pt x="31" y="20"/>
                          <a:pt x="31" y="19"/>
                          <a:pt x="32" y="19"/>
                        </a:cubicBezTo>
                        <a:cubicBezTo>
                          <a:pt x="32" y="19"/>
                          <a:pt x="32" y="19"/>
                          <a:pt x="32" y="19"/>
                        </a:cubicBezTo>
                        <a:cubicBezTo>
                          <a:pt x="32" y="18"/>
                          <a:pt x="32" y="18"/>
                          <a:pt x="33" y="18"/>
                        </a:cubicBezTo>
                        <a:cubicBezTo>
                          <a:pt x="32" y="20"/>
                          <a:pt x="31" y="22"/>
                          <a:pt x="30" y="24"/>
                        </a:cubicBezTo>
                        <a:cubicBezTo>
                          <a:pt x="29" y="25"/>
                          <a:pt x="28" y="27"/>
                          <a:pt x="28" y="28"/>
                        </a:cubicBezTo>
                        <a:cubicBezTo>
                          <a:pt x="28" y="28"/>
                          <a:pt x="28" y="28"/>
                          <a:pt x="28" y="28"/>
                        </a:cubicBezTo>
                        <a:cubicBezTo>
                          <a:pt x="29" y="27"/>
                          <a:pt x="30" y="25"/>
                          <a:pt x="30" y="24"/>
                        </a:cubicBezTo>
                        <a:cubicBezTo>
                          <a:pt x="31" y="23"/>
                          <a:pt x="32" y="22"/>
                          <a:pt x="32" y="21"/>
                        </a:cubicBezTo>
                        <a:cubicBezTo>
                          <a:pt x="33" y="21"/>
                          <a:pt x="33" y="20"/>
                          <a:pt x="33" y="20"/>
                        </a:cubicBezTo>
                        <a:cubicBezTo>
                          <a:pt x="33" y="21"/>
                          <a:pt x="32" y="23"/>
                          <a:pt x="32" y="24"/>
                        </a:cubicBezTo>
                        <a:cubicBezTo>
                          <a:pt x="32" y="24"/>
                          <a:pt x="32" y="24"/>
                          <a:pt x="32" y="24"/>
                        </a:cubicBezTo>
                        <a:cubicBezTo>
                          <a:pt x="32" y="24"/>
                          <a:pt x="32" y="24"/>
                          <a:pt x="32" y="24"/>
                        </a:cubicBezTo>
                        <a:cubicBezTo>
                          <a:pt x="31" y="25"/>
                          <a:pt x="30" y="26"/>
                          <a:pt x="30" y="28"/>
                        </a:cubicBezTo>
                        <a:cubicBezTo>
                          <a:pt x="30" y="28"/>
                          <a:pt x="30" y="28"/>
                          <a:pt x="30" y="28"/>
                        </a:cubicBezTo>
                        <a:cubicBezTo>
                          <a:pt x="31" y="27"/>
                          <a:pt x="31" y="26"/>
                          <a:pt x="32" y="24"/>
                        </a:cubicBezTo>
                        <a:cubicBezTo>
                          <a:pt x="32" y="24"/>
                          <a:pt x="33" y="23"/>
                          <a:pt x="34" y="22"/>
                        </a:cubicBezTo>
                        <a:cubicBezTo>
                          <a:pt x="34" y="22"/>
                          <a:pt x="34" y="22"/>
                          <a:pt x="34" y="21"/>
                        </a:cubicBezTo>
                        <a:cubicBezTo>
                          <a:pt x="34" y="22"/>
                          <a:pt x="34" y="22"/>
                          <a:pt x="33" y="23"/>
                        </a:cubicBezTo>
                        <a:cubicBezTo>
                          <a:pt x="33" y="24"/>
                          <a:pt x="32" y="26"/>
                          <a:pt x="31" y="27"/>
                        </a:cubicBezTo>
                        <a:cubicBezTo>
                          <a:pt x="31" y="26"/>
                          <a:pt x="32" y="26"/>
                          <a:pt x="32" y="26"/>
                        </a:cubicBezTo>
                        <a:cubicBezTo>
                          <a:pt x="32" y="26"/>
                          <a:pt x="32" y="26"/>
                          <a:pt x="32" y="26"/>
                        </a:cubicBezTo>
                        <a:cubicBezTo>
                          <a:pt x="31" y="26"/>
                          <a:pt x="31" y="27"/>
                          <a:pt x="31" y="27"/>
                        </a:cubicBezTo>
                        <a:cubicBezTo>
                          <a:pt x="31" y="27"/>
                          <a:pt x="31" y="27"/>
                          <a:pt x="31" y="27"/>
                        </a:cubicBezTo>
                        <a:cubicBezTo>
                          <a:pt x="31" y="26"/>
                          <a:pt x="32" y="25"/>
                          <a:pt x="33" y="24"/>
                        </a:cubicBezTo>
                        <a:cubicBezTo>
                          <a:pt x="33" y="23"/>
                          <a:pt x="34" y="22"/>
                          <a:pt x="34" y="21"/>
                        </a:cubicBezTo>
                        <a:cubicBezTo>
                          <a:pt x="34" y="21"/>
                          <a:pt x="34" y="21"/>
                          <a:pt x="34" y="21"/>
                        </a:cubicBezTo>
                        <a:cubicBezTo>
                          <a:pt x="33" y="22"/>
                          <a:pt x="33" y="23"/>
                          <a:pt x="32" y="24"/>
                        </a:cubicBezTo>
                        <a:cubicBezTo>
                          <a:pt x="33" y="22"/>
                          <a:pt x="33" y="21"/>
                          <a:pt x="33" y="20"/>
                        </a:cubicBezTo>
                        <a:cubicBezTo>
                          <a:pt x="33" y="20"/>
                          <a:pt x="33" y="20"/>
                          <a:pt x="33" y="20"/>
                        </a:cubicBezTo>
                        <a:cubicBezTo>
                          <a:pt x="32" y="21"/>
                          <a:pt x="31" y="22"/>
                          <a:pt x="31" y="23"/>
                        </a:cubicBezTo>
                        <a:cubicBezTo>
                          <a:pt x="31" y="21"/>
                          <a:pt x="32" y="19"/>
                          <a:pt x="33" y="17"/>
                        </a:cubicBezTo>
                        <a:cubicBezTo>
                          <a:pt x="33" y="17"/>
                          <a:pt x="33" y="17"/>
                          <a:pt x="33" y="17"/>
                        </a:cubicBezTo>
                        <a:cubicBezTo>
                          <a:pt x="32" y="18"/>
                          <a:pt x="31" y="19"/>
                          <a:pt x="30" y="21"/>
                        </a:cubicBezTo>
                        <a:cubicBezTo>
                          <a:pt x="31" y="19"/>
                          <a:pt x="31" y="18"/>
                          <a:pt x="31" y="16"/>
                        </a:cubicBezTo>
                        <a:cubicBezTo>
                          <a:pt x="31" y="16"/>
                          <a:pt x="31" y="16"/>
                          <a:pt x="31" y="16"/>
                        </a:cubicBezTo>
                        <a:cubicBezTo>
                          <a:pt x="31" y="18"/>
                          <a:pt x="30" y="19"/>
                          <a:pt x="29" y="20"/>
                        </a:cubicBezTo>
                        <a:cubicBezTo>
                          <a:pt x="30" y="18"/>
                          <a:pt x="31" y="16"/>
                          <a:pt x="31" y="15"/>
                        </a:cubicBezTo>
                        <a:cubicBezTo>
                          <a:pt x="31" y="15"/>
                          <a:pt x="31" y="15"/>
                          <a:pt x="31" y="15"/>
                        </a:cubicBezTo>
                        <a:cubicBezTo>
                          <a:pt x="30" y="16"/>
                          <a:pt x="29" y="17"/>
                          <a:pt x="28" y="18"/>
                        </a:cubicBezTo>
                        <a:cubicBezTo>
                          <a:pt x="28" y="18"/>
                          <a:pt x="28" y="18"/>
                          <a:pt x="28" y="18"/>
                        </a:cubicBezTo>
                        <a:cubicBezTo>
                          <a:pt x="28" y="17"/>
                          <a:pt x="29" y="16"/>
                          <a:pt x="29" y="15"/>
                        </a:cubicBezTo>
                        <a:cubicBezTo>
                          <a:pt x="29" y="15"/>
                          <a:pt x="29" y="15"/>
                          <a:pt x="29" y="15"/>
                        </a:cubicBezTo>
                        <a:cubicBezTo>
                          <a:pt x="29" y="15"/>
                          <a:pt x="29" y="15"/>
                          <a:pt x="29" y="15"/>
                        </a:cubicBezTo>
                        <a:cubicBezTo>
                          <a:pt x="29" y="15"/>
                          <a:pt x="29" y="15"/>
                          <a:pt x="29" y="15"/>
                        </a:cubicBezTo>
                        <a:cubicBezTo>
                          <a:pt x="29" y="15"/>
                          <a:pt x="29" y="15"/>
                          <a:pt x="29" y="15"/>
                        </a:cubicBezTo>
                        <a:cubicBezTo>
                          <a:pt x="29" y="15"/>
                          <a:pt x="28" y="16"/>
                          <a:pt x="28" y="16"/>
                        </a:cubicBezTo>
                        <a:cubicBezTo>
                          <a:pt x="28" y="15"/>
                          <a:pt x="29" y="14"/>
                          <a:pt x="29" y="13"/>
                        </a:cubicBezTo>
                        <a:cubicBezTo>
                          <a:pt x="29" y="13"/>
                          <a:pt x="29" y="13"/>
                          <a:pt x="29" y="13"/>
                        </a:cubicBezTo>
                        <a:cubicBezTo>
                          <a:pt x="28" y="15"/>
                          <a:pt x="26" y="17"/>
                          <a:pt x="25" y="19"/>
                        </a:cubicBezTo>
                        <a:cubicBezTo>
                          <a:pt x="25" y="17"/>
                          <a:pt x="26" y="16"/>
                          <a:pt x="26" y="14"/>
                        </a:cubicBezTo>
                        <a:cubicBezTo>
                          <a:pt x="26" y="14"/>
                          <a:pt x="26" y="14"/>
                          <a:pt x="26" y="14"/>
                        </a:cubicBezTo>
                        <a:cubicBezTo>
                          <a:pt x="25" y="15"/>
                          <a:pt x="24" y="16"/>
                          <a:pt x="23" y="17"/>
                        </a:cubicBezTo>
                        <a:cubicBezTo>
                          <a:pt x="23" y="17"/>
                          <a:pt x="24" y="16"/>
                          <a:pt x="24" y="16"/>
                        </a:cubicBezTo>
                        <a:cubicBezTo>
                          <a:pt x="25" y="15"/>
                          <a:pt x="25" y="13"/>
                          <a:pt x="25" y="12"/>
                        </a:cubicBezTo>
                        <a:cubicBezTo>
                          <a:pt x="25" y="12"/>
                          <a:pt x="25" y="12"/>
                          <a:pt x="25" y="12"/>
                        </a:cubicBezTo>
                        <a:cubicBezTo>
                          <a:pt x="25" y="12"/>
                          <a:pt x="24" y="12"/>
                          <a:pt x="24" y="13"/>
                        </a:cubicBezTo>
                        <a:cubicBezTo>
                          <a:pt x="24" y="12"/>
                          <a:pt x="24" y="12"/>
                          <a:pt x="24" y="12"/>
                        </a:cubicBezTo>
                        <a:cubicBezTo>
                          <a:pt x="24" y="12"/>
                          <a:pt x="24" y="12"/>
                          <a:pt x="24" y="12"/>
                        </a:cubicBezTo>
                        <a:cubicBezTo>
                          <a:pt x="24" y="12"/>
                          <a:pt x="23" y="13"/>
                          <a:pt x="23" y="13"/>
                        </a:cubicBezTo>
                        <a:cubicBezTo>
                          <a:pt x="23" y="14"/>
                          <a:pt x="22" y="15"/>
                          <a:pt x="22" y="15"/>
                        </a:cubicBezTo>
                        <a:cubicBezTo>
                          <a:pt x="22" y="14"/>
                          <a:pt x="22" y="14"/>
                          <a:pt x="22" y="13"/>
                        </a:cubicBezTo>
                        <a:cubicBezTo>
                          <a:pt x="22" y="13"/>
                          <a:pt x="22" y="13"/>
                          <a:pt x="22" y="13"/>
                        </a:cubicBezTo>
                        <a:cubicBezTo>
                          <a:pt x="22" y="13"/>
                          <a:pt x="21" y="14"/>
                          <a:pt x="20" y="15"/>
                        </a:cubicBezTo>
                        <a:cubicBezTo>
                          <a:pt x="20" y="14"/>
                          <a:pt x="21" y="13"/>
                          <a:pt x="21" y="13"/>
                        </a:cubicBezTo>
                        <a:cubicBezTo>
                          <a:pt x="21" y="13"/>
                          <a:pt x="21" y="13"/>
                          <a:pt x="21" y="13"/>
                        </a:cubicBezTo>
                        <a:cubicBezTo>
                          <a:pt x="20" y="13"/>
                          <a:pt x="19" y="14"/>
                          <a:pt x="18" y="14"/>
                        </a:cubicBezTo>
                        <a:cubicBezTo>
                          <a:pt x="18" y="15"/>
                          <a:pt x="17" y="16"/>
                          <a:pt x="17" y="17"/>
                        </a:cubicBezTo>
                        <a:cubicBezTo>
                          <a:pt x="17" y="16"/>
                          <a:pt x="17" y="15"/>
                          <a:pt x="18" y="15"/>
                        </a:cubicBezTo>
                        <a:cubicBezTo>
                          <a:pt x="18" y="14"/>
                          <a:pt x="18" y="13"/>
                          <a:pt x="18" y="12"/>
                        </a:cubicBezTo>
                        <a:cubicBezTo>
                          <a:pt x="18" y="12"/>
                          <a:pt x="18" y="12"/>
                          <a:pt x="18" y="12"/>
                        </a:cubicBezTo>
                        <a:cubicBezTo>
                          <a:pt x="17" y="13"/>
                          <a:pt x="16" y="14"/>
                          <a:pt x="16" y="15"/>
                        </a:cubicBezTo>
                        <a:cubicBezTo>
                          <a:pt x="16" y="14"/>
                          <a:pt x="16" y="14"/>
                          <a:pt x="16" y="14"/>
                        </a:cubicBezTo>
                        <a:cubicBezTo>
                          <a:pt x="16" y="13"/>
                          <a:pt x="16" y="12"/>
                          <a:pt x="16" y="10"/>
                        </a:cubicBezTo>
                        <a:cubicBezTo>
                          <a:pt x="16" y="10"/>
                          <a:pt x="16" y="10"/>
                          <a:pt x="16" y="10"/>
                        </a:cubicBezTo>
                        <a:cubicBezTo>
                          <a:pt x="15" y="11"/>
                          <a:pt x="14" y="12"/>
                          <a:pt x="14" y="13"/>
                        </a:cubicBezTo>
                        <a:cubicBezTo>
                          <a:pt x="14" y="12"/>
                          <a:pt x="15" y="10"/>
                          <a:pt x="15" y="9"/>
                        </a:cubicBezTo>
                        <a:cubicBezTo>
                          <a:pt x="15" y="9"/>
                          <a:pt x="14" y="9"/>
                          <a:pt x="14" y="9"/>
                        </a:cubicBezTo>
                        <a:cubicBezTo>
                          <a:pt x="13" y="10"/>
                          <a:pt x="12" y="12"/>
                          <a:pt x="11" y="13"/>
                        </a:cubicBezTo>
                        <a:cubicBezTo>
                          <a:pt x="12" y="12"/>
                          <a:pt x="12" y="10"/>
                          <a:pt x="12" y="9"/>
                        </a:cubicBezTo>
                        <a:cubicBezTo>
                          <a:pt x="12" y="9"/>
                          <a:pt x="12" y="9"/>
                          <a:pt x="12" y="9"/>
                        </a:cubicBezTo>
                        <a:cubicBezTo>
                          <a:pt x="11" y="9"/>
                          <a:pt x="11" y="10"/>
                          <a:pt x="10" y="11"/>
                        </a:cubicBezTo>
                        <a:cubicBezTo>
                          <a:pt x="10" y="11"/>
                          <a:pt x="10" y="12"/>
                          <a:pt x="9" y="12"/>
                        </a:cubicBezTo>
                        <a:cubicBezTo>
                          <a:pt x="10" y="12"/>
                          <a:pt x="10" y="11"/>
                          <a:pt x="10" y="11"/>
                        </a:cubicBezTo>
                        <a:cubicBezTo>
                          <a:pt x="10" y="10"/>
                          <a:pt x="10" y="9"/>
                          <a:pt x="10" y="8"/>
                        </a:cubicBezTo>
                        <a:cubicBezTo>
                          <a:pt x="10" y="8"/>
                          <a:pt x="10" y="8"/>
                          <a:pt x="10" y="8"/>
                        </a:cubicBezTo>
                        <a:cubicBezTo>
                          <a:pt x="10" y="9"/>
                          <a:pt x="10" y="9"/>
                          <a:pt x="9" y="9"/>
                        </a:cubicBezTo>
                        <a:cubicBezTo>
                          <a:pt x="10" y="8"/>
                          <a:pt x="11" y="7"/>
                          <a:pt x="11" y="5"/>
                        </a:cubicBezTo>
                        <a:cubicBezTo>
                          <a:pt x="11" y="5"/>
                          <a:pt x="11" y="5"/>
                          <a:pt x="11" y="5"/>
                        </a:cubicBezTo>
                        <a:cubicBezTo>
                          <a:pt x="12" y="3"/>
                          <a:pt x="13" y="1"/>
                          <a:pt x="13" y="0"/>
                        </a:cubicBezTo>
                        <a:cubicBezTo>
                          <a:pt x="13" y="0"/>
                          <a:pt x="13" y="0"/>
                          <a:pt x="13" y="0"/>
                        </a:cubicBezTo>
                        <a:cubicBezTo>
                          <a:pt x="12" y="0"/>
                          <a:pt x="12" y="0"/>
                          <a:pt x="12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</p:grpSp>
          </p:grpSp>
        </p:grpSp>
        <p:grpSp>
          <p:nvGrpSpPr>
            <p:cNvPr id="1623" name="组合 1622"/>
            <p:cNvGrpSpPr/>
            <p:nvPr/>
          </p:nvGrpSpPr>
          <p:grpSpPr>
            <a:xfrm>
              <a:off x="1803113" y="3560233"/>
              <a:ext cx="6641589" cy="727259"/>
              <a:chOff x="1216025" y="2955926"/>
              <a:chExt cx="1971675" cy="215900"/>
            </a:xfrm>
          </p:grpSpPr>
          <p:sp>
            <p:nvSpPr>
              <p:cNvPr id="1212" name="Line 502"/>
              <p:cNvSpPr>
                <a:spLocks noChangeShapeType="1"/>
              </p:cNvSpPr>
              <p:nvPr/>
            </p:nvSpPr>
            <p:spPr bwMode="auto">
              <a:xfrm>
                <a:off x="3187700" y="3074988"/>
                <a:ext cx="0" cy="96838"/>
              </a:xfrm>
              <a:prstGeom prst="line">
                <a:avLst/>
              </a:prstGeom>
              <a:noFill/>
              <a:ln w="7938" cap="flat">
                <a:solidFill>
                  <a:srgbClr val="3E3A39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13" name="Freeform 503"/>
              <p:cNvSpPr/>
              <p:nvPr/>
            </p:nvSpPr>
            <p:spPr bwMode="auto">
              <a:xfrm>
                <a:off x="1216025" y="2955926"/>
                <a:ext cx="1971675" cy="119063"/>
              </a:xfrm>
              <a:custGeom>
                <a:avLst/>
                <a:gdLst>
                  <a:gd name="T0" fmla="*/ 0 w 1861"/>
                  <a:gd name="T1" fmla="*/ 0 h 112"/>
                  <a:gd name="T2" fmla="*/ 0 w 1861"/>
                  <a:gd name="T3" fmla="*/ 60 h 112"/>
                  <a:gd name="T4" fmla="*/ 29 w 1861"/>
                  <a:gd name="T5" fmla="*/ 86 h 112"/>
                  <a:gd name="T6" fmla="*/ 29 w 1861"/>
                  <a:gd name="T7" fmla="*/ 86 h 112"/>
                  <a:gd name="T8" fmla="*/ 1835 w 1861"/>
                  <a:gd name="T9" fmla="*/ 86 h 112"/>
                  <a:gd name="T10" fmla="*/ 1861 w 1861"/>
                  <a:gd name="T11" fmla="*/ 112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61" h="112">
                    <a:moveTo>
                      <a:pt x="0" y="0"/>
                    </a:moveTo>
                    <a:cubicBezTo>
                      <a:pt x="0" y="60"/>
                      <a:pt x="0" y="60"/>
                      <a:pt x="0" y="60"/>
                    </a:cubicBezTo>
                    <a:cubicBezTo>
                      <a:pt x="0" y="74"/>
                      <a:pt x="13" y="86"/>
                      <a:pt x="29" y="86"/>
                    </a:cubicBezTo>
                    <a:cubicBezTo>
                      <a:pt x="29" y="86"/>
                      <a:pt x="29" y="86"/>
                      <a:pt x="29" y="86"/>
                    </a:cubicBezTo>
                    <a:cubicBezTo>
                      <a:pt x="1835" y="86"/>
                      <a:pt x="1835" y="86"/>
                      <a:pt x="1835" y="86"/>
                    </a:cubicBezTo>
                    <a:cubicBezTo>
                      <a:pt x="1849" y="86"/>
                      <a:pt x="1861" y="97"/>
                      <a:pt x="1861" y="112"/>
                    </a:cubicBezTo>
                  </a:path>
                </a:pathLst>
              </a:custGeom>
              <a:noFill/>
              <a:ln w="7938" cap="flat">
                <a:solidFill>
                  <a:srgbClr val="3E3A39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1624" name="组合 1623"/>
            <p:cNvGrpSpPr/>
            <p:nvPr/>
          </p:nvGrpSpPr>
          <p:grpSpPr>
            <a:xfrm>
              <a:off x="8303713" y="4177986"/>
              <a:ext cx="283722" cy="443004"/>
              <a:chOff x="3141663" y="3136901"/>
              <a:chExt cx="90488" cy="141288"/>
            </a:xfrm>
          </p:grpSpPr>
          <p:sp>
            <p:nvSpPr>
              <p:cNvPr id="1214" name="Freeform 504"/>
              <p:cNvSpPr/>
              <p:nvPr/>
            </p:nvSpPr>
            <p:spPr bwMode="auto">
              <a:xfrm>
                <a:off x="3141663" y="3136901"/>
                <a:ext cx="90488" cy="141288"/>
              </a:xfrm>
              <a:custGeom>
                <a:avLst/>
                <a:gdLst>
                  <a:gd name="T0" fmla="*/ 86 w 86"/>
                  <a:gd name="T1" fmla="*/ 46 h 134"/>
                  <a:gd name="T2" fmla="*/ 86 w 86"/>
                  <a:gd name="T3" fmla="*/ 69 h 134"/>
                  <a:gd name="T4" fmla="*/ 86 w 86"/>
                  <a:gd name="T5" fmla="*/ 92 h 134"/>
                  <a:gd name="T6" fmla="*/ 43 w 86"/>
                  <a:gd name="T7" fmla="*/ 134 h 134"/>
                  <a:gd name="T8" fmla="*/ 0 w 86"/>
                  <a:gd name="T9" fmla="*/ 92 h 134"/>
                  <a:gd name="T10" fmla="*/ 0 w 86"/>
                  <a:gd name="T11" fmla="*/ 69 h 134"/>
                  <a:gd name="T12" fmla="*/ 0 w 86"/>
                  <a:gd name="T13" fmla="*/ 46 h 134"/>
                  <a:gd name="T14" fmla="*/ 12 w 86"/>
                  <a:gd name="T15" fmla="*/ 13 h 134"/>
                  <a:gd name="T16" fmla="*/ 43 w 86"/>
                  <a:gd name="T17" fmla="*/ 0 h 134"/>
                  <a:gd name="T18" fmla="*/ 74 w 86"/>
                  <a:gd name="T19" fmla="*/ 13 h 134"/>
                  <a:gd name="T20" fmla="*/ 86 w 86"/>
                  <a:gd name="T21" fmla="*/ 46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6" h="134">
                    <a:moveTo>
                      <a:pt x="86" y="46"/>
                    </a:moveTo>
                    <a:cubicBezTo>
                      <a:pt x="86" y="53"/>
                      <a:pt x="86" y="61"/>
                      <a:pt x="86" y="69"/>
                    </a:cubicBezTo>
                    <a:cubicBezTo>
                      <a:pt x="86" y="76"/>
                      <a:pt x="86" y="84"/>
                      <a:pt x="86" y="92"/>
                    </a:cubicBezTo>
                    <a:cubicBezTo>
                      <a:pt x="86" y="121"/>
                      <a:pt x="64" y="134"/>
                      <a:pt x="43" y="134"/>
                    </a:cubicBezTo>
                    <a:cubicBezTo>
                      <a:pt x="22" y="134"/>
                      <a:pt x="0" y="121"/>
                      <a:pt x="0" y="92"/>
                    </a:cubicBezTo>
                    <a:cubicBezTo>
                      <a:pt x="0" y="84"/>
                      <a:pt x="0" y="76"/>
                      <a:pt x="0" y="69"/>
                    </a:cubicBezTo>
                    <a:cubicBezTo>
                      <a:pt x="0" y="61"/>
                      <a:pt x="0" y="53"/>
                      <a:pt x="0" y="46"/>
                    </a:cubicBezTo>
                    <a:cubicBezTo>
                      <a:pt x="0" y="33"/>
                      <a:pt x="5" y="21"/>
                      <a:pt x="12" y="13"/>
                    </a:cubicBezTo>
                    <a:cubicBezTo>
                      <a:pt x="20" y="5"/>
                      <a:pt x="31" y="0"/>
                      <a:pt x="43" y="0"/>
                    </a:cubicBezTo>
                    <a:cubicBezTo>
                      <a:pt x="55" y="0"/>
                      <a:pt x="66" y="5"/>
                      <a:pt x="74" y="13"/>
                    </a:cubicBezTo>
                    <a:cubicBezTo>
                      <a:pt x="81" y="21"/>
                      <a:pt x="86" y="33"/>
                      <a:pt x="86" y="46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15" name="Freeform 505"/>
              <p:cNvSpPr/>
              <p:nvPr/>
            </p:nvSpPr>
            <p:spPr bwMode="auto">
              <a:xfrm>
                <a:off x="3148013" y="3144838"/>
                <a:ext cx="77788" cy="127000"/>
              </a:xfrm>
              <a:custGeom>
                <a:avLst/>
                <a:gdLst>
                  <a:gd name="T0" fmla="*/ 73 w 73"/>
                  <a:gd name="T1" fmla="*/ 38 h 121"/>
                  <a:gd name="T2" fmla="*/ 73 w 73"/>
                  <a:gd name="T3" fmla="*/ 61 h 121"/>
                  <a:gd name="T4" fmla="*/ 73 w 73"/>
                  <a:gd name="T5" fmla="*/ 84 h 121"/>
                  <a:gd name="T6" fmla="*/ 37 w 73"/>
                  <a:gd name="T7" fmla="*/ 121 h 121"/>
                  <a:gd name="T8" fmla="*/ 0 w 73"/>
                  <a:gd name="T9" fmla="*/ 84 h 121"/>
                  <a:gd name="T10" fmla="*/ 0 w 73"/>
                  <a:gd name="T11" fmla="*/ 61 h 121"/>
                  <a:gd name="T12" fmla="*/ 0 w 73"/>
                  <a:gd name="T13" fmla="*/ 38 h 121"/>
                  <a:gd name="T14" fmla="*/ 10 w 73"/>
                  <a:gd name="T15" fmla="*/ 11 h 121"/>
                  <a:gd name="T16" fmla="*/ 32 w 73"/>
                  <a:gd name="T17" fmla="*/ 0 h 121"/>
                  <a:gd name="T18" fmla="*/ 35 w 73"/>
                  <a:gd name="T19" fmla="*/ 3 h 121"/>
                  <a:gd name="T20" fmla="*/ 35 w 73"/>
                  <a:gd name="T21" fmla="*/ 23 h 121"/>
                  <a:gd name="T22" fmla="*/ 31 w 73"/>
                  <a:gd name="T23" fmla="*/ 31 h 121"/>
                  <a:gd name="T24" fmla="*/ 28 w 73"/>
                  <a:gd name="T25" fmla="*/ 37 h 121"/>
                  <a:gd name="T26" fmla="*/ 28 w 73"/>
                  <a:gd name="T27" fmla="*/ 51 h 121"/>
                  <a:gd name="T28" fmla="*/ 45 w 73"/>
                  <a:gd name="T29" fmla="*/ 51 h 121"/>
                  <a:gd name="T30" fmla="*/ 45 w 73"/>
                  <a:gd name="T31" fmla="*/ 37 h 121"/>
                  <a:gd name="T32" fmla="*/ 42 w 73"/>
                  <a:gd name="T33" fmla="*/ 30 h 121"/>
                  <a:gd name="T34" fmla="*/ 39 w 73"/>
                  <a:gd name="T35" fmla="*/ 24 h 121"/>
                  <a:gd name="T36" fmla="*/ 39 w 73"/>
                  <a:gd name="T37" fmla="*/ 4 h 121"/>
                  <a:gd name="T38" fmla="*/ 42 w 73"/>
                  <a:gd name="T39" fmla="*/ 0 h 121"/>
                  <a:gd name="T40" fmla="*/ 64 w 73"/>
                  <a:gd name="T41" fmla="*/ 11 h 121"/>
                  <a:gd name="T42" fmla="*/ 73 w 73"/>
                  <a:gd name="T43" fmla="*/ 38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73" h="121">
                    <a:moveTo>
                      <a:pt x="73" y="38"/>
                    </a:moveTo>
                    <a:cubicBezTo>
                      <a:pt x="73" y="46"/>
                      <a:pt x="73" y="54"/>
                      <a:pt x="73" y="61"/>
                    </a:cubicBezTo>
                    <a:cubicBezTo>
                      <a:pt x="73" y="69"/>
                      <a:pt x="73" y="77"/>
                      <a:pt x="73" y="84"/>
                    </a:cubicBezTo>
                    <a:cubicBezTo>
                      <a:pt x="73" y="109"/>
                      <a:pt x="55" y="121"/>
                      <a:pt x="37" y="121"/>
                    </a:cubicBezTo>
                    <a:cubicBezTo>
                      <a:pt x="19" y="121"/>
                      <a:pt x="0" y="109"/>
                      <a:pt x="0" y="84"/>
                    </a:cubicBezTo>
                    <a:cubicBezTo>
                      <a:pt x="0" y="77"/>
                      <a:pt x="0" y="69"/>
                      <a:pt x="0" y="61"/>
                    </a:cubicBezTo>
                    <a:cubicBezTo>
                      <a:pt x="0" y="54"/>
                      <a:pt x="0" y="46"/>
                      <a:pt x="0" y="38"/>
                    </a:cubicBezTo>
                    <a:cubicBezTo>
                      <a:pt x="0" y="27"/>
                      <a:pt x="4" y="18"/>
                      <a:pt x="10" y="11"/>
                    </a:cubicBezTo>
                    <a:cubicBezTo>
                      <a:pt x="16" y="5"/>
                      <a:pt x="23" y="1"/>
                      <a:pt x="32" y="0"/>
                    </a:cubicBezTo>
                    <a:cubicBezTo>
                      <a:pt x="35" y="0"/>
                      <a:pt x="35" y="0"/>
                      <a:pt x="35" y="3"/>
                    </a:cubicBezTo>
                    <a:cubicBezTo>
                      <a:pt x="35" y="10"/>
                      <a:pt x="35" y="17"/>
                      <a:pt x="35" y="23"/>
                    </a:cubicBezTo>
                    <a:cubicBezTo>
                      <a:pt x="35" y="27"/>
                      <a:pt x="35" y="28"/>
                      <a:pt x="31" y="31"/>
                    </a:cubicBezTo>
                    <a:cubicBezTo>
                      <a:pt x="29" y="32"/>
                      <a:pt x="28" y="35"/>
                      <a:pt x="28" y="37"/>
                    </a:cubicBezTo>
                    <a:cubicBezTo>
                      <a:pt x="28" y="42"/>
                      <a:pt x="28" y="46"/>
                      <a:pt x="28" y="51"/>
                    </a:cubicBezTo>
                    <a:cubicBezTo>
                      <a:pt x="28" y="63"/>
                      <a:pt x="45" y="63"/>
                      <a:pt x="45" y="51"/>
                    </a:cubicBezTo>
                    <a:cubicBezTo>
                      <a:pt x="45" y="46"/>
                      <a:pt x="45" y="42"/>
                      <a:pt x="45" y="37"/>
                    </a:cubicBezTo>
                    <a:cubicBezTo>
                      <a:pt x="45" y="34"/>
                      <a:pt x="44" y="32"/>
                      <a:pt x="42" y="30"/>
                    </a:cubicBezTo>
                    <a:cubicBezTo>
                      <a:pt x="39" y="28"/>
                      <a:pt x="39" y="27"/>
                      <a:pt x="39" y="24"/>
                    </a:cubicBezTo>
                    <a:cubicBezTo>
                      <a:pt x="39" y="17"/>
                      <a:pt x="39" y="10"/>
                      <a:pt x="39" y="4"/>
                    </a:cubicBezTo>
                    <a:cubicBezTo>
                      <a:pt x="39" y="0"/>
                      <a:pt x="39" y="0"/>
                      <a:pt x="42" y="0"/>
                    </a:cubicBezTo>
                    <a:cubicBezTo>
                      <a:pt x="50" y="1"/>
                      <a:pt x="58" y="5"/>
                      <a:pt x="64" y="11"/>
                    </a:cubicBezTo>
                    <a:cubicBezTo>
                      <a:pt x="70" y="18"/>
                      <a:pt x="73" y="27"/>
                      <a:pt x="73" y="38"/>
                    </a:cubicBezTo>
                    <a:close/>
                  </a:path>
                </a:pathLst>
              </a:custGeom>
              <a:solidFill>
                <a:srgbClr val="F08C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16" name="Freeform 506"/>
              <p:cNvSpPr/>
              <p:nvPr/>
            </p:nvSpPr>
            <p:spPr bwMode="auto">
              <a:xfrm>
                <a:off x="3181350" y="3176588"/>
                <a:ext cx="11113" cy="28575"/>
              </a:xfrm>
              <a:custGeom>
                <a:avLst/>
                <a:gdLst>
                  <a:gd name="T0" fmla="*/ 10 w 10"/>
                  <a:gd name="T1" fmla="*/ 7 h 28"/>
                  <a:gd name="T2" fmla="*/ 10 w 10"/>
                  <a:gd name="T3" fmla="*/ 21 h 28"/>
                  <a:gd name="T4" fmla="*/ 0 w 10"/>
                  <a:gd name="T5" fmla="*/ 21 h 28"/>
                  <a:gd name="T6" fmla="*/ 0 w 10"/>
                  <a:gd name="T7" fmla="*/ 7 h 28"/>
                  <a:gd name="T8" fmla="*/ 10 w 10"/>
                  <a:gd name="T9" fmla="*/ 7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28">
                    <a:moveTo>
                      <a:pt x="10" y="7"/>
                    </a:moveTo>
                    <a:cubicBezTo>
                      <a:pt x="10" y="12"/>
                      <a:pt x="10" y="16"/>
                      <a:pt x="10" y="21"/>
                    </a:cubicBezTo>
                    <a:cubicBezTo>
                      <a:pt x="10" y="28"/>
                      <a:pt x="0" y="28"/>
                      <a:pt x="0" y="21"/>
                    </a:cubicBezTo>
                    <a:cubicBezTo>
                      <a:pt x="0" y="16"/>
                      <a:pt x="0" y="12"/>
                      <a:pt x="0" y="7"/>
                    </a:cubicBezTo>
                    <a:cubicBezTo>
                      <a:pt x="0" y="0"/>
                      <a:pt x="10" y="0"/>
                      <a:pt x="10" y="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pic>
        <p:nvPicPr>
          <p:cNvPr id="4" name="图片 3" descr="90c04d8d0cb57dbea1fb60c9adcfbd"/>
          <p:cNvPicPr>
            <a:picLocks noChangeAspect="1"/>
          </p:cNvPicPr>
          <p:nvPr/>
        </p:nvPicPr>
        <p:blipFill>
          <a:blip r:embed="rId2">
            <a:clrChange>
              <a:clrFrom>
                <a:srgbClr val="FCFCFC">
                  <a:alpha val="100000"/>
                </a:srgbClr>
              </a:clrFrom>
              <a:clrTo>
                <a:srgbClr val="FCFCFC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 rot="20460000">
            <a:off x="314325" y="1029970"/>
            <a:ext cx="2644775" cy="1988185"/>
          </a:xfrm>
          <a:prstGeom prst="rect">
            <a:avLst/>
          </a:prstGeom>
        </p:spPr>
      </p:pic>
      <p:pic>
        <p:nvPicPr>
          <p:cNvPr id="16" name="图片 15" descr="下载 (2)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2890" y="624840"/>
            <a:ext cx="3448050" cy="101917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3360420" y="2609215"/>
            <a:ext cx="487024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程序员安全委员会提醒您：</a:t>
            </a:r>
          </a:p>
          <a:p>
            <a:r>
              <a:rPr lang="en-US" altLang="zh-CN" sz="20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	</a:t>
            </a:r>
            <a:r>
              <a:rPr lang="zh-CN" altLang="en-US" sz="20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代码千万行，注释第一行</a:t>
            </a:r>
          </a:p>
          <a:p>
            <a:r>
              <a:rPr lang="en-US" altLang="zh-CN" sz="20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		</a:t>
            </a:r>
            <a:r>
              <a:rPr lang="zh-CN" altLang="en-US" sz="20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命名不规范</a:t>
            </a:r>
            <a:r>
              <a:rPr lang="zh-CN" altLang="en-US" sz="20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，同事两</a:t>
            </a:r>
            <a:r>
              <a:rPr lang="zh-CN" altLang="en-US" sz="20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行泪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1" name="Rectangle 9" descr="Money副本"/>
          <p:cNvSpPr>
            <a:spLocks noChangeArrowheads="1"/>
          </p:cNvSpPr>
          <p:nvPr/>
        </p:nvSpPr>
        <p:spPr bwMode="auto">
          <a:xfrm>
            <a:off x="0" y="629285"/>
            <a:ext cx="9144000" cy="2159000"/>
          </a:xfrm>
          <a:prstGeom prst="rect">
            <a:avLst/>
          </a:prstGeom>
          <a:blipFill dpi="0" rotWithShape="1">
            <a:blip r:embed="rId2" cstate="screen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82" name="Rectangle 10"/>
          <p:cNvSpPr>
            <a:spLocks noChangeArrowheads="1"/>
          </p:cNvSpPr>
          <p:nvPr/>
        </p:nvSpPr>
        <p:spPr bwMode="auto">
          <a:xfrm>
            <a:off x="757555" y="534670"/>
            <a:ext cx="2087245" cy="4189730"/>
          </a:xfrm>
          <a:prstGeom prst="rect">
            <a:avLst/>
          </a:prstGeom>
          <a:solidFill>
            <a:schemeClr val="accent1">
              <a:alpha val="89999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83" name="Text Box 11"/>
          <p:cNvSpPr txBox="1">
            <a:spLocks noChangeArrowheads="1"/>
          </p:cNvSpPr>
          <p:nvPr/>
        </p:nvSpPr>
        <p:spPr bwMode="auto">
          <a:xfrm>
            <a:off x="702310" y="929640"/>
            <a:ext cx="2214245" cy="34124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zh-CN" sz="3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“My</a:t>
            </a:r>
          </a:p>
          <a:p>
            <a:pPr algn="ctr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zh-CN" sz="3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Life's</a:t>
            </a:r>
          </a:p>
          <a:p>
            <a:pPr algn="ctr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zh-CN" sz="3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Getting</a:t>
            </a:r>
          </a:p>
          <a:p>
            <a:pPr algn="ctr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zh-CN" sz="3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Better</a:t>
            </a:r>
          </a:p>
          <a:p>
            <a:pPr algn="ctr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3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</a:p>
        </p:txBody>
      </p:sp>
      <p:sp>
        <p:nvSpPr>
          <p:cNvPr id="3084" name="Rectangle 12"/>
          <p:cNvSpPr>
            <a:spLocks noChangeArrowheads="1"/>
          </p:cNvSpPr>
          <p:nvPr/>
        </p:nvSpPr>
        <p:spPr bwMode="auto">
          <a:xfrm>
            <a:off x="3455035" y="2924175"/>
            <a:ext cx="5599430" cy="4668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l" fontAlgn="auto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zh-CN" altLang="en-US" sz="15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互联网＋餐饮的发展，实体店商与移动支付联姻已成为一种潮流</a:t>
            </a:r>
          </a:p>
          <a:p>
            <a:pPr algn="l" fontAlgn="auto">
              <a:lnSpc>
                <a:spcPct val="100000"/>
              </a:lnSpc>
              <a:buFont typeface="Arial" panose="020B0604020202020204" pitchFamily="34" charset="0"/>
              <a:buNone/>
            </a:pPr>
            <a:endParaRPr lang="zh-CN" altLang="en-US" sz="15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l" fontAlgn="auto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zh-CN" altLang="en-US" sz="15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2014年，整个餐饮业的O2O市场规模占餐饮行业总体比重的3</a:t>
            </a:r>
            <a:r>
              <a:rPr lang="en-US" altLang="zh-CN" sz="15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.</a:t>
            </a:r>
            <a:r>
              <a:rPr lang="zh-CN" altLang="en-US" sz="15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5％2017年，我国餐饮业的O2O市场已突破</a:t>
            </a:r>
            <a:r>
              <a:rPr lang="zh-CN" altLang="en-US" sz="15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2000亿</a:t>
            </a:r>
            <a:r>
              <a:rPr lang="zh-CN" altLang="en-US" sz="15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规模</a:t>
            </a:r>
            <a:endParaRPr lang="zh-CN" altLang="en-US" sz="15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l" fontAlgn="auto">
              <a:lnSpc>
                <a:spcPct val="100000"/>
              </a:lnSpc>
              <a:buNone/>
            </a:pPr>
            <a:r>
              <a:rPr lang="zh-CN" altLang="en-US" sz="15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  </a:t>
            </a:r>
          </a:p>
          <a:p>
            <a:pPr algn="l" fontAlgn="auto">
              <a:lnSpc>
                <a:spcPct val="100000"/>
              </a:lnSpc>
              <a:buNone/>
            </a:pPr>
            <a:r>
              <a:rPr lang="en-US" altLang="zh-CN" sz="15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mmp</a:t>
            </a:r>
            <a:r>
              <a:rPr lang="zh-CN" altLang="en-US" sz="15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披萨店移动端点餐系统：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客户可以在手机上完成注册登录，点单收货等操作，</a:t>
            </a:r>
            <a:r>
              <a:rPr lang="zh-CN" altLang="en-US" sz="15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有效管理订单和客户信息，未来基于客户数据制定促销活动，提升销量和客户</a:t>
            </a:r>
            <a:endParaRPr lang="zh-CN" altLang="en-US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l" fontAlgn="auto">
              <a:lnSpc>
                <a:spcPct val="150000"/>
              </a:lnSpc>
              <a:buNone/>
            </a:pPr>
            <a:endParaRPr lang="zh-CN" altLang="en-US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l" fontAlgn="auto">
              <a:lnSpc>
                <a:spcPct val="150000"/>
              </a:lnSpc>
              <a:buNone/>
            </a:pPr>
            <a:endParaRPr lang="zh-CN" altLang="en-US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 fontAlgn="auto">
              <a:lnSpc>
                <a:spcPct val="150000"/>
              </a:lnSpc>
              <a:buNone/>
            </a:pPr>
            <a:endParaRPr lang="zh-CN" altLang="en-US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l" fontAlgn="auto">
              <a:lnSpc>
                <a:spcPct val="150000"/>
              </a:lnSpc>
              <a:buNone/>
            </a:pPr>
            <a:endParaRPr lang="zh-CN" altLang="en-US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 fontAlgn="auto">
              <a:lnSpc>
                <a:spcPct val="150000"/>
              </a:lnSpc>
            </a:pPr>
            <a:endParaRPr lang="zh-CN" altLang="en-US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 fontAlgn="auto">
              <a:buFont typeface="Arial" panose="020B0604020202020204" pitchFamily="34" charset="0"/>
              <a:buNone/>
            </a:pPr>
            <a:endParaRPr lang="zh-CN" altLang="en-US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 fontAlgn="auto">
              <a:buFont typeface="Arial" panose="020B0604020202020204" pitchFamily="34" charset="0"/>
              <a:buNone/>
            </a:pPr>
            <a:endParaRPr lang="zh-CN" altLang="en-US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endParaRPr lang="zh-CN" altLang="en-US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endParaRPr lang="zh-CN" altLang="en-US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endParaRPr lang="zh-CN" altLang="en-US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085" name="Freeform 13"/>
          <p:cNvSpPr>
            <a:spLocks noEditPoints="1"/>
          </p:cNvSpPr>
          <p:nvPr/>
        </p:nvSpPr>
        <p:spPr bwMode="auto">
          <a:xfrm>
            <a:off x="3070225" y="2810828"/>
            <a:ext cx="285750" cy="187325"/>
          </a:xfrm>
          <a:custGeom>
            <a:avLst/>
            <a:gdLst>
              <a:gd name="T0" fmla="*/ 532 w 532"/>
              <a:gd name="T1" fmla="*/ 327 h 355"/>
              <a:gd name="T2" fmla="*/ 532 w 532"/>
              <a:gd name="T3" fmla="*/ 73 h 355"/>
              <a:gd name="T4" fmla="*/ 519 w 532"/>
              <a:gd name="T5" fmla="*/ 61 h 355"/>
              <a:gd name="T6" fmla="*/ 511 w 532"/>
              <a:gd name="T7" fmla="*/ 61 h 355"/>
              <a:gd name="T8" fmla="*/ 500 w 532"/>
              <a:gd name="T9" fmla="*/ 50 h 355"/>
              <a:gd name="T10" fmla="*/ 500 w 532"/>
              <a:gd name="T11" fmla="*/ 28 h 355"/>
              <a:gd name="T12" fmla="*/ 490 w 532"/>
              <a:gd name="T13" fmla="*/ 16 h 355"/>
              <a:gd name="T14" fmla="*/ 276 w 532"/>
              <a:gd name="T15" fmla="*/ 41 h 355"/>
              <a:gd name="T16" fmla="*/ 255 w 532"/>
              <a:gd name="T17" fmla="*/ 41 h 355"/>
              <a:gd name="T18" fmla="*/ 41 w 532"/>
              <a:gd name="T19" fmla="*/ 16 h 355"/>
              <a:gd name="T20" fmla="*/ 31 w 532"/>
              <a:gd name="T21" fmla="*/ 28 h 355"/>
              <a:gd name="T22" fmla="*/ 31 w 532"/>
              <a:gd name="T23" fmla="*/ 50 h 355"/>
              <a:gd name="T24" fmla="*/ 20 w 532"/>
              <a:gd name="T25" fmla="*/ 61 h 355"/>
              <a:gd name="T26" fmla="*/ 12 w 532"/>
              <a:gd name="T27" fmla="*/ 61 h 355"/>
              <a:gd name="T28" fmla="*/ 0 w 532"/>
              <a:gd name="T29" fmla="*/ 73 h 355"/>
              <a:gd name="T30" fmla="*/ 0 w 532"/>
              <a:gd name="T31" fmla="*/ 327 h 355"/>
              <a:gd name="T32" fmla="*/ 12 w 532"/>
              <a:gd name="T33" fmla="*/ 340 h 355"/>
              <a:gd name="T34" fmla="*/ 227 w 532"/>
              <a:gd name="T35" fmla="*/ 340 h 355"/>
              <a:gd name="T36" fmla="*/ 234 w 532"/>
              <a:gd name="T37" fmla="*/ 347 h 355"/>
              <a:gd name="T38" fmla="*/ 241 w 532"/>
              <a:gd name="T39" fmla="*/ 355 h 355"/>
              <a:gd name="T40" fmla="*/ 290 w 532"/>
              <a:gd name="T41" fmla="*/ 355 h 355"/>
              <a:gd name="T42" fmla="*/ 297 w 532"/>
              <a:gd name="T43" fmla="*/ 347 h 355"/>
              <a:gd name="T44" fmla="*/ 304 w 532"/>
              <a:gd name="T45" fmla="*/ 340 h 355"/>
              <a:gd name="T46" fmla="*/ 519 w 532"/>
              <a:gd name="T47" fmla="*/ 340 h 355"/>
              <a:gd name="T48" fmla="*/ 532 w 532"/>
              <a:gd name="T49" fmla="*/ 327 h 355"/>
              <a:gd name="T50" fmla="*/ 248 w 532"/>
              <a:gd name="T51" fmla="*/ 315 h 355"/>
              <a:gd name="T52" fmla="*/ 61 w 532"/>
              <a:gd name="T53" fmla="*/ 292 h 355"/>
              <a:gd name="T54" fmla="*/ 47 w 532"/>
              <a:gd name="T55" fmla="*/ 280 h 355"/>
              <a:gd name="T56" fmla="*/ 47 w 532"/>
              <a:gd name="T57" fmla="*/ 40 h 355"/>
              <a:gd name="T58" fmla="*/ 58 w 532"/>
              <a:gd name="T59" fmla="*/ 28 h 355"/>
              <a:gd name="T60" fmla="*/ 248 w 532"/>
              <a:gd name="T61" fmla="*/ 57 h 355"/>
              <a:gd name="T62" fmla="*/ 258 w 532"/>
              <a:gd name="T63" fmla="*/ 77 h 355"/>
              <a:gd name="T64" fmla="*/ 258 w 532"/>
              <a:gd name="T65" fmla="*/ 310 h 355"/>
              <a:gd name="T66" fmla="*/ 248 w 532"/>
              <a:gd name="T67" fmla="*/ 315 h 355"/>
              <a:gd name="T68" fmla="*/ 283 w 532"/>
              <a:gd name="T69" fmla="*/ 315 h 355"/>
              <a:gd name="T70" fmla="*/ 470 w 532"/>
              <a:gd name="T71" fmla="*/ 292 h 355"/>
              <a:gd name="T72" fmla="*/ 484 w 532"/>
              <a:gd name="T73" fmla="*/ 280 h 355"/>
              <a:gd name="T74" fmla="*/ 484 w 532"/>
              <a:gd name="T75" fmla="*/ 40 h 355"/>
              <a:gd name="T76" fmla="*/ 474 w 532"/>
              <a:gd name="T77" fmla="*/ 28 h 355"/>
              <a:gd name="T78" fmla="*/ 284 w 532"/>
              <a:gd name="T79" fmla="*/ 57 h 355"/>
              <a:gd name="T80" fmla="*/ 274 w 532"/>
              <a:gd name="T81" fmla="*/ 77 h 355"/>
              <a:gd name="T82" fmla="*/ 274 w 532"/>
              <a:gd name="T83" fmla="*/ 310 h 355"/>
              <a:gd name="T84" fmla="*/ 283 w 532"/>
              <a:gd name="T85" fmla="*/ 315 h 3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532" h="355">
                <a:moveTo>
                  <a:pt x="532" y="327"/>
                </a:moveTo>
                <a:cubicBezTo>
                  <a:pt x="532" y="73"/>
                  <a:pt x="532" y="73"/>
                  <a:pt x="532" y="73"/>
                </a:cubicBezTo>
                <a:cubicBezTo>
                  <a:pt x="532" y="66"/>
                  <a:pt x="526" y="61"/>
                  <a:pt x="519" y="61"/>
                </a:cubicBezTo>
                <a:cubicBezTo>
                  <a:pt x="511" y="61"/>
                  <a:pt x="511" y="61"/>
                  <a:pt x="511" y="61"/>
                </a:cubicBezTo>
                <a:cubicBezTo>
                  <a:pt x="505" y="61"/>
                  <a:pt x="500" y="56"/>
                  <a:pt x="500" y="50"/>
                </a:cubicBezTo>
                <a:cubicBezTo>
                  <a:pt x="500" y="28"/>
                  <a:pt x="500" y="28"/>
                  <a:pt x="500" y="28"/>
                </a:cubicBezTo>
                <a:cubicBezTo>
                  <a:pt x="500" y="22"/>
                  <a:pt x="496" y="17"/>
                  <a:pt x="490" y="16"/>
                </a:cubicBezTo>
                <a:cubicBezTo>
                  <a:pt x="408" y="0"/>
                  <a:pt x="333" y="1"/>
                  <a:pt x="276" y="41"/>
                </a:cubicBezTo>
                <a:cubicBezTo>
                  <a:pt x="266" y="48"/>
                  <a:pt x="265" y="48"/>
                  <a:pt x="255" y="41"/>
                </a:cubicBezTo>
                <a:cubicBezTo>
                  <a:pt x="198" y="1"/>
                  <a:pt x="124" y="0"/>
                  <a:pt x="41" y="16"/>
                </a:cubicBezTo>
                <a:cubicBezTo>
                  <a:pt x="35" y="17"/>
                  <a:pt x="31" y="22"/>
                  <a:pt x="31" y="28"/>
                </a:cubicBezTo>
                <a:cubicBezTo>
                  <a:pt x="31" y="50"/>
                  <a:pt x="31" y="50"/>
                  <a:pt x="31" y="50"/>
                </a:cubicBezTo>
                <a:cubicBezTo>
                  <a:pt x="31" y="56"/>
                  <a:pt x="26" y="61"/>
                  <a:pt x="20" y="61"/>
                </a:cubicBezTo>
                <a:cubicBezTo>
                  <a:pt x="12" y="61"/>
                  <a:pt x="12" y="61"/>
                  <a:pt x="12" y="61"/>
                </a:cubicBezTo>
                <a:cubicBezTo>
                  <a:pt x="5" y="61"/>
                  <a:pt x="0" y="66"/>
                  <a:pt x="0" y="73"/>
                </a:cubicBezTo>
                <a:cubicBezTo>
                  <a:pt x="0" y="327"/>
                  <a:pt x="0" y="327"/>
                  <a:pt x="0" y="327"/>
                </a:cubicBezTo>
                <a:cubicBezTo>
                  <a:pt x="0" y="334"/>
                  <a:pt x="6" y="340"/>
                  <a:pt x="12" y="340"/>
                </a:cubicBezTo>
                <a:cubicBezTo>
                  <a:pt x="227" y="340"/>
                  <a:pt x="227" y="340"/>
                  <a:pt x="227" y="340"/>
                </a:cubicBezTo>
                <a:cubicBezTo>
                  <a:pt x="231" y="340"/>
                  <a:pt x="234" y="343"/>
                  <a:pt x="234" y="347"/>
                </a:cubicBezTo>
                <a:cubicBezTo>
                  <a:pt x="234" y="351"/>
                  <a:pt x="237" y="355"/>
                  <a:pt x="241" y="355"/>
                </a:cubicBezTo>
                <a:cubicBezTo>
                  <a:pt x="290" y="355"/>
                  <a:pt x="290" y="355"/>
                  <a:pt x="290" y="355"/>
                </a:cubicBezTo>
                <a:cubicBezTo>
                  <a:pt x="294" y="355"/>
                  <a:pt x="297" y="351"/>
                  <a:pt x="297" y="347"/>
                </a:cubicBezTo>
                <a:cubicBezTo>
                  <a:pt x="297" y="343"/>
                  <a:pt x="300" y="340"/>
                  <a:pt x="304" y="340"/>
                </a:cubicBezTo>
                <a:cubicBezTo>
                  <a:pt x="519" y="340"/>
                  <a:pt x="519" y="340"/>
                  <a:pt x="519" y="340"/>
                </a:cubicBezTo>
                <a:cubicBezTo>
                  <a:pt x="526" y="340"/>
                  <a:pt x="532" y="334"/>
                  <a:pt x="532" y="327"/>
                </a:cubicBezTo>
                <a:close/>
                <a:moveTo>
                  <a:pt x="248" y="315"/>
                </a:moveTo>
                <a:cubicBezTo>
                  <a:pt x="197" y="283"/>
                  <a:pt x="131" y="280"/>
                  <a:pt x="61" y="292"/>
                </a:cubicBezTo>
                <a:cubicBezTo>
                  <a:pt x="54" y="293"/>
                  <a:pt x="47" y="287"/>
                  <a:pt x="47" y="280"/>
                </a:cubicBezTo>
                <a:cubicBezTo>
                  <a:pt x="47" y="40"/>
                  <a:pt x="47" y="40"/>
                  <a:pt x="47" y="40"/>
                </a:cubicBezTo>
                <a:cubicBezTo>
                  <a:pt x="47" y="34"/>
                  <a:pt x="52" y="29"/>
                  <a:pt x="58" y="28"/>
                </a:cubicBezTo>
                <a:cubicBezTo>
                  <a:pt x="131" y="15"/>
                  <a:pt x="199" y="20"/>
                  <a:pt x="248" y="57"/>
                </a:cubicBezTo>
                <a:cubicBezTo>
                  <a:pt x="254" y="62"/>
                  <a:pt x="258" y="69"/>
                  <a:pt x="258" y="77"/>
                </a:cubicBezTo>
                <a:cubicBezTo>
                  <a:pt x="258" y="310"/>
                  <a:pt x="258" y="310"/>
                  <a:pt x="258" y="310"/>
                </a:cubicBezTo>
                <a:cubicBezTo>
                  <a:pt x="258" y="315"/>
                  <a:pt x="252" y="318"/>
                  <a:pt x="248" y="315"/>
                </a:cubicBezTo>
                <a:close/>
                <a:moveTo>
                  <a:pt x="283" y="315"/>
                </a:moveTo>
                <a:cubicBezTo>
                  <a:pt x="334" y="283"/>
                  <a:pt x="400" y="280"/>
                  <a:pt x="470" y="292"/>
                </a:cubicBezTo>
                <a:cubicBezTo>
                  <a:pt x="478" y="293"/>
                  <a:pt x="484" y="287"/>
                  <a:pt x="484" y="280"/>
                </a:cubicBezTo>
                <a:cubicBezTo>
                  <a:pt x="484" y="40"/>
                  <a:pt x="484" y="40"/>
                  <a:pt x="484" y="40"/>
                </a:cubicBezTo>
                <a:cubicBezTo>
                  <a:pt x="484" y="34"/>
                  <a:pt x="480" y="29"/>
                  <a:pt x="474" y="28"/>
                </a:cubicBezTo>
                <a:cubicBezTo>
                  <a:pt x="400" y="15"/>
                  <a:pt x="333" y="20"/>
                  <a:pt x="284" y="57"/>
                </a:cubicBezTo>
                <a:cubicBezTo>
                  <a:pt x="277" y="62"/>
                  <a:pt x="274" y="69"/>
                  <a:pt x="274" y="77"/>
                </a:cubicBezTo>
                <a:cubicBezTo>
                  <a:pt x="274" y="310"/>
                  <a:pt x="274" y="310"/>
                  <a:pt x="274" y="310"/>
                </a:cubicBezTo>
                <a:cubicBezTo>
                  <a:pt x="274" y="315"/>
                  <a:pt x="279" y="318"/>
                  <a:pt x="283" y="31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3458817" y="-189"/>
            <a:ext cx="2226366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立项背景</a:t>
            </a:r>
            <a:endParaRPr lang="zh-CN" altLang="en-US" sz="32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 descr="tim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795" y="2463800"/>
            <a:ext cx="1352550" cy="1517015"/>
          </a:xfrm>
          <a:prstGeom prst="rect">
            <a:avLst/>
          </a:prstGeom>
        </p:spPr>
      </p:pic>
      <p:pic>
        <p:nvPicPr>
          <p:cNvPr id="4" name="图片 3" descr="b8bca33cgd2ac9a61c1e5&amp;690_meitu_1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 rot="20520000">
            <a:off x="-2975610" y="-2479675"/>
            <a:ext cx="12514580" cy="9378950"/>
          </a:xfrm>
          <a:prstGeom prst="rect">
            <a:avLst/>
          </a:prstGeom>
        </p:spPr>
      </p:pic>
      <p:sp>
        <p:nvSpPr>
          <p:cNvPr id="88" name="Freeform 10"/>
          <p:cNvSpPr>
            <a:spLocks noEditPoints="1"/>
          </p:cNvSpPr>
          <p:nvPr/>
        </p:nvSpPr>
        <p:spPr bwMode="auto">
          <a:xfrm>
            <a:off x="2800042" y="2932664"/>
            <a:ext cx="286864" cy="287612"/>
          </a:xfrm>
          <a:custGeom>
            <a:avLst/>
            <a:gdLst>
              <a:gd name="T0" fmla="*/ 47 w 162"/>
              <a:gd name="T1" fmla="*/ 34 h 163"/>
              <a:gd name="T2" fmla="*/ 34 w 162"/>
              <a:gd name="T3" fmla="*/ 47 h 163"/>
              <a:gd name="T4" fmla="*/ 32 w 162"/>
              <a:gd name="T5" fmla="*/ 61 h 163"/>
              <a:gd name="T6" fmla="*/ 41 w 162"/>
              <a:gd name="T7" fmla="*/ 52 h 163"/>
              <a:gd name="T8" fmla="*/ 52 w 162"/>
              <a:gd name="T9" fmla="*/ 41 h 163"/>
              <a:gd name="T10" fmla="*/ 60 w 162"/>
              <a:gd name="T11" fmla="*/ 32 h 163"/>
              <a:gd name="T12" fmla="*/ 160 w 162"/>
              <a:gd name="T13" fmla="*/ 150 h 163"/>
              <a:gd name="T14" fmla="*/ 130 w 162"/>
              <a:gd name="T15" fmla="*/ 121 h 163"/>
              <a:gd name="T16" fmla="*/ 147 w 162"/>
              <a:gd name="T17" fmla="*/ 74 h 163"/>
              <a:gd name="T18" fmla="*/ 142 w 162"/>
              <a:gd name="T19" fmla="*/ 46 h 163"/>
              <a:gd name="T20" fmla="*/ 126 w 162"/>
              <a:gd name="T21" fmla="*/ 22 h 163"/>
              <a:gd name="T22" fmla="*/ 74 w 162"/>
              <a:gd name="T23" fmla="*/ 0 h 163"/>
              <a:gd name="T24" fmla="*/ 6 w 162"/>
              <a:gd name="T25" fmla="*/ 46 h 163"/>
              <a:gd name="T26" fmla="*/ 5 w 162"/>
              <a:gd name="T27" fmla="*/ 102 h 163"/>
              <a:gd name="T28" fmla="*/ 21 w 162"/>
              <a:gd name="T29" fmla="*/ 126 h 163"/>
              <a:gd name="T30" fmla="*/ 45 w 162"/>
              <a:gd name="T31" fmla="*/ 142 h 163"/>
              <a:gd name="T32" fmla="*/ 45 w 162"/>
              <a:gd name="T33" fmla="*/ 142 h 163"/>
              <a:gd name="T34" fmla="*/ 102 w 162"/>
              <a:gd name="T35" fmla="*/ 142 h 163"/>
              <a:gd name="T36" fmla="*/ 150 w 162"/>
              <a:gd name="T37" fmla="*/ 160 h 163"/>
              <a:gd name="T38" fmla="*/ 160 w 162"/>
              <a:gd name="T39" fmla="*/ 150 h 163"/>
              <a:gd name="T40" fmla="*/ 116 w 162"/>
              <a:gd name="T41" fmla="*/ 117 h 163"/>
              <a:gd name="T42" fmla="*/ 97 w 162"/>
              <a:gd name="T43" fmla="*/ 130 h 163"/>
              <a:gd name="T44" fmla="*/ 51 w 162"/>
              <a:gd name="T45" fmla="*/ 130 h 163"/>
              <a:gd name="T46" fmla="*/ 31 w 162"/>
              <a:gd name="T47" fmla="*/ 117 h 163"/>
              <a:gd name="T48" fmla="*/ 31 w 162"/>
              <a:gd name="T49" fmla="*/ 117 h 163"/>
              <a:gd name="T50" fmla="*/ 18 w 162"/>
              <a:gd name="T51" fmla="*/ 97 h 163"/>
              <a:gd name="T52" fmla="*/ 18 w 162"/>
              <a:gd name="T53" fmla="*/ 51 h 163"/>
              <a:gd name="T54" fmla="*/ 74 w 162"/>
              <a:gd name="T55" fmla="*/ 14 h 163"/>
              <a:gd name="T56" fmla="*/ 116 w 162"/>
              <a:gd name="T57" fmla="*/ 31 h 163"/>
              <a:gd name="T58" fmla="*/ 129 w 162"/>
              <a:gd name="T59" fmla="*/ 51 h 163"/>
              <a:gd name="T60" fmla="*/ 134 w 162"/>
              <a:gd name="T61" fmla="*/ 74 h 163"/>
              <a:gd name="T62" fmla="*/ 116 w 162"/>
              <a:gd name="T63" fmla="*/ 117 h 163"/>
              <a:gd name="T64" fmla="*/ 117 w 162"/>
              <a:gd name="T65" fmla="*/ 70 h 163"/>
              <a:gd name="T66" fmla="*/ 110 w 162"/>
              <a:gd name="T67" fmla="*/ 89 h 163"/>
              <a:gd name="T68" fmla="*/ 102 w 162"/>
              <a:gd name="T69" fmla="*/ 102 h 163"/>
              <a:gd name="T70" fmla="*/ 74 w 162"/>
              <a:gd name="T71" fmla="*/ 114 h 163"/>
              <a:gd name="T72" fmla="*/ 74 w 162"/>
              <a:gd name="T73" fmla="*/ 122 h 163"/>
              <a:gd name="T74" fmla="*/ 107 w 162"/>
              <a:gd name="T75" fmla="*/ 108 h 163"/>
              <a:gd name="T76" fmla="*/ 118 w 162"/>
              <a:gd name="T77" fmla="*/ 92 h 163"/>
              <a:gd name="T78" fmla="*/ 117 w 162"/>
              <a:gd name="T79" fmla="*/ 70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62" h="163">
                <a:moveTo>
                  <a:pt x="55" y="30"/>
                </a:moveTo>
                <a:cubicBezTo>
                  <a:pt x="52" y="31"/>
                  <a:pt x="50" y="33"/>
                  <a:pt x="47" y="34"/>
                </a:cubicBezTo>
                <a:cubicBezTo>
                  <a:pt x="44" y="36"/>
                  <a:pt x="42" y="38"/>
                  <a:pt x="40" y="40"/>
                </a:cubicBezTo>
                <a:cubicBezTo>
                  <a:pt x="38" y="42"/>
                  <a:pt x="36" y="45"/>
                  <a:pt x="34" y="47"/>
                </a:cubicBezTo>
                <a:cubicBezTo>
                  <a:pt x="32" y="50"/>
                  <a:pt x="31" y="53"/>
                  <a:pt x="30" y="55"/>
                </a:cubicBezTo>
                <a:cubicBezTo>
                  <a:pt x="29" y="57"/>
                  <a:pt x="30" y="60"/>
                  <a:pt x="32" y="61"/>
                </a:cubicBezTo>
                <a:cubicBezTo>
                  <a:pt x="34" y="62"/>
                  <a:pt x="36" y="61"/>
                  <a:pt x="37" y="59"/>
                </a:cubicBezTo>
                <a:cubicBezTo>
                  <a:pt x="38" y="56"/>
                  <a:pt x="39" y="54"/>
                  <a:pt x="41" y="52"/>
                </a:cubicBezTo>
                <a:cubicBezTo>
                  <a:pt x="42" y="50"/>
                  <a:pt x="44" y="48"/>
                  <a:pt x="46" y="46"/>
                </a:cubicBezTo>
                <a:cubicBezTo>
                  <a:pt x="48" y="44"/>
                  <a:pt x="49" y="43"/>
                  <a:pt x="52" y="41"/>
                </a:cubicBezTo>
                <a:cubicBezTo>
                  <a:pt x="54" y="40"/>
                  <a:pt x="56" y="38"/>
                  <a:pt x="58" y="37"/>
                </a:cubicBezTo>
                <a:cubicBezTo>
                  <a:pt x="60" y="37"/>
                  <a:pt x="61" y="34"/>
                  <a:pt x="60" y="32"/>
                </a:cubicBezTo>
                <a:cubicBezTo>
                  <a:pt x="59" y="30"/>
                  <a:pt x="57" y="29"/>
                  <a:pt x="55" y="30"/>
                </a:cubicBezTo>
                <a:close/>
                <a:moveTo>
                  <a:pt x="160" y="150"/>
                </a:moveTo>
                <a:cubicBezTo>
                  <a:pt x="160" y="150"/>
                  <a:pt x="160" y="150"/>
                  <a:pt x="160" y="150"/>
                </a:cubicBezTo>
                <a:cubicBezTo>
                  <a:pt x="130" y="121"/>
                  <a:pt x="130" y="121"/>
                  <a:pt x="130" y="121"/>
                </a:cubicBezTo>
                <a:cubicBezTo>
                  <a:pt x="135" y="115"/>
                  <a:pt x="139" y="109"/>
                  <a:pt x="142" y="102"/>
                </a:cubicBezTo>
                <a:cubicBezTo>
                  <a:pt x="145" y="93"/>
                  <a:pt x="147" y="84"/>
                  <a:pt x="147" y="74"/>
                </a:cubicBezTo>
                <a:cubicBezTo>
                  <a:pt x="147" y="64"/>
                  <a:pt x="145" y="55"/>
                  <a:pt x="142" y="46"/>
                </a:cubicBezTo>
                <a:cubicBezTo>
                  <a:pt x="142" y="46"/>
                  <a:pt x="142" y="46"/>
                  <a:pt x="142" y="46"/>
                </a:cubicBezTo>
                <a:cubicBezTo>
                  <a:pt x="138" y="37"/>
                  <a:pt x="133" y="29"/>
                  <a:pt x="126" y="22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19" y="15"/>
                  <a:pt x="111" y="10"/>
                  <a:pt x="102" y="6"/>
                </a:cubicBezTo>
                <a:cubicBezTo>
                  <a:pt x="93" y="2"/>
                  <a:pt x="84" y="0"/>
                  <a:pt x="74" y="0"/>
                </a:cubicBezTo>
                <a:cubicBezTo>
                  <a:pt x="53" y="0"/>
                  <a:pt x="35" y="8"/>
                  <a:pt x="21" y="22"/>
                </a:cubicBezTo>
                <a:cubicBezTo>
                  <a:pt x="15" y="29"/>
                  <a:pt x="9" y="37"/>
                  <a:pt x="6" y="46"/>
                </a:cubicBezTo>
                <a:cubicBezTo>
                  <a:pt x="2" y="55"/>
                  <a:pt x="0" y="64"/>
                  <a:pt x="0" y="74"/>
                </a:cubicBezTo>
                <a:cubicBezTo>
                  <a:pt x="0" y="84"/>
                  <a:pt x="2" y="93"/>
                  <a:pt x="5" y="102"/>
                </a:cubicBezTo>
                <a:cubicBezTo>
                  <a:pt x="6" y="102"/>
                  <a:pt x="6" y="102"/>
                  <a:pt x="6" y="102"/>
                </a:cubicBezTo>
                <a:cubicBezTo>
                  <a:pt x="9" y="111"/>
                  <a:pt x="15" y="119"/>
                  <a:pt x="21" y="126"/>
                </a:cubicBezTo>
                <a:cubicBezTo>
                  <a:pt x="22" y="126"/>
                  <a:pt x="22" y="126"/>
                  <a:pt x="22" y="126"/>
                </a:cubicBezTo>
                <a:cubicBezTo>
                  <a:pt x="28" y="133"/>
                  <a:pt x="36" y="138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54" y="146"/>
                  <a:pt x="64" y="148"/>
                  <a:pt x="74" y="148"/>
                </a:cubicBezTo>
                <a:cubicBezTo>
                  <a:pt x="84" y="148"/>
                  <a:pt x="93" y="146"/>
                  <a:pt x="102" y="142"/>
                </a:cubicBezTo>
                <a:cubicBezTo>
                  <a:pt x="109" y="139"/>
                  <a:pt x="115" y="135"/>
                  <a:pt x="121" y="131"/>
                </a:cubicBezTo>
                <a:cubicBezTo>
                  <a:pt x="150" y="160"/>
                  <a:pt x="150" y="160"/>
                  <a:pt x="150" y="160"/>
                </a:cubicBezTo>
                <a:cubicBezTo>
                  <a:pt x="153" y="163"/>
                  <a:pt x="157" y="163"/>
                  <a:pt x="160" y="160"/>
                </a:cubicBezTo>
                <a:cubicBezTo>
                  <a:pt x="162" y="157"/>
                  <a:pt x="162" y="153"/>
                  <a:pt x="160" y="150"/>
                </a:cubicBezTo>
                <a:close/>
                <a:moveTo>
                  <a:pt x="116" y="117"/>
                </a:moveTo>
                <a:cubicBezTo>
                  <a:pt x="116" y="117"/>
                  <a:pt x="116" y="117"/>
                  <a:pt x="116" y="117"/>
                </a:cubicBezTo>
                <a:cubicBezTo>
                  <a:pt x="116" y="117"/>
                  <a:pt x="116" y="117"/>
                  <a:pt x="116" y="117"/>
                </a:cubicBezTo>
                <a:cubicBezTo>
                  <a:pt x="111" y="122"/>
                  <a:pt x="104" y="127"/>
                  <a:pt x="97" y="130"/>
                </a:cubicBezTo>
                <a:cubicBezTo>
                  <a:pt x="90" y="133"/>
                  <a:pt x="82" y="134"/>
                  <a:pt x="74" y="134"/>
                </a:cubicBezTo>
                <a:cubicBezTo>
                  <a:pt x="65" y="134"/>
                  <a:pt x="58" y="133"/>
                  <a:pt x="51" y="130"/>
                </a:cubicBezTo>
                <a:cubicBezTo>
                  <a:pt x="51" y="130"/>
                  <a:pt x="51" y="130"/>
                  <a:pt x="51" y="130"/>
                </a:cubicBezTo>
                <a:cubicBezTo>
                  <a:pt x="43" y="127"/>
                  <a:pt x="37" y="122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26" y="111"/>
                  <a:pt x="21" y="104"/>
                  <a:pt x="18" y="97"/>
                </a:cubicBezTo>
                <a:cubicBezTo>
                  <a:pt x="18" y="97"/>
                  <a:pt x="18" y="97"/>
                  <a:pt x="18" y="97"/>
                </a:cubicBezTo>
                <a:cubicBezTo>
                  <a:pt x="15" y="90"/>
                  <a:pt x="13" y="82"/>
                  <a:pt x="13" y="74"/>
                </a:cubicBezTo>
                <a:cubicBezTo>
                  <a:pt x="13" y="66"/>
                  <a:pt x="15" y="58"/>
                  <a:pt x="18" y="51"/>
                </a:cubicBezTo>
                <a:cubicBezTo>
                  <a:pt x="21" y="44"/>
                  <a:pt x="26" y="37"/>
                  <a:pt x="31" y="31"/>
                </a:cubicBezTo>
                <a:cubicBezTo>
                  <a:pt x="42" y="21"/>
                  <a:pt x="57" y="14"/>
                  <a:pt x="74" y="14"/>
                </a:cubicBezTo>
                <a:cubicBezTo>
                  <a:pt x="82" y="14"/>
                  <a:pt x="90" y="15"/>
                  <a:pt x="97" y="18"/>
                </a:cubicBezTo>
                <a:cubicBezTo>
                  <a:pt x="104" y="21"/>
                  <a:pt x="111" y="26"/>
                  <a:pt x="116" y="31"/>
                </a:cubicBezTo>
                <a:cubicBezTo>
                  <a:pt x="117" y="32"/>
                  <a:pt x="117" y="32"/>
                  <a:pt x="117" y="32"/>
                </a:cubicBezTo>
                <a:cubicBezTo>
                  <a:pt x="122" y="37"/>
                  <a:pt x="126" y="44"/>
                  <a:pt x="129" y="51"/>
                </a:cubicBezTo>
                <a:cubicBezTo>
                  <a:pt x="129" y="51"/>
                  <a:pt x="129" y="51"/>
                  <a:pt x="129" y="51"/>
                </a:cubicBezTo>
                <a:cubicBezTo>
                  <a:pt x="132" y="58"/>
                  <a:pt x="134" y="66"/>
                  <a:pt x="134" y="74"/>
                </a:cubicBezTo>
                <a:cubicBezTo>
                  <a:pt x="134" y="82"/>
                  <a:pt x="132" y="90"/>
                  <a:pt x="129" y="97"/>
                </a:cubicBezTo>
                <a:cubicBezTo>
                  <a:pt x="126" y="104"/>
                  <a:pt x="122" y="111"/>
                  <a:pt x="116" y="117"/>
                </a:cubicBezTo>
                <a:close/>
                <a:moveTo>
                  <a:pt x="117" y="70"/>
                </a:moveTo>
                <a:cubicBezTo>
                  <a:pt x="117" y="70"/>
                  <a:pt x="117" y="70"/>
                  <a:pt x="117" y="70"/>
                </a:cubicBezTo>
                <a:cubicBezTo>
                  <a:pt x="115" y="70"/>
                  <a:pt x="113" y="72"/>
                  <a:pt x="113" y="74"/>
                </a:cubicBezTo>
                <a:cubicBezTo>
                  <a:pt x="113" y="79"/>
                  <a:pt x="112" y="84"/>
                  <a:pt x="110" y="89"/>
                </a:cubicBezTo>
                <a:cubicBezTo>
                  <a:pt x="110" y="89"/>
                  <a:pt x="110" y="89"/>
                  <a:pt x="110" y="89"/>
                </a:cubicBezTo>
                <a:cubicBezTo>
                  <a:pt x="108" y="94"/>
                  <a:pt x="105" y="98"/>
                  <a:pt x="102" y="102"/>
                </a:cubicBezTo>
                <a:cubicBezTo>
                  <a:pt x="98" y="106"/>
                  <a:pt x="94" y="109"/>
                  <a:pt x="89" y="111"/>
                </a:cubicBezTo>
                <a:cubicBezTo>
                  <a:pt x="84" y="113"/>
                  <a:pt x="79" y="114"/>
                  <a:pt x="74" y="114"/>
                </a:cubicBezTo>
                <a:cubicBezTo>
                  <a:pt x="71" y="114"/>
                  <a:pt x="70" y="115"/>
                  <a:pt x="70" y="118"/>
                </a:cubicBezTo>
                <a:cubicBezTo>
                  <a:pt x="70" y="120"/>
                  <a:pt x="71" y="122"/>
                  <a:pt x="74" y="122"/>
                </a:cubicBezTo>
                <a:cubicBezTo>
                  <a:pt x="80" y="122"/>
                  <a:pt x="86" y="120"/>
                  <a:pt x="92" y="118"/>
                </a:cubicBezTo>
                <a:cubicBezTo>
                  <a:pt x="98" y="116"/>
                  <a:pt x="103" y="112"/>
                  <a:pt x="107" y="108"/>
                </a:cubicBezTo>
                <a:cubicBezTo>
                  <a:pt x="112" y="103"/>
                  <a:pt x="115" y="98"/>
                  <a:pt x="118" y="92"/>
                </a:cubicBezTo>
                <a:cubicBezTo>
                  <a:pt x="118" y="92"/>
                  <a:pt x="118" y="92"/>
                  <a:pt x="118" y="92"/>
                </a:cubicBezTo>
                <a:cubicBezTo>
                  <a:pt x="120" y="86"/>
                  <a:pt x="121" y="80"/>
                  <a:pt x="121" y="74"/>
                </a:cubicBezTo>
                <a:cubicBezTo>
                  <a:pt x="121" y="72"/>
                  <a:pt x="120" y="70"/>
                  <a:pt x="117" y="7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9" name="Freeform 11"/>
          <p:cNvSpPr>
            <a:spLocks noEditPoints="1"/>
          </p:cNvSpPr>
          <p:nvPr/>
        </p:nvSpPr>
        <p:spPr bwMode="auto">
          <a:xfrm>
            <a:off x="6084764" y="2916758"/>
            <a:ext cx="246418" cy="313076"/>
          </a:xfrm>
          <a:custGeom>
            <a:avLst/>
            <a:gdLst>
              <a:gd name="T0" fmla="*/ 104 w 139"/>
              <a:gd name="T1" fmla="*/ 99 h 177"/>
              <a:gd name="T2" fmla="*/ 91 w 139"/>
              <a:gd name="T3" fmla="*/ 160 h 177"/>
              <a:gd name="T4" fmla="*/ 133 w 139"/>
              <a:gd name="T5" fmla="*/ 164 h 177"/>
              <a:gd name="T6" fmla="*/ 133 w 139"/>
              <a:gd name="T7" fmla="*/ 177 h 177"/>
              <a:gd name="T8" fmla="*/ 0 w 139"/>
              <a:gd name="T9" fmla="*/ 170 h 177"/>
              <a:gd name="T10" fmla="*/ 51 w 139"/>
              <a:gd name="T11" fmla="*/ 164 h 177"/>
              <a:gd name="T12" fmla="*/ 81 w 139"/>
              <a:gd name="T13" fmla="*/ 151 h 177"/>
              <a:gd name="T14" fmla="*/ 10 w 139"/>
              <a:gd name="T15" fmla="*/ 147 h 177"/>
              <a:gd name="T16" fmla="*/ 10 w 139"/>
              <a:gd name="T17" fmla="*/ 139 h 177"/>
              <a:gd name="T18" fmla="*/ 94 w 139"/>
              <a:gd name="T19" fmla="*/ 120 h 177"/>
              <a:gd name="T20" fmla="*/ 84 w 139"/>
              <a:gd name="T21" fmla="*/ 92 h 177"/>
              <a:gd name="T22" fmla="*/ 69 w 139"/>
              <a:gd name="T23" fmla="*/ 94 h 177"/>
              <a:gd name="T24" fmla="*/ 53 w 139"/>
              <a:gd name="T25" fmla="*/ 113 h 177"/>
              <a:gd name="T26" fmla="*/ 46 w 139"/>
              <a:gd name="T27" fmla="*/ 117 h 177"/>
              <a:gd name="T28" fmla="*/ 24 w 139"/>
              <a:gd name="T29" fmla="*/ 109 h 177"/>
              <a:gd name="T30" fmla="*/ 26 w 139"/>
              <a:gd name="T31" fmla="*/ 97 h 177"/>
              <a:gd name="T32" fmla="*/ 21 w 139"/>
              <a:gd name="T33" fmla="*/ 89 h 177"/>
              <a:gd name="T34" fmla="*/ 63 w 139"/>
              <a:gd name="T35" fmla="*/ 24 h 177"/>
              <a:gd name="T36" fmla="*/ 67 w 139"/>
              <a:gd name="T37" fmla="*/ 26 h 177"/>
              <a:gd name="T38" fmla="*/ 69 w 139"/>
              <a:gd name="T39" fmla="*/ 14 h 177"/>
              <a:gd name="T40" fmla="*/ 76 w 139"/>
              <a:gd name="T41" fmla="*/ 2 h 177"/>
              <a:gd name="T42" fmla="*/ 109 w 139"/>
              <a:gd name="T43" fmla="*/ 29 h 177"/>
              <a:gd name="T44" fmla="*/ 96 w 139"/>
              <a:gd name="T45" fmla="*/ 30 h 177"/>
              <a:gd name="T46" fmla="*/ 94 w 139"/>
              <a:gd name="T47" fmla="*/ 42 h 177"/>
              <a:gd name="T48" fmla="*/ 87 w 139"/>
              <a:gd name="T49" fmla="*/ 63 h 177"/>
              <a:gd name="T50" fmla="*/ 92 w 139"/>
              <a:gd name="T51" fmla="*/ 81 h 177"/>
              <a:gd name="T52" fmla="*/ 89 w 139"/>
              <a:gd name="T53" fmla="*/ 26 h 177"/>
              <a:gd name="T54" fmla="*/ 74 w 139"/>
              <a:gd name="T55" fmla="*/ 30 h 177"/>
              <a:gd name="T56" fmla="*/ 89 w 139"/>
              <a:gd name="T57" fmla="*/ 26 h 177"/>
              <a:gd name="T58" fmla="*/ 80 w 139"/>
              <a:gd name="T59" fmla="*/ 59 h 177"/>
              <a:gd name="T60" fmla="*/ 62 w 139"/>
              <a:gd name="T61" fmla="*/ 33 h 177"/>
              <a:gd name="T62" fmla="*/ 54 w 139"/>
              <a:gd name="T63" fmla="*/ 104 h 177"/>
              <a:gd name="T64" fmla="*/ 56 w 139"/>
              <a:gd name="T65" fmla="*/ 76 h 177"/>
              <a:gd name="T66" fmla="*/ 62 w 139"/>
              <a:gd name="T67" fmla="*/ 63 h 177"/>
              <a:gd name="T68" fmla="*/ 82 w 139"/>
              <a:gd name="T69" fmla="*/ 69 h 177"/>
              <a:gd name="T70" fmla="*/ 67 w 139"/>
              <a:gd name="T71" fmla="*/ 69 h 177"/>
              <a:gd name="T72" fmla="*/ 67 w 139"/>
              <a:gd name="T73" fmla="*/ 69 h 177"/>
              <a:gd name="T74" fmla="*/ 75 w 139"/>
              <a:gd name="T75" fmla="*/ 86 h 177"/>
              <a:gd name="T76" fmla="*/ 82 w 139"/>
              <a:gd name="T77" fmla="*/ 83 h 177"/>
              <a:gd name="T78" fmla="*/ 82 w 139"/>
              <a:gd name="T79" fmla="*/ 69 h 177"/>
              <a:gd name="T80" fmla="*/ 33 w 139"/>
              <a:gd name="T81" fmla="*/ 101 h 177"/>
              <a:gd name="T82" fmla="*/ 31 w 139"/>
              <a:gd name="T83" fmla="*/ 104 h 177"/>
              <a:gd name="T84" fmla="*/ 42 w 139"/>
              <a:gd name="T85" fmla="*/ 106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39" h="177">
                <a:moveTo>
                  <a:pt x="92" y="81"/>
                </a:moveTo>
                <a:cubicBezTo>
                  <a:pt x="97" y="87"/>
                  <a:pt x="101" y="92"/>
                  <a:pt x="104" y="99"/>
                </a:cubicBezTo>
                <a:cubicBezTo>
                  <a:pt x="106" y="106"/>
                  <a:pt x="108" y="113"/>
                  <a:pt x="108" y="120"/>
                </a:cubicBezTo>
                <a:cubicBezTo>
                  <a:pt x="108" y="136"/>
                  <a:pt x="101" y="150"/>
                  <a:pt x="91" y="160"/>
                </a:cubicBezTo>
                <a:cubicBezTo>
                  <a:pt x="90" y="162"/>
                  <a:pt x="89" y="163"/>
                  <a:pt x="88" y="164"/>
                </a:cubicBezTo>
                <a:cubicBezTo>
                  <a:pt x="133" y="164"/>
                  <a:pt x="133" y="164"/>
                  <a:pt x="133" y="164"/>
                </a:cubicBezTo>
                <a:cubicBezTo>
                  <a:pt x="136" y="164"/>
                  <a:pt x="139" y="167"/>
                  <a:pt x="139" y="170"/>
                </a:cubicBezTo>
                <a:cubicBezTo>
                  <a:pt x="139" y="174"/>
                  <a:pt x="136" y="177"/>
                  <a:pt x="133" y="177"/>
                </a:cubicBezTo>
                <a:cubicBezTo>
                  <a:pt x="91" y="177"/>
                  <a:pt x="49" y="177"/>
                  <a:pt x="7" y="177"/>
                </a:cubicBezTo>
                <a:cubicBezTo>
                  <a:pt x="3" y="177"/>
                  <a:pt x="0" y="174"/>
                  <a:pt x="0" y="170"/>
                </a:cubicBezTo>
                <a:cubicBezTo>
                  <a:pt x="0" y="167"/>
                  <a:pt x="3" y="164"/>
                  <a:pt x="7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63" y="164"/>
                  <a:pt x="74" y="159"/>
                  <a:pt x="81" y="151"/>
                </a:cubicBezTo>
                <a:cubicBezTo>
                  <a:pt x="83" y="150"/>
                  <a:pt x="84" y="148"/>
                  <a:pt x="85" y="147"/>
                </a:cubicBezTo>
                <a:cubicBezTo>
                  <a:pt x="10" y="147"/>
                  <a:pt x="10" y="147"/>
                  <a:pt x="10" y="147"/>
                </a:cubicBezTo>
                <a:cubicBezTo>
                  <a:pt x="8" y="147"/>
                  <a:pt x="6" y="145"/>
                  <a:pt x="6" y="143"/>
                </a:cubicBezTo>
                <a:cubicBezTo>
                  <a:pt x="6" y="141"/>
                  <a:pt x="8" y="139"/>
                  <a:pt x="10" y="139"/>
                </a:cubicBezTo>
                <a:cubicBezTo>
                  <a:pt x="90" y="139"/>
                  <a:pt x="90" y="139"/>
                  <a:pt x="90" y="139"/>
                </a:cubicBezTo>
                <a:cubicBezTo>
                  <a:pt x="93" y="133"/>
                  <a:pt x="94" y="127"/>
                  <a:pt x="94" y="120"/>
                </a:cubicBezTo>
                <a:cubicBezTo>
                  <a:pt x="94" y="114"/>
                  <a:pt x="93" y="109"/>
                  <a:pt x="91" y="104"/>
                </a:cubicBezTo>
                <a:cubicBezTo>
                  <a:pt x="89" y="100"/>
                  <a:pt x="87" y="96"/>
                  <a:pt x="84" y="92"/>
                </a:cubicBezTo>
                <a:cubicBezTo>
                  <a:pt x="81" y="94"/>
                  <a:pt x="78" y="94"/>
                  <a:pt x="75" y="94"/>
                </a:cubicBezTo>
                <a:cubicBezTo>
                  <a:pt x="73" y="94"/>
                  <a:pt x="71" y="94"/>
                  <a:pt x="69" y="94"/>
                </a:cubicBezTo>
                <a:cubicBezTo>
                  <a:pt x="59" y="111"/>
                  <a:pt x="59" y="111"/>
                  <a:pt x="59" y="111"/>
                </a:cubicBezTo>
                <a:cubicBezTo>
                  <a:pt x="58" y="113"/>
                  <a:pt x="55" y="114"/>
                  <a:pt x="53" y="113"/>
                </a:cubicBezTo>
                <a:cubicBezTo>
                  <a:pt x="50" y="111"/>
                  <a:pt x="50" y="111"/>
                  <a:pt x="50" y="111"/>
                </a:cubicBezTo>
                <a:cubicBezTo>
                  <a:pt x="46" y="117"/>
                  <a:pt x="46" y="117"/>
                  <a:pt x="46" y="117"/>
                </a:cubicBezTo>
                <a:cubicBezTo>
                  <a:pt x="45" y="119"/>
                  <a:pt x="42" y="119"/>
                  <a:pt x="40" y="118"/>
                </a:cubicBezTo>
                <a:cubicBezTo>
                  <a:pt x="24" y="109"/>
                  <a:pt x="24" y="109"/>
                  <a:pt x="24" y="109"/>
                </a:cubicBezTo>
                <a:cubicBezTo>
                  <a:pt x="22" y="108"/>
                  <a:pt x="21" y="105"/>
                  <a:pt x="22" y="103"/>
                </a:cubicBezTo>
                <a:cubicBezTo>
                  <a:pt x="26" y="97"/>
                  <a:pt x="26" y="97"/>
                  <a:pt x="26" y="97"/>
                </a:cubicBezTo>
                <a:cubicBezTo>
                  <a:pt x="22" y="95"/>
                  <a:pt x="22" y="95"/>
                  <a:pt x="22" y="95"/>
                </a:cubicBezTo>
                <a:cubicBezTo>
                  <a:pt x="20" y="94"/>
                  <a:pt x="20" y="91"/>
                  <a:pt x="21" y="89"/>
                </a:cubicBezTo>
                <a:cubicBezTo>
                  <a:pt x="57" y="26"/>
                  <a:pt x="57" y="26"/>
                  <a:pt x="57" y="26"/>
                </a:cubicBezTo>
                <a:cubicBezTo>
                  <a:pt x="58" y="24"/>
                  <a:pt x="61" y="23"/>
                  <a:pt x="63" y="24"/>
                </a:cubicBezTo>
                <a:cubicBezTo>
                  <a:pt x="63" y="24"/>
                  <a:pt x="63" y="24"/>
                  <a:pt x="63" y="24"/>
                </a:cubicBezTo>
                <a:cubicBezTo>
                  <a:pt x="67" y="26"/>
                  <a:pt x="67" y="26"/>
                  <a:pt x="67" y="26"/>
                </a:cubicBezTo>
                <a:cubicBezTo>
                  <a:pt x="73" y="16"/>
                  <a:pt x="73" y="16"/>
                  <a:pt x="73" y="16"/>
                </a:cubicBezTo>
                <a:cubicBezTo>
                  <a:pt x="69" y="14"/>
                  <a:pt x="69" y="14"/>
                  <a:pt x="69" y="14"/>
                </a:cubicBezTo>
                <a:cubicBezTo>
                  <a:pt x="66" y="12"/>
                  <a:pt x="65" y="8"/>
                  <a:pt x="66" y="5"/>
                </a:cubicBezTo>
                <a:cubicBezTo>
                  <a:pt x="68" y="1"/>
                  <a:pt x="72" y="0"/>
                  <a:pt x="76" y="2"/>
                </a:cubicBezTo>
                <a:cubicBezTo>
                  <a:pt x="86" y="8"/>
                  <a:pt x="96" y="14"/>
                  <a:pt x="107" y="20"/>
                </a:cubicBezTo>
                <a:cubicBezTo>
                  <a:pt x="110" y="22"/>
                  <a:pt x="111" y="26"/>
                  <a:pt x="109" y="29"/>
                </a:cubicBezTo>
                <a:cubicBezTo>
                  <a:pt x="107" y="33"/>
                  <a:pt x="103" y="34"/>
                  <a:pt x="100" y="32"/>
                </a:cubicBezTo>
                <a:cubicBezTo>
                  <a:pt x="96" y="30"/>
                  <a:pt x="96" y="30"/>
                  <a:pt x="96" y="30"/>
                </a:cubicBezTo>
                <a:cubicBezTo>
                  <a:pt x="90" y="40"/>
                  <a:pt x="90" y="40"/>
                  <a:pt x="90" y="40"/>
                </a:cubicBezTo>
                <a:cubicBezTo>
                  <a:pt x="94" y="42"/>
                  <a:pt x="94" y="42"/>
                  <a:pt x="94" y="42"/>
                </a:cubicBezTo>
                <a:cubicBezTo>
                  <a:pt x="96" y="43"/>
                  <a:pt x="97" y="46"/>
                  <a:pt x="96" y="48"/>
                </a:cubicBezTo>
                <a:cubicBezTo>
                  <a:pt x="87" y="63"/>
                  <a:pt x="87" y="63"/>
                  <a:pt x="87" y="63"/>
                </a:cubicBezTo>
                <a:cubicBezTo>
                  <a:pt x="91" y="66"/>
                  <a:pt x="93" y="71"/>
                  <a:pt x="93" y="76"/>
                </a:cubicBezTo>
                <a:cubicBezTo>
                  <a:pt x="93" y="78"/>
                  <a:pt x="93" y="80"/>
                  <a:pt x="92" y="81"/>
                </a:cubicBezTo>
                <a:close/>
                <a:moveTo>
                  <a:pt x="89" y="26"/>
                </a:moveTo>
                <a:cubicBezTo>
                  <a:pt x="89" y="26"/>
                  <a:pt x="89" y="26"/>
                  <a:pt x="89" y="26"/>
                </a:cubicBezTo>
                <a:cubicBezTo>
                  <a:pt x="86" y="24"/>
                  <a:pt x="83" y="22"/>
                  <a:pt x="80" y="20"/>
                </a:cubicBezTo>
                <a:cubicBezTo>
                  <a:pt x="74" y="30"/>
                  <a:pt x="74" y="30"/>
                  <a:pt x="74" y="30"/>
                </a:cubicBezTo>
                <a:cubicBezTo>
                  <a:pt x="83" y="36"/>
                  <a:pt x="83" y="36"/>
                  <a:pt x="83" y="36"/>
                </a:cubicBezTo>
                <a:cubicBezTo>
                  <a:pt x="89" y="26"/>
                  <a:pt x="89" y="26"/>
                  <a:pt x="89" y="26"/>
                </a:cubicBezTo>
                <a:close/>
                <a:moveTo>
                  <a:pt x="80" y="59"/>
                </a:moveTo>
                <a:cubicBezTo>
                  <a:pt x="80" y="59"/>
                  <a:pt x="80" y="59"/>
                  <a:pt x="80" y="59"/>
                </a:cubicBezTo>
                <a:cubicBezTo>
                  <a:pt x="87" y="47"/>
                  <a:pt x="87" y="47"/>
                  <a:pt x="87" y="47"/>
                </a:cubicBezTo>
                <a:cubicBezTo>
                  <a:pt x="78" y="43"/>
                  <a:pt x="70" y="38"/>
                  <a:pt x="62" y="33"/>
                </a:cubicBezTo>
                <a:cubicBezTo>
                  <a:pt x="30" y="90"/>
                  <a:pt x="30" y="90"/>
                  <a:pt x="30" y="90"/>
                </a:cubicBezTo>
                <a:cubicBezTo>
                  <a:pt x="38" y="94"/>
                  <a:pt x="46" y="99"/>
                  <a:pt x="54" y="104"/>
                </a:cubicBezTo>
                <a:cubicBezTo>
                  <a:pt x="62" y="90"/>
                  <a:pt x="62" y="90"/>
                  <a:pt x="62" y="90"/>
                </a:cubicBezTo>
                <a:cubicBezTo>
                  <a:pt x="58" y="86"/>
                  <a:pt x="56" y="81"/>
                  <a:pt x="56" y="76"/>
                </a:cubicBezTo>
                <a:cubicBezTo>
                  <a:pt x="56" y="71"/>
                  <a:pt x="58" y="66"/>
                  <a:pt x="62" y="63"/>
                </a:cubicBezTo>
                <a:cubicBezTo>
                  <a:pt x="62" y="63"/>
                  <a:pt x="62" y="63"/>
                  <a:pt x="62" y="63"/>
                </a:cubicBezTo>
                <a:cubicBezTo>
                  <a:pt x="67" y="58"/>
                  <a:pt x="73" y="57"/>
                  <a:pt x="80" y="59"/>
                </a:cubicBezTo>
                <a:close/>
                <a:moveTo>
                  <a:pt x="82" y="69"/>
                </a:moveTo>
                <a:cubicBezTo>
                  <a:pt x="82" y="69"/>
                  <a:pt x="82" y="69"/>
                  <a:pt x="82" y="69"/>
                </a:cubicBezTo>
                <a:cubicBezTo>
                  <a:pt x="78" y="65"/>
                  <a:pt x="71" y="65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5" y="71"/>
                  <a:pt x="64" y="73"/>
                  <a:pt x="64" y="76"/>
                </a:cubicBezTo>
                <a:cubicBezTo>
                  <a:pt x="64" y="82"/>
                  <a:pt x="69" y="86"/>
                  <a:pt x="75" y="86"/>
                </a:cubicBezTo>
                <a:cubicBezTo>
                  <a:pt x="77" y="86"/>
                  <a:pt x="80" y="85"/>
                  <a:pt x="82" y="83"/>
                </a:cubicBezTo>
                <a:cubicBezTo>
                  <a:pt x="82" y="83"/>
                  <a:pt x="82" y="83"/>
                  <a:pt x="82" y="83"/>
                </a:cubicBezTo>
                <a:cubicBezTo>
                  <a:pt x="84" y="81"/>
                  <a:pt x="85" y="79"/>
                  <a:pt x="85" y="76"/>
                </a:cubicBezTo>
                <a:cubicBezTo>
                  <a:pt x="85" y="73"/>
                  <a:pt x="84" y="71"/>
                  <a:pt x="82" y="69"/>
                </a:cubicBezTo>
                <a:cubicBezTo>
                  <a:pt x="82" y="69"/>
                  <a:pt x="82" y="69"/>
                  <a:pt x="82" y="69"/>
                </a:cubicBezTo>
                <a:close/>
                <a:moveTo>
                  <a:pt x="33" y="101"/>
                </a:moveTo>
                <a:cubicBezTo>
                  <a:pt x="33" y="101"/>
                  <a:pt x="33" y="101"/>
                  <a:pt x="33" y="101"/>
                </a:cubicBezTo>
                <a:cubicBezTo>
                  <a:pt x="31" y="104"/>
                  <a:pt x="31" y="104"/>
                  <a:pt x="31" y="104"/>
                </a:cubicBezTo>
                <a:cubicBezTo>
                  <a:pt x="41" y="109"/>
                  <a:pt x="41" y="109"/>
                  <a:pt x="41" y="109"/>
                </a:cubicBezTo>
                <a:cubicBezTo>
                  <a:pt x="42" y="106"/>
                  <a:pt x="42" y="106"/>
                  <a:pt x="42" y="106"/>
                </a:cubicBezTo>
                <a:cubicBezTo>
                  <a:pt x="33" y="101"/>
                  <a:pt x="33" y="101"/>
                  <a:pt x="33" y="10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0" name="Freeform 12"/>
          <p:cNvSpPr>
            <a:spLocks noEditPoints="1"/>
          </p:cNvSpPr>
          <p:nvPr/>
        </p:nvSpPr>
        <p:spPr bwMode="auto">
          <a:xfrm>
            <a:off x="4464895" y="2920173"/>
            <a:ext cx="214210" cy="307834"/>
          </a:xfrm>
          <a:custGeom>
            <a:avLst/>
            <a:gdLst>
              <a:gd name="T0" fmla="*/ 3 w 121"/>
              <a:gd name="T1" fmla="*/ 119 h 174"/>
              <a:gd name="T2" fmla="*/ 23 w 121"/>
              <a:gd name="T3" fmla="*/ 115 h 174"/>
              <a:gd name="T4" fmla="*/ 38 w 121"/>
              <a:gd name="T5" fmla="*/ 74 h 174"/>
              <a:gd name="T6" fmla="*/ 38 w 121"/>
              <a:gd name="T7" fmla="*/ 74 h 174"/>
              <a:gd name="T8" fmla="*/ 38 w 121"/>
              <a:gd name="T9" fmla="*/ 29 h 174"/>
              <a:gd name="T10" fmla="*/ 54 w 121"/>
              <a:gd name="T11" fmla="*/ 21 h 174"/>
              <a:gd name="T12" fmla="*/ 60 w 121"/>
              <a:gd name="T13" fmla="*/ 0 h 174"/>
              <a:gd name="T14" fmla="*/ 67 w 121"/>
              <a:gd name="T15" fmla="*/ 21 h 174"/>
              <a:gd name="T16" fmla="*/ 92 w 121"/>
              <a:gd name="T17" fmla="*/ 51 h 174"/>
              <a:gd name="T18" fmla="*/ 82 w 121"/>
              <a:gd name="T19" fmla="*/ 74 h 174"/>
              <a:gd name="T20" fmla="*/ 98 w 121"/>
              <a:gd name="T21" fmla="*/ 115 h 174"/>
              <a:gd name="T22" fmla="*/ 117 w 121"/>
              <a:gd name="T23" fmla="*/ 119 h 174"/>
              <a:gd name="T24" fmla="*/ 102 w 121"/>
              <a:gd name="T25" fmla="*/ 124 h 174"/>
              <a:gd name="T26" fmla="*/ 116 w 121"/>
              <a:gd name="T27" fmla="*/ 159 h 174"/>
              <a:gd name="T28" fmla="*/ 120 w 121"/>
              <a:gd name="T29" fmla="*/ 168 h 174"/>
              <a:gd name="T30" fmla="*/ 113 w 121"/>
              <a:gd name="T31" fmla="*/ 171 h 174"/>
              <a:gd name="T32" fmla="*/ 108 w 121"/>
              <a:gd name="T33" fmla="*/ 162 h 174"/>
              <a:gd name="T34" fmla="*/ 87 w 121"/>
              <a:gd name="T35" fmla="*/ 124 h 174"/>
              <a:gd name="T36" fmla="*/ 67 w 121"/>
              <a:gd name="T37" fmla="*/ 129 h 174"/>
              <a:gd name="T38" fmla="*/ 54 w 121"/>
              <a:gd name="T39" fmla="*/ 129 h 174"/>
              <a:gd name="T40" fmla="*/ 34 w 121"/>
              <a:gd name="T41" fmla="*/ 124 h 174"/>
              <a:gd name="T42" fmla="*/ 13 w 121"/>
              <a:gd name="T43" fmla="*/ 162 h 174"/>
              <a:gd name="T44" fmla="*/ 8 w 121"/>
              <a:gd name="T45" fmla="*/ 171 h 174"/>
              <a:gd name="T46" fmla="*/ 1 w 121"/>
              <a:gd name="T47" fmla="*/ 168 h 174"/>
              <a:gd name="T48" fmla="*/ 5 w 121"/>
              <a:gd name="T49" fmla="*/ 159 h 174"/>
              <a:gd name="T50" fmla="*/ 19 w 121"/>
              <a:gd name="T51" fmla="*/ 124 h 174"/>
              <a:gd name="T52" fmla="*/ 54 w 121"/>
              <a:gd name="T53" fmla="*/ 115 h 174"/>
              <a:gd name="T54" fmla="*/ 54 w 121"/>
              <a:gd name="T55" fmla="*/ 110 h 174"/>
              <a:gd name="T56" fmla="*/ 67 w 121"/>
              <a:gd name="T57" fmla="*/ 110 h 174"/>
              <a:gd name="T58" fmla="*/ 83 w 121"/>
              <a:gd name="T59" fmla="*/ 115 h 174"/>
              <a:gd name="T60" fmla="*/ 54 w 121"/>
              <a:gd name="T61" fmla="*/ 82 h 174"/>
              <a:gd name="T62" fmla="*/ 54 w 121"/>
              <a:gd name="T63" fmla="*/ 115 h 174"/>
              <a:gd name="T64" fmla="*/ 73 w 121"/>
              <a:gd name="T65" fmla="*/ 39 h 174"/>
              <a:gd name="T66" fmla="*/ 48 w 121"/>
              <a:gd name="T67" fmla="*/ 39 h 174"/>
              <a:gd name="T68" fmla="*/ 48 w 121"/>
              <a:gd name="T69" fmla="*/ 64 h 174"/>
              <a:gd name="T70" fmla="*/ 68 w 121"/>
              <a:gd name="T71" fmla="*/ 68 h 174"/>
              <a:gd name="T72" fmla="*/ 73 w 121"/>
              <a:gd name="T73" fmla="*/ 64 h 174"/>
              <a:gd name="T74" fmla="*/ 73 w 121"/>
              <a:gd name="T75" fmla="*/ 39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21" h="174">
                <a:moveTo>
                  <a:pt x="8" y="124"/>
                </a:moveTo>
                <a:cubicBezTo>
                  <a:pt x="5" y="124"/>
                  <a:pt x="3" y="122"/>
                  <a:pt x="3" y="119"/>
                </a:cubicBezTo>
                <a:cubicBezTo>
                  <a:pt x="3" y="117"/>
                  <a:pt x="5" y="115"/>
                  <a:pt x="8" y="115"/>
                </a:cubicBezTo>
                <a:cubicBezTo>
                  <a:pt x="23" y="115"/>
                  <a:pt x="23" y="115"/>
                  <a:pt x="23" y="115"/>
                </a:cubicBezTo>
                <a:cubicBezTo>
                  <a:pt x="42" y="77"/>
                  <a:pt x="42" y="77"/>
                  <a:pt x="42" y="77"/>
                </a:cubicBezTo>
                <a:cubicBezTo>
                  <a:pt x="41" y="76"/>
                  <a:pt x="40" y="75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3" y="68"/>
                  <a:pt x="29" y="60"/>
                  <a:pt x="29" y="51"/>
                </a:cubicBezTo>
                <a:cubicBezTo>
                  <a:pt x="29" y="43"/>
                  <a:pt x="33" y="35"/>
                  <a:pt x="38" y="29"/>
                </a:cubicBezTo>
                <a:cubicBezTo>
                  <a:pt x="39" y="29"/>
                  <a:pt x="39" y="29"/>
                  <a:pt x="39" y="29"/>
                </a:cubicBezTo>
                <a:cubicBezTo>
                  <a:pt x="43" y="25"/>
                  <a:pt x="48" y="22"/>
                  <a:pt x="54" y="21"/>
                </a:cubicBezTo>
                <a:cubicBezTo>
                  <a:pt x="54" y="7"/>
                  <a:pt x="54" y="7"/>
                  <a:pt x="54" y="7"/>
                </a:cubicBezTo>
                <a:cubicBezTo>
                  <a:pt x="54" y="3"/>
                  <a:pt x="57" y="0"/>
                  <a:pt x="60" y="0"/>
                </a:cubicBezTo>
                <a:cubicBezTo>
                  <a:pt x="64" y="0"/>
                  <a:pt x="67" y="3"/>
                  <a:pt x="67" y="7"/>
                </a:cubicBezTo>
                <a:cubicBezTo>
                  <a:pt x="67" y="21"/>
                  <a:pt x="67" y="21"/>
                  <a:pt x="67" y="21"/>
                </a:cubicBezTo>
                <a:cubicBezTo>
                  <a:pt x="73" y="22"/>
                  <a:pt x="78" y="25"/>
                  <a:pt x="82" y="29"/>
                </a:cubicBezTo>
                <a:cubicBezTo>
                  <a:pt x="88" y="35"/>
                  <a:pt x="92" y="43"/>
                  <a:pt x="92" y="51"/>
                </a:cubicBezTo>
                <a:cubicBezTo>
                  <a:pt x="92" y="60"/>
                  <a:pt x="88" y="68"/>
                  <a:pt x="82" y="74"/>
                </a:cubicBezTo>
                <a:cubicBezTo>
                  <a:pt x="82" y="74"/>
                  <a:pt x="82" y="74"/>
                  <a:pt x="82" y="74"/>
                </a:cubicBezTo>
                <a:cubicBezTo>
                  <a:pt x="81" y="75"/>
                  <a:pt x="80" y="76"/>
                  <a:pt x="79" y="77"/>
                </a:cubicBezTo>
                <a:cubicBezTo>
                  <a:pt x="98" y="115"/>
                  <a:pt x="98" y="115"/>
                  <a:pt x="98" y="115"/>
                </a:cubicBezTo>
                <a:cubicBezTo>
                  <a:pt x="113" y="115"/>
                  <a:pt x="113" y="115"/>
                  <a:pt x="113" y="115"/>
                </a:cubicBezTo>
                <a:cubicBezTo>
                  <a:pt x="116" y="115"/>
                  <a:pt x="117" y="117"/>
                  <a:pt x="117" y="119"/>
                </a:cubicBezTo>
                <a:cubicBezTo>
                  <a:pt x="117" y="122"/>
                  <a:pt x="116" y="124"/>
                  <a:pt x="113" y="124"/>
                </a:cubicBezTo>
                <a:cubicBezTo>
                  <a:pt x="102" y="124"/>
                  <a:pt x="102" y="124"/>
                  <a:pt x="102" y="124"/>
                </a:cubicBezTo>
                <a:cubicBezTo>
                  <a:pt x="116" y="153"/>
                  <a:pt x="116" y="153"/>
                  <a:pt x="116" y="153"/>
                </a:cubicBezTo>
                <a:cubicBezTo>
                  <a:pt x="117" y="155"/>
                  <a:pt x="117" y="157"/>
                  <a:pt x="116" y="159"/>
                </a:cubicBezTo>
                <a:cubicBezTo>
                  <a:pt x="117" y="162"/>
                  <a:pt x="117" y="162"/>
                  <a:pt x="117" y="162"/>
                </a:cubicBezTo>
                <a:cubicBezTo>
                  <a:pt x="120" y="168"/>
                  <a:pt x="120" y="168"/>
                  <a:pt x="120" y="168"/>
                </a:cubicBezTo>
                <a:cubicBezTo>
                  <a:pt x="121" y="170"/>
                  <a:pt x="120" y="172"/>
                  <a:pt x="118" y="173"/>
                </a:cubicBezTo>
                <a:cubicBezTo>
                  <a:pt x="116" y="174"/>
                  <a:pt x="114" y="173"/>
                  <a:pt x="113" y="171"/>
                </a:cubicBezTo>
                <a:cubicBezTo>
                  <a:pt x="110" y="165"/>
                  <a:pt x="110" y="165"/>
                  <a:pt x="110" y="165"/>
                </a:cubicBezTo>
                <a:cubicBezTo>
                  <a:pt x="108" y="162"/>
                  <a:pt x="108" y="162"/>
                  <a:pt x="108" y="162"/>
                </a:cubicBezTo>
                <a:cubicBezTo>
                  <a:pt x="106" y="162"/>
                  <a:pt x="104" y="160"/>
                  <a:pt x="103" y="158"/>
                </a:cubicBezTo>
                <a:cubicBezTo>
                  <a:pt x="87" y="124"/>
                  <a:pt x="87" y="124"/>
                  <a:pt x="87" y="124"/>
                </a:cubicBezTo>
                <a:cubicBezTo>
                  <a:pt x="67" y="124"/>
                  <a:pt x="67" y="124"/>
                  <a:pt x="67" y="124"/>
                </a:cubicBezTo>
                <a:cubicBezTo>
                  <a:pt x="67" y="129"/>
                  <a:pt x="67" y="129"/>
                  <a:pt x="67" y="129"/>
                </a:cubicBezTo>
                <a:cubicBezTo>
                  <a:pt x="67" y="132"/>
                  <a:pt x="64" y="136"/>
                  <a:pt x="60" y="136"/>
                </a:cubicBezTo>
                <a:cubicBezTo>
                  <a:pt x="57" y="136"/>
                  <a:pt x="54" y="132"/>
                  <a:pt x="54" y="129"/>
                </a:cubicBezTo>
                <a:cubicBezTo>
                  <a:pt x="54" y="124"/>
                  <a:pt x="54" y="124"/>
                  <a:pt x="54" y="124"/>
                </a:cubicBezTo>
                <a:cubicBezTo>
                  <a:pt x="34" y="124"/>
                  <a:pt x="34" y="124"/>
                  <a:pt x="34" y="124"/>
                </a:cubicBezTo>
                <a:cubicBezTo>
                  <a:pt x="17" y="158"/>
                  <a:pt x="17" y="158"/>
                  <a:pt x="17" y="158"/>
                </a:cubicBezTo>
                <a:cubicBezTo>
                  <a:pt x="16" y="160"/>
                  <a:pt x="15" y="162"/>
                  <a:pt x="13" y="162"/>
                </a:cubicBezTo>
                <a:cubicBezTo>
                  <a:pt x="11" y="165"/>
                  <a:pt x="11" y="165"/>
                  <a:pt x="11" y="165"/>
                </a:cubicBezTo>
                <a:cubicBezTo>
                  <a:pt x="8" y="171"/>
                  <a:pt x="8" y="171"/>
                  <a:pt x="8" y="171"/>
                </a:cubicBezTo>
                <a:cubicBezTo>
                  <a:pt x="7" y="173"/>
                  <a:pt x="5" y="174"/>
                  <a:pt x="3" y="173"/>
                </a:cubicBezTo>
                <a:cubicBezTo>
                  <a:pt x="1" y="172"/>
                  <a:pt x="0" y="170"/>
                  <a:pt x="1" y="168"/>
                </a:cubicBezTo>
                <a:cubicBezTo>
                  <a:pt x="4" y="162"/>
                  <a:pt x="4" y="162"/>
                  <a:pt x="4" y="162"/>
                </a:cubicBezTo>
                <a:cubicBezTo>
                  <a:pt x="5" y="159"/>
                  <a:pt x="5" y="159"/>
                  <a:pt x="5" y="159"/>
                </a:cubicBezTo>
                <a:cubicBezTo>
                  <a:pt x="4" y="157"/>
                  <a:pt x="4" y="155"/>
                  <a:pt x="5" y="153"/>
                </a:cubicBezTo>
                <a:cubicBezTo>
                  <a:pt x="19" y="124"/>
                  <a:pt x="19" y="124"/>
                  <a:pt x="19" y="124"/>
                </a:cubicBezTo>
                <a:cubicBezTo>
                  <a:pt x="8" y="124"/>
                  <a:pt x="8" y="124"/>
                  <a:pt x="8" y="124"/>
                </a:cubicBezTo>
                <a:close/>
                <a:moveTo>
                  <a:pt x="54" y="115"/>
                </a:moveTo>
                <a:cubicBezTo>
                  <a:pt x="54" y="115"/>
                  <a:pt x="54" y="115"/>
                  <a:pt x="54" y="115"/>
                </a:cubicBezTo>
                <a:cubicBezTo>
                  <a:pt x="54" y="110"/>
                  <a:pt x="54" y="110"/>
                  <a:pt x="54" y="110"/>
                </a:cubicBezTo>
                <a:cubicBezTo>
                  <a:pt x="54" y="107"/>
                  <a:pt x="57" y="103"/>
                  <a:pt x="60" y="103"/>
                </a:cubicBezTo>
                <a:cubicBezTo>
                  <a:pt x="64" y="103"/>
                  <a:pt x="67" y="107"/>
                  <a:pt x="67" y="110"/>
                </a:cubicBezTo>
                <a:cubicBezTo>
                  <a:pt x="67" y="115"/>
                  <a:pt x="67" y="115"/>
                  <a:pt x="67" y="115"/>
                </a:cubicBezTo>
                <a:cubicBezTo>
                  <a:pt x="83" y="115"/>
                  <a:pt x="83" y="115"/>
                  <a:pt x="83" y="115"/>
                </a:cubicBezTo>
                <a:cubicBezTo>
                  <a:pt x="67" y="82"/>
                  <a:pt x="67" y="82"/>
                  <a:pt x="67" y="82"/>
                </a:cubicBezTo>
                <a:cubicBezTo>
                  <a:pt x="63" y="83"/>
                  <a:pt x="58" y="83"/>
                  <a:pt x="54" y="82"/>
                </a:cubicBezTo>
                <a:cubicBezTo>
                  <a:pt x="38" y="115"/>
                  <a:pt x="38" y="115"/>
                  <a:pt x="38" y="115"/>
                </a:cubicBezTo>
                <a:cubicBezTo>
                  <a:pt x="54" y="115"/>
                  <a:pt x="54" y="115"/>
                  <a:pt x="54" y="115"/>
                </a:cubicBezTo>
                <a:close/>
                <a:moveTo>
                  <a:pt x="73" y="39"/>
                </a:moveTo>
                <a:cubicBezTo>
                  <a:pt x="73" y="39"/>
                  <a:pt x="73" y="39"/>
                  <a:pt x="73" y="39"/>
                </a:cubicBezTo>
                <a:cubicBezTo>
                  <a:pt x="66" y="32"/>
                  <a:pt x="55" y="32"/>
                  <a:pt x="48" y="39"/>
                </a:cubicBezTo>
                <a:cubicBezTo>
                  <a:pt x="48" y="39"/>
                  <a:pt x="48" y="39"/>
                  <a:pt x="48" y="39"/>
                </a:cubicBezTo>
                <a:cubicBezTo>
                  <a:pt x="45" y="42"/>
                  <a:pt x="43" y="47"/>
                  <a:pt x="43" y="51"/>
                </a:cubicBezTo>
                <a:cubicBezTo>
                  <a:pt x="43" y="56"/>
                  <a:pt x="45" y="61"/>
                  <a:pt x="48" y="64"/>
                </a:cubicBezTo>
                <a:cubicBezTo>
                  <a:pt x="53" y="69"/>
                  <a:pt x="61" y="71"/>
                  <a:pt x="67" y="68"/>
                </a:cubicBezTo>
                <a:cubicBezTo>
                  <a:pt x="68" y="68"/>
                  <a:pt x="68" y="68"/>
                  <a:pt x="68" y="68"/>
                </a:cubicBezTo>
                <a:cubicBezTo>
                  <a:pt x="69" y="67"/>
                  <a:pt x="71" y="66"/>
                  <a:pt x="73" y="64"/>
                </a:cubicBezTo>
                <a:cubicBezTo>
                  <a:pt x="73" y="64"/>
                  <a:pt x="73" y="64"/>
                  <a:pt x="73" y="64"/>
                </a:cubicBezTo>
                <a:cubicBezTo>
                  <a:pt x="76" y="61"/>
                  <a:pt x="78" y="56"/>
                  <a:pt x="78" y="51"/>
                </a:cubicBezTo>
                <a:cubicBezTo>
                  <a:pt x="78" y="47"/>
                  <a:pt x="76" y="42"/>
                  <a:pt x="73" y="39"/>
                </a:cubicBezTo>
                <a:cubicBezTo>
                  <a:pt x="73" y="39"/>
                  <a:pt x="73" y="39"/>
                  <a:pt x="73" y="3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8" name="图片 7" descr="lyq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747135" y="1746250"/>
            <a:ext cx="717550" cy="717550"/>
          </a:xfrm>
          <a:prstGeom prst="rect">
            <a:avLst/>
          </a:prstGeom>
        </p:spPr>
      </p:pic>
      <p:pic>
        <p:nvPicPr>
          <p:cNvPr id="9" name="图片 8" descr="gry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32045" y="2204720"/>
            <a:ext cx="711835" cy="711835"/>
          </a:xfrm>
          <a:prstGeom prst="rect">
            <a:avLst/>
          </a:prstGeom>
        </p:spPr>
      </p:pic>
      <p:pic>
        <p:nvPicPr>
          <p:cNvPr id="12" name="图片 11" descr="whq"/>
          <p:cNvPicPr>
            <a:picLocks noChangeAspect="1"/>
          </p:cNvPicPr>
          <p:nvPr/>
        </p:nvPicPr>
        <p:blipFill>
          <a:blip r:embed="rId6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068830" y="1473200"/>
            <a:ext cx="731520" cy="731520"/>
          </a:xfrm>
          <a:prstGeom prst="rect">
            <a:avLst/>
          </a:prstGeom>
        </p:spPr>
      </p:pic>
      <p:pic>
        <p:nvPicPr>
          <p:cNvPr id="13" name="图片 12" descr="wf"/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766050" y="1834515"/>
            <a:ext cx="766445" cy="750570"/>
          </a:xfrm>
          <a:prstGeom prst="rect">
            <a:avLst/>
          </a:prstGeom>
        </p:spPr>
      </p:pic>
      <p:sp>
        <p:nvSpPr>
          <p:cNvPr id="14" name="TextBox 82"/>
          <p:cNvSpPr txBox="1"/>
          <p:nvPr/>
        </p:nvSpPr>
        <p:spPr>
          <a:xfrm>
            <a:off x="3318510" y="307975"/>
            <a:ext cx="2901950" cy="798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zh-CN" sz="2800" b="1" dirty="0">
              <a:ln w="6350">
                <a:noFill/>
              </a:ln>
              <a:solidFill>
                <a:schemeClr val="accent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/>
            <a:r>
              <a:rPr lang="en-US" altLang="zh-CN" dirty="0">
                <a:ln w="6350"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TEAM INTRODUCTION</a:t>
            </a:r>
            <a:endParaRPr lang="zh-CN" altLang="en-US" dirty="0">
              <a:ln w="6350"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16" name="图片 15" descr="下载 (2)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68725" y="219710"/>
            <a:ext cx="1820545" cy="530860"/>
          </a:xfrm>
          <a:prstGeom prst="rect">
            <a:avLst/>
          </a:prstGeom>
        </p:spPr>
      </p:pic>
      <p:sp>
        <p:nvSpPr>
          <p:cNvPr id="25" name="圆角矩形标注 24"/>
          <p:cNvSpPr/>
          <p:nvPr/>
        </p:nvSpPr>
        <p:spPr>
          <a:xfrm>
            <a:off x="156845" y="1003300"/>
            <a:ext cx="1866265" cy="494030"/>
          </a:xfrm>
          <a:prstGeom prst="wedgeRoundRectCallout">
            <a:avLst>
              <a:gd name="adj1" fmla="val 44889"/>
              <a:gd name="adj2" fmla="val 101629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147955" y="1004570"/>
            <a:ext cx="19507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/>
              <a:t>无法成为野兽的我</a:t>
            </a:r>
          </a:p>
          <a:p>
            <a:r>
              <a:rPr lang="en-US" altLang="zh-CN" sz="1200" b="1"/>
              <a:t>	——</a:t>
            </a:r>
            <a:r>
              <a:rPr lang="zh-CN" altLang="en-US" sz="1200" b="1"/>
              <a:t>王海琦</a:t>
            </a:r>
          </a:p>
        </p:txBody>
      </p:sp>
      <p:sp>
        <p:nvSpPr>
          <p:cNvPr id="27" name="圆角矩形标注 26"/>
          <p:cNvSpPr/>
          <p:nvPr/>
        </p:nvSpPr>
        <p:spPr>
          <a:xfrm>
            <a:off x="4537710" y="1384300"/>
            <a:ext cx="1682750" cy="512445"/>
          </a:xfrm>
          <a:prstGeom prst="wedgeRoundRectCallout">
            <a:avLst>
              <a:gd name="adj1" fmla="val -43410"/>
              <a:gd name="adj2" fmla="val 69054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4121150" y="1410335"/>
            <a:ext cx="21380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b="1"/>
              <a:t>我是路由器女神</a:t>
            </a:r>
          </a:p>
          <a:p>
            <a:pPr algn="ctr"/>
            <a:r>
              <a:rPr lang="en-US" altLang="zh-CN" sz="1200" b="1"/>
              <a:t>                      L   Y  Q——</a:t>
            </a:r>
            <a:r>
              <a:rPr lang="zh-CN" altLang="en-US" sz="1200" b="1"/>
              <a:t>刘逸群</a:t>
            </a:r>
          </a:p>
        </p:txBody>
      </p:sp>
      <p:sp>
        <p:nvSpPr>
          <p:cNvPr id="29" name="圆角矩形标注 28"/>
          <p:cNvSpPr/>
          <p:nvPr/>
        </p:nvSpPr>
        <p:spPr>
          <a:xfrm>
            <a:off x="3318510" y="2916555"/>
            <a:ext cx="1717040" cy="463550"/>
          </a:xfrm>
          <a:prstGeom prst="wedgeRoundRectCallout">
            <a:avLst>
              <a:gd name="adj1" fmla="val 41736"/>
              <a:gd name="adj2" fmla="val -68276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3317875" y="2920365"/>
            <a:ext cx="19919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/>
              <a:t>            </a:t>
            </a:r>
            <a:r>
              <a:rPr lang="zh-CN" altLang="en-US" sz="1200" b="1"/>
              <a:t>古</a:t>
            </a:r>
            <a:r>
              <a:rPr lang="en-US" altLang="zh-CN" sz="1200" b="1"/>
              <a:t>(G)</a:t>
            </a:r>
            <a:r>
              <a:rPr lang="zh-CN" altLang="en-US" sz="1200" b="1"/>
              <a:t> 人</a:t>
            </a:r>
            <a:r>
              <a:rPr lang="en-US" altLang="zh-CN" sz="1200" b="1"/>
              <a:t>(R)</a:t>
            </a:r>
            <a:r>
              <a:rPr lang="zh-CN" altLang="en-US" sz="1200" b="1"/>
              <a:t> 云</a:t>
            </a:r>
            <a:r>
              <a:rPr lang="en-US" altLang="zh-CN" sz="1200" b="1"/>
              <a:t>(Y)</a:t>
            </a:r>
          </a:p>
          <a:p>
            <a:r>
              <a:rPr lang="zh-CN" altLang="en-US" sz="1200" b="1"/>
              <a:t>  其名</a:t>
            </a:r>
            <a:r>
              <a:rPr lang="en-US" altLang="zh-CN" sz="1200" b="1"/>
              <a:t>:     </a:t>
            </a:r>
            <a:r>
              <a:rPr lang="zh-CN" altLang="en-US" sz="1200" b="1"/>
              <a:t>高      仁      阳</a:t>
            </a:r>
          </a:p>
        </p:txBody>
      </p:sp>
      <p:pic>
        <p:nvPicPr>
          <p:cNvPr id="31" name="图片 30" descr="LJW"/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826760" y="3452495"/>
            <a:ext cx="734695" cy="718820"/>
          </a:xfrm>
          <a:prstGeom prst="rect">
            <a:avLst/>
          </a:prstGeom>
        </p:spPr>
      </p:pic>
      <p:pic>
        <p:nvPicPr>
          <p:cNvPr id="32" name="图片 31" descr="zwj"/>
          <p:cNvPicPr>
            <a:picLocks noChangeAspect="1"/>
          </p:cNvPicPr>
          <p:nvPr/>
        </p:nvPicPr>
        <p:blipFill>
          <a:blip r:embed="rId10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490460" y="3147695"/>
            <a:ext cx="754380" cy="746760"/>
          </a:xfrm>
          <a:prstGeom prst="rect">
            <a:avLst/>
          </a:prstGeom>
        </p:spPr>
      </p:pic>
      <p:sp>
        <p:nvSpPr>
          <p:cNvPr id="33" name="圆角矩形标注 32"/>
          <p:cNvSpPr/>
          <p:nvPr/>
        </p:nvSpPr>
        <p:spPr>
          <a:xfrm>
            <a:off x="6221095" y="2529205"/>
            <a:ext cx="1137920" cy="699135"/>
          </a:xfrm>
          <a:prstGeom prst="wedgeRoundRectCallout">
            <a:avLst>
              <a:gd name="adj1" fmla="val -36941"/>
              <a:gd name="adj2" fmla="val 74432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6220460" y="2443480"/>
            <a:ext cx="127000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/>
              <a:t>        </a:t>
            </a:r>
            <a:r>
              <a:rPr lang="zh-CN" altLang="en-US" sz="1200" b="1"/>
              <a:t>我不是</a:t>
            </a:r>
            <a:r>
              <a:rPr lang="en-US" altLang="zh-CN" b="1"/>
              <a:t>   </a:t>
            </a:r>
            <a:r>
              <a:rPr lang="en-US" altLang="zh-CN" sz="1200" b="1"/>
              <a:t> </a:t>
            </a:r>
          </a:p>
          <a:p>
            <a:r>
              <a:rPr lang="zh-CN" altLang="en-US" sz="1200" b="1"/>
              <a:t>链</a:t>
            </a:r>
            <a:r>
              <a:rPr lang="en-US" altLang="zh-CN" sz="1200" b="1"/>
              <a:t>(L)</a:t>
            </a:r>
            <a:r>
              <a:rPr lang="zh-CN" altLang="en-US" sz="1200" b="1"/>
              <a:t>家</a:t>
            </a:r>
            <a:r>
              <a:rPr lang="en-US" altLang="zh-CN" sz="1200" b="1"/>
              <a:t>(J)</a:t>
            </a:r>
            <a:r>
              <a:rPr lang="zh-CN" altLang="en-US" sz="1200" b="1"/>
              <a:t>网</a:t>
            </a:r>
            <a:r>
              <a:rPr lang="en-US" altLang="zh-CN" sz="1200" b="1"/>
              <a:t>(W)</a:t>
            </a:r>
            <a:endParaRPr lang="zh-CN" altLang="en-US" sz="1200" b="1"/>
          </a:p>
          <a:p>
            <a:r>
              <a:rPr lang="en-US" altLang="zh-CN" sz="1200" b="1"/>
              <a:t>     </a:t>
            </a:r>
            <a:r>
              <a:rPr lang="zh-CN" altLang="en-US" sz="1200" b="1"/>
              <a:t>李    嘉     伟</a:t>
            </a:r>
            <a:endParaRPr lang="en-US" altLang="zh-CN"/>
          </a:p>
          <a:p>
            <a:r>
              <a:rPr lang="en-US" altLang="zh-CN"/>
              <a:t>	</a:t>
            </a:r>
          </a:p>
        </p:txBody>
      </p:sp>
      <p:sp>
        <p:nvSpPr>
          <p:cNvPr id="35" name="圆角矩形标注 34"/>
          <p:cNvSpPr/>
          <p:nvPr/>
        </p:nvSpPr>
        <p:spPr>
          <a:xfrm>
            <a:off x="7301230" y="4053205"/>
            <a:ext cx="1786255" cy="463550"/>
          </a:xfrm>
          <a:prstGeom prst="wedgeRoundRectCallout">
            <a:avLst>
              <a:gd name="adj1" fmla="val -18147"/>
              <a:gd name="adj2" fmla="val -63395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/>
          <p:cNvSpPr txBox="1"/>
          <p:nvPr/>
        </p:nvSpPr>
        <p:spPr>
          <a:xfrm>
            <a:off x="7155180" y="4057015"/>
            <a:ext cx="21367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    </a:t>
            </a:r>
            <a:r>
              <a:rPr lang="zh-CN" altLang="en-US" sz="1200" b="1" dirty="0"/>
              <a:t>张</a:t>
            </a:r>
            <a:r>
              <a:rPr lang="en-US" altLang="zh-CN" sz="1200" b="1" dirty="0"/>
              <a:t>(Z)</a:t>
            </a:r>
            <a:r>
              <a:rPr lang="zh-CN" altLang="en-US" sz="1200" b="1" dirty="0"/>
              <a:t>卫</a:t>
            </a:r>
            <a:r>
              <a:rPr lang="en-US" altLang="zh-CN" sz="1200" b="1" dirty="0"/>
              <a:t>(W)</a:t>
            </a:r>
            <a:r>
              <a:rPr lang="zh-CN" altLang="en-US" sz="1200" b="1" dirty="0"/>
              <a:t>健</a:t>
            </a:r>
            <a:r>
              <a:rPr lang="en-US" altLang="zh-CN" sz="1200" b="1" dirty="0"/>
              <a:t>(J)</a:t>
            </a:r>
            <a:r>
              <a:rPr lang="zh-CN" altLang="en-US" sz="1200" b="1" dirty="0"/>
              <a:t>和我</a:t>
            </a:r>
          </a:p>
          <a:p>
            <a:r>
              <a:rPr lang="zh-CN" altLang="en-US" sz="1200" b="1" dirty="0"/>
              <a:t>         翟      文     郡   并不熟</a:t>
            </a:r>
            <a:endParaRPr lang="en-US" altLang="zh-CN" sz="1200" b="1" dirty="0"/>
          </a:p>
        </p:txBody>
      </p:sp>
      <p:sp>
        <p:nvSpPr>
          <p:cNvPr id="37" name="圆角矩形标注 36"/>
          <p:cNvSpPr/>
          <p:nvPr/>
        </p:nvSpPr>
        <p:spPr>
          <a:xfrm>
            <a:off x="7181215" y="1176655"/>
            <a:ext cx="1532890" cy="603250"/>
          </a:xfrm>
          <a:prstGeom prst="wedgeRoundRectCallout">
            <a:avLst>
              <a:gd name="adj1" fmla="val -7401"/>
              <a:gd name="adj2" fmla="val 62518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文本框 37"/>
          <p:cNvSpPr txBox="1"/>
          <p:nvPr/>
        </p:nvSpPr>
        <p:spPr>
          <a:xfrm>
            <a:off x="7244080" y="1247775"/>
            <a:ext cx="140716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200" b="1"/>
              <a:t>我就是我</a:t>
            </a:r>
          </a:p>
          <a:p>
            <a:pPr algn="ctr"/>
            <a:r>
              <a:rPr lang="zh-CN" altLang="en-US" sz="1200" b="1"/>
              <a:t>我瞅我自己都上火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7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7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1" animBg="1"/>
      <p:bldP spid="26" grpId="0"/>
      <p:bldP spid="27" grpId="0" animBg="1"/>
      <p:bldP spid="28" grpId="0"/>
      <p:bldP spid="29" grpId="0" animBg="1"/>
      <p:bldP spid="30" grpId="0"/>
      <p:bldP spid="33" grpId="0" animBg="1"/>
      <p:bldP spid="34" grpId="0"/>
      <p:bldP spid="35" grpId="0" animBg="1"/>
      <p:bldP spid="36" grpId="0"/>
      <p:bldP spid="37" grpId="0" animBg="1"/>
      <p:bldP spid="3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29" name="Picture 45" descr="iPhone_5S_freebie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2156460" y="850265"/>
            <a:ext cx="4842510" cy="424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431" name="Oval 47"/>
          <p:cNvSpPr>
            <a:spLocks noChangeArrowheads="1"/>
          </p:cNvSpPr>
          <p:nvPr/>
        </p:nvSpPr>
        <p:spPr bwMode="auto">
          <a:xfrm>
            <a:off x="5980113" y="1430338"/>
            <a:ext cx="546100" cy="542925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Impact" panose="020B0806030902050204" pitchFamily="34" charset="0"/>
              </a:rPr>
              <a:t>4</a:t>
            </a:r>
          </a:p>
        </p:txBody>
      </p:sp>
      <p:sp>
        <p:nvSpPr>
          <p:cNvPr id="16432" name="Oval 48"/>
          <p:cNvSpPr>
            <a:spLocks noChangeArrowheads="1"/>
          </p:cNvSpPr>
          <p:nvPr/>
        </p:nvSpPr>
        <p:spPr bwMode="auto">
          <a:xfrm>
            <a:off x="5980430" y="2572386"/>
            <a:ext cx="546100" cy="54292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txBody>
          <a:bodyPr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Impact" panose="020B0806030902050204" pitchFamily="34" charset="0"/>
              </a:rPr>
              <a:t>5</a:t>
            </a:r>
          </a:p>
        </p:txBody>
      </p:sp>
      <p:sp>
        <p:nvSpPr>
          <p:cNvPr id="16433" name="Oval 49"/>
          <p:cNvSpPr>
            <a:spLocks noChangeArrowheads="1"/>
          </p:cNvSpPr>
          <p:nvPr/>
        </p:nvSpPr>
        <p:spPr bwMode="auto">
          <a:xfrm>
            <a:off x="5980430" y="3655061"/>
            <a:ext cx="546100" cy="542925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/>
          <a:lstStyle/>
          <a:p>
            <a:pPr algn="ctr"/>
            <a:r>
              <a:rPr lang="en-US" altLang="zh-CN">
                <a:solidFill>
                  <a:schemeClr val="bg1"/>
                </a:solidFill>
                <a:latin typeface="Impact" panose="020B0806030902050204" pitchFamily="34" charset="0"/>
              </a:rPr>
              <a:t>6</a:t>
            </a:r>
          </a:p>
        </p:txBody>
      </p:sp>
      <p:sp>
        <p:nvSpPr>
          <p:cNvPr id="16434" name="Rectangle 50"/>
          <p:cNvSpPr>
            <a:spLocks noChangeArrowheads="1"/>
          </p:cNvSpPr>
          <p:nvPr/>
        </p:nvSpPr>
        <p:spPr bwMode="auto">
          <a:xfrm>
            <a:off x="6747510" y="1604328"/>
            <a:ext cx="2447925" cy="368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订单管理</a:t>
            </a:r>
            <a:endParaRPr lang="zh-CN" altLang="en-US" sz="1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435" name="Rectangle 51"/>
          <p:cNvSpPr>
            <a:spLocks noChangeArrowheads="1"/>
          </p:cNvSpPr>
          <p:nvPr/>
        </p:nvSpPr>
        <p:spPr bwMode="auto">
          <a:xfrm>
            <a:off x="6747510" y="2724468"/>
            <a:ext cx="2447925" cy="245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收货地址管理</a:t>
            </a:r>
            <a:endParaRPr lang="zh-CN" alt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436" name="Rectangle 52"/>
          <p:cNvSpPr>
            <a:spLocks noChangeArrowheads="1"/>
          </p:cNvSpPr>
          <p:nvPr/>
        </p:nvSpPr>
        <p:spPr bwMode="auto">
          <a:xfrm>
            <a:off x="6747510" y="3803333"/>
            <a:ext cx="2447925" cy="245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商家后台管理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</p:txBody>
      </p:sp>
      <p:sp>
        <p:nvSpPr>
          <p:cNvPr id="16437" name="Oval 53"/>
          <p:cNvSpPr>
            <a:spLocks noChangeArrowheads="1"/>
          </p:cNvSpPr>
          <p:nvPr/>
        </p:nvSpPr>
        <p:spPr bwMode="auto">
          <a:xfrm>
            <a:off x="2417128" y="1430338"/>
            <a:ext cx="546100" cy="542925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/>
          <a:lstStyle/>
          <a:p>
            <a:pPr algn="ctr"/>
            <a:r>
              <a:rPr lang="en-US" altLang="zh-CN">
                <a:solidFill>
                  <a:schemeClr val="bg1"/>
                </a:solidFill>
                <a:latin typeface="Impact" panose="020B0806030902050204" pitchFamily="34" charset="0"/>
              </a:rPr>
              <a:t>1</a:t>
            </a:r>
          </a:p>
        </p:txBody>
      </p:sp>
      <p:sp>
        <p:nvSpPr>
          <p:cNvPr id="16438" name="Oval 54"/>
          <p:cNvSpPr>
            <a:spLocks noChangeArrowheads="1"/>
          </p:cNvSpPr>
          <p:nvPr/>
        </p:nvSpPr>
        <p:spPr bwMode="auto">
          <a:xfrm>
            <a:off x="2417445" y="2572386"/>
            <a:ext cx="546100" cy="54292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txBody>
          <a:bodyPr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Impact" panose="020B0806030902050204" pitchFamily="34" charset="0"/>
              </a:rPr>
              <a:t>2</a:t>
            </a:r>
          </a:p>
        </p:txBody>
      </p:sp>
      <p:sp>
        <p:nvSpPr>
          <p:cNvPr id="16439" name="Oval 55"/>
          <p:cNvSpPr>
            <a:spLocks noChangeArrowheads="1"/>
          </p:cNvSpPr>
          <p:nvPr/>
        </p:nvSpPr>
        <p:spPr bwMode="auto">
          <a:xfrm>
            <a:off x="2417445" y="3614421"/>
            <a:ext cx="546100" cy="542925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/>
          <a:lstStyle/>
          <a:p>
            <a:pPr algn="ctr"/>
            <a:r>
              <a:rPr lang="en-US" altLang="zh-CN">
                <a:solidFill>
                  <a:schemeClr val="bg1"/>
                </a:solidFill>
                <a:latin typeface="Impact" panose="020B0806030902050204" pitchFamily="34" charset="0"/>
              </a:rPr>
              <a:t>3</a:t>
            </a:r>
          </a:p>
        </p:txBody>
      </p:sp>
      <p:sp>
        <p:nvSpPr>
          <p:cNvPr id="16440" name="Rectangle 56"/>
          <p:cNvSpPr>
            <a:spLocks noChangeArrowheads="1"/>
          </p:cNvSpPr>
          <p:nvPr/>
        </p:nvSpPr>
        <p:spPr bwMode="auto">
          <a:xfrm>
            <a:off x="-291465" y="1604328"/>
            <a:ext cx="2447925" cy="368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r">
              <a:buFont typeface="Arial" panose="020B0604020202020204" pitchFamily="34" charset="0"/>
              <a:buNone/>
            </a:pPr>
            <a:r>
              <a: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注册登录</a:t>
            </a:r>
            <a:endParaRPr lang="zh-CN" altLang="en-US" sz="1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r">
              <a:buFont typeface="Arial" panose="020B0604020202020204" pitchFamily="34" charset="0"/>
              <a:buNone/>
            </a:pPr>
            <a:endParaRPr lang="zh-CN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441" name="Rectangle 57"/>
          <p:cNvSpPr>
            <a:spLocks noChangeArrowheads="1"/>
          </p:cNvSpPr>
          <p:nvPr/>
        </p:nvSpPr>
        <p:spPr bwMode="auto">
          <a:xfrm>
            <a:off x="-291465" y="2724468"/>
            <a:ext cx="2447925" cy="368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r">
              <a:buFont typeface="Arial" panose="020B0604020202020204" pitchFamily="34" charset="0"/>
              <a:buNone/>
            </a:pPr>
            <a:r>
              <a: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点餐购物车</a:t>
            </a:r>
            <a:endParaRPr lang="zh-CN" altLang="en-US" sz="1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r">
              <a:buFont typeface="Arial" panose="020B0604020202020204" pitchFamily="34" charset="0"/>
              <a:buNone/>
            </a:pPr>
            <a:r>
              <a:rPr lang="en-US" altLang="zh-CN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endParaRPr lang="zh-CN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442" name="Rectangle 58"/>
          <p:cNvSpPr>
            <a:spLocks noChangeArrowheads="1"/>
          </p:cNvSpPr>
          <p:nvPr/>
        </p:nvSpPr>
        <p:spPr bwMode="auto">
          <a:xfrm>
            <a:off x="-291465" y="3762693"/>
            <a:ext cx="2447925" cy="245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r">
              <a:buFont typeface="Arial" panose="020B0604020202020204" pitchFamily="34" charset="0"/>
              <a:buNone/>
            </a:pPr>
            <a:r>
              <a:rPr lang="zh-CN" alt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个人信息管理</a:t>
            </a:r>
            <a:r>
              <a:rPr lang="en-US" altLang="zh-CN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endParaRPr lang="zh-CN" alt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458817" y="-189"/>
            <a:ext cx="2226366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项目功能</a:t>
            </a:r>
            <a:endParaRPr lang="zh-CN" altLang="en-US" b="1" dirty="0" smtClean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zh-CN" altLang="en-US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 descr="45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4600" y="1287145"/>
            <a:ext cx="1586865" cy="28238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40" name="Group 4"/>
          <p:cNvGrpSpPr/>
          <p:nvPr/>
        </p:nvGrpSpPr>
        <p:grpSpPr bwMode="auto">
          <a:xfrm>
            <a:off x="2899093" y="1792923"/>
            <a:ext cx="3343275" cy="2251075"/>
            <a:chOff x="0" y="0"/>
            <a:chExt cx="2724" cy="1835"/>
          </a:xfrm>
        </p:grpSpPr>
        <p:sp>
          <p:nvSpPr>
            <p:cNvPr id="14341" name="Oval 5"/>
            <p:cNvSpPr>
              <a:spLocks noChangeArrowheads="1"/>
            </p:cNvSpPr>
            <p:nvPr/>
          </p:nvSpPr>
          <p:spPr bwMode="auto">
            <a:xfrm flipV="1">
              <a:off x="0" y="1755"/>
              <a:ext cx="2724" cy="80"/>
            </a:xfrm>
            <a:prstGeom prst="ellipse">
              <a:avLst/>
            </a:prstGeom>
            <a:gradFill rotWithShape="1">
              <a:gsLst>
                <a:gs pos="0">
                  <a:schemeClr val="tx1">
                    <a:alpha val="20000"/>
                  </a:schemeClr>
                </a:gs>
                <a:gs pos="100000">
                  <a:schemeClr val="tx1">
                    <a:gamma/>
                    <a:shade val="46275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pic>
          <p:nvPicPr>
            <p:cNvPr id="14343" name="Picture 7" descr="apple icons"/>
            <p:cNvPicPr>
              <a:picLocks noChangeAspect="1" noChangeArrowheads="1"/>
            </p:cNvPicPr>
            <p:nvPr/>
          </p:nvPicPr>
          <p:blipFill>
            <a:blip r:embed="rId2" cstate="screen"/>
            <a:srcRect/>
            <a:stretch>
              <a:fillRect/>
            </a:stretch>
          </p:blipFill>
          <p:spPr bwMode="auto">
            <a:xfrm>
              <a:off x="240" y="0"/>
              <a:ext cx="2246" cy="18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4345" name="Freeform 9"/>
          <p:cNvSpPr/>
          <p:nvPr/>
        </p:nvSpPr>
        <p:spPr bwMode="auto">
          <a:xfrm>
            <a:off x="2590800" y="1644650"/>
            <a:ext cx="231775" cy="276225"/>
          </a:xfrm>
          <a:custGeom>
            <a:avLst/>
            <a:gdLst>
              <a:gd name="T0" fmla="*/ 54 w 56"/>
              <a:gd name="T1" fmla="*/ 67 h 67"/>
              <a:gd name="T2" fmla="*/ 8 w 56"/>
              <a:gd name="T3" fmla="*/ 67 h 67"/>
              <a:gd name="T4" fmla="*/ 0 w 56"/>
              <a:gd name="T5" fmla="*/ 59 h 67"/>
              <a:gd name="T6" fmla="*/ 0 w 56"/>
              <a:gd name="T7" fmla="*/ 8 h 67"/>
              <a:gd name="T8" fmla="*/ 8 w 56"/>
              <a:gd name="T9" fmla="*/ 0 h 67"/>
              <a:gd name="T10" fmla="*/ 54 w 56"/>
              <a:gd name="T11" fmla="*/ 0 h 67"/>
              <a:gd name="T12" fmla="*/ 56 w 56"/>
              <a:gd name="T13" fmla="*/ 2 h 67"/>
              <a:gd name="T14" fmla="*/ 56 w 56"/>
              <a:gd name="T15" fmla="*/ 11 h 67"/>
              <a:gd name="T16" fmla="*/ 55 w 56"/>
              <a:gd name="T17" fmla="*/ 12 h 67"/>
              <a:gd name="T18" fmla="*/ 54 w 56"/>
              <a:gd name="T19" fmla="*/ 12 h 67"/>
              <a:gd name="T20" fmla="*/ 53 w 56"/>
              <a:gd name="T21" fmla="*/ 11 h 67"/>
              <a:gd name="T22" fmla="*/ 53 w 56"/>
              <a:gd name="T23" fmla="*/ 5 h 67"/>
              <a:gd name="T24" fmla="*/ 51 w 56"/>
              <a:gd name="T25" fmla="*/ 3 h 67"/>
              <a:gd name="T26" fmla="*/ 8 w 56"/>
              <a:gd name="T27" fmla="*/ 3 h 67"/>
              <a:gd name="T28" fmla="*/ 8 w 56"/>
              <a:gd name="T29" fmla="*/ 14 h 67"/>
              <a:gd name="T30" fmla="*/ 54 w 56"/>
              <a:gd name="T31" fmla="*/ 14 h 67"/>
              <a:gd name="T32" fmla="*/ 56 w 56"/>
              <a:gd name="T33" fmla="*/ 16 h 67"/>
              <a:gd name="T34" fmla="*/ 56 w 56"/>
              <a:gd name="T35" fmla="*/ 65 h 67"/>
              <a:gd name="T36" fmla="*/ 54 w 56"/>
              <a:gd name="T37" fmla="*/ 67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56" h="67">
                <a:moveTo>
                  <a:pt x="54" y="67"/>
                </a:moveTo>
                <a:cubicBezTo>
                  <a:pt x="8" y="67"/>
                  <a:pt x="8" y="67"/>
                  <a:pt x="8" y="67"/>
                </a:cubicBezTo>
                <a:cubicBezTo>
                  <a:pt x="4" y="67"/>
                  <a:pt x="0" y="64"/>
                  <a:pt x="0" y="59"/>
                </a:cubicBezTo>
                <a:cubicBezTo>
                  <a:pt x="0" y="42"/>
                  <a:pt x="0" y="25"/>
                  <a:pt x="0" y="8"/>
                </a:cubicBezTo>
                <a:cubicBezTo>
                  <a:pt x="0" y="4"/>
                  <a:pt x="4" y="0"/>
                  <a:pt x="8" y="0"/>
                </a:cubicBezTo>
                <a:cubicBezTo>
                  <a:pt x="24" y="0"/>
                  <a:pt x="38" y="0"/>
                  <a:pt x="54" y="0"/>
                </a:cubicBezTo>
                <a:cubicBezTo>
                  <a:pt x="55" y="0"/>
                  <a:pt x="56" y="1"/>
                  <a:pt x="56" y="2"/>
                </a:cubicBezTo>
                <a:cubicBezTo>
                  <a:pt x="56" y="11"/>
                  <a:pt x="56" y="11"/>
                  <a:pt x="56" y="11"/>
                </a:cubicBezTo>
                <a:cubicBezTo>
                  <a:pt x="56" y="12"/>
                  <a:pt x="55" y="12"/>
                  <a:pt x="55" y="12"/>
                </a:cubicBezTo>
                <a:cubicBezTo>
                  <a:pt x="54" y="12"/>
                  <a:pt x="54" y="12"/>
                  <a:pt x="54" y="12"/>
                </a:cubicBezTo>
                <a:cubicBezTo>
                  <a:pt x="54" y="12"/>
                  <a:pt x="53" y="12"/>
                  <a:pt x="53" y="11"/>
                </a:cubicBezTo>
                <a:cubicBezTo>
                  <a:pt x="53" y="5"/>
                  <a:pt x="53" y="5"/>
                  <a:pt x="53" y="5"/>
                </a:cubicBezTo>
                <a:cubicBezTo>
                  <a:pt x="53" y="4"/>
                  <a:pt x="52" y="3"/>
                  <a:pt x="51" y="3"/>
                </a:cubicBezTo>
                <a:cubicBezTo>
                  <a:pt x="8" y="3"/>
                  <a:pt x="8" y="3"/>
                  <a:pt x="8" y="3"/>
                </a:cubicBezTo>
                <a:cubicBezTo>
                  <a:pt x="2" y="3"/>
                  <a:pt x="2" y="14"/>
                  <a:pt x="8" y="14"/>
                </a:cubicBezTo>
                <a:cubicBezTo>
                  <a:pt x="54" y="14"/>
                  <a:pt x="54" y="14"/>
                  <a:pt x="54" y="14"/>
                </a:cubicBezTo>
                <a:cubicBezTo>
                  <a:pt x="55" y="14"/>
                  <a:pt x="56" y="15"/>
                  <a:pt x="56" y="16"/>
                </a:cubicBezTo>
                <a:cubicBezTo>
                  <a:pt x="56" y="32"/>
                  <a:pt x="56" y="49"/>
                  <a:pt x="56" y="65"/>
                </a:cubicBezTo>
                <a:cubicBezTo>
                  <a:pt x="56" y="66"/>
                  <a:pt x="55" y="67"/>
                  <a:pt x="54" y="6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346" name="Freeform 10"/>
          <p:cNvSpPr>
            <a:spLocks noEditPoints="1"/>
          </p:cNvSpPr>
          <p:nvPr/>
        </p:nvSpPr>
        <p:spPr bwMode="auto">
          <a:xfrm>
            <a:off x="6296025" y="3433763"/>
            <a:ext cx="241300" cy="339725"/>
          </a:xfrm>
          <a:custGeom>
            <a:avLst/>
            <a:gdLst>
              <a:gd name="T0" fmla="*/ 11 w 87"/>
              <a:gd name="T1" fmla="*/ 109 h 123"/>
              <a:gd name="T2" fmla="*/ 5 w 87"/>
              <a:gd name="T3" fmla="*/ 82 h 123"/>
              <a:gd name="T4" fmla="*/ 0 w 87"/>
              <a:gd name="T5" fmla="*/ 70 h 123"/>
              <a:gd name="T6" fmla="*/ 8 w 87"/>
              <a:gd name="T7" fmla="*/ 57 h 123"/>
              <a:gd name="T8" fmla="*/ 34 w 87"/>
              <a:gd name="T9" fmla="*/ 25 h 123"/>
              <a:gd name="T10" fmla="*/ 28 w 87"/>
              <a:gd name="T11" fmla="*/ 14 h 123"/>
              <a:gd name="T12" fmla="*/ 25 w 87"/>
              <a:gd name="T13" fmla="*/ 13 h 123"/>
              <a:gd name="T14" fmla="*/ 24 w 87"/>
              <a:gd name="T15" fmla="*/ 8 h 123"/>
              <a:gd name="T16" fmla="*/ 42 w 87"/>
              <a:gd name="T17" fmla="*/ 1 h 123"/>
              <a:gd name="T18" fmla="*/ 46 w 87"/>
              <a:gd name="T19" fmla="*/ 1 h 123"/>
              <a:gd name="T20" fmla="*/ 46 w 87"/>
              <a:gd name="T21" fmla="*/ 6 h 123"/>
              <a:gd name="T22" fmla="*/ 44 w 87"/>
              <a:gd name="T23" fmla="*/ 8 h 123"/>
              <a:gd name="T24" fmla="*/ 66 w 87"/>
              <a:gd name="T25" fmla="*/ 67 h 123"/>
              <a:gd name="T26" fmla="*/ 65 w 87"/>
              <a:gd name="T27" fmla="*/ 68 h 123"/>
              <a:gd name="T28" fmla="*/ 64 w 87"/>
              <a:gd name="T29" fmla="*/ 74 h 123"/>
              <a:gd name="T30" fmla="*/ 56 w 87"/>
              <a:gd name="T31" fmla="*/ 74 h 123"/>
              <a:gd name="T32" fmla="*/ 54 w 87"/>
              <a:gd name="T33" fmla="*/ 72 h 123"/>
              <a:gd name="T34" fmla="*/ 52 w 87"/>
              <a:gd name="T35" fmla="*/ 71 h 123"/>
              <a:gd name="T36" fmla="*/ 38 w 87"/>
              <a:gd name="T37" fmla="*/ 43 h 123"/>
              <a:gd name="T38" fmla="*/ 24 w 87"/>
              <a:gd name="T39" fmla="*/ 65 h 123"/>
              <a:gd name="T40" fmla="*/ 22 w 87"/>
              <a:gd name="T41" fmla="*/ 78 h 123"/>
              <a:gd name="T42" fmla="*/ 37 w 87"/>
              <a:gd name="T43" fmla="*/ 108 h 123"/>
              <a:gd name="T44" fmla="*/ 81 w 87"/>
              <a:gd name="T45" fmla="*/ 109 h 123"/>
              <a:gd name="T46" fmla="*/ 86 w 87"/>
              <a:gd name="T47" fmla="*/ 118 h 123"/>
              <a:gd name="T48" fmla="*/ 10 w 87"/>
              <a:gd name="T49" fmla="*/ 123 h 123"/>
              <a:gd name="T50" fmla="*/ 5 w 87"/>
              <a:gd name="T51" fmla="*/ 114 h 123"/>
              <a:gd name="T52" fmla="*/ 13 w 87"/>
              <a:gd name="T53" fmla="*/ 65 h 123"/>
              <a:gd name="T54" fmla="*/ 13 w 87"/>
              <a:gd name="T55" fmla="*/ 76 h 123"/>
              <a:gd name="T56" fmla="*/ 13 w 87"/>
              <a:gd name="T57" fmla="*/ 65 h 123"/>
              <a:gd name="T58" fmla="*/ 82 w 87"/>
              <a:gd name="T59" fmla="*/ 72 h 123"/>
              <a:gd name="T60" fmla="*/ 87 w 87"/>
              <a:gd name="T61" fmla="*/ 76 h 123"/>
              <a:gd name="T62" fmla="*/ 49 w 87"/>
              <a:gd name="T63" fmla="*/ 94 h 123"/>
              <a:gd name="T64" fmla="*/ 44 w 87"/>
              <a:gd name="T65" fmla="*/ 90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87" h="123">
                <a:moveTo>
                  <a:pt x="10" y="109"/>
                </a:moveTo>
                <a:cubicBezTo>
                  <a:pt x="11" y="109"/>
                  <a:pt x="11" y="109"/>
                  <a:pt x="11" y="109"/>
                </a:cubicBezTo>
                <a:cubicBezTo>
                  <a:pt x="13" y="109"/>
                  <a:pt x="14" y="106"/>
                  <a:pt x="13" y="105"/>
                </a:cubicBezTo>
                <a:cubicBezTo>
                  <a:pt x="8" y="98"/>
                  <a:pt x="6" y="90"/>
                  <a:pt x="5" y="82"/>
                </a:cubicBezTo>
                <a:cubicBezTo>
                  <a:pt x="5" y="80"/>
                  <a:pt x="4" y="79"/>
                  <a:pt x="4" y="79"/>
                </a:cubicBezTo>
                <a:cubicBezTo>
                  <a:pt x="2" y="76"/>
                  <a:pt x="0" y="73"/>
                  <a:pt x="0" y="70"/>
                </a:cubicBezTo>
                <a:cubicBezTo>
                  <a:pt x="0" y="66"/>
                  <a:pt x="2" y="62"/>
                  <a:pt x="6" y="60"/>
                </a:cubicBezTo>
                <a:cubicBezTo>
                  <a:pt x="7" y="59"/>
                  <a:pt x="8" y="58"/>
                  <a:pt x="8" y="57"/>
                </a:cubicBezTo>
                <a:cubicBezTo>
                  <a:pt x="12" y="45"/>
                  <a:pt x="21" y="35"/>
                  <a:pt x="33" y="29"/>
                </a:cubicBezTo>
                <a:cubicBezTo>
                  <a:pt x="34" y="28"/>
                  <a:pt x="34" y="27"/>
                  <a:pt x="34" y="25"/>
                </a:cubicBezTo>
                <a:cubicBezTo>
                  <a:pt x="29" y="14"/>
                  <a:pt x="29" y="14"/>
                  <a:pt x="29" y="14"/>
                </a:cubicBezTo>
                <a:cubicBezTo>
                  <a:pt x="29" y="14"/>
                  <a:pt x="28" y="13"/>
                  <a:pt x="28" y="14"/>
                </a:cubicBezTo>
                <a:cubicBezTo>
                  <a:pt x="26" y="14"/>
                  <a:pt x="26" y="14"/>
                  <a:pt x="26" y="14"/>
                </a:cubicBezTo>
                <a:cubicBezTo>
                  <a:pt x="26" y="14"/>
                  <a:pt x="25" y="14"/>
                  <a:pt x="25" y="13"/>
                </a:cubicBezTo>
                <a:cubicBezTo>
                  <a:pt x="23" y="10"/>
                  <a:pt x="23" y="10"/>
                  <a:pt x="23" y="10"/>
                </a:cubicBezTo>
                <a:cubicBezTo>
                  <a:pt x="23" y="9"/>
                  <a:pt x="24" y="9"/>
                  <a:pt x="24" y="8"/>
                </a:cubicBezTo>
                <a:cubicBezTo>
                  <a:pt x="27" y="7"/>
                  <a:pt x="27" y="7"/>
                  <a:pt x="27" y="7"/>
                </a:cubicBezTo>
                <a:cubicBezTo>
                  <a:pt x="42" y="1"/>
                  <a:pt x="42" y="1"/>
                  <a:pt x="42" y="1"/>
                </a:cubicBezTo>
                <a:cubicBezTo>
                  <a:pt x="44" y="0"/>
                  <a:pt x="44" y="0"/>
                  <a:pt x="44" y="0"/>
                </a:cubicBezTo>
                <a:cubicBezTo>
                  <a:pt x="45" y="0"/>
                  <a:pt x="46" y="1"/>
                  <a:pt x="46" y="1"/>
                </a:cubicBezTo>
                <a:cubicBezTo>
                  <a:pt x="47" y="5"/>
                  <a:pt x="47" y="5"/>
                  <a:pt x="47" y="5"/>
                </a:cubicBezTo>
                <a:cubicBezTo>
                  <a:pt x="47" y="5"/>
                  <a:pt x="47" y="6"/>
                  <a:pt x="46" y="6"/>
                </a:cubicBezTo>
                <a:cubicBezTo>
                  <a:pt x="45" y="7"/>
                  <a:pt x="45" y="7"/>
                  <a:pt x="45" y="7"/>
                </a:cubicBezTo>
                <a:cubicBezTo>
                  <a:pt x="44" y="7"/>
                  <a:pt x="44" y="8"/>
                  <a:pt x="44" y="8"/>
                </a:cubicBezTo>
                <a:cubicBezTo>
                  <a:pt x="67" y="65"/>
                  <a:pt x="67" y="65"/>
                  <a:pt x="67" y="65"/>
                </a:cubicBezTo>
                <a:cubicBezTo>
                  <a:pt x="67" y="66"/>
                  <a:pt x="67" y="66"/>
                  <a:pt x="66" y="67"/>
                </a:cubicBezTo>
                <a:cubicBezTo>
                  <a:pt x="66" y="67"/>
                  <a:pt x="66" y="67"/>
                  <a:pt x="66" y="67"/>
                </a:cubicBezTo>
                <a:cubicBezTo>
                  <a:pt x="65" y="67"/>
                  <a:pt x="65" y="68"/>
                  <a:pt x="65" y="68"/>
                </a:cubicBezTo>
                <a:cubicBezTo>
                  <a:pt x="66" y="70"/>
                  <a:pt x="66" y="70"/>
                  <a:pt x="66" y="70"/>
                </a:cubicBezTo>
                <a:cubicBezTo>
                  <a:pt x="67" y="72"/>
                  <a:pt x="66" y="73"/>
                  <a:pt x="64" y="74"/>
                </a:cubicBezTo>
                <a:cubicBezTo>
                  <a:pt x="60" y="76"/>
                  <a:pt x="60" y="76"/>
                  <a:pt x="60" y="76"/>
                </a:cubicBezTo>
                <a:cubicBezTo>
                  <a:pt x="58" y="76"/>
                  <a:pt x="57" y="75"/>
                  <a:pt x="56" y="74"/>
                </a:cubicBezTo>
                <a:cubicBezTo>
                  <a:pt x="55" y="72"/>
                  <a:pt x="55" y="72"/>
                  <a:pt x="55" y="72"/>
                </a:cubicBezTo>
                <a:cubicBezTo>
                  <a:pt x="55" y="72"/>
                  <a:pt x="54" y="71"/>
                  <a:pt x="54" y="72"/>
                </a:cubicBezTo>
                <a:cubicBezTo>
                  <a:pt x="53" y="72"/>
                  <a:pt x="53" y="72"/>
                  <a:pt x="53" y="72"/>
                </a:cubicBezTo>
                <a:cubicBezTo>
                  <a:pt x="53" y="72"/>
                  <a:pt x="52" y="72"/>
                  <a:pt x="52" y="71"/>
                </a:cubicBezTo>
                <a:cubicBezTo>
                  <a:pt x="41" y="45"/>
                  <a:pt x="41" y="45"/>
                  <a:pt x="41" y="45"/>
                </a:cubicBezTo>
                <a:cubicBezTo>
                  <a:pt x="41" y="43"/>
                  <a:pt x="39" y="43"/>
                  <a:pt x="38" y="43"/>
                </a:cubicBezTo>
                <a:cubicBezTo>
                  <a:pt x="31" y="48"/>
                  <a:pt x="26" y="54"/>
                  <a:pt x="23" y="60"/>
                </a:cubicBezTo>
                <a:cubicBezTo>
                  <a:pt x="23" y="62"/>
                  <a:pt x="23" y="63"/>
                  <a:pt x="24" y="65"/>
                </a:cubicBezTo>
                <a:cubicBezTo>
                  <a:pt x="24" y="66"/>
                  <a:pt x="25" y="68"/>
                  <a:pt x="25" y="70"/>
                </a:cubicBezTo>
                <a:cubicBezTo>
                  <a:pt x="25" y="73"/>
                  <a:pt x="24" y="76"/>
                  <a:pt x="22" y="78"/>
                </a:cubicBezTo>
                <a:cubicBezTo>
                  <a:pt x="21" y="79"/>
                  <a:pt x="21" y="81"/>
                  <a:pt x="21" y="82"/>
                </a:cubicBezTo>
                <a:cubicBezTo>
                  <a:pt x="22" y="92"/>
                  <a:pt x="28" y="102"/>
                  <a:pt x="37" y="108"/>
                </a:cubicBezTo>
                <a:cubicBezTo>
                  <a:pt x="38" y="108"/>
                  <a:pt x="39" y="109"/>
                  <a:pt x="40" y="109"/>
                </a:cubicBezTo>
                <a:cubicBezTo>
                  <a:pt x="81" y="109"/>
                  <a:pt x="81" y="109"/>
                  <a:pt x="81" y="109"/>
                </a:cubicBezTo>
                <a:cubicBezTo>
                  <a:pt x="83" y="109"/>
                  <a:pt x="86" y="111"/>
                  <a:pt x="86" y="114"/>
                </a:cubicBezTo>
                <a:cubicBezTo>
                  <a:pt x="86" y="118"/>
                  <a:pt x="86" y="118"/>
                  <a:pt x="86" y="118"/>
                </a:cubicBezTo>
                <a:cubicBezTo>
                  <a:pt x="86" y="121"/>
                  <a:pt x="83" y="123"/>
                  <a:pt x="81" y="123"/>
                </a:cubicBezTo>
                <a:cubicBezTo>
                  <a:pt x="10" y="123"/>
                  <a:pt x="10" y="123"/>
                  <a:pt x="10" y="123"/>
                </a:cubicBezTo>
                <a:cubicBezTo>
                  <a:pt x="7" y="123"/>
                  <a:pt x="5" y="121"/>
                  <a:pt x="5" y="118"/>
                </a:cubicBezTo>
                <a:cubicBezTo>
                  <a:pt x="5" y="114"/>
                  <a:pt x="5" y="114"/>
                  <a:pt x="5" y="114"/>
                </a:cubicBezTo>
                <a:cubicBezTo>
                  <a:pt x="5" y="111"/>
                  <a:pt x="7" y="109"/>
                  <a:pt x="10" y="109"/>
                </a:cubicBezTo>
                <a:close/>
                <a:moveTo>
                  <a:pt x="13" y="65"/>
                </a:moveTo>
                <a:cubicBezTo>
                  <a:pt x="16" y="65"/>
                  <a:pt x="18" y="67"/>
                  <a:pt x="18" y="70"/>
                </a:cubicBezTo>
                <a:cubicBezTo>
                  <a:pt x="18" y="73"/>
                  <a:pt x="16" y="76"/>
                  <a:pt x="13" y="76"/>
                </a:cubicBezTo>
                <a:cubicBezTo>
                  <a:pt x="9" y="76"/>
                  <a:pt x="7" y="73"/>
                  <a:pt x="7" y="70"/>
                </a:cubicBezTo>
                <a:cubicBezTo>
                  <a:pt x="7" y="67"/>
                  <a:pt x="9" y="65"/>
                  <a:pt x="13" y="65"/>
                </a:cubicBezTo>
                <a:close/>
                <a:moveTo>
                  <a:pt x="46" y="86"/>
                </a:moveTo>
                <a:cubicBezTo>
                  <a:pt x="82" y="72"/>
                  <a:pt x="82" y="72"/>
                  <a:pt x="82" y="72"/>
                </a:cubicBezTo>
                <a:cubicBezTo>
                  <a:pt x="83" y="71"/>
                  <a:pt x="85" y="72"/>
                  <a:pt x="86" y="73"/>
                </a:cubicBezTo>
                <a:cubicBezTo>
                  <a:pt x="87" y="76"/>
                  <a:pt x="87" y="76"/>
                  <a:pt x="87" y="76"/>
                </a:cubicBezTo>
                <a:cubicBezTo>
                  <a:pt x="87" y="78"/>
                  <a:pt x="87" y="80"/>
                  <a:pt x="85" y="80"/>
                </a:cubicBezTo>
                <a:cubicBezTo>
                  <a:pt x="49" y="94"/>
                  <a:pt x="49" y="94"/>
                  <a:pt x="49" y="94"/>
                </a:cubicBezTo>
                <a:cubicBezTo>
                  <a:pt x="48" y="95"/>
                  <a:pt x="46" y="94"/>
                  <a:pt x="45" y="93"/>
                </a:cubicBezTo>
                <a:cubicBezTo>
                  <a:pt x="44" y="90"/>
                  <a:pt x="44" y="90"/>
                  <a:pt x="44" y="90"/>
                </a:cubicBezTo>
                <a:cubicBezTo>
                  <a:pt x="44" y="88"/>
                  <a:pt x="44" y="87"/>
                  <a:pt x="46" y="8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347" name="Freeform 11"/>
          <p:cNvSpPr>
            <a:spLocks noEditPoints="1"/>
          </p:cNvSpPr>
          <p:nvPr/>
        </p:nvSpPr>
        <p:spPr bwMode="auto">
          <a:xfrm rot="-178888">
            <a:off x="2554288" y="3429000"/>
            <a:ext cx="304800" cy="304800"/>
          </a:xfrm>
          <a:custGeom>
            <a:avLst/>
            <a:gdLst>
              <a:gd name="T0" fmla="*/ 69 w 138"/>
              <a:gd name="T1" fmla="*/ 138 h 138"/>
              <a:gd name="T2" fmla="*/ 114 w 138"/>
              <a:gd name="T3" fmla="*/ 36 h 138"/>
              <a:gd name="T4" fmla="*/ 105 w 138"/>
              <a:gd name="T5" fmla="*/ 64 h 138"/>
              <a:gd name="T6" fmla="*/ 126 w 138"/>
              <a:gd name="T7" fmla="*/ 64 h 138"/>
              <a:gd name="T8" fmla="*/ 124 w 138"/>
              <a:gd name="T9" fmla="*/ 72 h 138"/>
              <a:gd name="T10" fmla="*/ 102 w 138"/>
              <a:gd name="T11" fmla="*/ 95 h 138"/>
              <a:gd name="T12" fmla="*/ 116 w 138"/>
              <a:gd name="T13" fmla="*/ 101 h 138"/>
              <a:gd name="T14" fmla="*/ 25 w 138"/>
              <a:gd name="T15" fmla="*/ 101 h 138"/>
              <a:gd name="T16" fmla="*/ 34 w 138"/>
              <a:gd name="T17" fmla="*/ 73 h 138"/>
              <a:gd name="T18" fmla="*/ 13 w 138"/>
              <a:gd name="T19" fmla="*/ 74 h 138"/>
              <a:gd name="T20" fmla="*/ 15 w 138"/>
              <a:gd name="T21" fmla="*/ 66 h 138"/>
              <a:gd name="T22" fmla="*/ 37 w 138"/>
              <a:gd name="T23" fmla="*/ 43 h 138"/>
              <a:gd name="T24" fmla="*/ 22 w 138"/>
              <a:gd name="T25" fmla="*/ 37 h 138"/>
              <a:gd name="T26" fmla="*/ 92 w 138"/>
              <a:gd name="T27" fmla="*/ 19 h 138"/>
              <a:gd name="T28" fmla="*/ 109 w 138"/>
              <a:gd name="T29" fmla="*/ 32 h 138"/>
              <a:gd name="T30" fmla="*/ 93 w 138"/>
              <a:gd name="T31" fmla="*/ 18 h 138"/>
              <a:gd name="T32" fmla="*/ 74 w 138"/>
              <a:gd name="T33" fmla="*/ 12 h 138"/>
              <a:gd name="T34" fmla="*/ 74 w 138"/>
              <a:gd name="T35" fmla="*/ 40 h 138"/>
              <a:gd name="T36" fmla="*/ 81 w 138"/>
              <a:gd name="T37" fmla="*/ 14 h 138"/>
              <a:gd name="T38" fmla="*/ 61 w 138"/>
              <a:gd name="T39" fmla="*/ 13 h 138"/>
              <a:gd name="T40" fmla="*/ 46 w 138"/>
              <a:gd name="T41" fmla="*/ 37 h 138"/>
              <a:gd name="T42" fmla="*/ 66 w 138"/>
              <a:gd name="T43" fmla="*/ 14 h 138"/>
              <a:gd name="T44" fmla="*/ 29 w 138"/>
              <a:gd name="T45" fmla="*/ 29 h 138"/>
              <a:gd name="T46" fmla="*/ 37 w 138"/>
              <a:gd name="T47" fmla="*/ 35 h 138"/>
              <a:gd name="T48" fmla="*/ 45 w 138"/>
              <a:gd name="T49" fmla="*/ 18 h 138"/>
              <a:gd name="T50" fmla="*/ 46 w 138"/>
              <a:gd name="T51" fmla="*/ 119 h 138"/>
              <a:gd name="T52" fmla="*/ 29 w 138"/>
              <a:gd name="T53" fmla="*/ 106 h 138"/>
              <a:gd name="T54" fmla="*/ 64 w 138"/>
              <a:gd name="T55" fmla="*/ 125 h 138"/>
              <a:gd name="T56" fmla="*/ 64 w 138"/>
              <a:gd name="T57" fmla="*/ 98 h 138"/>
              <a:gd name="T58" fmla="*/ 57 w 138"/>
              <a:gd name="T59" fmla="*/ 123 h 138"/>
              <a:gd name="T60" fmla="*/ 78 w 138"/>
              <a:gd name="T61" fmla="*/ 125 h 138"/>
              <a:gd name="T62" fmla="*/ 92 w 138"/>
              <a:gd name="T63" fmla="*/ 100 h 138"/>
              <a:gd name="T64" fmla="*/ 72 w 138"/>
              <a:gd name="T65" fmla="*/ 123 h 138"/>
              <a:gd name="T66" fmla="*/ 110 w 138"/>
              <a:gd name="T67" fmla="*/ 108 h 138"/>
              <a:gd name="T68" fmla="*/ 99 w 138"/>
              <a:gd name="T69" fmla="*/ 104 h 138"/>
              <a:gd name="T70" fmla="*/ 94 w 138"/>
              <a:gd name="T71" fmla="*/ 43 h 138"/>
              <a:gd name="T72" fmla="*/ 72 w 138"/>
              <a:gd name="T73" fmla="*/ 64 h 138"/>
              <a:gd name="T74" fmla="*/ 98 w 138"/>
              <a:gd name="T75" fmla="*/ 64 h 138"/>
              <a:gd name="T76" fmla="*/ 97 w 138"/>
              <a:gd name="T77" fmla="*/ 72 h 138"/>
              <a:gd name="T78" fmla="*/ 72 w 138"/>
              <a:gd name="T79" fmla="*/ 90 h 138"/>
              <a:gd name="T80" fmla="*/ 96 w 138"/>
              <a:gd name="T81" fmla="*/ 93 h 138"/>
              <a:gd name="T82" fmla="*/ 45 w 138"/>
              <a:gd name="T83" fmla="*/ 94 h 138"/>
              <a:gd name="T84" fmla="*/ 66 w 138"/>
              <a:gd name="T85" fmla="*/ 73 h 138"/>
              <a:gd name="T86" fmla="*/ 40 w 138"/>
              <a:gd name="T87" fmla="*/ 74 h 138"/>
              <a:gd name="T88" fmla="*/ 42 w 138"/>
              <a:gd name="T89" fmla="*/ 66 h 138"/>
              <a:gd name="T90" fmla="*/ 66 w 138"/>
              <a:gd name="T91" fmla="*/ 47 h 138"/>
              <a:gd name="T92" fmla="*/ 43 w 138"/>
              <a:gd name="T93" fmla="*/ 44 h 1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38" h="138">
                <a:moveTo>
                  <a:pt x="69" y="0"/>
                </a:moveTo>
                <a:cubicBezTo>
                  <a:pt x="107" y="0"/>
                  <a:pt x="138" y="31"/>
                  <a:pt x="138" y="69"/>
                </a:cubicBezTo>
                <a:cubicBezTo>
                  <a:pt x="138" y="107"/>
                  <a:pt x="107" y="138"/>
                  <a:pt x="69" y="138"/>
                </a:cubicBezTo>
                <a:cubicBezTo>
                  <a:pt x="31" y="138"/>
                  <a:pt x="0" y="107"/>
                  <a:pt x="0" y="69"/>
                </a:cubicBezTo>
                <a:cubicBezTo>
                  <a:pt x="0" y="31"/>
                  <a:pt x="31" y="0"/>
                  <a:pt x="69" y="0"/>
                </a:cubicBezTo>
                <a:close/>
                <a:moveTo>
                  <a:pt x="114" y="36"/>
                </a:moveTo>
                <a:cubicBezTo>
                  <a:pt x="111" y="38"/>
                  <a:pt x="107" y="40"/>
                  <a:pt x="103" y="41"/>
                </a:cubicBezTo>
                <a:cubicBezTo>
                  <a:pt x="102" y="41"/>
                  <a:pt x="102" y="42"/>
                  <a:pt x="102" y="43"/>
                </a:cubicBezTo>
                <a:cubicBezTo>
                  <a:pt x="103" y="49"/>
                  <a:pt x="104" y="57"/>
                  <a:pt x="105" y="64"/>
                </a:cubicBezTo>
                <a:cubicBezTo>
                  <a:pt x="105" y="65"/>
                  <a:pt x="105" y="66"/>
                  <a:pt x="106" y="66"/>
                </a:cubicBezTo>
                <a:cubicBezTo>
                  <a:pt x="124" y="66"/>
                  <a:pt x="124" y="66"/>
                  <a:pt x="124" y="66"/>
                </a:cubicBezTo>
                <a:cubicBezTo>
                  <a:pt x="125" y="66"/>
                  <a:pt x="126" y="65"/>
                  <a:pt x="126" y="64"/>
                </a:cubicBezTo>
                <a:cubicBezTo>
                  <a:pt x="125" y="54"/>
                  <a:pt x="121" y="45"/>
                  <a:pt x="116" y="37"/>
                </a:cubicBezTo>
                <a:cubicBezTo>
                  <a:pt x="116" y="36"/>
                  <a:pt x="115" y="36"/>
                  <a:pt x="114" y="36"/>
                </a:cubicBezTo>
                <a:close/>
                <a:moveTo>
                  <a:pt x="124" y="72"/>
                </a:moveTo>
                <a:cubicBezTo>
                  <a:pt x="106" y="72"/>
                  <a:pt x="106" y="72"/>
                  <a:pt x="106" y="72"/>
                </a:cubicBezTo>
                <a:cubicBezTo>
                  <a:pt x="105" y="72"/>
                  <a:pt x="105" y="73"/>
                  <a:pt x="105" y="73"/>
                </a:cubicBezTo>
                <a:cubicBezTo>
                  <a:pt x="104" y="81"/>
                  <a:pt x="103" y="88"/>
                  <a:pt x="102" y="95"/>
                </a:cubicBezTo>
                <a:cubicBezTo>
                  <a:pt x="102" y="96"/>
                  <a:pt x="102" y="96"/>
                  <a:pt x="103" y="97"/>
                </a:cubicBezTo>
                <a:cubicBezTo>
                  <a:pt x="107" y="98"/>
                  <a:pt x="111" y="99"/>
                  <a:pt x="114" y="101"/>
                </a:cubicBezTo>
                <a:cubicBezTo>
                  <a:pt x="115" y="101"/>
                  <a:pt x="116" y="101"/>
                  <a:pt x="116" y="101"/>
                </a:cubicBezTo>
                <a:cubicBezTo>
                  <a:pt x="121" y="93"/>
                  <a:pt x="125" y="84"/>
                  <a:pt x="126" y="74"/>
                </a:cubicBezTo>
                <a:cubicBezTo>
                  <a:pt x="126" y="73"/>
                  <a:pt x="125" y="72"/>
                  <a:pt x="124" y="72"/>
                </a:cubicBezTo>
                <a:close/>
                <a:moveTo>
                  <a:pt x="25" y="101"/>
                </a:moveTo>
                <a:cubicBezTo>
                  <a:pt x="28" y="99"/>
                  <a:pt x="32" y="98"/>
                  <a:pt x="36" y="97"/>
                </a:cubicBezTo>
                <a:cubicBezTo>
                  <a:pt x="36" y="96"/>
                  <a:pt x="37" y="96"/>
                  <a:pt x="37" y="95"/>
                </a:cubicBezTo>
                <a:cubicBezTo>
                  <a:pt x="35" y="88"/>
                  <a:pt x="34" y="81"/>
                  <a:pt x="34" y="73"/>
                </a:cubicBezTo>
                <a:cubicBezTo>
                  <a:pt x="34" y="73"/>
                  <a:pt x="33" y="72"/>
                  <a:pt x="32" y="72"/>
                </a:cubicBezTo>
                <a:cubicBezTo>
                  <a:pt x="15" y="72"/>
                  <a:pt x="15" y="72"/>
                  <a:pt x="15" y="72"/>
                </a:cubicBezTo>
                <a:cubicBezTo>
                  <a:pt x="14" y="72"/>
                  <a:pt x="13" y="73"/>
                  <a:pt x="13" y="74"/>
                </a:cubicBezTo>
                <a:cubicBezTo>
                  <a:pt x="14" y="84"/>
                  <a:pt x="17" y="93"/>
                  <a:pt x="22" y="101"/>
                </a:cubicBezTo>
                <a:cubicBezTo>
                  <a:pt x="23" y="101"/>
                  <a:pt x="24" y="101"/>
                  <a:pt x="25" y="101"/>
                </a:cubicBezTo>
                <a:close/>
                <a:moveTo>
                  <a:pt x="15" y="66"/>
                </a:moveTo>
                <a:cubicBezTo>
                  <a:pt x="32" y="66"/>
                  <a:pt x="32" y="66"/>
                  <a:pt x="32" y="66"/>
                </a:cubicBezTo>
                <a:cubicBezTo>
                  <a:pt x="33" y="66"/>
                  <a:pt x="34" y="65"/>
                  <a:pt x="34" y="64"/>
                </a:cubicBezTo>
                <a:cubicBezTo>
                  <a:pt x="34" y="57"/>
                  <a:pt x="35" y="49"/>
                  <a:pt x="37" y="43"/>
                </a:cubicBezTo>
                <a:cubicBezTo>
                  <a:pt x="37" y="42"/>
                  <a:pt x="36" y="41"/>
                  <a:pt x="36" y="41"/>
                </a:cubicBezTo>
                <a:cubicBezTo>
                  <a:pt x="32" y="40"/>
                  <a:pt x="28" y="38"/>
                  <a:pt x="25" y="36"/>
                </a:cubicBezTo>
                <a:cubicBezTo>
                  <a:pt x="24" y="36"/>
                  <a:pt x="23" y="36"/>
                  <a:pt x="22" y="37"/>
                </a:cubicBezTo>
                <a:cubicBezTo>
                  <a:pt x="17" y="45"/>
                  <a:pt x="14" y="54"/>
                  <a:pt x="13" y="64"/>
                </a:cubicBezTo>
                <a:cubicBezTo>
                  <a:pt x="13" y="65"/>
                  <a:pt x="14" y="66"/>
                  <a:pt x="15" y="66"/>
                </a:cubicBezTo>
                <a:close/>
                <a:moveTo>
                  <a:pt x="92" y="19"/>
                </a:moveTo>
                <a:cubicBezTo>
                  <a:pt x="95" y="23"/>
                  <a:pt x="98" y="29"/>
                  <a:pt x="99" y="34"/>
                </a:cubicBezTo>
                <a:cubicBezTo>
                  <a:pt x="100" y="35"/>
                  <a:pt x="101" y="35"/>
                  <a:pt x="101" y="35"/>
                </a:cubicBezTo>
                <a:cubicBezTo>
                  <a:pt x="104" y="34"/>
                  <a:pt x="107" y="33"/>
                  <a:pt x="109" y="32"/>
                </a:cubicBezTo>
                <a:cubicBezTo>
                  <a:pt x="110" y="32"/>
                  <a:pt x="110" y="31"/>
                  <a:pt x="110" y="31"/>
                </a:cubicBezTo>
                <a:cubicBezTo>
                  <a:pt x="110" y="30"/>
                  <a:pt x="110" y="30"/>
                  <a:pt x="110" y="29"/>
                </a:cubicBezTo>
                <a:cubicBezTo>
                  <a:pt x="105" y="24"/>
                  <a:pt x="100" y="20"/>
                  <a:pt x="93" y="18"/>
                </a:cubicBezTo>
                <a:cubicBezTo>
                  <a:pt x="93" y="17"/>
                  <a:pt x="92" y="18"/>
                  <a:pt x="92" y="19"/>
                </a:cubicBezTo>
                <a:close/>
                <a:moveTo>
                  <a:pt x="78" y="13"/>
                </a:moveTo>
                <a:cubicBezTo>
                  <a:pt x="77" y="13"/>
                  <a:pt x="75" y="12"/>
                  <a:pt x="74" y="12"/>
                </a:cubicBezTo>
                <a:cubicBezTo>
                  <a:pt x="73" y="12"/>
                  <a:pt x="72" y="13"/>
                  <a:pt x="72" y="14"/>
                </a:cubicBezTo>
                <a:cubicBezTo>
                  <a:pt x="72" y="38"/>
                  <a:pt x="72" y="38"/>
                  <a:pt x="72" y="38"/>
                </a:cubicBezTo>
                <a:cubicBezTo>
                  <a:pt x="72" y="39"/>
                  <a:pt x="73" y="40"/>
                  <a:pt x="74" y="40"/>
                </a:cubicBezTo>
                <a:cubicBezTo>
                  <a:pt x="80" y="39"/>
                  <a:pt x="86" y="39"/>
                  <a:pt x="92" y="37"/>
                </a:cubicBezTo>
                <a:cubicBezTo>
                  <a:pt x="93" y="37"/>
                  <a:pt x="94" y="36"/>
                  <a:pt x="93" y="35"/>
                </a:cubicBezTo>
                <a:cubicBezTo>
                  <a:pt x="91" y="28"/>
                  <a:pt x="87" y="20"/>
                  <a:pt x="81" y="14"/>
                </a:cubicBezTo>
                <a:cubicBezTo>
                  <a:pt x="80" y="13"/>
                  <a:pt x="79" y="13"/>
                  <a:pt x="78" y="13"/>
                </a:cubicBezTo>
                <a:close/>
                <a:moveTo>
                  <a:pt x="64" y="12"/>
                </a:moveTo>
                <a:cubicBezTo>
                  <a:pt x="63" y="12"/>
                  <a:pt x="62" y="13"/>
                  <a:pt x="61" y="13"/>
                </a:cubicBezTo>
                <a:cubicBezTo>
                  <a:pt x="59" y="13"/>
                  <a:pt x="58" y="13"/>
                  <a:pt x="57" y="14"/>
                </a:cubicBezTo>
                <a:cubicBezTo>
                  <a:pt x="52" y="20"/>
                  <a:pt x="48" y="28"/>
                  <a:pt x="45" y="35"/>
                </a:cubicBezTo>
                <a:cubicBezTo>
                  <a:pt x="45" y="36"/>
                  <a:pt x="45" y="37"/>
                  <a:pt x="46" y="37"/>
                </a:cubicBezTo>
                <a:cubicBezTo>
                  <a:pt x="52" y="39"/>
                  <a:pt x="58" y="39"/>
                  <a:pt x="64" y="40"/>
                </a:cubicBezTo>
                <a:cubicBezTo>
                  <a:pt x="65" y="40"/>
                  <a:pt x="66" y="39"/>
                  <a:pt x="66" y="38"/>
                </a:cubicBezTo>
                <a:cubicBezTo>
                  <a:pt x="66" y="14"/>
                  <a:pt x="66" y="14"/>
                  <a:pt x="66" y="14"/>
                </a:cubicBezTo>
                <a:cubicBezTo>
                  <a:pt x="66" y="13"/>
                  <a:pt x="65" y="12"/>
                  <a:pt x="64" y="12"/>
                </a:cubicBezTo>
                <a:close/>
                <a:moveTo>
                  <a:pt x="45" y="18"/>
                </a:moveTo>
                <a:cubicBezTo>
                  <a:pt x="39" y="20"/>
                  <a:pt x="33" y="24"/>
                  <a:pt x="29" y="29"/>
                </a:cubicBezTo>
                <a:cubicBezTo>
                  <a:pt x="28" y="30"/>
                  <a:pt x="28" y="30"/>
                  <a:pt x="28" y="31"/>
                </a:cubicBezTo>
                <a:cubicBezTo>
                  <a:pt x="28" y="31"/>
                  <a:pt x="29" y="32"/>
                  <a:pt x="29" y="32"/>
                </a:cubicBezTo>
                <a:cubicBezTo>
                  <a:pt x="32" y="33"/>
                  <a:pt x="34" y="34"/>
                  <a:pt x="37" y="35"/>
                </a:cubicBezTo>
                <a:cubicBezTo>
                  <a:pt x="38" y="35"/>
                  <a:pt x="39" y="35"/>
                  <a:pt x="39" y="34"/>
                </a:cubicBezTo>
                <a:cubicBezTo>
                  <a:pt x="41" y="29"/>
                  <a:pt x="43" y="23"/>
                  <a:pt x="46" y="19"/>
                </a:cubicBezTo>
                <a:cubicBezTo>
                  <a:pt x="47" y="18"/>
                  <a:pt x="46" y="17"/>
                  <a:pt x="45" y="18"/>
                </a:cubicBezTo>
                <a:close/>
                <a:moveTo>
                  <a:pt x="29" y="108"/>
                </a:moveTo>
                <a:cubicBezTo>
                  <a:pt x="33" y="113"/>
                  <a:pt x="39" y="117"/>
                  <a:pt x="45" y="120"/>
                </a:cubicBezTo>
                <a:cubicBezTo>
                  <a:pt x="46" y="120"/>
                  <a:pt x="47" y="119"/>
                  <a:pt x="46" y="119"/>
                </a:cubicBezTo>
                <a:cubicBezTo>
                  <a:pt x="43" y="114"/>
                  <a:pt x="41" y="109"/>
                  <a:pt x="39" y="104"/>
                </a:cubicBezTo>
                <a:cubicBezTo>
                  <a:pt x="39" y="103"/>
                  <a:pt x="38" y="102"/>
                  <a:pt x="37" y="103"/>
                </a:cubicBezTo>
                <a:cubicBezTo>
                  <a:pt x="34" y="104"/>
                  <a:pt x="32" y="104"/>
                  <a:pt x="29" y="106"/>
                </a:cubicBezTo>
                <a:cubicBezTo>
                  <a:pt x="28" y="106"/>
                  <a:pt x="28" y="107"/>
                  <a:pt x="29" y="108"/>
                </a:cubicBezTo>
                <a:close/>
                <a:moveTo>
                  <a:pt x="61" y="125"/>
                </a:moveTo>
                <a:cubicBezTo>
                  <a:pt x="62" y="125"/>
                  <a:pt x="63" y="125"/>
                  <a:pt x="64" y="125"/>
                </a:cubicBezTo>
                <a:cubicBezTo>
                  <a:pt x="65" y="125"/>
                  <a:pt x="66" y="124"/>
                  <a:pt x="66" y="123"/>
                </a:cubicBezTo>
                <a:cubicBezTo>
                  <a:pt x="66" y="100"/>
                  <a:pt x="66" y="100"/>
                  <a:pt x="66" y="100"/>
                </a:cubicBezTo>
                <a:cubicBezTo>
                  <a:pt x="66" y="99"/>
                  <a:pt x="65" y="98"/>
                  <a:pt x="64" y="98"/>
                </a:cubicBezTo>
                <a:cubicBezTo>
                  <a:pt x="58" y="98"/>
                  <a:pt x="52" y="99"/>
                  <a:pt x="46" y="100"/>
                </a:cubicBezTo>
                <a:cubicBezTo>
                  <a:pt x="45" y="100"/>
                  <a:pt x="45" y="101"/>
                  <a:pt x="45" y="102"/>
                </a:cubicBezTo>
                <a:cubicBezTo>
                  <a:pt x="48" y="110"/>
                  <a:pt x="52" y="118"/>
                  <a:pt x="57" y="123"/>
                </a:cubicBezTo>
                <a:cubicBezTo>
                  <a:pt x="58" y="124"/>
                  <a:pt x="59" y="125"/>
                  <a:pt x="61" y="125"/>
                </a:cubicBezTo>
                <a:close/>
                <a:moveTo>
                  <a:pt x="74" y="125"/>
                </a:moveTo>
                <a:cubicBezTo>
                  <a:pt x="75" y="125"/>
                  <a:pt x="77" y="125"/>
                  <a:pt x="78" y="125"/>
                </a:cubicBezTo>
                <a:cubicBezTo>
                  <a:pt x="79" y="125"/>
                  <a:pt x="80" y="124"/>
                  <a:pt x="81" y="123"/>
                </a:cubicBezTo>
                <a:cubicBezTo>
                  <a:pt x="87" y="118"/>
                  <a:pt x="91" y="110"/>
                  <a:pt x="93" y="102"/>
                </a:cubicBezTo>
                <a:cubicBezTo>
                  <a:pt x="94" y="101"/>
                  <a:pt x="93" y="100"/>
                  <a:pt x="92" y="100"/>
                </a:cubicBezTo>
                <a:cubicBezTo>
                  <a:pt x="86" y="99"/>
                  <a:pt x="80" y="98"/>
                  <a:pt x="74" y="98"/>
                </a:cubicBezTo>
                <a:cubicBezTo>
                  <a:pt x="73" y="98"/>
                  <a:pt x="72" y="99"/>
                  <a:pt x="72" y="100"/>
                </a:cubicBezTo>
                <a:cubicBezTo>
                  <a:pt x="72" y="123"/>
                  <a:pt x="72" y="123"/>
                  <a:pt x="72" y="123"/>
                </a:cubicBezTo>
                <a:cubicBezTo>
                  <a:pt x="72" y="124"/>
                  <a:pt x="73" y="125"/>
                  <a:pt x="74" y="125"/>
                </a:cubicBezTo>
                <a:close/>
                <a:moveTo>
                  <a:pt x="93" y="120"/>
                </a:moveTo>
                <a:cubicBezTo>
                  <a:pt x="100" y="117"/>
                  <a:pt x="105" y="113"/>
                  <a:pt x="110" y="108"/>
                </a:cubicBezTo>
                <a:cubicBezTo>
                  <a:pt x="111" y="107"/>
                  <a:pt x="110" y="106"/>
                  <a:pt x="109" y="106"/>
                </a:cubicBezTo>
                <a:cubicBezTo>
                  <a:pt x="107" y="104"/>
                  <a:pt x="104" y="104"/>
                  <a:pt x="101" y="103"/>
                </a:cubicBezTo>
                <a:cubicBezTo>
                  <a:pt x="101" y="102"/>
                  <a:pt x="100" y="103"/>
                  <a:pt x="99" y="104"/>
                </a:cubicBezTo>
                <a:cubicBezTo>
                  <a:pt x="98" y="109"/>
                  <a:pt x="95" y="114"/>
                  <a:pt x="92" y="119"/>
                </a:cubicBezTo>
                <a:cubicBezTo>
                  <a:pt x="92" y="119"/>
                  <a:pt x="93" y="120"/>
                  <a:pt x="93" y="120"/>
                </a:cubicBezTo>
                <a:close/>
                <a:moveTo>
                  <a:pt x="94" y="43"/>
                </a:moveTo>
                <a:cubicBezTo>
                  <a:pt x="88" y="44"/>
                  <a:pt x="81" y="45"/>
                  <a:pt x="74" y="46"/>
                </a:cubicBezTo>
                <a:cubicBezTo>
                  <a:pt x="73" y="46"/>
                  <a:pt x="72" y="46"/>
                  <a:pt x="72" y="47"/>
                </a:cubicBezTo>
                <a:cubicBezTo>
                  <a:pt x="72" y="64"/>
                  <a:pt x="72" y="64"/>
                  <a:pt x="72" y="64"/>
                </a:cubicBezTo>
                <a:cubicBezTo>
                  <a:pt x="72" y="65"/>
                  <a:pt x="73" y="66"/>
                  <a:pt x="74" y="66"/>
                </a:cubicBezTo>
                <a:cubicBezTo>
                  <a:pt x="97" y="66"/>
                  <a:pt x="97" y="66"/>
                  <a:pt x="97" y="66"/>
                </a:cubicBezTo>
                <a:cubicBezTo>
                  <a:pt x="98" y="66"/>
                  <a:pt x="99" y="65"/>
                  <a:pt x="98" y="64"/>
                </a:cubicBezTo>
                <a:cubicBezTo>
                  <a:pt x="98" y="57"/>
                  <a:pt x="97" y="50"/>
                  <a:pt x="96" y="44"/>
                </a:cubicBezTo>
                <a:cubicBezTo>
                  <a:pt x="96" y="44"/>
                  <a:pt x="95" y="43"/>
                  <a:pt x="94" y="43"/>
                </a:cubicBezTo>
                <a:close/>
                <a:moveTo>
                  <a:pt x="97" y="72"/>
                </a:moveTo>
                <a:cubicBezTo>
                  <a:pt x="74" y="72"/>
                  <a:pt x="74" y="72"/>
                  <a:pt x="74" y="72"/>
                </a:cubicBezTo>
                <a:cubicBezTo>
                  <a:pt x="73" y="72"/>
                  <a:pt x="72" y="73"/>
                  <a:pt x="72" y="73"/>
                </a:cubicBezTo>
                <a:cubicBezTo>
                  <a:pt x="72" y="90"/>
                  <a:pt x="72" y="90"/>
                  <a:pt x="72" y="90"/>
                </a:cubicBezTo>
                <a:cubicBezTo>
                  <a:pt x="72" y="91"/>
                  <a:pt x="73" y="92"/>
                  <a:pt x="74" y="92"/>
                </a:cubicBezTo>
                <a:cubicBezTo>
                  <a:pt x="81" y="92"/>
                  <a:pt x="88" y="93"/>
                  <a:pt x="94" y="94"/>
                </a:cubicBezTo>
                <a:cubicBezTo>
                  <a:pt x="95" y="95"/>
                  <a:pt x="96" y="94"/>
                  <a:pt x="96" y="93"/>
                </a:cubicBezTo>
                <a:cubicBezTo>
                  <a:pt x="97" y="87"/>
                  <a:pt x="98" y="80"/>
                  <a:pt x="98" y="74"/>
                </a:cubicBezTo>
                <a:cubicBezTo>
                  <a:pt x="99" y="73"/>
                  <a:pt x="98" y="72"/>
                  <a:pt x="97" y="72"/>
                </a:cubicBezTo>
                <a:close/>
                <a:moveTo>
                  <a:pt x="45" y="94"/>
                </a:moveTo>
                <a:cubicBezTo>
                  <a:pt x="51" y="93"/>
                  <a:pt x="58" y="92"/>
                  <a:pt x="65" y="92"/>
                </a:cubicBezTo>
                <a:cubicBezTo>
                  <a:pt x="65" y="92"/>
                  <a:pt x="66" y="91"/>
                  <a:pt x="66" y="90"/>
                </a:cubicBezTo>
                <a:cubicBezTo>
                  <a:pt x="66" y="73"/>
                  <a:pt x="66" y="73"/>
                  <a:pt x="66" y="73"/>
                </a:cubicBezTo>
                <a:cubicBezTo>
                  <a:pt x="66" y="73"/>
                  <a:pt x="65" y="72"/>
                  <a:pt x="65" y="72"/>
                </a:cubicBezTo>
                <a:cubicBezTo>
                  <a:pt x="42" y="72"/>
                  <a:pt x="42" y="72"/>
                  <a:pt x="42" y="72"/>
                </a:cubicBezTo>
                <a:cubicBezTo>
                  <a:pt x="41" y="72"/>
                  <a:pt x="40" y="73"/>
                  <a:pt x="40" y="74"/>
                </a:cubicBezTo>
                <a:cubicBezTo>
                  <a:pt x="40" y="80"/>
                  <a:pt x="41" y="87"/>
                  <a:pt x="43" y="93"/>
                </a:cubicBezTo>
                <a:cubicBezTo>
                  <a:pt x="43" y="94"/>
                  <a:pt x="44" y="95"/>
                  <a:pt x="45" y="94"/>
                </a:cubicBezTo>
                <a:close/>
                <a:moveTo>
                  <a:pt x="42" y="66"/>
                </a:moveTo>
                <a:cubicBezTo>
                  <a:pt x="65" y="66"/>
                  <a:pt x="65" y="66"/>
                  <a:pt x="65" y="66"/>
                </a:cubicBezTo>
                <a:cubicBezTo>
                  <a:pt x="65" y="66"/>
                  <a:pt x="66" y="65"/>
                  <a:pt x="66" y="64"/>
                </a:cubicBezTo>
                <a:cubicBezTo>
                  <a:pt x="66" y="47"/>
                  <a:pt x="66" y="47"/>
                  <a:pt x="66" y="47"/>
                </a:cubicBezTo>
                <a:cubicBezTo>
                  <a:pt x="66" y="46"/>
                  <a:pt x="65" y="46"/>
                  <a:pt x="65" y="46"/>
                </a:cubicBezTo>
                <a:cubicBezTo>
                  <a:pt x="58" y="45"/>
                  <a:pt x="51" y="44"/>
                  <a:pt x="45" y="43"/>
                </a:cubicBezTo>
                <a:cubicBezTo>
                  <a:pt x="44" y="43"/>
                  <a:pt x="43" y="44"/>
                  <a:pt x="43" y="44"/>
                </a:cubicBezTo>
                <a:cubicBezTo>
                  <a:pt x="41" y="50"/>
                  <a:pt x="40" y="57"/>
                  <a:pt x="40" y="64"/>
                </a:cubicBezTo>
                <a:cubicBezTo>
                  <a:pt x="40" y="65"/>
                  <a:pt x="41" y="66"/>
                  <a:pt x="42" y="6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14348" name="Group 12"/>
          <p:cNvGrpSpPr/>
          <p:nvPr/>
        </p:nvGrpSpPr>
        <p:grpSpPr bwMode="auto">
          <a:xfrm>
            <a:off x="6264275" y="1635125"/>
            <a:ext cx="304800" cy="295275"/>
            <a:chOff x="0" y="0"/>
            <a:chExt cx="191" cy="186"/>
          </a:xfrm>
          <a:solidFill>
            <a:schemeClr val="accent1"/>
          </a:solidFill>
        </p:grpSpPr>
        <p:sp>
          <p:nvSpPr>
            <p:cNvPr id="14349" name="Freeform 13"/>
            <p:cNvSpPr>
              <a:spLocks noEditPoints="1"/>
            </p:cNvSpPr>
            <p:nvPr/>
          </p:nvSpPr>
          <p:spPr bwMode="auto">
            <a:xfrm>
              <a:off x="0" y="0"/>
              <a:ext cx="121" cy="113"/>
            </a:xfrm>
            <a:custGeom>
              <a:avLst/>
              <a:gdLst>
                <a:gd name="T0" fmla="*/ 51 w 51"/>
                <a:gd name="T1" fmla="*/ 33 h 48"/>
                <a:gd name="T2" fmla="*/ 2 w 51"/>
                <a:gd name="T3" fmla="*/ 33 h 48"/>
                <a:gd name="T4" fmla="*/ 0 w 51"/>
                <a:gd name="T5" fmla="*/ 34 h 48"/>
                <a:gd name="T6" fmla="*/ 18 w 51"/>
                <a:gd name="T7" fmla="*/ 48 h 48"/>
                <a:gd name="T8" fmla="*/ 36 w 51"/>
                <a:gd name="T9" fmla="*/ 48 h 48"/>
                <a:gd name="T10" fmla="*/ 39 w 51"/>
                <a:gd name="T11" fmla="*/ 44 h 48"/>
                <a:gd name="T12" fmla="*/ 37 w 51"/>
                <a:gd name="T13" fmla="*/ 40 h 48"/>
                <a:gd name="T14" fmla="*/ 38 w 51"/>
                <a:gd name="T15" fmla="*/ 38 h 48"/>
                <a:gd name="T16" fmla="*/ 39 w 51"/>
                <a:gd name="T17" fmla="*/ 38 h 48"/>
                <a:gd name="T18" fmla="*/ 43 w 51"/>
                <a:gd name="T19" fmla="*/ 41 h 48"/>
                <a:gd name="T20" fmla="*/ 44 w 51"/>
                <a:gd name="T21" fmla="*/ 40 h 48"/>
                <a:gd name="T22" fmla="*/ 40 w 51"/>
                <a:gd name="T23" fmla="*/ 37 h 48"/>
                <a:gd name="T24" fmla="*/ 40 w 51"/>
                <a:gd name="T25" fmla="*/ 35 h 48"/>
                <a:gd name="T26" fmla="*/ 43 w 51"/>
                <a:gd name="T27" fmla="*/ 35 h 48"/>
                <a:gd name="T28" fmla="*/ 47 w 51"/>
                <a:gd name="T29" fmla="*/ 37 h 48"/>
                <a:gd name="T30" fmla="*/ 51 w 51"/>
                <a:gd name="T31" fmla="*/ 33 h 48"/>
                <a:gd name="T32" fmla="*/ 33 w 51"/>
                <a:gd name="T33" fmla="*/ 30 h 48"/>
                <a:gd name="T34" fmla="*/ 25 w 51"/>
                <a:gd name="T35" fmla="*/ 3 h 48"/>
                <a:gd name="T36" fmla="*/ 27 w 51"/>
                <a:gd name="T37" fmla="*/ 1 h 48"/>
                <a:gd name="T38" fmla="*/ 44 w 51"/>
                <a:gd name="T39" fmla="*/ 14 h 48"/>
                <a:gd name="T40" fmla="*/ 48 w 51"/>
                <a:gd name="T41" fmla="*/ 29 h 48"/>
                <a:gd name="T42" fmla="*/ 47 w 51"/>
                <a:gd name="T43" fmla="*/ 31 h 48"/>
                <a:gd name="T44" fmla="*/ 34 w 51"/>
                <a:gd name="T45" fmla="*/ 31 h 48"/>
                <a:gd name="T46" fmla="*/ 33 w 51"/>
                <a:gd name="T47" fmla="*/ 3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1" h="48">
                  <a:moveTo>
                    <a:pt x="51" y="33"/>
                  </a:moveTo>
                  <a:cubicBezTo>
                    <a:pt x="2" y="33"/>
                    <a:pt x="2" y="33"/>
                    <a:pt x="2" y="33"/>
                  </a:cubicBezTo>
                  <a:cubicBezTo>
                    <a:pt x="1" y="33"/>
                    <a:pt x="0" y="33"/>
                    <a:pt x="0" y="34"/>
                  </a:cubicBezTo>
                  <a:cubicBezTo>
                    <a:pt x="1" y="43"/>
                    <a:pt x="10" y="48"/>
                    <a:pt x="18" y="48"/>
                  </a:cubicBezTo>
                  <a:cubicBezTo>
                    <a:pt x="36" y="48"/>
                    <a:pt x="36" y="48"/>
                    <a:pt x="36" y="48"/>
                  </a:cubicBezTo>
                  <a:cubicBezTo>
                    <a:pt x="39" y="44"/>
                    <a:pt x="39" y="44"/>
                    <a:pt x="39" y="44"/>
                  </a:cubicBezTo>
                  <a:cubicBezTo>
                    <a:pt x="38" y="43"/>
                    <a:pt x="37" y="42"/>
                    <a:pt x="37" y="40"/>
                  </a:cubicBezTo>
                  <a:cubicBezTo>
                    <a:pt x="37" y="39"/>
                    <a:pt x="37" y="39"/>
                    <a:pt x="38" y="38"/>
                  </a:cubicBezTo>
                  <a:cubicBezTo>
                    <a:pt x="38" y="38"/>
                    <a:pt x="38" y="38"/>
                    <a:pt x="39" y="38"/>
                  </a:cubicBezTo>
                  <a:cubicBezTo>
                    <a:pt x="43" y="41"/>
                    <a:pt x="43" y="41"/>
                    <a:pt x="43" y="41"/>
                  </a:cubicBezTo>
                  <a:cubicBezTo>
                    <a:pt x="44" y="40"/>
                    <a:pt x="44" y="40"/>
                    <a:pt x="44" y="40"/>
                  </a:cubicBezTo>
                  <a:cubicBezTo>
                    <a:pt x="40" y="37"/>
                    <a:pt x="40" y="37"/>
                    <a:pt x="40" y="37"/>
                  </a:cubicBezTo>
                  <a:cubicBezTo>
                    <a:pt x="40" y="36"/>
                    <a:pt x="40" y="36"/>
                    <a:pt x="40" y="35"/>
                  </a:cubicBezTo>
                  <a:cubicBezTo>
                    <a:pt x="41" y="35"/>
                    <a:pt x="42" y="35"/>
                    <a:pt x="43" y="35"/>
                  </a:cubicBezTo>
                  <a:cubicBezTo>
                    <a:pt x="45" y="35"/>
                    <a:pt x="46" y="35"/>
                    <a:pt x="47" y="37"/>
                  </a:cubicBezTo>
                  <a:lnTo>
                    <a:pt x="51" y="33"/>
                  </a:lnTo>
                  <a:close/>
                  <a:moveTo>
                    <a:pt x="33" y="30"/>
                  </a:moveTo>
                  <a:cubicBezTo>
                    <a:pt x="25" y="3"/>
                    <a:pt x="25" y="3"/>
                    <a:pt x="25" y="3"/>
                  </a:cubicBezTo>
                  <a:cubicBezTo>
                    <a:pt x="25" y="2"/>
                    <a:pt x="26" y="1"/>
                    <a:pt x="27" y="1"/>
                  </a:cubicBezTo>
                  <a:cubicBezTo>
                    <a:pt x="35" y="0"/>
                    <a:pt x="42" y="7"/>
                    <a:pt x="44" y="14"/>
                  </a:cubicBezTo>
                  <a:cubicBezTo>
                    <a:pt x="48" y="29"/>
                    <a:pt x="48" y="29"/>
                    <a:pt x="48" y="29"/>
                  </a:cubicBezTo>
                  <a:cubicBezTo>
                    <a:pt x="48" y="30"/>
                    <a:pt x="48" y="31"/>
                    <a:pt x="47" y="31"/>
                  </a:cubicBezTo>
                  <a:cubicBezTo>
                    <a:pt x="34" y="31"/>
                    <a:pt x="34" y="31"/>
                    <a:pt x="34" y="31"/>
                  </a:cubicBezTo>
                  <a:cubicBezTo>
                    <a:pt x="33" y="31"/>
                    <a:pt x="33" y="30"/>
                    <a:pt x="33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50" name="Freeform 14"/>
            <p:cNvSpPr>
              <a:spLocks noEditPoints="1"/>
            </p:cNvSpPr>
            <p:nvPr/>
          </p:nvSpPr>
          <p:spPr bwMode="auto">
            <a:xfrm>
              <a:off x="85" y="78"/>
              <a:ext cx="106" cy="108"/>
            </a:xfrm>
            <a:custGeom>
              <a:avLst/>
              <a:gdLst>
                <a:gd name="T0" fmla="*/ 43 w 45"/>
                <a:gd name="T1" fmla="*/ 0 h 46"/>
                <a:gd name="T2" fmla="*/ 15 w 45"/>
                <a:gd name="T3" fmla="*/ 0 h 46"/>
                <a:gd name="T4" fmla="*/ 11 w 45"/>
                <a:gd name="T5" fmla="*/ 4 h 46"/>
                <a:gd name="T6" fmla="*/ 12 w 45"/>
                <a:gd name="T7" fmla="*/ 7 h 46"/>
                <a:gd name="T8" fmla="*/ 12 w 45"/>
                <a:gd name="T9" fmla="*/ 8 h 46"/>
                <a:gd name="T10" fmla="*/ 11 w 45"/>
                <a:gd name="T11" fmla="*/ 9 h 46"/>
                <a:gd name="T12" fmla="*/ 8 w 45"/>
                <a:gd name="T13" fmla="*/ 7 h 46"/>
                <a:gd name="T14" fmla="*/ 7 w 45"/>
                <a:gd name="T15" fmla="*/ 8 h 46"/>
                <a:gd name="T16" fmla="*/ 10 w 45"/>
                <a:gd name="T17" fmla="*/ 10 h 46"/>
                <a:gd name="T18" fmla="*/ 10 w 45"/>
                <a:gd name="T19" fmla="*/ 12 h 46"/>
                <a:gd name="T20" fmla="*/ 7 w 45"/>
                <a:gd name="T21" fmla="*/ 13 h 46"/>
                <a:gd name="T22" fmla="*/ 3 w 45"/>
                <a:gd name="T23" fmla="*/ 11 h 46"/>
                <a:gd name="T24" fmla="*/ 0 w 45"/>
                <a:gd name="T25" fmla="*/ 15 h 46"/>
                <a:gd name="T26" fmla="*/ 43 w 45"/>
                <a:gd name="T27" fmla="*/ 15 h 46"/>
                <a:gd name="T28" fmla="*/ 45 w 45"/>
                <a:gd name="T29" fmla="*/ 13 h 46"/>
                <a:gd name="T30" fmla="*/ 45 w 45"/>
                <a:gd name="T31" fmla="*/ 1 h 46"/>
                <a:gd name="T32" fmla="*/ 43 w 45"/>
                <a:gd name="T33" fmla="*/ 0 h 46"/>
                <a:gd name="T34" fmla="*/ 9 w 45"/>
                <a:gd name="T35" fmla="*/ 45 h 46"/>
                <a:gd name="T36" fmla="*/ 2 w 45"/>
                <a:gd name="T37" fmla="*/ 19 h 46"/>
                <a:gd name="T38" fmla="*/ 4 w 45"/>
                <a:gd name="T39" fmla="*/ 16 h 46"/>
                <a:gd name="T40" fmla="*/ 16 w 45"/>
                <a:gd name="T41" fmla="*/ 16 h 46"/>
                <a:gd name="T42" fmla="*/ 18 w 45"/>
                <a:gd name="T43" fmla="*/ 18 h 46"/>
                <a:gd name="T44" fmla="*/ 24 w 45"/>
                <a:gd name="T45" fmla="*/ 41 h 46"/>
                <a:gd name="T46" fmla="*/ 23 w 45"/>
                <a:gd name="T47" fmla="*/ 43 h 46"/>
                <a:gd name="T48" fmla="*/ 12 w 45"/>
                <a:gd name="T49" fmla="*/ 46 h 46"/>
                <a:gd name="T50" fmla="*/ 9 w 45"/>
                <a:gd name="T51" fmla="*/ 45 h 46"/>
                <a:gd name="T52" fmla="*/ 14 w 45"/>
                <a:gd name="T53" fmla="*/ 42 h 46"/>
                <a:gd name="T54" fmla="*/ 19 w 45"/>
                <a:gd name="T55" fmla="*/ 41 h 46"/>
                <a:gd name="T56" fmla="*/ 20 w 45"/>
                <a:gd name="T57" fmla="*/ 39 h 46"/>
                <a:gd name="T58" fmla="*/ 16 w 45"/>
                <a:gd name="T59" fmla="*/ 23 h 46"/>
                <a:gd name="T60" fmla="*/ 14 w 45"/>
                <a:gd name="T61" fmla="*/ 22 h 46"/>
                <a:gd name="T62" fmla="*/ 9 w 45"/>
                <a:gd name="T63" fmla="*/ 23 h 46"/>
                <a:gd name="T64" fmla="*/ 8 w 45"/>
                <a:gd name="T65" fmla="*/ 25 h 46"/>
                <a:gd name="T66" fmla="*/ 12 w 45"/>
                <a:gd name="T67" fmla="*/ 41 h 46"/>
                <a:gd name="T68" fmla="*/ 14 w 45"/>
                <a:gd name="T69" fmla="*/ 42 h 46"/>
                <a:gd name="T70" fmla="*/ 42 w 45"/>
                <a:gd name="T71" fmla="*/ 5 h 46"/>
                <a:gd name="T72" fmla="*/ 42 w 45"/>
                <a:gd name="T73" fmla="*/ 10 h 46"/>
                <a:gd name="T74" fmla="*/ 40 w 45"/>
                <a:gd name="T75" fmla="*/ 12 h 46"/>
                <a:gd name="T76" fmla="*/ 24 w 45"/>
                <a:gd name="T77" fmla="*/ 12 h 46"/>
                <a:gd name="T78" fmla="*/ 23 w 45"/>
                <a:gd name="T79" fmla="*/ 10 h 46"/>
                <a:gd name="T80" fmla="*/ 23 w 45"/>
                <a:gd name="T81" fmla="*/ 5 h 46"/>
                <a:gd name="T82" fmla="*/ 24 w 45"/>
                <a:gd name="T83" fmla="*/ 3 h 46"/>
                <a:gd name="T84" fmla="*/ 40 w 45"/>
                <a:gd name="T85" fmla="*/ 3 h 46"/>
                <a:gd name="T86" fmla="*/ 42 w 45"/>
                <a:gd name="T87" fmla="*/ 5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5" h="46">
                  <a:moveTo>
                    <a:pt x="43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2" y="5"/>
                    <a:pt x="12" y="6"/>
                    <a:pt x="12" y="7"/>
                  </a:cubicBezTo>
                  <a:cubicBezTo>
                    <a:pt x="12" y="7"/>
                    <a:pt x="12" y="8"/>
                    <a:pt x="12" y="8"/>
                  </a:cubicBezTo>
                  <a:cubicBezTo>
                    <a:pt x="12" y="9"/>
                    <a:pt x="11" y="9"/>
                    <a:pt x="11" y="9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11"/>
                    <a:pt x="10" y="11"/>
                    <a:pt x="10" y="12"/>
                  </a:cubicBezTo>
                  <a:cubicBezTo>
                    <a:pt x="9" y="12"/>
                    <a:pt x="8" y="13"/>
                    <a:pt x="7" y="13"/>
                  </a:cubicBezTo>
                  <a:cubicBezTo>
                    <a:pt x="6" y="13"/>
                    <a:pt x="4" y="12"/>
                    <a:pt x="3" y="11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43" y="15"/>
                    <a:pt x="43" y="15"/>
                    <a:pt x="43" y="15"/>
                  </a:cubicBezTo>
                  <a:cubicBezTo>
                    <a:pt x="44" y="15"/>
                    <a:pt x="45" y="14"/>
                    <a:pt x="45" y="13"/>
                  </a:cubicBezTo>
                  <a:cubicBezTo>
                    <a:pt x="45" y="1"/>
                    <a:pt x="45" y="1"/>
                    <a:pt x="45" y="1"/>
                  </a:cubicBezTo>
                  <a:cubicBezTo>
                    <a:pt x="45" y="0"/>
                    <a:pt x="44" y="0"/>
                    <a:pt x="43" y="0"/>
                  </a:cubicBezTo>
                  <a:close/>
                  <a:moveTo>
                    <a:pt x="9" y="45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2" y="17"/>
                    <a:pt x="3" y="16"/>
                    <a:pt x="4" y="16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7" y="16"/>
                    <a:pt x="18" y="17"/>
                    <a:pt x="18" y="18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25" y="42"/>
                    <a:pt x="24" y="43"/>
                    <a:pt x="23" y="43"/>
                  </a:cubicBezTo>
                  <a:cubicBezTo>
                    <a:pt x="12" y="46"/>
                    <a:pt x="12" y="46"/>
                    <a:pt x="12" y="46"/>
                  </a:cubicBezTo>
                  <a:cubicBezTo>
                    <a:pt x="11" y="46"/>
                    <a:pt x="10" y="46"/>
                    <a:pt x="9" y="45"/>
                  </a:cubicBezTo>
                  <a:close/>
                  <a:moveTo>
                    <a:pt x="14" y="42"/>
                  </a:moveTo>
                  <a:cubicBezTo>
                    <a:pt x="19" y="41"/>
                    <a:pt x="19" y="41"/>
                    <a:pt x="19" y="41"/>
                  </a:cubicBezTo>
                  <a:cubicBezTo>
                    <a:pt x="20" y="40"/>
                    <a:pt x="20" y="40"/>
                    <a:pt x="20" y="39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2"/>
                    <a:pt x="15" y="22"/>
                    <a:pt x="14" y="22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8" y="24"/>
                    <a:pt x="7" y="25"/>
                    <a:pt x="8" y="25"/>
                  </a:cubicBezTo>
                  <a:cubicBezTo>
                    <a:pt x="12" y="41"/>
                    <a:pt x="12" y="41"/>
                    <a:pt x="12" y="41"/>
                  </a:cubicBezTo>
                  <a:cubicBezTo>
                    <a:pt x="12" y="42"/>
                    <a:pt x="13" y="42"/>
                    <a:pt x="14" y="42"/>
                  </a:cubicBezTo>
                  <a:close/>
                  <a:moveTo>
                    <a:pt x="42" y="5"/>
                  </a:moveTo>
                  <a:cubicBezTo>
                    <a:pt x="42" y="10"/>
                    <a:pt x="42" y="10"/>
                    <a:pt x="42" y="10"/>
                  </a:cubicBezTo>
                  <a:cubicBezTo>
                    <a:pt x="42" y="11"/>
                    <a:pt x="41" y="12"/>
                    <a:pt x="40" y="12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3" y="12"/>
                    <a:pt x="23" y="11"/>
                    <a:pt x="23" y="10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23" y="4"/>
                    <a:pt x="23" y="3"/>
                    <a:pt x="24" y="3"/>
                  </a:cubicBezTo>
                  <a:cubicBezTo>
                    <a:pt x="40" y="3"/>
                    <a:pt x="40" y="3"/>
                    <a:pt x="40" y="3"/>
                  </a:cubicBezTo>
                  <a:cubicBezTo>
                    <a:pt x="41" y="3"/>
                    <a:pt x="42" y="4"/>
                    <a:pt x="4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4351" name="Rectangle 15"/>
          <p:cNvSpPr>
            <a:spLocks noChangeArrowheads="1"/>
          </p:cNvSpPr>
          <p:nvPr/>
        </p:nvSpPr>
        <p:spPr bwMode="auto">
          <a:xfrm>
            <a:off x="6729413" y="1690688"/>
            <a:ext cx="1943100" cy="884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翟文郡 </a:t>
            </a:r>
            <a:r>
              <a:rPr lang="en-US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&amp; </a:t>
            </a:r>
            <a:r>
              <a:rPr lang="zh-CN" alt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高</a:t>
            </a:r>
            <a:r>
              <a:rPr lang="zh-CN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仁阳</a:t>
            </a:r>
          </a:p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个人信息中心页面</a:t>
            </a:r>
          </a:p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商家后台</a:t>
            </a:r>
          </a:p>
        </p:txBody>
      </p:sp>
      <p:sp>
        <p:nvSpPr>
          <p:cNvPr id="14352" name="Rectangle 16"/>
          <p:cNvSpPr>
            <a:spLocks noChangeArrowheads="1"/>
          </p:cNvSpPr>
          <p:nvPr/>
        </p:nvSpPr>
        <p:spPr bwMode="auto">
          <a:xfrm>
            <a:off x="6729095" y="3524250"/>
            <a:ext cx="2289175" cy="884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李嘉伟</a:t>
            </a:r>
            <a:endParaRPr lang="zh-CN" alt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l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订单列表</a:t>
            </a:r>
          </a:p>
          <a:p>
            <a:pPr algn="l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订单详情页面</a:t>
            </a:r>
          </a:p>
        </p:txBody>
      </p:sp>
      <p:sp>
        <p:nvSpPr>
          <p:cNvPr id="14353" name="Rectangle 17"/>
          <p:cNvSpPr>
            <a:spLocks noChangeArrowheads="1"/>
          </p:cNvSpPr>
          <p:nvPr/>
        </p:nvSpPr>
        <p:spPr bwMode="auto">
          <a:xfrm>
            <a:off x="251520" y="1618933"/>
            <a:ext cx="2162983" cy="1179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r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王海琦</a:t>
            </a:r>
            <a:endParaRPr lang="zh-CN" alt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r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购物车订餐</a:t>
            </a:r>
          </a:p>
          <a:p>
            <a:pPr algn="r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收货地址管理系统</a:t>
            </a:r>
          </a:p>
          <a:p>
            <a:pPr algn="r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构架搭建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354" name="Rectangle 18"/>
          <p:cNvSpPr>
            <a:spLocks noChangeArrowheads="1"/>
          </p:cNvSpPr>
          <p:nvPr/>
        </p:nvSpPr>
        <p:spPr bwMode="auto">
          <a:xfrm>
            <a:off x="417513" y="3452495"/>
            <a:ext cx="1943100" cy="589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r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刘逸群 </a:t>
            </a:r>
            <a:r>
              <a:rPr lang="en-US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&amp; </a:t>
            </a:r>
            <a:r>
              <a:rPr lang="zh-CN" alt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吴丰</a:t>
            </a:r>
            <a:endParaRPr lang="zh-CN" alt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r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登录、注册功能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3458817" y="358586"/>
            <a:ext cx="2226366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项目分工</a:t>
            </a:r>
          </a:p>
        </p:txBody>
      </p:sp>
      <p:pic>
        <p:nvPicPr>
          <p:cNvPr id="3" name="图片 2" descr="MLGBMMp_meitu_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9620" y="1920875"/>
            <a:ext cx="2520950" cy="15005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40" name="Group 4"/>
          <p:cNvGrpSpPr/>
          <p:nvPr/>
        </p:nvGrpSpPr>
        <p:grpSpPr bwMode="auto">
          <a:xfrm>
            <a:off x="2899093" y="1792923"/>
            <a:ext cx="3343275" cy="2251075"/>
            <a:chOff x="0" y="0"/>
            <a:chExt cx="2724" cy="1835"/>
          </a:xfrm>
        </p:grpSpPr>
        <p:sp>
          <p:nvSpPr>
            <p:cNvPr id="14341" name="Oval 5"/>
            <p:cNvSpPr>
              <a:spLocks noChangeArrowheads="1"/>
            </p:cNvSpPr>
            <p:nvPr/>
          </p:nvSpPr>
          <p:spPr bwMode="auto">
            <a:xfrm flipV="1">
              <a:off x="0" y="1755"/>
              <a:ext cx="2724" cy="80"/>
            </a:xfrm>
            <a:prstGeom prst="ellipse">
              <a:avLst/>
            </a:prstGeom>
            <a:gradFill rotWithShape="1">
              <a:gsLst>
                <a:gs pos="0">
                  <a:schemeClr val="tx1">
                    <a:alpha val="20000"/>
                  </a:schemeClr>
                </a:gs>
                <a:gs pos="100000">
                  <a:schemeClr val="tx1">
                    <a:gamma/>
                    <a:shade val="46275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pic>
          <p:nvPicPr>
            <p:cNvPr id="14343" name="Picture 7" descr="apple icons"/>
            <p:cNvPicPr>
              <a:picLocks noChangeAspect="1" noChangeArrowheads="1"/>
            </p:cNvPicPr>
            <p:nvPr/>
          </p:nvPicPr>
          <p:blipFill>
            <a:blip r:embed="rId2" cstate="screen"/>
            <a:srcRect/>
            <a:stretch>
              <a:fillRect/>
            </a:stretch>
          </p:blipFill>
          <p:spPr bwMode="auto">
            <a:xfrm>
              <a:off x="240" y="0"/>
              <a:ext cx="2246" cy="18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4345" name="Freeform 9"/>
          <p:cNvSpPr/>
          <p:nvPr/>
        </p:nvSpPr>
        <p:spPr bwMode="auto">
          <a:xfrm>
            <a:off x="2590800" y="1644650"/>
            <a:ext cx="231775" cy="276225"/>
          </a:xfrm>
          <a:custGeom>
            <a:avLst/>
            <a:gdLst>
              <a:gd name="T0" fmla="*/ 54 w 56"/>
              <a:gd name="T1" fmla="*/ 67 h 67"/>
              <a:gd name="T2" fmla="*/ 8 w 56"/>
              <a:gd name="T3" fmla="*/ 67 h 67"/>
              <a:gd name="T4" fmla="*/ 0 w 56"/>
              <a:gd name="T5" fmla="*/ 59 h 67"/>
              <a:gd name="T6" fmla="*/ 0 w 56"/>
              <a:gd name="T7" fmla="*/ 8 h 67"/>
              <a:gd name="T8" fmla="*/ 8 w 56"/>
              <a:gd name="T9" fmla="*/ 0 h 67"/>
              <a:gd name="T10" fmla="*/ 54 w 56"/>
              <a:gd name="T11" fmla="*/ 0 h 67"/>
              <a:gd name="T12" fmla="*/ 56 w 56"/>
              <a:gd name="T13" fmla="*/ 2 h 67"/>
              <a:gd name="T14" fmla="*/ 56 w 56"/>
              <a:gd name="T15" fmla="*/ 11 h 67"/>
              <a:gd name="T16" fmla="*/ 55 w 56"/>
              <a:gd name="T17" fmla="*/ 12 h 67"/>
              <a:gd name="T18" fmla="*/ 54 w 56"/>
              <a:gd name="T19" fmla="*/ 12 h 67"/>
              <a:gd name="T20" fmla="*/ 53 w 56"/>
              <a:gd name="T21" fmla="*/ 11 h 67"/>
              <a:gd name="T22" fmla="*/ 53 w 56"/>
              <a:gd name="T23" fmla="*/ 5 h 67"/>
              <a:gd name="T24" fmla="*/ 51 w 56"/>
              <a:gd name="T25" fmla="*/ 3 h 67"/>
              <a:gd name="T26" fmla="*/ 8 w 56"/>
              <a:gd name="T27" fmla="*/ 3 h 67"/>
              <a:gd name="T28" fmla="*/ 8 w 56"/>
              <a:gd name="T29" fmla="*/ 14 h 67"/>
              <a:gd name="T30" fmla="*/ 54 w 56"/>
              <a:gd name="T31" fmla="*/ 14 h 67"/>
              <a:gd name="T32" fmla="*/ 56 w 56"/>
              <a:gd name="T33" fmla="*/ 16 h 67"/>
              <a:gd name="T34" fmla="*/ 56 w 56"/>
              <a:gd name="T35" fmla="*/ 65 h 67"/>
              <a:gd name="T36" fmla="*/ 54 w 56"/>
              <a:gd name="T37" fmla="*/ 67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56" h="67">
                <a:moveTo>
                  <a:pt x="54" y="67"/>
                </a:moveTo>
                <a:cubicBezTo>
                  <a:pt x="8" y="67"/>
                  <a:pt x="8" y="67"/>
                  <a:pt x="8" y="67"/>
                </a:cubicBezTo>
                <a:cubicBezTo>
                  <a:pt x="4" y="67"/>
                  <a:pt x="0" y="64"/>
                  <a:pt x="0" y="59"/>
                </a:cubicBezTo>
                <a:cubicBezTo>
                  <a:pt x="0" y="42"/>
                  <a:pt x="0" y="25"/>
                  <a:pt x="0" y="8"/>
                </a:cubicBezTo>
                <a:cubicBezTo>
                  <a:pt x="0" y="4"/>
                  <a:pt x="4" y="0"/>
                  <a:pt x="8" y="0"/>
                </a:cubicBezTo>
                <a:cubicBezTo>
                  <a:pt x="24" y="0"/>
                  <a:pt x="38" y="0"/>
                  <a:pt x="54" y="0"/>
                </a:cubicBezTo>
                <a:cubicBezTo>
                  <a:pt x="55" y="0"/>
                  <a:pt x="56" y="1"/>
                  <a:pt x="56" y="2"/>
                </a:cubicBezTo>
                <a:cubicBezTo>
                  <a:pt x="56" y="11"/>
                  <a:pt x="56" y="11"/>
                  <a:pt x="56" y="11"/>
                </a:cubicBezTo>
                <a:cubicBezTo>
                  <a:pt x="56" y="12"/>
                  <a:pt x="55" y="12"/>
                  <a:pt x="55" y="12"/>
                </a:cubicBezTo>
                <a:cubicBezTo>
                  <a:pt x="54" y="12"/>
                  <a:pt x="54" y="12"/>
                  <a:pt x="54" y="12"/>
                </a:cubicBezTo>
                <a:cubicBezTo>
                  <a:pt x="54" y="12"/>
                  <a:pt x="53" y="12"/>
                  <a:pt x="53" y="11"/>
                </a:cubicBezTo>
                <a:cubicBezTo>
                  <a:pt x="53" y="5"/>
                  <a:pt x="53" y="5"/>
                  <a:pt x="53" y="5"/>
                </a:cubicBezTo>
                <a:cubicBezTo>
                  <a:pt x="53" y="4"/>
                  <a:pt x="52" y="3"/>
                  <a:pt x="51" y="3"/>
                </a:cubicBezTo>
                <a:cubicBezTo>
                  <a:pt x="8" y="3"/>
                  <a:pt x="8" y="3"/>
                  <a:pt x="8" y="3"/>
                </a:cubicBezTo>
                <a:cubicBezTo>
                  <a:pt x="2" y="3"/>
                  <a:pt x="2" y="14"/>
                  <a:pt x="8" y="14"/>
                </a:cubicBezTo>
                <a:cubicBezTo>
                  <a:pt x="54" y="14"/>
                  <a:pt x="54" y="14"/>
                  <a:pt x="54" y="14"/>
                </a:cubicBezTo>
                <a:cubicBezTo>
                  <a:pt x="55" y="14"/>
                  <a:pt x="56" y="15"/>
                  <a:pt x="56" y="16"/>
                </a:cubicBezTo>
                <a:cubicBezTo>
                  <a:pt x="56" y="32"/>
                  <a:pt x="56" y="49"/>
                  <a:pt x="56" y="65"/>
                </a:cubicBezTo>
                <a:cubicBezTo>
                  <a:pt x="56" y="66"/>
                  <a:pt x="55" y="67"/>
                  <a:pt x="54" y="6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346" name="Freeform 10"/>
          <p:cNvSpPr>
            <a:spLocks noEditPoints="1"/>
          </p:cNvSpPr>
          <p:nvPr/>
        </p:nvSpPr>
        <p:spPr bwMode="auto">
          <a:xfrm>
            <a:off x="6296025" y="3433763"/>
            <a:ext cx="241300" cy="339725"/>
          </a:xfrm>
          <a:custGeom>
            <a:avLst/>
            <a:gdLst>
              <a:gd name="T0" fmla="*/ 11 w 87"/>
              <a:gd name="T1" fmla="*/ 109 h 123"/>
              <a:gd name="T2" fmla="*/ 5 w 87"/>
              <a:gd name="T3" fmla="*/ 82 h 123"/>
              <a:gd name="T4" fmla="*/ 0 w 87"/>
              <a:gd name="T5" fmla="*/ 70 h 123"/>
              <a:gd name="T6" fmla="*/ 8 w 87"/>
              <a:gd name="T7" fmla="*/ 57 h 123"/>
              <a:gd name="T8" fmla="*/ 34 w 87"/>
              <a:gd name="T9" fmla="*/ 25 h 123"/>
              <a:gd name="T10" fmla="*/ 28 w 87"/>
              <a:gd name="T11" fmla="*/ 14 h 123"/>
              <a:gd name="T12" fmla="*/ 25 w 87"/>
              <a:gd name="T13" fmla="*/ 13 h 123"/>
              <a:gd name="T14" fmla="*/ 24 w 87"/>
              <a:gd name="T15" fmla="*/ 8 h 123"/>
              <a:gd name="T16" fmla="*/ 42 w 87"/>
              <a:gd name="T17" fmla="*/ 1 h 123"/>
              <a:gd name="T18" fmla="*/ 46 w 87"/>
              <a:gd name="T19" fmla="*/ 1 h 123"/>
              <a:gd name="T20" fmla="*/ 46 w 87"/>
              <a:gd name="T21" fmla="*/ 6 h 123"/>
              <a:gd name="T22" fmla="*/ 44 w 87"/>
              <a:gd name="T23" fmla="*/ 8 h 123"/>
              <a:gd name="T24" fmla="*/ 66 w 87"/>
              <a:gd name="T25" fmla="*/ 67 h 123"/>
              <a:gd name="T26" fmla="*/ 65 w 87"/>
              <a:gd name="T27" fmla="*/ 68 h 123"/>
              <a:gd name="T28" fmla="*/ 64 w 87"/>
              <a:gd name="T29" fmla="*/ 74 h 123"/>
              <a:gd name="T30" fmla="*/ 56 w 87"/>
              <a:gd name="T31" fmla="*/ 74 h 123"/>
              <a:gd name="T32" fmla="*/ 54 w 87"/>
              <a:gd name="T33" fmla="*/ 72 h 123"/>
              <a:gd name="T34" fmla="*/ 52 w 87"/>
              <a:gd name="T35" fmla="*/ 71 h 123"/>
              <a:gd name="T36" fmla="*/ 38 w 87"/>
              <a:gd name="T37" fmla="*/ 43 h 123"/>
              <a:gd name="T38" fmla="*/ 24 w 87"/>
              <a:gd name="T39" fmla="*/ 65 h 123"/>
              <a:gd name="T40" fmla="*/ 22 w 87"/>
              <a:gd name="T41" fmla="*/ 78 h 123"/>
              <a:gd name="T42" fmla="*/ 37 w 87"/>
              <a:gd name="T43" fmla="*/ 108 h 123"/>
              <a:gd name="T44" fmla="*/ 81 w 87"/>
              <a:gd name="T45" fmla="*/ 109 h 123"/>
              <a:gd name="T46" fmla="*/ 86 w 87"/>
              <a:gd name="T47" fmla="*/ 118 h 123"/>
              <a:gd name="T48" fmla="*/ 10 w 87"/>
              <a:gd name="T49" fmla="*/ 123 h 123"/>
              <a:gd name="T50" fmla="*/ 5 w 87"/>
              <a:gd name="T51" fmla="*/ 114 h 123"/>
              <a:gd name="T52" fmla="*/ 13 w 87"/>
              <a:gd name="T53" fmla="*/ 65 h 123"/>
              <a:gd name="T54" fmla="*/ 13 w 87"/>
              <a:gd name="T55" fmla="*/ 76 h 123"/>
              <a:gd name="T56" fmla="*/ 13 w 87"/>
              <a:gd name="T57" fmla="*/ 65 h 123"/>
              <a:gd name="T58" fmla="*/ 82 w 87"/>
              <a:gd name="T59" fmla="*/ 72 h 123"/>
              <a:gd name="T60" fmla="*/ 87 w 87"/>
              <a:gd name="T61" fmla="*/ 76 h 123"/>
              <a:gd name="T62" fmla="*/ 49 w 87"/>
              <a:gd name="T63" fmla="*/ 94 h 123"/>
              <a:gd name="T64" fmla="*/ 44 w 87"/>
              <a:gd name="T65" fmla="*/ 90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87" h="123">
                <a:moveTo>
                  <a:pt x="10" y="109"/>
                </a:moveTo>
                <a:cubicBezTo>
                  <a:pt x="11" y="109"/>
                  <a:pt x="11" y="109"/>
                  <a:pt x="11" y="109"/>
                </a:cubicBezTo>
                <a:cubicBezTo>
                  <a:pt x="13" y="109"/>
                  <a:pt x="14" y="106"/>
                  <a:pt x="13" y="105"/>
                </a:cubicBezTo>
                <a:cubicBezTo>
                  <a:pt x="8" y="98"/>
                  <a:pt x="6" y="90"/>
                  <a:pt x="5" y="82"/>
                </a:cubicBezTo>
                <a:cubicBezTo>
                  <a:pt x="5" y="80"/>
                  <a:pt x="4" y="79"/>
                  <a:pt x="4" y="79"/>
                </a:cubicBezTo>
                <a:cubicBezTo>
                  <a:pt x="2" y="76"/>
                  <a:pt x="0" y="73"/>
                  <a:pt x="0" y="70"/>
                </a:cubicBezTo>
                <a:cubicBezTo>
                  <a:pt x="0" y="66"/>
                  <a:pt x="2" y="62"/>
                  <a:pt x="6" y="60"/>
                </a:cubicBezTo>
                <a:cubicBezTo>
                  <a:pt x="7" y="59"/>
                  <a:pt x="8" y="58"/>
                  <a:pt x="8" y="57"/>
                </a:cubicBezTo>
                <a:cubicBezTo>
                  <a:pt x="12" y="45"/>
                  <a:pt x="21" y="35"/>
                  <a:pt x="33" y="29"/>
                </a:cubicBezTo>
                <a:cubicBezTo>
                  <a:pt x="34" y="28"/>
                  <a:pt x="34" y="27"/>
                  <a:pt x="34" y="25"/>
                </a:cubicBezTo>
                <a:cubicBezTo>
                  <a:pt x="29" y="14"/>
                  <a:pt x="29" y="14"/>
                  <a:pt x="29" y="14"/>
                </a:cubicBezTo>
                <a:cubicBezTo>
                  <a:pt x="29" y="14"/>
                  <a:pt x="28" y="13"/>
                  <a:pt x="28" y="14"/>
                </a:cubicBezTo>
                <a:cubicBezTo>
                  <a:pt x="26" y="14"/>
                  <a:pt x="26" y="14"/>
                  <a:pt x="26" y="14"/>
                </a:cubicBezTo>
                <a:cubicBezTo>
                  <a:pt x="26" y="14"/>
                  <a:pt x="25" y="14"/>
                  <a:pt x="25" y="13"/>
                </a:cubicBezTo>
                <a:cubicBezTo>
                  <a:pt x="23" y="10"/>
                  <a:pt x="23" y="10"/>
                  <a:pt x="23" y="10"/>
                </a:cubicBezTo>
                <a:cubicBezTo>
                  <a:pt x="23" y="9"/>
                  <a:pt x="24" y="9"/>
                  <a:pt x="24" y="8"/>
                </a:cubicBezTo>
                <a:cubicBezTo>
                  <a:pt x="27" y="7"/>
                  <a:pt x="27" y="7"/>
                  <a:pt x="27" y="7"/>
                </a:cubicBezTo>
                <a:cubicBezTo>
                  <a:pt x="42" y="1"/>
                  <a:pt x="42" y="1"/>
                  <a:pt x="42" y="1"/>
                </a:cubicBezTo>
                <a:cubicBezTo>
                  <a:pt x="44" y="0"/>
                  <a:pt x="44" y="0"/>
                  <a:pt x="44" y="0"/>
                </a:cubicBezTo>
                <a:cubicBezTo>
                  <a:pt x="45" y="0"/>
                  <a:pt x="46" y="1"/>
                  <a:pt x="46" y="1"/>
                </a:cubicBezTo>
                <a:cubicBezTo>
                  <a:pt x="47" y="5"/>
                  <a:pt x="47" y="5"/>
                  <a:pt x="47" y="5"/>
                </a:cubicBezTo>
                <a:cubicBezTo>
                  <a:pt x="47" y="5"/>
                  <a:pt x="47" y="6"/>
                  <a:pt x="46" y="6"/>
                </a:cubicBezTo>
                <a:cubicBezTo>
                  <a:pt x="45" y="7"/>
                  <a:pt x="45" y="7"/>
                  <a:pt x="45" y="7"/>
                </a:cubicBezTo>
                <a:cubicBezTo>
                  <a:pt x="44" y="7"/>
                  <a:pt x="44" y="8"/>
                  <a:pt x="44" y="8"/>
                </a:cubicBezTo>
                <a:cubicBezTo>
                  <a:pt x="67" y="65"/>
                  <a:pt x="67" y="65"/>
                  <a:pt x="67" y="65"/>
                </a:cubicBezTo>
                <a:cubicBezTo>
                  <a:pt x="67" y="66"/>
                  <a:pt x="67" y="66"/>
                  <a:pt x="66" y="67"/>
                </a:cubicBezTo>
                <a:cubicBezTo>
                  <a:pt x="66" y="67"/>
                  <a:pt x="66" y="67"/>
                  <a:pt x="66" y="67"/>
                </a:cubicBezTo>
                <a:cubicBezTo>
                  <a:pt x="65" y="67"/>
                  <a:pt x="65" y="68"/>
                  <a:pt x="65" y="68"/>
                </a:cubicBezTo>
                <a:cubicBezTo>
                  <a:pt x="66" y="70"/>
                  <a:pt x="66" y="70"/>
                  <a:pt x="66" y="70"/>
                </a:cubicBezTo>
                <a:cubicBezTo>
                  <a:pt x="67" y="72"/>
                  <a:pt x="66" y="73"/>
                  <a:pt x="64" y="74"/>
                </a:cubicBezTo>
                <a:cubicBezTo>
                  <a:pt x="60" y="76"/>
                  <a:pt x="60" y="76"/>
                  <a:pt x="60" y="76"/>
                </a:cubicBezTo>
                <a:cubicBezTo>
                  <a:pt x="58" y="76"/>
                  <a:pt x="57" y="75"/>
                  <a:pt x="56" y="74"/>
                </a:cubicBezTo>
                <a:cubicBezTo>
                  <a:pt x="55" y="72"/>
                  <a:pt x="55" y="72"/>
                  <a:pt x="55" y="72"/>
                </a:cubicBezTo>
                <a:cubicBezTo>
                  <a:pt x="55" y="72"/>
                  <a:pt x="54" y="71"/>
                  <a:pt x="54" y="72"/>
                </a:cubicBezTo>
                <a:cubicBezTo>
                  <a:pt x="53" y="72"/>
                  <a:pt x="53" y="72"/>
                  <a:pt x="53" y="72"/>
                </a:cubicBezTo>
                <a:cubicBezTo>
                  <a:pt x="53" y="72"/>
                  <a:pt x="52" y="72"/>
                  <a:pt x="52" y="71"/>
                </a:cubicBezTo>
                <a:cubicBezTo>
                  <a:pt x="41" y="45"/>
                  <a:pt x="41" y="45"/>
                  <a:pt x="41" y="45"/>
                </a:cubicBezTo>
                <a:cubicBezTo>
                  <a:pt x="41" y="43"/>
                  <a:pt x="39" y="43"/>
                  <a:pt x="38" y="43"/>
                </a:cubicBezTo>
                <a:cubicBezTo>
                  <a:pt x="31" y="48"/>
                  <a:pt x="26" y="54"/>
                  <a:pt x="23" y="60"/>
                </a:cubicBezTo>
                <a:cubicBezTo>
                  <a:pt x="23" y="62"/>
                  <a:pt x="23" y="63"/>
                  <a:pt x="24" y="65"/>
                </a:cubicBezTo>
                <a:cubicBezTo>
                  <a:pt x="24" y="66"/>
                  <a:pt x="25" y="68"/>
                  <a:pt x="25" y="70"/>
                </a:cubicBezTo>
                <a:cubicBezTo>
                  <a:pt x="25" y="73"/>
                  <a:pt x="24" y="76"/>
                  <a:pt x="22" y="78"/>
                </a:cubicBezTo>
                <a:cubicBezTo>
                  <a:pt x="21" y="79"/>
                  <a:pt x="21" y="81"/>
                  <a:pt x="21" y="82"/>
                </a:cubicBezTo>
                <a:cubicBezTo>
                  <a:pt x="22" y="92"/>
                  <a:pt x="28" y="102"/>
                  <a:pt x="37" y="108"/>
                </a:cubicBezTo>
                <a:cubicBezTo>
                  <a:pt x="38" y="108"/>
                  <a:pt x="39" y="109"/>
                  <a:pt x="40" y="109"/>
                </a:cubicBezTo>
                <a:cubicBezTo>
                  <a:pt x="81" y="109"/>
                  <a:pt x="81" y="109"/>
                  <a:pt x="81" y="109"/>
                </a:cubicBezTo>
                <a:cubicBezTo>
                  <a:pt x="83" y="109"/>
                  <a:pt x="86" y="111"/>
                  <a:pt x="86" y="114"/>
                </a:cubicBezTo>
                <a:cubicBezTo>
                  <a:pt x="86" y="118"/>
                  <a:pt x="86" y="118"/>
                  <a:pt x="86" y="118"/>
                </a:cubicBezTo>
                <a:cubicBezTo>
                  <a:pt x="86" y="121"/>
                  <a:pt x="83" y="123"/>
                  <a:pt x="81" y="123"/>
                </a:cubicBezTo>
                <a:cubicBezTo>
                  <a:pt x="10" y="123"/>
                  <a:pt x="10" y="123"/>
                  <a:pt x="10" y="123"/>
                </a:cubicBezTo>
                <a:cubicBezTo>
                  <a:pt x="7" y="123"/>
                  <a:pt x="5" y="121"/>
                  <a:pt x="5" y="118"/>
                </a:cubicBezTo>
                <a:cubicBezTo>
                  <a:pt x="5" y="114"/>
                  <a:pt x="5" y="114"/>
                  <a:pt x="5" y="114"/>
                </a:cubicBezTo>
                <a:cubicBezTo>
                  <a:pt x="5" y="111"/>
                  <a:pt x="7" y="109"/>
                  <a:pt x="10" y="109"/>
                </a:cubicBezTo>
                <a:close/>
                <a:moveTo>
                  <a:pt x="13" y="65"/>
                </a:moveTo>
                <a:cubicBezTo>
                  <a:pt x="16" y="65"/>
                  <a:pt x="18" y="67"/>
                  <a:pt x="18" y="70"/>
                </a:cubicBezTo>
                <a:cubicBezTo>
                  <a:pt x="18" y="73"/>
                  <a:pt x="16" y="76"/>
                  <a:pt x="13" y="76"/>
                </a:cubicBezTo>
                <a:cubicBezTo>
                  <a:pt x="9" y="76"/>
                  <a:pt x="7" y="73"/>
                  <a:pt x="7" y="70"/>
                </a:cubicBezTo>
                <a:cubicBezTo>
                  <a:pt x="7" y="67"/>
                  <a:pt x="9" y="65"/>
                  <a:pt x="13" y="65"/>
                </a:cubicBezTo>
                <a:close/>
                <a:moveTo>
                  <a:pt x="46" y="86"/>
                </a:moveTo>
                <a:cubicBezTo>
                  <a:pt x="82" y="72"/>
                  <a:pt x="82" y="72"/>
                  <a:pt x="82" y="72"/>
                </a:cubicBezTo>
                <a:cubicBezTo>
                  <a:pt x="83" y="71"/>
                  <a:pt x="85" y="72"/>
                  <a:pt x="86" y="73"/>
                </a:cubicBezTo>
                <a:cubicBezTo>
                  <a:pt x="87" y="76"/>
                  <a:pt x="87" y="76"/>
                  <a:pt x="87" y="76"/>
                </a:cubicBezTo>
                <a:cubicBezTo>
                  <a:pt x="87" y="78"/>
                  <a:pt x="87" y="80"/>
                  <a:pt x="85" y="80"/>
                </a:cubicBezTo>
                <a:cubicBezTo>
                  <a:pt x="49" y="94"/>
                  <a:pt x="49" y="94"/>
                  <a:pt x="49" y="94"/>
                </a:cubicBezTo>
                <a:cubicBezTo>
                  <a:pt x="48" y="95"/>
                  <a:pt x="46" y="94"/>
                  <a:pt x="45" y="93"/>
                </a:cubicBezTo>
                <a:cubicBezTo>
                  <a:pt x="44" y="90"/>
                  <a:pt x="44" y="90"/>
                  <a:pt x="44" y="90"/>
                </a:cubicBezTo>
                <a:cubicBezTo>
                  <a:pt x="44" y="88"/>
                  <a:pt x="44" y="87"/>
                  <a:pt x="46" y="8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347" name="Freeform 11"/>
          <p:cNvSpPr>
            <a:spLocks noEditPoints="1"/>
          </p:cNvSpPr>
          <p:nvPr/>
        </p:nvSpPr>
        <p:spPr bwMode="auto">
          <a:xfrm rot="-178888">
            <a:off x="2554288" y="3429000"/>
            <a:ext cx="304800" cy="304800"/>
          </a:xfrm>
          <a:custGeom>
            <a:avLst/>
            <a:gdLst>
              <a:gd name="T0" fmla="*/ 69 w 138"/>
              <a:gd name="T1" fmla="*/ 138 h 138"/>
              <a:gd name="T2" fmla="*/ 114 w 138"/>
              <a:gd name="T3" fmla="*/ 36 h 138"/>
              <a:gd name="T4" fmla="*/ 105 w 138"/>
              <a:gd name="T5" fmla="*/ 64 h 138"/>
              <a:gd name="T6" fmla="*/ 126 w 138"/>
              <a:gd name="T7" fmla="*/ 64 h 138"/>
              <a:gd name="T8" fmla="*/ 124 w 138"/>
              <a:gd name="T9" fmla="*/ 72 h 138"/>
              <a:gd name="T10" fmla="*/ 102 w 138"/>
              <a:gd name="T11" fmla="*/ 95 h 138"/>
              <a:gd name="T12" fmla="*/ 116 w 138"/>
              <a:gd name="T13" fmla="*/ 101 h 138"/>
              <a:gd name="T14" fmla="*/ 25 w 138"/>
              <a:gd name="T15" fmla="*/ 101 h 138"/>
              <a:gd name="T16" fmla="*/ 34 w 138"/>
              <a:gd name="T17" fmla="*/ 73 h 138"/>
              <a:gd name="T18" fmla="*/ 13 w 138"/>
              <a:gd name="T19" fmla="*/ 74 h 138"/>
              <a:gd name="T20" fmla="*/ 15 w 138"/>
              <a:gd name="T21" fmla="*/ 66 h 138"/>
              <a:gd name="T22" fmla="*/ 37 w 138"/>
              <a:gd name="T23" fmla="*/ 43 h 138"/>
              <a:gd name="T24" fmla="*/ 22 w 138"/>
              <a:gd name="T25" fmla="*/ 37 h 138"/>
              <a:gd name="T26" fmla="*/ 92 w 138"/>
              <a:gd name="T27" fmla="*/ 19 h 138"/>
              <a:gd name="T28" fmla="*/ 109 w 138"/>
              <a:gd name="T29" fmla="*/ 32 h 138"/>
              <a:gd name="T30" fmla="*/ 93 w 138"/>
              <a:gd name="T31" fmla="*/ 18 h 138"/>
              <a:gd name="T32" fmla="*/ 74 w 138"/>
              <a:gd name="T33" fmla="*/ 12 h 138"/>
              <a:gd name="T34" fmla="*/ 74 w 138"/>
              <a:gd name="T35" fmla="*/ 40 h 138"/>
              <a:gd name="T36" fmla="*/ 81 w 138"/>
              <a:gd name="T37" fmla="*/ 14 h 138"/>
              <a:gd name="T38" fmla="*/ 61 w 138"/>
              <a:gd name="T39" fmla="*/ 13 h 138"/>
              <a:gd name="T40" fmla="*/ 46 w 138"/>
              <a:gd name="T41" fmla="*/ 37 h 138"/>
              <a:gd name="T42" fmla="*/ 66 w 138"/>
              <a:gd name="T43" fmla="*/ 14 h 138"/>
              <a:gd name="T44" fmla="*/ 29 w 138"/>
              <a:gd name="T45" fmla="*/ 29 h 138"/>
              <a:gd name="T46" fmla="*/ 37 w 138"/>
              <a:gd name="T47" fmla="*/ 35 h 138"/>
              <a:gd name="T48" fmla="*/ 45 w 138"/>
              <a:gd name="T49" fmla="*/ 18 h 138"/>
              <a:gd name="T50" fmla="*/ 46 w 138"/>
              <a:gd name="T51" fmla="*/ 119 h 138"/>
              <a:gd name="T52" fmla="*/ 29 w 138"/>
              <a:gd name="T53" fmla="*/ 106 h 138"/>
              <a:gd name="T54" fmla="*/ 64 w 138"/>
              <a:gd name="T55" fmla="*/ 125 h 138"/>
              <a:gd name="T56" fmla="*/ 64 w 138"/>
              <a:gd name="T57" fmla="*/ 98 h 138"/>
              <a:gd name="T58" fmla="*/ 57 w 138"/>
              <a:gd name="T59" fmla="*/ 123 h 138"/>
              <a:gd name="T60" fmla="*/ 78 w 138"/>
              <a:gd name="T61" fmla="*/ 125 h 138"/>
              <a:gd name="T62" fmla="*/ 92 w 138"/>
              <a:gd name="T63" fmla="*/ 100 h 138"/>
              <a:gd name="T64" fmla="*/ 72 w 138"/>
              <a:gd name="T65" fmla="*/ 123 h 138"/>
              <a:gd name="T66" fmla="*/ 110 w 138"/>
              <a:gd name="T67" fmla="*/ 108 h 138"/>
              <a:gd name="T68" fmla="*/ 99 w 138"/>
              <a:gd name="T69" fmla="*/ 104 h 138"/>
              <a:gd name="T70" fmla="*/ 94 w 138"/>
              <a:gd name="T71" fmla="*/ 43 h 138"/>
              <a:gd name="T72" fmla="*/ 72 w 138"/>
              <a:gd name="T73" fmla="*/ 64 h 138"/>
              <a:gd name="T74" fmla="*/ 98 w 138"/>
              <a:gd name="T75" fmla="*/ 64 h 138"/>
              <a:gd name="T76" fmla="*/ 97 w 138"/>
              <a:gd name="T77" fmla="*/ 72 h 138"/>
              <a:gd name="T78" fmla="*/ 72 w 138"/>
              <a:gd name="T79" fmla="*/ 90 h 138"/>
              <a:gd name="T80" fmla="*/ 96 w 138"/>
              <a:gd name="T81" fmla="*/ 93 h 138"/>
              <a:gd name="T82" fmla="*/ 45 w 138"/>
              <a:gd name="T83" fmla="*/ 94 h 138"/>
              <a:gd name="T84" fmla="*/ 66 w 138"/>
              <a:gd name="T85" fmla="*/ 73 h 138"/>
              <a:gd name="T86" fmla="*/ 40 w 138"/>
              <a:gd name="T87" fmla="*/ 74 h 138"/>
              <a:gd name="T88" fmla="*/ 42 w 138"/>
              <a:gd name="T89" fmla="*/ 66 h 138"/>
              <a:gd name="T90" fmla="*/ 66 w 138"/>
              <a:gd name="T91" fmla="*/ 47 h 138"/>
              <a:gd name="T92" fmla="*/ 43 w 138"/>
              <a:gd name="T93" fmla="*/ 44 h 1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38" h="138">
                <a:moveTo>
                  <a:pt x="69" y="0"/>
                </a:moveTo>
                <a:cubicBezTo>
                  <a:pt x="107" y="0"/>
                  <a:pt x="138" y="31"/>
                  <a:pt x="138" y="69"/>
                </a:cubicBezTo>
                <a:cubicBezTo>
                  <a:pt x="138" y="107"/>
                  <a:pt x="107" y="138"/>
                  <a:pt x="69" y="138"/>
                </a:cubicBezTo>
                <a:cubicBezTo>
                  <a:pt x="31" y="138"/>
                  <a:pt x="0" y="107"/>
                  <a:pt x="0" y="69"/>
                </a:cubicBezTo>
                <a:cubicBezTo>
                  <a:pt x="0" y="31"/>
                  <a:pt x="31" y="0"/>
                  <a:pt x="69" y="0"/>
                </a:cubicBezTo>
                <a:close/>
                <a:moveTo>
                  <a:pt x="114" y="36"/>
                </a:moveTo>
                <a:cubicBezTo>
                  <a:pt x="111" y="38"/>
                  <a:pt x="107" y="40"/>
                  <a:pt x="103" y="41"/>
                </a:cubicBezTo>
                <a:cubicBezTo>
                  <a:pt x="102" y="41"/>
                  <a:pt x="102" y="42"/>
                  <a:pt x="102" y="43"/>
                </a:cubicBezTo>
                <a:cubicBezTo>
                  <a:pt x="103" y="49"/>
                  <a:pt x="104" y="57"/>
                  <a:pt x="105" y="64"/>
                </a:cubicBezTo>
                <a:cubicBezTo>
                  <a:pt x="105" y="65"/>
                  <a:pt x="105" y="66"/>
                  <a:pt x="106" y="66"/>
                </a:cubicBezTo>
                <a:cubicBezTo>
                  <a:pt x="124" y="66"/>
                  <a:pt x="124" y="66"/>
                  <a:pt x="124" y="66"/>
                </a:cubicBezTo>
                <a:cubicBezTo>
                  <a:pt x="125" y="66"/>
                  <a:pt x="126" y="65"/>
                  <a:pt x="126" y="64"/>
                </a:cubicBezTo>
                <a:cubicBezTo>
                  <a:pt x="125" y="54"/>
                  <a:pt x="121" y="45"/>
                  <a:pt x="116" y="37"/>
                </a:cubicBezTo>
                <a:cubicBezTo>
                  <a:pt x="116" y="36"/>
                  <a:pt x="115" y="36"/>
                  <a:pt x="114" y="36"/>
                </a:cubicBezTo>
                <a:close/>
                <a:moveTo>
                  <a:pt x="124" y="72"/>
                </a:moveTo>
                <a:cubicBezTo>
                  <a:pt x="106" y="72"/>
                  <a:pt x="106" y="72"/>
                  <a:pt x="106" y="72"/>
                </a:cubicBezTo>
                <a:cubicBezTo>
                  <a:pt x="105" y="72"/>
                  <a:pt x="105" y="73"/>
                  <a:pt x="105" y="73"/>
                </a:cubicBezTo>
                <a:cubicBezTo>
                  <a:pt x="104" y="81"/>
                  <a:pt x="103" y="88"/>
                  <a:pt x="102" y="95"/>
                </a:cubicBezTo>
                <a:cubicBezTo>
                  <a:pt x="102" y="96"/>
                  <a:pt x="102" y="96"/>
                  <a:pt x="103" y="97"/>
                </a:cubicBezTo>
                <a:cubicBezTo>
                  <a:pt x="107" y="98"/>
                  <a:pt x="111" y="99"/>
                  <a:pt x="114" y="101"/>
                </a:cubicBezTo>
                <a:cubicBezTo>
                  <a:pt x="115" y="101"/>
                  <a:pt x="116" y="101"/>
                  <a:pt x="116" y="101"/>
                </a:cubicBezTo>
                <a:cubicBezTo>
                  <a:pt x="121" y="93"/>
                  <a:pt x="125" y="84"/>
                  <a:pt x="126" y="74"/>
                </a:cubicBezTo>
                <a:cubicBezTo>
                  <a:pt x="126" y="73"/>
                  <a:pt x="125" y="72"/>
                  <a:pt x="124" y="72"/>
                </a:cubicBezTo>
                <a:close/>
                <a:moveTo>
                  <a:pt x="25" y="101"/>
                </a:moveTo>
                <a:cubicBezTo>
                  <a:pt x="28" y="99"/>
                  <a:pt x="32" y="98"/>
                  <a:pt x="36" y="97"/>
                </a:cubicBezTo>
                <a:cubicBezTo>
                  <a:pt x="36" y="96"/>
                  <a:pt x="37" y="96"/>
                  <a:pt x="37" y="95"/>
                </a:cubicBezTo>
                <a:cubicBezTo>
                  <a:pt x="35" y="88"/>
                  <a:pt x="34" y="81"/>
                  <a:pt x="34" y="73"/>
                </a:cubicBezTo>
                <a:cubicBezTo>
                  <a:pt x="34" y="73"/>
                  <a:pt x="33" y="72"/>
                  <a:pt x="32" y="72"/>
                </a:cubicBezTo>
                <a:cubicBezTo>
                  <a:pt x="15" y="72"/>
                  <a:pt x="15" y="72"/>
                  <a:pt x="15" y="72"/>
                </a:cubicBezTo>
                <a:cubicBezTo>
                  <a:pt x="14" y="72"/>
                  <a:pt x="13" y="73"/>
                  <a:pt x="13" y="74"/>
                </a:cubicBezTo>
                <a:cubicBezTo>
                  <a:pt x="14" y="84"/>
                  <a:pt x="17" y="93"/>
                  <a:pt x="22" y="101"/>
                </a:cubicBezTo>
                <a:cubicBezTo>
                  <a:pt x="23" y="101"/>
                  <a:pt x="24" y="101"/>
                  <a:pt x="25" y="101"/>
                </a:cubicBezTo>
                <a:close/>
                <a:moveTo>
                  <a:pt x="15" y="66"/>
                </a:moveTo>
                <a:cubicBezTo>
                  <a:pt x="32" y="66"/>
                  <a:pt x="32" y="66"/>
                  <a:pt x="32" y="66"/>
                </a:cubicBezTo>
                <a:cubicBezTo>
                  <a:pt x="33" y="66"/>
                  <a:pt x="34" y="65"/>
                  <a:pt x="34" y="64"/>
                </a:cubicBezTo>
                <a:cubicBezTo>
                  <a:pt x="34" y="57"/>
                  <a:pt x="35" y="49"/>
                  <a:pt x="37" y="43"/>
                </a:cubicBezTo>
                <a:cubicBezTo>
                  <a:pt x="37" y="42"/>
                  <a:pt x="36" y="41"/>
                  <a:pt x="36" y="41"/>
                </a:cubicBezTo>
                <a:cubicBezTo>
                  <a:pt x="32" y="40"/>
                  <a:pt x="28" y="38"/>
                  <a:pt x="25" y="36"/>
                </a:cubicBezTo>
                <a:cubicBezTo>
                  <a:pt x="24" y="36"/>
                  <a:pt x="23" y="36"/>
                  <a:pt x="22" y="37"/>
                </a:cubicBezTo>
                <a:cubicBezTo>
                  <a:pt x="17" y="45"/>
                  <a:pt x="14" y="54"/>
                  <a:pt x="13" y="64"/>
                </a:cubicBezTo>
                <a:cubicBezTo>
                  <a:pt x="13" y="65"/>
                  <a:pt x="14" y="66"/>
                  <a:pt x="15" y="66"/>
                </a:cubicBezTo>
                <a:close/>
                <a:moveTo>
                  <a:pt x="92" y="19"/>
                </a:moveTo>
                <a:cubicBezTo>
                  <a:pt x="95" y="23"/>
                  <a:pt x="98" y="29"/>
                  <a:pt x="99" y="34"/>
                </a:cubicBezTo>
                <a:cubicBezTo>
                  <a:pt x="100" y="35"/>
                  <a:pt x="101" y="35"/>
                  <a:pt x="101" y="35"/>
                </a:cubicBezTo>
                <a:cubicBezTo>
                  <a:pt x="104" y="34"/>
                  <a:pt x="107" y="33"/>
                  <a:pt x="109" y="32"/>
                </a:cubicBezTo>
                <a:cubicBezTo>
                  <a:pt x="110" y="32"/>
                  <a:pt x="110" y="31"/>
                  <a:pt x="110" y="31"/>
                </a:cubicBezTo>
                <a:cubicBezTo>
                  <a:pt x="110" y="30"/>
                  <a:pt x="110" y="30"/>
                  <a:pt x="110" y="29"/>
                </a:cubicBezTo>
                <a:cubicBezTo>
                  <a:pt x="105" y="24"/>
                  <a:pt x="100" y="20"/>
                  <a:pt x="93" y="18"/>
                </a:cubicBezTo>
                <a:cubicBezTo>
                  <a:pt x="93" y="17"/>
                  <a:pt x="92" y="18"/>
                  <a:pt x="92" y="19"/>
                </a:cubicBezTo>
                <a:close/>
                <a:moveTo>
                  <a:pt x="78" y="13"/>
                </a:moveTo>
                <a:cubicBezTo>
                  <a:pt x="77" y="13"/>
                  <a:pt x="75" y="12"/>
                  <a:pt x="74" y="12"/>
                </a:cubicBezTo>
                <a:cubicBezTo>
                  <a:pt x="73" y="12"/>
                  <a:pt x="72" y="13"/>
                  <a:pt x="72" y="14"/>
                </a:cubicBezTo>
                <a:cubicBezTo>
                  <a:pt x="72" y="38"/>
                  <a:pt x="72" y="38"/>
                  <a:pt x="72" y="38"/>
                </a:cubicBezTo>
                <a:cubicBezTo>
                  <a:pt x="72" y="39"/>
                  <a:pt x="73" y="40"/>
                  <a:pt x="74" y="40"/>
                </a:cubicBezTo>
                <a:cubicBezTo>
                  <a:pt x="80" y="39"/>
                  <a:pt x="86" y="39"/>
                  <a:pt x="92" y="37"/>
                </a:cubicBezTo>
                <a:cubicBezTo>
                  <a:pt x="93" y="37"/>
                  <a:pt x="94" y="36"/>
                  <a:pt x="93" y="35"/>
                </a:cubicBezTo>
                <a:cubicBezTo>
                  <a:pt x="91" y="28"/>
                  <a:pt x="87" y="20"/>
                  <a:pt x="81" y="14"/>
                </a:cubicBezTo>
                <a:cubicBezTo>
                  <a:pt x="80" y="13"/>
                  <a:pt x="79" y="13"/>
                  <a:pt x="78" y="13"/>
                </a:cubicBezTo>
                <a:close/>
                <a:moveTo>
                  <a:pt x="64" y="12"/>
                </a:moveTo>
                <a:cubicBezTo>
                  <a:pt x="63" y="12"/>
                  <a:pt x="62" y="13"/>
                  <a:pt x="61" y="13"/>
                </a:cubicBezTo>
                <a:cubicBezTo>
                  <a:pt x="59" y="13"/>
                  <a:pt x="58" y="13"/>
                  <a:pt x="57" y="14"/>
                </a:cubicBezTo>
                <a:cubicBezTo>
                  <a:pt x="52" y="20"/>
                  <a:pt x="48" y="28"/>
                  <a:pt x="45" y="35"/>
                </a:cubicBezTo>
                <a:cubicBezTo>
                  <a:pt x="45" y="36"/>
                  <a:pt x="45" y="37"/>
                  <a:pt x="46" y="37"/>
                </a:cubicBezTo>
                <a:cubicBezTo>
                  <a:pt x="52" y="39"/>
                  <a:pt x="58" y="39"/>
                  <a:pt x="64" y="40"/>
                </a:cubicBezTo>
                <a:cubicBezTo>
                  <a:pt x="65" y="40"/>
                  <a:pt x="66" y="39"/>
                  <a:pt x="66" y="38"/>
                </a:cubicBezTo>
                <a:cubicBezTo>
                  <a:pt x="66" y="14"/>
                  <a:pt x="66" y="14"/>
                  <a:pt x="66" y="14"/>
                </a:cubicBezTo>
                <a:cubicBezTo>
                  <a:pt x="66" y="13"/>
                  <a:pt x="65" y="12"/>
                  <a:pt x="64" y="12"/>
                </a:cubicBezTo>
                <a:close/>
                <a:moveTo>
                  <a:pt x="45" y="18"/>
                </a:moveTo>
                <a:cubicBezTo>
                  <a:pt x="39" y="20"/>
                  <a:pt x="33" y="24"/>
                  <a:pt x="29" y="29"/>
                </a:cubicBezTo>
                <a:cubicBezTo>
                  <a:pt x="28" y="30"/>
                  <a:pt x="28" y="30"/>
                  <a:pt x="28" y="31"/>
                </a:cubicBezTo>
                <a:cubicBezTo>
                  <a:pt x="28" y="31"/>
                  <a:pt x="29" y="32"/>
                  <a:pt x="29" y="32"/>
                </a:cubicBezTo>
                <a:cubicBezTo>
                  <a:pt x="32" y="33"/>
                  <a:pt x="34" y="34"/>
                  <a:pt x="37" y="35"/>
                </a:cubicBezTo>
                <a:cubicBezTo>
                  <a:pt x="38" y="35"/>
                  <a:pt x="39" y="35"/>
                  <a:pt x="39" y="34"/>
                </a:cubicBezTo>
                <a:cubicBezTo>
                  <a:pt x="41" y="29"/>
                  <a:pt x="43" y="23"/>
                  <a:pt x="46" y="19"/>
                </a:cubicBezTo>
                <a:cubicBezTo>
                  <a:pt x="47" y="18"/>
                  <a:pt x="46" y="17"/>
                  <a:pt x="45" y="18"/>
                </a:cubicBezTo>
                <a:close/>
                <a:moveTo>
                  <a:pt x="29" y="108"/>
                </a:moveTo>
                <a:cubicBezTo>
                  <a:pt x="33" y="113"/>
                  <a:pt x="39" y="117"/>
                  <a:pt x="45" y="120"/>
                </a:cubicBezTo>
                <a:cubicBezTo>
                  <a:pt x="46" y="120"/>
                  <a:pt x="47" y="119"/>
                  <a:pt x="46" y="119"/>
                </a:cubicBezTo>
                <a:cubicBezTo>
                  <a:pt x="43" y="114"/>
                  <a:pt x="41" y="109"/>
                  <a:pt x="39" y="104"/>
                </a:cubicBezTo>
                <a:cubicBezTo>
                  <a:pt x="39" y="103"/>
                  <a:pt x="38" y="102"/>
                  <a:pt x="37" y="103"/>
                </a:cubicBezTo>
                <a:cubicBezTo>
                  <a:pt x="34" y="104"/>
                  <a:pt x="32" y="104"/>
                  <a:pt x="29" y="106"/>
                </a:cubicBezTo>
                <a:cubicBezTo>
                  <a:pt x="28" y="106"/>
                  <a:pt x="28" y="107"/>
                  <a:pt x="29" y="108"/>
                </a:cubicBezTo>
                <a:close/>
                <a:moveTo>
                  <a:pt x="61" y="125"/>
                </a:moveTo>
                <a:cubicBezTo>
                  <a:pt x="62" y="125"/>
                  <a:pt x="63" y="125"/>
                  <a:pt x="64" y="125"/>
                </a:cubicBezTo>
                <a:cubicBezTo>
                  <a:pt x="65" y="125"/>
                  <a:pt x="66" y="124"/>
                  <a:pt x="66" y="123"/>
                </a:cubicBezTo>
                <a:cubicBezTo>
                  <a:pt x="66" y="100"/>
                  <a:pt x="66" y="100"/>
                  <a:pt x="66" y="100"/>
                </a:cubicBezTo>
                <a:cubicBezTo>
                  <a:pt x="66" y="99"/>
                  <a:pt x="65" y="98"/>
                  <a:pt x="64" y="98"/>
                </a:cubicBezTo>
                <a:cubicBezTo>
                  <a:pt x="58" y="98"/>
                  <a:pt x="52" y="99"/>
                  <a:pt x="46" y="100"/>
                </a:cubicBezTo>
                <a:cubicBezTo>
                  <a:pt x="45" y="100"/>
                  <a:pt x="45" y="101"/>
                  <a:pt x="45" y="102"/>
                </a:cubicBezTo>
                <a:cubicBezTo>
                  <a:pt x="48" y="110"/>
                  <a:pt x="52" y="118"/>
                  <a:pt x="57" y="123"/>
                </a:cubicBezTo>
                <a:cubicBezTo>
                  <a:pt x="58" y="124"/>
                  <a:pt x="59" y="125"/>
                  <a:pt x="61" y="125"/>
                </a:cubicBezTo>
                <a:close/>
                <a:moveTo>
                  <a:pt x="74" y="125"/>
                </a:moveTo>
                <a:cubicBezTo>
                  <a:pt x="75" y="125"/>
                  <a:pt x="77" y="125"/>
                  <a:pt x="78" y="125"/>
                </a:cubicBezTo>
                <a:cubicBezTo>
                  <a:pt x="79" y="125"/>
                  <a:pt x="80" y="124"/>
                  <a:pt x="81" y="123"/>
                </a:cubicBezTo>
                <a:cubicBezTo>
                  <a:pt x="87" y="118"/>
                  <a:pt x="91" y="110"/>
                  <a:pt x="93" y="102"/>
                </a:cubicBezTo>
                <a:cubicBezTo>
                  <a:pt x="94" y="101"/>
                  <a:pt x="93" y="100"/>
                  <a:pt x="92" y="100"/>
                </a:cubicBezTo>
                <a:cubicBezTo>
                  <a:pt x="86" y="99"/>
                  <a:pt x="80" y="98"/>
                  <a:pt x="74" y="98"/>
                </a:cubicBezTo>
                <a:cubicBezTo>
                  <a:pt x="73" y="98"/>
                  <a:pt x="72" y="99"/>
                  <a:pt x="72" y="100"/>
                </a:cubicBezTo>
                <a:cubicBezTo>
                  <a:pt x="72" y="123"/>
                  <a:pt x="72" y="123"/>
                  <a:pt x="72" y="123"/>
                </a:cubicBezTo>
                <a:cubicBezTo>
                  <a:pt x="72" y="124"/>
                  <a:pt x="73" y="125"/>
                  <a:pt x="74" y="125"/>
                </a:cubicBezTo>
                <a:close/>
                <a:moveTo>
                  <a:pt x="93" y="120"/>
                </a:moveTo>
                <a:cubicBezTo>
                  <a:pt x="100" y="117"/>
                  <a:pt x="105" y="113"/>
                  <a:pt x="110" y="108"/>
                </a:cubicBezTo>
                <a:cubicBezTo>
                  <a:pt x="111" y="107"/>
                  <a:pt x="110" y="106"/>
                  <a:pt x="109" y="106"/>
                </a:cubicBezTo>
                <a:cubicBezTo>
                  <a:pt x="107" y="104"/>
                  <a:pt x="104" y="104"/>
                  <a:pt x="101" y="103"/>
                </a:cubicBezTo>
                <a:cubicBezTo>
                  <a:pt x="101" y="102"/>
                  <a:pt x="100" y="103"/>
                  <a:pt x="99" y="104"/>
                </a:cubicBezTo>
                <a:cubicBezTo>
                  <a:pt x="98" y="109"/>
                  <a:pt x="95" y="114"/>
                  <a:pt x="92" y="119"/>
                </a:cubicBezTo>
                <a:cubicBezTo>
                  <a:pt x="92" y="119"/>
                  <a:pt x="93" y="120"/>
                  <a:pt x="93" y="120"/>
                </a:cubicBezTo>
                <a:close/>
                <a:moveTo>
                  <a:pt x="94" y="43"/>
                </a:moveTo>
                <a:cubicBezTo>
                  <a:pt x="88" y="44"/>
                  <a:pt x="81" y="45"/>
                  <a:pt x="74" y="46"/>
                </a:cubicBezTo>
                <a:cubicBezTo>
                  <a:pt x="73" y="46"/>
                  <a:pt x="72" y="46"/>
                  <a:pt x="72" y="47"/>
                </a:cubicBezTo>
                <a:cubicBezTo>
                  <a:pt x="72" y="64"/>
                  <a:pt x="72" y="64"/>
                  <a:pt x="72" y="64"/>
                </a:cubicBezTo>
                <a:cubicBezTo>
                  <a:pt x="72" y="65"/>
                  <a:pt x="73" y="66"/>
                  <a:pt x="74" y="66"/>
                </a:cubicBezTo>
                <a:cubicBezTo>
                  <a:pt x="97" y="66"/>
                  <a:pt x="97" y="66"/>
                  <a:pt x="97" y="66"/>
                </a:cubicBezTo>
                <a:cubicBezTo>
                  <a:pt x="98" y="66"/>
                  <a:pt x="99" y="65"/>
                  <a:pt x="98" y="64"/>
                </a:cubicBezTo>
                <a:cubicBezTo>
                  <a:pt x="98" y="57"/>
                  <a:pt x="97" y="50"/>
                  <a:pt x="96" y="44"/>
                </a:cubicBezTo>
                <a:cubicBezTo>
                  <a:pt x="96" y="44"/>
                  <a:pt x="95" y="43"/>
                  <a:pt x="94" y="43"/>
                </a:cubicBezTo>
                <a:close/>
                <a:moveTo>
                  <a:pt x="97" y="72"/>
                </a:moveTo>
                <a:cubicBezTo>
                  <a:pt x="74" y="72"/>
                  <a:pt x="74" y="72"/>
                  <a:pt x="74" y="72"/>
                </a:cubicBezTo>
                <a:cubicBezTo>
                  <a:pt x="73" y="72"/>
                  <a:pt x="72" y="73"/>
                  <a:pt x="72" y="73"/>
                </a:cubicBezTo>
                <a:cubicBezTo>
                  <a:pt x="72" y="90"/>
                  <a:pt x="72" y="90"/>
                  <a:pt x="72" y="90"/>
                </a:cubicBezTo>
                <a:cubicBezTo>
                  <a:pt x="72" y="91"/>
                  <a:pt x="73" y="92"/>
                  <a:pt x="74" y="92"/>
                </a:cubicBezTo>
                <a:cubicBezTo>
                  <a:pt x="81" y="92"/>
                  <a:pt x="88" y="93"/>
                  <a:pt x="94" y="94"/>
                </a:cubicBezTo>
                <a:cubicBezTo>
                  <a:pt x="95" y="95"/>
                  <a:pt x="96" y="94"/>
                  <a:pt x="96" y="93"/>
                </a:cubicBezTo>
                <a:cubicBezTo>
                  <a:pt x="97" y="87"/>
                  <a:pt x="98" y="80"/>
                  <a:pt x="98" y="74"/>
                </a:cubicBezTo>
                <a:cubicBezTo>
                  <a:pt x="99" y="73"/>
                  <a:pt x="98" y="72"/>
                  <a:pt x="97" y="72"/>
                </a:cubicBezTo>
                <a:close/>
                <a:moveTo>
                  <a:pt x="45" y="94"/>
                </a:moveTo>
                <a:cubicBezTo>
                  <a:pt x="51" y="93"/>
                  <a:pt x="58" y="92"/>
                  <a:pt x="65" y="92"/>
                </a:cubicBezTo>
                <a:cubicBezTo>
                  <a:pt x="65" y="92"/>
                  <a:pt x="66" y="91"/>
                  <a:pt x="66" y="90"/>
                </a:cubicBezTo>
                <a:cubicBezTo>
                  <a:pt x="66" y="73"/>
                  <a:pt x="66" y="73"/>
                  <a:pt x="66" y="73"/>
                </a:cubicBezTo>
                <a:cubicBezTo>
                  <a:pt x="66" y="73"/>
                  <a:pt x="65" y="72"/>
                  <a:pt x="65" y="72"/>
                </a:cubicBezTo>
                <a:cubicBezTo>
                  <a:pt x="42" y="72"/>
                  <a:pt x="42" y="72"/>
                  <a:pt x="42" y="72"/>
                </a:cubicBezTo>
                <a:cubicBezTo>
                  <a:pt x="41" y="72"/>
                  <a:pt x="40" y="73"/>
                  <a:pt x="40" y="74"/>
                </a:cubicBezTo>
                <a:cubicBezTo>
                  <a:pt x="40" y="80"/>
                  <a:pt x="41" y="87"/>
                  <a:pt x="43" y="93"/>
                </a:cubicBezTo>
                <a:cubicBezTo>
                  <a:pt x="43" y="94"/>
                  <a:pt x="44" y="95"/>
                  <a:pt x="45" y="94"/>
                </a:cubicBezTo>
                <a:close/>
                <a:moveTo>
                  <a:pt x="42" y="66"/>
                </a:moveTo>
                <a:cubicBezTo>
                  <a:pt x="65" y="66"/>
                  <a:pt x="65" y="66"/>
                  <a:pt x="65" y="66"/>
                </a:cubicBezTo>
                <a:cubicBezTo>
                  <a:pt x="65" y="66"/>
                  <a:pt x="66" y="65"/>
                  <a:pt x="66" y="64"/>
                </a:cubicBezTo>
                <a:cubicBezTo>
                  <a:pt x="66" y="47"/>
                  <a:pt x="66" y="47"/>
                  <a:pt x="66" y="47"/>
                </a:cubicBezTo>
                <a:cubicBezTo>
                  <a:pt x="66" y="46"/>
                  <a:pt x="65" y="46"/>
                  <a:pt x="65" y="46"/>
                </a:cubicBezTo>
                <a:cubicBezTo>
                  <a:pt x="58" y="45"/>
                  <a:pt x="51" y="44"/>
                  <a:pt x="45" y="43"/>
                </a:cubicBezTo>
                <a:cubicBezTo>
                  <a:pt x="44" y="43"/>
                  <a:pt x="43" y="44"/>
                  <a:pt x="43" y="44"/>
                </a:cubicBezTo>
                <a:cubicBezTo>
                  <a:pt x="41" y="50"/>
                  <a:pt x="40" y="57"/>
                  <a:pt x="40" y="64"/>
                </a:cubicBezTo>
                <a:cubicBezTo>
                  <a:pt x="40" y="65"/>
                  <a:pt x="41" y="66"/>
                  <a:pt x="42" y="6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14348" name="Group 12"/>
          <p:cNvGrpSpPr/>
          <p:nvPr/>
        </p:nvGrpSpPr>
        <p:grpSpPr bwMode="auto">
          <a:xfrm>
            <a:off x="6264275" y="1635125"/>
            <a:ext cx="304800" cy="295275"/>
            <a:chOff x="0" y="0"/>
            <a:chExt cx="191" cy="186"/>
          </a:xfrm>
          <a:solidFill>
            <a:schemeClr val="accent1"/>
          </a:solidFill>
        </p:grpSpPr>
        <p:sp>
          <p:nvSpPr>
            <p:cNvPr id="14349" name="Freeform 13"/>
            <p:cNvSpPr>
              <a:spLocks noEditPoints="1"/>
            </p:cNvSpPr>
            <p:nvPr/>
          </p:nvSpPr>
          <p:spPr bwMode="auto">
            <a:xfrm>
              <a:off x="0" y="0"/>
              <a:ext cx="121" cy="113"/>
            </a:xfrm>
            <a:custGeom>
              <a:avLst/>
              <a:gdLst>
                <a:gd name="T0" fmla="*/ 51 w 51"/>
                <a:gd name="T1" fmla="*/ 33 h 48"/>
                <a:gd name="T2" fmla="*/ 2 w 51"/>
                <a:gd name="T3" fmla="*/ 33 h 48"/>
                <a:gd name="T4" fmla="*/ 0 w 51"/>
                <a:gd name="T5" fmla="*/ 34 h 48"/>
                <a:gd name="T6" fmla="*/ 18 w 51"/>
                <a:gd name="T7" fmla="*/ 48 h 48"/>
                <a:gd name="T8" fmla="*/ 36 w 51"/>
                <a:gd name="T9" fmla="*/ 48 h 48"/>
                <a:gd name="T10" fmla="*/ 39 w 51"/>
                <a:gd name="T11" fmla="*/ 44 h 48"/>
                <a:gd name="T12" fmla="*/ 37 w 51"/>
                <a:gd name="T13" fmla="*/ 40 h 48"/>
                <a:gd name="T14" fmla="*/ 38 w 51"/>
                <a:gd name="T15" fmla="*/ 38 h 48"/>
                <a:gd name="T16" fmla="*/ 39 w 51"/>
                <a:gd name="T17" fmla="*/ 38 h 48"/>
                <a:gd name="T18" fmla="*/ 43 w 51"/>
                <a:gd name="T19" fmla="*/ 41 h 48"/>
                <a:gd name="T20" fmla="*/ 44 w 51"/>
                <a:gd name="T21" fmla="*/ 40 h 48"/>
                <a:gd name="T22" fmla="*/ 40 w 51"/>
                <a:gd name="T23" fmla="*/ 37 h 48"/>
                <a:gd name="T24" fmla="*/ 40 w 51"/>
                <a:gd name="T25" fmla="*/ 35 h 48"/>
                <a:gd name="T26" fmla="*/ 43 w 51"/>
                <a:gd name="T27" fmla="*/ 35 h 48"/>
                <a:gd name="T28" fmla="*/ 47 w 51"/>
                <a:gd name="T29" fmla="*/ 37 h 48"/>
                <a:gd name="T30" fmla="*/ 51 w 51"/>
                <a:gd name="T31" fmla="*/ 33 h 48"/>
                <a:gd name="T32" fmla="*/ 33 w 51"/>
                <a:gd name="T33" fmla="*/ 30 h 48"/>
                <a:gd name="T34" fmla="*/ 25 w 51"/>
                <a:gd name="T35" fmla="*/ 3 h 48"/>
                <a:gd name="T36" fmla="*/ 27 w 51"/>
                <a:gd name="T37" fmla="*/ 1 h 48"/>
                <a:gd name="T38" fmla="*/ 44 w 51"/>
                <a:gd name="T39" fmla="*/ 14 h 48"/>
                <a:gd name="T40" fmla="*/ 48 w 51"/>
                <a:gd name="T41" fmla="*/ 29 h 48"/>
                <a:gd name="T42" fmla="*/ 47 w 51"/>
                <a:gd name="T43" fmla="*/ 31 h 48"/>
                <a:gd name="T44" fmla="*/ 34 w 51"/>
                <a:gd name="T45" fmla="*/ 31 h 48"/>
                <a:gd name="T46" fmla="*/ 33 w 51"/>
                <a:gd name="T47" fmla="*/ 3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1" h="48">
                  <a:moveTo>
                    <a:pt x="51" y="33"/>
                  </a:moveTo>
                  <a:cubicBezTo>
                    <a:pt x="2" y="33"/>
                    <a:pt x="2" y="33"/>
                    <a:pt x="2" y="33"/>
                  </a:cubicBezTo>
                  <a:cubicBezTo>
                    <a:pt x="1" y="33"/>
                    <a:pt x="0" y="33"/>
                    <a:pt x="0" y="34"/>
                  </a:cubicBezTo>
                  <a:cubicBezTo>
                    <a:pt x="1" y="43"/>
                    <a:pt x="10" y="48"/>
                    <a:pt x="18" y="48"/>
                  </a:cubicBezTo>
                  <a:cubicBezTo>
                    <a:pt x="36" y="48"/>
                    <a:pt x="36" y="48"/>
                    <a:pt x="36" y="48"/>
                  </a:cubicBezTo>
                  <a:cubicBezTo>
                    <a:pt x="39" y="44"/>
                    <a:pt x="39" y="44"/>
                    <a:pt x="39" y="44"/>
                  </a:cubicBezTo>
                  <a:cubicBezTo>
                    <a:pt x="38" y="43"/>
                    <a:pt x="37" y="42"/>
                    <a:pt x="37" y="40"/>
                  </a:cubicBezTo>
                  <a:cubicBezTo>
                    <a:pt x="37" y="39"/>
                    <a:pt x="37" y="39"/>
                    <a:pt x="38" y="38"/>
                  </a:cubicBezTo>
                  <a:cubicBezTo>
                    <a:pt x="38" y="38"/>
                    <a:pt x="38" y="38"/>
                    <a:pt x="39" y="38"/>
                  </a:cubicBezTo>
                  <a:cubicBezTo>
                    <a:pt x="43" y="41"/>
                    <a:pt x="43" y="41"/>
                    <a:pt x="43" y="41"/>
                  </a:cubicBezTo>
                  <a:cubicBezTo>
                    <a:pt x="44" y="40"/>
                    <a:pt x="44" y="40"/>
                    <a:pt x="44" y="40"/>
                  </a:cubicBezTo>
                  <a:cubicBezTo>
                    <a:pt x="40" y="37"/>
                    <a:pt x="40" y="37"/>
                    <a:pt x="40" y="37"/>
                  </a:cubicBezTo>
                  <a:cubicBezTo>
                    <a:pt x="40" y="36"/>
                    <a:pt x="40" y="36"/>
                    <a:pt x="40" y="35"/>
                  </a:cubicBezTo>
                  <a:cubicBezTo>
                    <a:pt x="41" y="35"/>
                    <a:pt x="42" y="35"/>
                    <a:pt x="43" y="35"/>
                  </a:cubicBezTo>
                  <a:cubicBezTo>
                    <a:pt x="45" y="35"/>
                    <a:pt x="46" y="35"/>
                    <a:pt x="47" y="37"/>
                  </a:cubicBezTo>
                  <a:lnTo>
                    <a:pt x="51" y="33"/>
                  </a:lnTo>
                  <a:close/>
                  <a:moveTo>
                    <a:pt x="33" y="30"/>
                  </a:moveTo>
                  <a:cubicBezTo>
                    <a:pt x="25" y="3"/>
                    <a:pt x="25" y="3"/>
                    <a:pt x="25" y="3"/>
                  </a:cubicBezTo>
                  <a:cubicBezTo>
                    <a:pt x="25" y="2"/>
                    <a:pt x="26" y="1"/>
                    <a:pt x="27" y="1"/>
                  </a:cubicBezTo>
                  <a:cubicBezTo>
                    <a:pt x="35" y="0"/>
                    <a:pt x="42" y="7"/>
                    <a:pt x="44" y="14"/>
                  </a:cubicBezTo>
                  <a:cubicBezTo>
                    <a:pt x="48" y="29"/>
                    <a:pt x="48" y="29"/>
                    <a:pt x="48" y="29"/>
                  </a:cubicBezTo>
                  <a:cubicBezTo>
                    <a:pt x="48" y="30"/>
                    <a:pt x="48" y="31"/>
                    <a:pt x="47" y="31"/>
                  </a:cubicBezTo>
                  <a:cubicBezTo>
                    <a:pt x="34" y="31"/>
                    <a:pt x="34" y="31"/>
                    <a:pt x="34" y="31"/>
                  </a:cubicBezTo>
                  <a:cubicBezTo>
                    <a:pt x="33" y="31"/>
                    <a:pt x="33" y="30"/>
                    <a:pt x="33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50" name="Freeform 14"/>
            <p:cNvSpPr>
              <a:spLocks noEditPoints="1"/>
            </p:cNvSpPr>
            <p:nvPr/>
          </p:nvSpPr>
          <p:spPr bwMode="auto">
            <a:xfrm>
              <a:off x="85" y="78"/>
              <a:ext cx="106" cy="108"/>
            </a:xfrm>
            <a:custGeom>
              <a:avLst/>
              <a:gdLst>
                <a:gd name="T0" fmla="*/ 43 w 45"/>
                <a:gd name="T1" fmla="*/ 0 h 46"/>
                <a:gd name="T2" fmla="*/ 15 w 45"/>
                <a:gd name="T3" fmla="*/ 0 h 46"/>
                <a:gd name="T4" fmla="*/ 11 w 45"/>
                <a:gd name="T5" fmla="*/ 4 h 46"/>
                <a:gd name="T6" fmla="*/ 12 w 45"/>
                <a:gd name="T7" fmla="*/ 7 h 46"/>
                <a:gd name="T8" fmla="*/ 12 w 45"/>
                <a:gd name="T9" fmla="*/ 8 h 46"/>
                <a:gd name="T10" fmla="*/ 11 w 45"/>
                <a:gd name="T11" fmla="*/ 9 h 46"/>
                <a:gd name="T12" fmla="*/ 8 w 45"/>
                <a:gd name="T13" fmla="*/ 7 h 46"/>
                <a:gd name="T14" fmla="*/ 7 w 45"/>
                <a:gd name="T15" fmla="*/ 8 h 46"/>
                <a:gd name="T16" fmla="*/ 10 w 45"/>
                <a:gd name="T17" fmla="*/ 10 h 46"/>
                <a:gd name="T18" fmla="*/ 10 w 45"/>
                <a:gd name="T19" fmla="*/ 12 h 46"/>
                <a:gd name="T20" fmla="*/ 7 w 45"/>
                <a:gd name="T21" fmla="*/ 13 h 46"/>
                <a:gd name="T22" fmla="*/ 3 w 45"/>
                <a:gd name="T23" fmla="*/ 11 h 46"/>
                <a:gd name="T24" fmla="*/ 0 w 45"/>
                <a:gd name="T25" fmla="*/ 15 h 46"/>
                <a:gd name="T26" fmla="*/ 43 w 45"/>
                <a:gd name="T27" fmla="*/ 15 h 46"/>
                <a:gd name="T28" fmla="*/ 45 w 45"/>
                <a:gd name="T29" fmla="*/ 13 h 46"/>
                <a:gd name="T30" fmla="*/ 45 w 45"/>
                <a:gd name="T31" fmla="*/ 1 h 46"/>
                <a:gd name="T32" fmla="*/ 43 w 45"/>
                <a:gd name="T33" fmla="*/ 0 h 46"/>
                <a:gd name="T34" fmla="*/ 9 w 45"/>
                <a:gd name="T35" fmla="*/ 45 h 46"/>
                <a:gd name="T36" fmla="*/ 2 w 45"/>
                <a:gd name="T37" fmla="*/ 19 h 46"/>
                <a:gd name="T38" fmla="*/ 4 w 45"/>
                <a:gd name="T39" fmla="*/ 16 h 46"/>
                <a:gd name="T40" fmla="*/ 16 w 45"/>
                <a:gd name="T41" fmla="*/ 16 h 46"/>
                <a:gd name="T42" fmla="*/ 18 w 45"/>
                <a:gd name="T43" fmla="*/ 18 h 46"/>
                <a:gd name="T44" fmla="*/ 24 w 45"/>
                <a:gd name="T45" fmla="*/ 41 h 46"/>
                <a:gd name="T46" fmla="*/ 23 w 45"/>
                <a:gd name="T47" fmla="*/ 43 h 46"/>
                <a:gd name="T48" fmla="*/ 12 w 45"/>
                <a:gd name="T49" fmla="*/ 46 h 46"/>
                <a:gd name="T50" fmla="*/ 9 w 45"/>
                <a:gd name="T51" fmla="*/ 45 h 46"/>
                <a:gd name="T52" fmla="*/ 14 w 45"/>
                <a:gd name="T53" fmla="*/ 42 h 46"/>
                <a:gd name="T54" fmla="*/ 19 w 45"/>
                <a:gd name="T55" fmla="*/ 41 h 46"/>
                <a:gd name="T56" fmla="*/ 20 w 45"/>
                <a:gd name="T57" fmla="*/ 39 h 46"/>
                <a:gd name="T58" fmla="*/ 16 w 45"/>
                <a:gd name="T59" fmla="*/ 23 h 46"/>
                <a:gd name="T60" fmla="*/ 14 w 45"/>
                <a:gd name="T61" fmla="*/ 22 h 46"/>
                <a:gd name="T62" fmla="*/ 9 w 45"/>
                <a:gd name="T63" fmla="*/ 23 h 46"/>
                <a:gd name="T64" fmla="*/ 8 w 45"/>
                <a:gd name="T65" fmla="*/ 25 h 46"/>
                <a:gd name="T66" fmla="*/ 12 w 45"/>
                <a:gd name="T67" fmla="*/ 41 h 46"/>
                <a:gd name="T68" fmla="*/ 14 w 45"/>
                <a:gd name="T69" fmla="*/ 42 h 46"/>
                <a:gd name="T70" fmla="*/ 42 w 45"/>
                <a:gd name="T71" fmla="*/ 5 h 46"/>
                <a:gd name="T72" fmla="*/ 42 w 45"/>
                <a:gd name="T73" fmla="*/ 10 h 46"/>
                <a:gd name="T74" fmla="*/ 40 w 45"/>
                <a:gd name="T75" fmla="*/ 12 h 46"/>
                <a:gd name="T76" fmla="*/ 24 w 45"/>
                <a:gd name="T77" fmla="*/ 12 h 46"/>
                <a:gd name="T78" fmla="*/ 23 w 45"/>
                <a:gd name="T79" fmla="*/ 10 h 46"/>
                <a:gd name="T80" fmla="*/ 23 w 45"/>
                <a:gd name="T81" fmla="*/ 5 h 46"/>
                <a:gd name="T82" fmla="*/ 24 w 45"/>
                <a:gd name="T83" fmla="*/ 3 h 46"/>
                <a:gd name="T84" fmla="*/ 40 w 45"/>
                <a:gd name="T85" fmla="*/ 3 h 46"/>
                <a:gd name="T86" fmla="*/ 42 w 45"/>
                <a:gd name="T87" fmla="*/ 5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5" h="46">
                  <a:moveTo>
                    <a:pt x="43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2" y="5"/>
                    <a:pt x="12" y="6"/>
                    <a:pt x="12" y="7"/>
                  </a:cubicBezTo>
                  <a:cubicBezTo>
                    <a:pt x="12" y="7"/>
                    <a:pt x="12" y="8"/>
                    <a:pt x="12" y="8"/>
                  </a:cubicBezTo>
                  <a:cubicBezTo>
                    <a:pt x="12" y="9"/>
                    <a:pt x="11" y="9"/>
                    <a:pt x="11" y="9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11"/>
                    <a:pt x="10" y="11"/>
                    <a:pt x="10" y="12"/>
                  </a:cubicBezTo>
                  <a:cubicBezTo>
                    <a:pt x="9" y="12"/>
                    <a:pt x="8" y="13"/>
                    <a:pt x="7" y="13"/>
                  </a:cubicBezTo>
                  <a:cubicBezTo>
                    <a:pt x="6" y="13"/>
                    <a:pt x="4" y="12"/>
                    <a:pt x="3" y="11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43" y="15"/>
                    <a:pt x="43" y="15"/>
                    <a:pt x="43" y="15"/>
                  </a:cubicBezTo>
                  <a:cubicBezTo>
                    <a:pt x="44" y="15"/>
                    <a:pt x="45" y="14"/>
                    <a:pt x="45" y="13"/>
                  </a:cubicBezTo>
                  <a:cubicBezTo>
                    <a:pt x="45" y="1"/>
                    <a:pt x="45" y="1"/>
                    <a:pt x="45" y="1"/>
                  </a:cubicBezTo>
                  <a:cubicBezTo>
                    <a:pt x="45" y="0"/>
                    <a:pt x="44" y="0"/>
                    <a:pt x="43" y="0"/>
                  </a:cubicBezTo>
                  <a:close/>
                  <a:moveTo>
                    <a:pt x="9" y="45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2" y="17"/>
                    <a:pt x="3" y="16"/>
                    <a:pt x="4" y="16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7" y="16"/>
                    <a:pt x="18" y="17"/>
                    <a:pt x="18" y="18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25" y="42"/>
                    <a:pt x="24" y="43"/>
                    <a:pt x="23" y="43"/>
                  </a:cubicBezTo>
                  <a:cubicBezTo>
                    <a:pt x="12" y="46"/>
                    <a:pt x="12" y="46"/>
                    <a:pt x="12" y="46"/>
                  </a:cubicBezTo>
                  <a:cubicBezTo>
                    <a:pt x="11" y="46"/>
                    <a:pt x="10" y="46"/>
                    <a:pt x="9" y="45"/>
                  </a:cubicBezTo>
                  <a:close/>
                  <a:moveTo>
                    <a:pt x="14" y="42"/>
                  </a:moveTo>
                  <a:cubicBezTo>
                    <a:pt x="19" y="41"/>
                    <a:pt x="19" y="41"/>
                    <a:pt x="19" y="41"/>
                  </a:cubicBezTo>
                  <a:cubicBezTo>
                    <a:pt x="20" y="40"/>
                    <a:pt x="20" y="40"/>
                    <a:pt x="20" y="39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2"/>
                    <a:pt x="15" y="22"/>
                    <a:pt x="14" y="22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8" y="24"/>
                    <a:pt x="7" y="25"/>
                    <a:pt x="8" y="25"/>
                  </a:cubicBezTo>
                  <a:cubicBezTo>
                    <a:pt x="12" y="41"/>
                    <a:pt x="12" y="41"/>
                    <a:pt x="12" y="41"/>
                  </a:cubicBezTo>
                  <a:cubicBezTo>
                    <a:pt x="12" y="42"/>
                    <a:pt x="13" y="42"/>
                    <a:pt x="14" y="42"/>
                  </a:cubicBezTo>
                  <a:close/>
                  <a:moveTo>
                    <a:pt x="42" y="5"/>
                  </a:moveTo>
                  <a:cubicBezTo>
                    <a:pt x="42" y="10"/>
                    <a:pt x="42" y="10"/>
                    <a:pt x="42" y="10"/>
                  </a:cubicBezTo>
                  <a:cubicBezTo>
                    <a:pt x="42" y="11"/>
                    <a:pt x="41" y="12"/>
                    <a:pt x="40" y="12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3" y="12"/>
                    <a:pt x="23" y="11"/>
                    <a:pt x="23" y="10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23" y="4"/>
                    <a:pt x="23" y="3"/>
                    <a:pt x="24" y="3"/>
                  </a:cubicBezTo>
                  <a:cubicBezTo>
                    <a:pt x="40" y="3"/>
                    <a:pt x="40" y="3"/>
                    <a:pt x="40" y="3"/>
                  </a:cubicBezTo>
                  <a:cubicBezTo>
                    <a:pt x="41" y="3"/>
                    <a:pt x="42" y="4"/>
                    <a:pt x="4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4351" name="Rectangle 15"/>
          <p:cNvSpPr>
            <a:spLocks noChangeArrowheads="1"/>
          </p:cNvSpPr>
          <p:nvPr/>
        </p:nvSpPr>
        <p:spPr bwMode="auto">
          <a:xfrm>
            <a:off x="6729413" y="1690688"/>
            <a:ext cx="1943100" cy="884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l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翟文郡 &amp; 高仁阳</a:t>
            </a:r>
          </a:p>
          <a:p>
            <a:pPr algn="l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个人信息中心页面</a:t>
            </a:r>
          </a:p>
          <a:p>
            <a:pPr algn="l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商家后台</a:t>
            </a:r>
          </a:p>
        </p:txBody>
      </p:sp>
      <p:sp>
        <p:nvSpPr>
          <p:cNvPr id="14352" name="Rectangle 16"/>
          <p:cNvSpPr>
            <a:spLocks noChangeArrowheads="1"/>
          </p:cNvSpPr>
          <p:nvPr/>
        </p:nvSpPr>
        <p:spPr bwMode="auto">
          <a:xfrm>
            <a:off x="6729095" y="3524250"/>
            <a:ext cx="2289175" cy="884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l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李嘉伟</a:t>
            </a:r>
          </a:p>
          <a:p>
            <a:pPr algn="l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订单列表</a:t>
            </a:r>
          </a:p>
          <a:p>
            <a:pPr algn="l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订单详情页面</a:t>
            </a:r>
          </a:p>
        </p:txBody>
      </p:sp>
      <p:sp>
        <p:nvSpPr>
          <p:cNvPr id="14353" name="Rectangle 17"/>
          <p:cNvSpPr>
            <a:spLocks noChangeArrowheads="1"/>
          </p:cNvSpPr>
          <p:nvPr/>
        </p:nvSpPr>
        <p:spPr bwMode="auto">
          <a:xfrm>
            <a:off x="251520" y="1618933"/>
            <a:ext cx="2162983" cy="1179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r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王海琦</a:t>
            </a:r>
            <a:endParaRPr lang="zh-CN" alt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r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购物车订餐</a:t>
            </a:r>
          </a:p>
          <a:p>
            <a:pPr algn="r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收货地址管理系统</a:t>
            </a:r>
            <a:endParaRPr lang="zh-CN" altLang="en-US" sz="15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r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构架搭建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354" name="Rectangle 18"/>
          <p:cNvSpPr>
            <a:spLocks noChangeArrowheads="1"/>
          </p:cNvSpPr>
          <p:nvPr/>
        </p:nvSpPr>
        <p:spPr bwMode="auto">
          <a:xfrm>
            <a:off x="417513" y="3452495"/>
            <a:ext cx="1943100" cy="589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r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刘逸群 &amp; 吴丰</a:t>
            </a:r>
          </a:p>
          <a:p>
            <a:pPr algn="r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登录、注册功能</a:t>
            </a:r>
            <a:endParaRPr lang="zh-CN" altLang="en-US" sz="16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458817" y="358586"/>
            <a:ext cx="2226366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项目详解</a:t>
            </a:r>
            <a:endParaRPr lang="en-US" altLang="zh-CN" sz="32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 descr="MLGBMMp_meitu_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9620" y="1920875"/>
            <a:ext cx="2520950" cy="15005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35" name="Freeform 39"/>
          <p:cNvSpPr/>
          <p:nvPr/>
        </p:nvSpPr>
        <p:spPr bwMode="auto">
          <a:xfrm>
            <a:off x="4572001" y="1968500"/>
            <a:ext cx="1054100" cy="2101850"/>
          </a:xfrm>
          <a:custGeom>
            <a:avLst/>
            <a:gdLst>
              <a:gd name="T0" fmla="*/ 0 w 347"/>
              <a:gd name="T1" fmla="*/ 0 h 693"/>
              <a:gd name="T2" fmla="*/ 0 w 347"/>
              <a:gd name="T3" fmla="*/ 122 h 693"/>
              <a:gd name="T4" fmla="*/ 225 w 347"/>
              <a:gd name="T5" fmla="*/ 347 h 693"/>
              <a:gd name="T6" fmla="*/ 0 w 347"/>
              <a:gd name="T7" fmla="*/ 572 h 693"/>
              <a:gd name="T8" fmla="*/ 0 w 347"/>
              <a:gd name="T9" fmla="*/ 693 h 693"/>
              <a:gd name="T10" fmla="*/ 347 w 347"/>
              <a:gd name="T11" fmla="*/ 347 h 693"/>
              <a:gd name="T12" fmla="*/ 0 w 347"/>
              <a:gd name="T13" fmla="*/ 0 h 6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47" h="693">
                <a:moveTo>
                  <a:pt x="0" y="0"/>
                </a:moveTo>
                <a:cubicBezTo>
                  <a:pt x="0" y="122"/>
                  <a:pt x="0" y="122"/>
                  <a:pt x="0" y="122"/>
                </a:cubicBezTo>
                <a:cubicBezTo>
                  <a:pt x="125" y="122"/>
                  <a:pt x="225" y="222"/>
                  <a:pt x="225" y="347"/>
                </a:cubicBezTo>
                <a:cubicBezTo>
                  <a:pt x="225" y="471"/>
                  <a:pt x="125" y="572"/>
                  <a:pt x="0" y="572"/>
                </a:cubicBezTo>
                <a:cubicBezTo>
                  <a:pt x="0" y="693"/>
                  <a:pt x="0" y="693"/>
                  <a:pt x="0" y="693"/>
                </a:cubicBezTo>
                <a:cubicBezTo>
                  <a:pt x="192" y="693"/>
                  <a:pt x="347" y="538"/>
                  <a:pt x="347" y="347"/>
                </a:cubicBezTo>
                <a:cubicBezTo>
                  <a:pt x="347" y="155"/>
                  <a:pt x="192" y="0"/>
                  <a:pt x="0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9736" name="Freeform 40"/>
          <p:cNvSpPr/>
          <p:nvPr/>
        </p:nvSpPr>
        <p:spPr bwMode="auto">
          <a:xfrm>
            <a:off x="3523457" y="1968500"/>
            <a:ext cx="1050925" cy="2101850"/>
          </a:xfrm>
          <a:custGeom>
            <a:avLst/>
            <a:gdLst>
              <a:gd name="T0" fmla="*/ 121 w 346"/>
              <a:gd name="T1" fmla="*/ 347 h 693"/>
              <a:gd name="T2" fmla="*/ 346 w 346"/>
              <a:gd name="T3" fmla="*/ 122 h 693"/>
              <a:gd name="T4" fmla="*/ 346 w 346"/>
              <a:gd name="T5" fmla="*/ 0 h 693"/>
              <a:gd name="T6" fmla="*/ 0 w 346"/>
              <a:gd name="T7" fmla="*/ 347 h 693"/>
              <a:gd name="T8" fmla="*/ 346 w 346"/>
              <a:gd name="T9" fmla="*/ 693 h 693"/>
              <a:gd name="T10" fmla="*/ 346 w 346"/>
              <a:gd name="T11" fmla="*/ 572 h 693"/>
              <a:gd name="T12" fmla="*/ 121 w 346"/>
              <a:gd name="T13" fmla="*/ 347 h 6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46" h="693">
                <a:moveTo>
                  <a:pt x="121" y="347"/>
                </a:moveTo>
                <a:cubicBezTo>
                  <a:pt x="121" y="222"/>
                  <a:pt x="222" y="122"/>
                  <a:pt x="346" y="122"/>
                </a:cubicBezTo>
                <a:cubicBezTo>
                  <a:pt x="346" y="0"/>
                  <a:pt x="346" y="0"/>
                  <a:pt x="346" y="0"/>
                </a:cubicBezTo>
                <a:cubicBezTo>
                  <a:pt x="155" y="0"/>
                  <a:pt x="0" y="155"/>
                  <a:pt x="0" y="347"/>
                </a:cubicBezTo>
                <a:cubicBezTo>
                  <a:pt x="0" y="538"/>
                  <a:pt x="155" y="693"/>
                  <a:pt x="346" y="693"/>
                </a:cubicBezTo>
                <a:cubicBezTo>
                  <a:pt x="346" y="572"/>
                  <a:pt x="346" y="572"/>
                  <a:pt x="346" y="572"/>
                </a:cubicBezTo>
                <a:cubicBezTo>
                  <a:pt x="222" y="572"/>
                  <a:pt x="121" y="471"/>
                  <a:pt x="121" y="34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9737" name="Freeform 41"/>
          <p:cNvSpPr/>
          <p:nvPr/>
        </p:nvSpPr>
        <p:spPr bwMode="auto">
          <a:xfrm>
            <a:off x="3889376" y="2338388"/>
            <a:ext cx="682625" cy="1365250"/>
          </a:xfrm>
          <a:custGeom>
            <a:avLst/>
            <a:gdLst>
              <a:gd name="T0" fmla="*/ 0 w 225"/>
              <a:gd name="T1" fmla="*/ 225 h 450"/>
              <a:gd name="T2" fmla="*/ 225 w 225"/>
              <a:gd name="T3" fmla="*/ 450 h 450"/>
              <a:gd name="T4" fmla="*/ 225 w 225"/>
              <a:gd name="T5" fmla="*/ 0 h 450"/>
              <a:gd name="T6" fmla="*/ 0 w 225"/>
              <a:gd name="T7" fmla="*/ 225 h 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25" h="450">
                <a:moveTo>
                  <a:pt x="0" y="225"/>
                </a:moveTo>
                <a:cubicBezTo>
                  <a:pt x="0" y="349"/>
                  <a:pt x="101" y="450"/>
                  <a:pt x="225" y="450"/>
                </a:cubicBezTo>
                <a:cubicBezTo>
                  <a:pt x="225" y="0"/>
                  <a:pt x="225" y="0"/>
                  <a:pt x="225" y="0"/>
                </a:cubicBezTo>
                <a:cubicBezTo>
                  <a:pt x="101" y="0"/>
                  <a:pt x="0" y="100"/>
                  <a:pt x="0" y="225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9738" name="Freeform 42"/>
          <p:cNvSpPr/>
          <p:nvPr/>
        </p:nvSpPr>
        <p:spPr bwMode="auto">
          <a:xfrm>
            <a:off x="4572001" y="2338388"/>
            <a:ext cx="682625" cy="1365250"/>
          </a:xfrm>
          <a:custGeom>
            <a:avLst/>
            <a:gdLst>
              <a:gd name="T0" fmla="*/ 225 w 225"/>
              <a:gd name="T1" fmla="*/ 225 h 450"/>
              <a:gd name="T2" fmla="*/ 0 w 225"/>
              <a:gd name="T3" fmla="*/ 0 h 450"/>
              <a:gd name="T4" fmla="*/ 0 w 225"/>
              <a:gd name="T5" fmla="*/ 450 h 450"/>
              <a:gd name="T6" fmla="*/ 225 w 225"/>
              <a:gd name="T7" fmla="*/ 225 h 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25" h="450">
                <a:moveTo>
                  <a:pt x="225" y="225"/>
                </a:moveTo>
                <a:cubicBezTo>
                  <a:pt x="225" y="100"/>
                  <a:pt x="125" y="0"/>
                  <a:pt x="0" y="0"/>
                </a:cubicBezTo>
                <a:cubicBezTo>
                  <a:pt x="0" y="450"/>
                  <a:pt x="0" y="450"/>
                  <a:pt x="0" y="450"/>
                </a:cubicBezTo>
                <a:cubicBezTo>
                  <a:pt x="125" y="450"/>
                  <a:pt x="225" y="349"/>
                  <a:pt x="225" y="22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9739" name="Oval 43"/>
          <p:cNvSpPr>
            <a:spLocks noChangeArrowheads="1"/>
          </p:cNvSpPr>
          <p:nvPr/>
        </p:nvSpPr>
        <p:spPr bwMode="auto">
          <a:xfrm>
            <a:off x="4256088" y="2705100"/>
            <a:ext cx="631825" cy="630238"/>
          </a:xfrm>
          <a:prstGeom prst="ellipse">
            <a:avLst/>
          </a:prstGeom>
          <a:solidFill>
            <a:srgbClr val="FAFAF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40" name="Freeform 44"/>
          <p:cNvSpPr>
            <a:spLocks noEditPoints="1"/>
          </p:cNvSpPr>
          <p:nvPr/>
        </p:nvSpPr>
        <p:spPr bwMode="auto">
          <a:xfrm>
            <a:off x="4414838" y="2859088"/>
            <a:ext cx="319088" cy="319088"/>
          </a:xfrm>
          <a:custGeom>
            <a:avLst/>
            <a:gdLst>
              <a:gd name="T0" fmla="*/ 87 w 105"/>
              <a:gd name="T1" fmla="*/ 1 h 105"/>
              <a:gd name="T2" fmla="*/ 91 w 105"/>
              <a:gd name="T3" fmla="*/ 2 h 105"/>
              <a:gd name="T4" fmla="*/ 91 w 105"/>
              <a:gd name="T5" fmla="*/ 2 h 105"/>
              <a:gd name="T6" fmla="*/ 103 w 105"/>
              <a:gd name="T7" fmla="*/ 14 h 105"/>
              <a:gd name="T8" fmla="*/ 103 w 105"/>
              <a:gd name="T9" fmla="*/ 14 h 105"/>
              <a:gd name="T10" fmla="*/ 104 w 105"/>
              <a:gd name="T11" fmla="*/ 18 h 105"/>
              <a:gd name="T12" fmla="*/ 88 w 105"/>
              <a:gd name="T13" fmla="*/ 32 h 105"/>
              <a:gd name="T14" fmla="*/ 77 w 105"/>
              <a:gd name="T15" fmla="*/ 34 h 105"/>
              <a:gd name="T16" fmla="*/ 74 w 105"/>
              <a:gd name="T17" fmla="*/ 76 h 105"/>
              <a:gd name="T18" fmla="*/ 51 w 105"/>
              <a:gd name="T19" fmla="*/ 85 h 105"/>
              <a:gd name="T20" fmla="*/ 19 w 105"/>
              <a:gd name="T21" fmla="*/ 53 h 105"/>
              <a:gd name="T22" fmla="*/ 51 w 105"/>
              <a:gd name="T23" fmla="*/ 21 h 105"/>
              <a:gd name="T24" fmla="*/ 75 w 105"/>
              <a:gd name="T25" fmla="*/ 24 h 105"/>
              <a:gd name="T26" fmla="*/ 73 w 105"/>
              <a:gd name="T27" fmla="*/ 14 h 105"/>
              <a:gd name="T28" fmla="*/ 93 w 105"/>
              <a:gd name="T29" fmla="*/ 41 h 105"/>
              <a:gd name="T30" fmla="*/ 101 w 105"/>
              <a:gd name="T31" fmla="*/ 38 h 105"/>
              <a:gd name="T32" fmla="*/ 103 w 105"/>
              <a:gd name="T33" fmla="*/ 53 h 105"/>
              <a:gd name="T34" fmla="*/ 51 w 105"/>
              <a:gd name="T35" fmla="*/ 105 h 105"/>
              <a:gd name="T36" fmla="*/ 0 w 105"/>
              <a:gd name="T37" fmla="*/ 53 h 105"/>
              <a:gd name="T38" fmla="*/ 51 w 105"/>
              <a:gd name="T39" fmla="*/ 2 h 105"/>
              <a:gd name="T40" fmla="*/ 66 w 105"/>
              <a:gd name="T41" fmla="*/ 4 h 105"/>
              <a:gd name="T42" fmla="*/ 64 w 105"/>
              <a:gd name="T43" fmla="*/ 12 h 105"/>
              <a:gd name="T44" fmla="*/ 51 w 105"/>
              <a:gd name="T45" fmla="*/ 10 h 105"/>
              <a:gd name="T46" fmla="*/ 8 w 105"/>
              <a:gd name="T47" fmla="*/ 53 h 105"/>
              <a:gd name="T48" fmla="*/ 51 w 105"/>
              <a:gd name="T49" fmla="*/ 97 h 105"/>
              <a:gd name="T50" fmla="*/ 95 w 105"/>
              <a:gd name="T51" fmla="*/ 53 h 105"/>
              <a:gd name="T52" fmla="*/ 93 w 105"/>
              <a:gd name="T53" fmla="*/ 41 h 105"/>
              <a:gd name="T54" fmla="*/ 51 w 105"/>
              <a:gd name="T55" fmla="*/ 39 h 105"/>
              <a:gd name="T56" fmla="*/ 67 w 105"/>
              <a:gd name="T57" fmla="*/ 32 h 105"/>
              <a:gd name="T58" fmla="*/ 32 w 105"/>
              <a:gd name="T59" fmla="*/ 34 h 105"/>
              <a:gd name="T60" fmla="*/ 32 w 105"/>
              <a:gd name="T61" fmla="*/ 34 h 105"/>
              <a:gd name="T62" fmla="*/ 32 w 105"/>
              <a:gd name="T63" fmla="*/ 73 h 105"/>
              <a:gd name="T64" fmla="*/ 71 w 105"/>
              <a:gd name="T65" fmla="*/ 73 h 105"/>
              <a:gd name="T66" fmla="*/ 79 w 105"/>
              <a:gd name="T67" fmla="*/ 53 h 105"/>
              <a:gd name="T68" fmla="*/ 64 w 105"/>
              <a:gd name="T69" fmla="*/ 46 h 105"/>
              <a:gd name="T70" fmla="*/ 62 w 105"/>
              <a:gd name="T71" fmla="*/ 64 h 105"/>
              <a:gd name="T72" fmla="*/ 51 w 105"/>
              <a:gd name="T73" fmla="*/ 68 h 105"/>
              <a:gd name="T74" fmla="*/ 37 w 105"/>
              <a:gd name="T75" fmla="*/ 53 h 105"/>
              <a:gd name="T76" fmla="*/ 41 w 105"/>
              <a:gd name="T77" fmla="*/ 43 h 105"/>
              <a:gd name="T78" fmla="*/ 55 w 105"/>
              <a:gd name="T79" fmla="*/ 44 h 105"/>
              <a:gd name="T80" fmla="*/ 51 w 105"/>
              <a:gd name="T81" fmla="*/ 44 h 105"/>
              <a:gd name="T82" fmla="*/ 42 w 105"/>
              <a:gd name="T83" fmla="*/ 53 h 105"/>
              <a:gd name="T84" fmla="*/ 51 w 105"/>
              <a:gd name="T85" fmla="*/ 63 h 105"/>
              <a:gd name="T86" fmla="*/ 58 w 105"/>
              <a:gd name="T87" fmla="*/ 60 h 105"/>
              <a:gd name="T88" fmla="*/ 61 w 105"/>
              <a:gd name="T89" fmla="*/ 50 h 105"/>
              <a:gd name="T90" fmla="*/ 49 w 105"/>
              <a:gd name="T91" fmla="*/ 56 h 105"/>
              <a:gd name="T92" fmla="*/ 55 w 105"/>
              <a:gd name="T93" fmla="*/ 44 h 105"/>
              <a:gd name="T94" fmla="*/ 87 w 105"/>
              <a:gd name="T95" fmla="*/ 7 h 105"/>
              <a:gd name="T96" fmla="*/ 79 w 105"/>
              <a:gd name="T97" fmla="*/ 22 h 105"/>
              <a:gd name="T98" fmla="*/ 87 w 105"/>
              <a:gd name="T99" fmla="*/ 7 h 105"/>
              <a:gd name="T100" fmla="*/ 92 w 105"/>
              <a:gd name="T101" fmla="*/ 16 h 105"/>
              <a:gd name="T102" fmla="*/ 88 w 105"/>
              <a:gd name="T103" fmla="*/ 27 h 105"/>
              <a:gd name="T104" fmla="*/ 92 w 105"/>
              <a:gd name="T105" fmla="*/ 16 h 1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05" h="105">
                <a:moveTo>
                  <a:pt x="73" y="14"/>
                </a:moveTo>
                <a:cubicBezTo>
                  <a:pt x="87" y="1"/>
                  <a:pt x="87" y="1"/>
                  <a:pt x="87" y="1"/>
                </a:cubicBezTo>
                <a:cubicBezTo>
                  <a:pt x="88" y="0"/>
                  <a:pt x="89" y="0"/>
                  <a:pt x="90" y="1"/>
                </a:cubicBezTo>
                <a:cubicBezTo>
                  <a:pt x="91" y="1"/>
                  <a:pt x="91" y="2"/>
                  <a:pt x="91" y="2"/>
                </a:cubicBezTo>
                <a:cubicBezTo>
                  <a:pt x="91" y="2"/>
                  <a:pt x="91" y="2"/>
                  <a:pt x="91" y="2"/>
                </a:cubicBezTo>
                <a:cubicBezTo>
                  <a:pt x="91" y="2"/>
                  <a:pt x="91" y="2"/>
                  <a:pt x="91" y="2"/>
                </a:cubicBezTo>
                <a:cubicBezTo>
                  <a:pt x="94" y="11"/>
                  <a:pt x="94" y="11"/>
                  <a:pt x="94" y="11"/>
                </a:cubicBezTo>
                <a:cubicBezTo>
                  <a:pt x="103" y="14"/>
                  <a:pt x="103" y="14"/>
                  <a:pt x="103" y="14"/>
                </a:cubicBezTo>
                <a:cubicBezTo>
                  <a:pt x="103" y="14"/>
                  <a:pt x="103" y="14"/>
                  <a:pt x="103" y="14"/>
                </a:cubicBezTo>
                <a:cubicBezTo>
                  <a:pt x="103" y="14"/>
                  <a:pt x="103" y="14"/>
                  <a:pt x="103" y="14"/>
                </a:cubicBezTo>
                <a:cubicBezTo>
                  <a:pt x="103" y="14"/>
                  <a:pt x="104" y="14"/>
                  <a:pt x="104" y="14"/>
                </a:cubicBezTo>
                <a:cubicBezTo>
                  <a:pt x="105" y="15"/>
                  <a:pt x="105" y="17"/>
                  <a:pt x="104" y="18"/>
                </a:cubicBezTo>
                <a:cubicBezTo>
                  <a:pt x="91" y="31"/>
                  <a:pt x="91" y="31"/>
                  <a:pt x="91" y="31"/>
                </a:cubicBezTo>
                <a:cubicBezTo>
                  <a:pt x="90" y="32"/>
                  <a:pt x="89" y="32"/>
                  <a:pt x="88" y="32"/>
                </a:cubicBezTo>
                <a:cubicBezTo>
                  <a:pt x="81" y="30"/>
                  <a:pt x="81" y="30"/>
                  <a:pt x="81" y="30"/>
                </a:cubicBezTo>
                <a:cubicBezTo>
                  <a:pt x="77" y="34"/>
                  <a:pt x="77" y="34"/>
                  <a:pt x="77" y="34"/>
                </a:cubicBezTo>
                <a:cubicBezTo>
                  <a:pt x="81" y="39"/>
                  <a:pt x="83" y="46"/>
                  <a:pt x="83" y="53"/>
                </a:cubicBezTo>
                <a:cubicBezTo>
                  <a:pt x="83" y="62"/>
                  <a:pt x="80" y="70"/>
                  <a:pt x="74" y="76"/>
                </a:cubicBezTo>
                <a:cubicBezTo>
                  <a:pt x="74" y="76"/>
                  <a:pt x="74" y="76"/>
                  <a:pt x="74" y="76"/>
                </a:cubicBezTo>
                <a:cubicBezTo>
                  <a:pt x="68" y="82"/>
                  <a:pt x="60" y="85"/>
                  <a:pt x="51" y="85"/>
                </a:cubicBezTo>
                <a:cubicBezTo>
                  <a:pt x="43" y="85"/>
                  <a:pt x="35" y="82"/>
                  <a:pt x="29" y="76"/>
                </a:cubicBezTo>
                <a:cubicBezTo>
                  <a:pt x="23" y="70"/>
                  <a:pt x="19" y="62"/>
                  <a:pt x="19" y="53"/>
                </a:cubicBezTo>
                <a:cubicBezTo>
                  <a:pt x="19" y="45"/>
                  <a:pt x="23" y="37"/>
                  <a:pt x="29" y="31"/>
                </a:cubicBezTo>
                <a:cubicBezTo>
                  <a:pt x="35" y="25"/>
                  <a:pt x="43" y="21"/>
                  <a:pt x="51" y="21"/>
                </a:cubicBezTo>
                <a:cubicBezTo>
                  <a:pt x="59" y="21"/>
                  <a:pt x="66" y="24"/>
                  <a:pt x="71" y="28"/>
                </a:cubicBezTo>
                <a:cubicBezTo>
                  <a:pt x="75" y="24"/>
                  <a:pt x="75" y="24"/>
                  <a:pt x="75" y="24"/>
                </a:cubicBezTo>
                <a:cubicBezTo>
                  <a:pt x="73" y="17"/>
                  <a:pt x="73" y="17"/>
                  <a:pt x="73" y="17"/>
                </a:cubicBezTo>
                <a:cubicBezTo>
                  <a:pt x="73" y="16"/>
                  <a:pt x="73" y="15"/>
                  <a:pt x="73" y="14"/>
                </a:cubicBezTo>
                <a:close/>
                <a:moveTo>
                  <a:pt x="93" y="41"/>
                </a:moveTo>
                <a:cubicBezTo>
                  <a:pt x="93" y="41"/>
                  <a:pt x="93" y="41"/>
                  <a:pt x="93" y="41"/>
                </a:cubicBezTo>
                <a:cubicBezTo>
                  <a:pt x="92" y="39"/>
                  <a:pt x="94" y="36"/>
                  <a:pt x="96" y="36"/>
                </a:cubicBezTo>
                <a:cubicBezTo>
                  <a:pt x="98" y="35"/>
                  <a:pt x="100" y="36"/>
                  <a:pt x="101" y="38"/>
                </a:cubicBezTo>
                <a:cubicBezTo>
                  <a:pt x="102" y="41"/>
                  <a:pt x="102" y="43"/>
                  <a:pt x="102" y="46"/>
                </a:cubicBezTo>
                <a:cubicBezTo>
                  <a:pt x="103" y="48"/>
                  <a:pt x="103" y="51"/>
                  <a:pt x="103" y="53"/>
                </a:cubicBezTo>
                <a:cubicBezTo>
                  <a:pt x="103" y="68"/>
                  <a:pt x="97" y="81"/>
                  <a:pt x="88" y="90"/>
                </a:cubicBezTo>
                <a:cubicBezTo>
                  <a:pt x="79" y="99"/>
                  <a:pt x="66" y="105"/>
                  <a:pt x="51" y="105"/>
                </a:cubicBezTo>
                <a:cubicBezTo>
                  <a:pt x="37" y="105"/>
                  <a:pt x="24" y="99"/>
                  <a:pt x="15" y="90"/>
                </a:cubicBezTo>
                <a:cubicBezTo>
                  <a:pt x="6" y="81"/>
                  <a:pt x="0" y="68"/>
                  <a:pt x="0" y="53"/>
                </a:cubicBezTo>
                <a:cubicBezTo>
                  <a:pt x="0" y="39"/>
                  <a:pt x="6" y="26"/>
                  <a:pt x="15" y="17"/>
                </a:cubicBezTo>
                <a:cubicBezTo>
                  <a:pt x="24" y="8"/>
                  <a:pt x="37" y="2"/>
                  <a:pt x="51" y="2"/>
                </a:cubicBezTo>
                <a:cubicBezTo>
                  <a:pt x="54" y="2"/>
                  <a:pt x="57" y="2"/>
                  <a:pt x="59" y="2"/>
                </a:cubicBezTo>
                <a:cubicBezTo>
                  <a:pt x="62" y="3"/>
                  <a:pt x="64" y="3"/>
                  <a:pt x="66" y="4"/>
                </a:cubicBezTo>
                <a:cubicBezTo>
                  <a:pt x="69" y="5"/>
                  <a:pt x="70" y="7"/>
                  <a:pt x="69" y="9"/>
                </a:cubicBezTo>
                <a:cubicBezTo>
                  <a:pt x="69" y="11"/>
                  <a:pt x="66" y="13"/>
                  <a:pt x="64" y="12"/>
                </a:cubicBezTo>
                <a:cubicBezTo>
                  <a:pt x="62" y="11"/>
                  <a:pt x="60" y="11"/>
                  <a:pt x="58" y="11"/>
                </a:cubicBezTo>
                <a:cubicBezTo>
                  <a:pt x="56" y="10"/>
                  <a:pt x="54" y="10"/>
                  <a:pt x="51" y="10"/>
                </a:cubicBezTo>
                <a:cubicBezTo>
                  <a:pt x="39" y="10"/>
                  <a:pt x="29" y="15"/>
                  <a:pt x="21" y="23"/>
                </a:cubicBezTo>
                <a:cubicBezTo>
                  <a:pt x="13" y="31"/>
                  <a:pt x="8" y="41"/>
                  <a:pt x="8" y="53"/>
                </a:cubicBezTo>
                <a:cubicBezTo>
                  <a:pt x="8" y="65"/>
                  <a:pt x="13" y="76"/>
                  <a:pt x="21" y="84"/>
                </a:cubicBezTo>
                <a:cubicBezTo>
                  <a:pt x="29" y="92"/>
                  <a:pt x="39" y="97"/>
                  <a:pt x="51" y="97"/>
                </a:cubicBezTo>
                <a:cubicBezTo>
                  <a:pt x="63" y="97"/>
                  <a:pt x="74" y="92"/>
                  <a:pt x="82" y="84"/>
                </a:cubicBezTo>
                <a:cubicBezTo>
                  <a:pt x="90" y="76"/>
                  <a:pt x="95" y="65"/>
                  <a:pt x="95" y="53"/>
                </a:cubicBezTo>
                <a:cubicBezTo>
                  <a:pt x="95" y="51"/>
                  <a:pt x="95" y="49"/>
                  <a:pt x="94" y="47"/>
                </a:cubicBezTo>
                <a:cubicBezTo>
                  <a:pt x="94" y="45"/>
                  <a:pt x="94" y="43"/>
                  <a:pt x="93" y="41"/>
                </a:cubicBezTo>
                <a:close/>
                <a:moveTo>
                  <a:pt x="51" y="39"/>
                </a:moveTo>
                <a:cubicBezTo>
                  <a:pt x="51" y="39"/>
                  <a:pt x="51" y="39"/>
                  <a:pt x="51" y="39"/>
                </a:cubicBezTo>
                <a:cubicBezTo>
                  <a:pt x="54" y="39"/>
                  <a:pt x="56" y="39"/>
                  <a:pt x="59" y="41"/>
                </a:cubicBezTo>
                <a:cubicBezTo>
                  <a:pt x="67" y="32"/>
                  <a:pt x="67" y="32"/>
                  <a:pt x="67" y="32"/>
                </a:cubicBezTo>
                <a:cubicBezTo>
                  <a:pt x="63" y="28"/>
                  <a:pt x="57" y="26"/>
                  <a:pt x="51" y="26"/>
                </a:cubicBezTo>
                <a:cubicBezTo>
                  <a:pt x="44" y="26"/>
                  <a:pt x="37" y="29"/>
                  <a:pt x="32" y="34"/>
                </a:cubicBezTo>
                <a:cubicBezTo>
                  <a:pt x="32" y="34"/>
                  <a:pt x="32" y="34"/>
                  <a:pt x="32" y="34"/>
                </a:cubicBezTo>
                <a:cubicBezTo>
                  <a:pt x="32" y="34"/>
                  <a:pt x="32" y="34"/>
                  <a:pt x="32" y="34"/>
                </a:cubicBezTo>
                <a:cubicBezTo>
                  <a:pt x="27" y="39"/>
                  <a:pt x="24" y="46"/>
                  <a:pt x="24" y="53"/>
                </a:cubicBezTo>
                <a:cubicBezTo>
                  <a:pt x="24" y="61"/>
                  <a:pt x="27" y="68"/>
                  <a:pt x="32" y="73"/>
                </a:cubicBezTo>
                <a:cubicBezTo>
                  <a:pt x="37" y="78"/>
                  <a:pt x="44" y="81"/>
                  <a:pt x="51" y="81"/>
                </a:cubicBezTo>
                <a:cubicBezTo>
                  <a:pt x="59" y="81"/>
                  <a:pt x="66" y="78"/>
                  <a:pt x="71" y="73"/>
                </a:cubicBezTo>
                <a:cubicBezTo>
                  <a:pt x="71" y="73"/>
                  <a:pt x="71" y="73"/>
                  <a:pt x="71" y="73"/>
                </a:cubicBezTo>
                <a:cubicBezTo>
                  <a:pt x="76" y="68"/>
                  <a:pt x="79" y="61"/>
                  <a:pt x="79" y="53"/>
                </a:cubicBezTo>
                <a:cubicBezTo>
                  <a:pt x="79" y="47"/>
                  <a:pt x="77" y="42"/>
                  <a:pt x="73" y="37"/>
                </a:cubicBezTo>
                <a:cubicBezTo>
                  <a:pt x="64" y="46"/>
                  <a:pt x="64" y="46"/>
                  <a:pt x="64" y="46"/>
                </a:cubicBezTo>
                <a:cubicBezTo>
                  <a:pt x="65" y="48"/>
                  <a:pt x="66" y="51"/>
                  <a:pt x="66" y="53"/>
                </a:cubicBezTo>
                <a:cubicBezTo>
                  <a:pt x="66" y="57"/>
                  <a:pt x="64" y="61"/>
                  <a:pt x="62" y="64"/>
                </a:cubicBezTo>
                <a:cubicBezTo>
                  <a:pt x="62" y="64"/>
                  <a:pt x="62" y="64"/>
                  <a:pt x="62" y="64"/>
                </a:cubicBezTo>
                <a:cubicBezTo>
                  <a:pt x="59" y="66"/>
                  <a:pt x="55" y="68"/>
                  <a:pt x="51" y="68"/>
                </a:cubicBezTo>
                <a:cubicBezTo>
                  <a:pt x="47" y="68"/>
                  <a:pt x="44" y="66"/>
                  <a:pt x="41" y="64"/>
                </a:cubicBezTo>
                <a:cubicBezTo>
                  <a:pt x="38" y="61"/>
                  <a:pt x="37" y="57"/>
                  <a:pt x="37" y="53"/>
                </a:cubicBezTo>
                <a:cubicBezTo>
                  <a:pt x="37" y="49"/>
                  <a:pt x="38" y="46"/>
                  <a:pt x="41" y="43"/>
                </a:cubicBezTo>
                <a:cubicBezTo>
                  <a:pt x="41" y="43"/>
                  <a:pt x="41" y="43"/>
                  <a:pt x="41" y="43"/>
                </a:cubicBezTo>
                <a:cubicBezTo>
                  <a:pt x="44" y="40"/>
                  <a:pt x="47" y="39"/>
                  <a:pt x="51" y="39"/>
                </a:cubicBezTo>
                <a:close/>
                <a:moveTo>
                  <a:pt x="55" y="44"/>
                </a:moveTo>
                <a:cubicBezTo>
                  <a:pt x="55" y="44"/>
                  <a:pt x="55" y="44"/>
                  <a:pt x="55" y="44"/>
                </a:cubicBezTo>
                <a:cubicBezTo>
                  <a:pt x="54" y="44"/>
                  <a:pt x="53" y="44"/>
                  <a:pt x="51" y="44"/>
                </a:cubicBezTo>
                <a:cubicBezTo>
                  <a:pt x="49" y="44"/>
                  <a:pt x="46" y="45"/>
                  <a:pt x="45" y="46"/>
                </a:cubicBezTo>
                <a:cubicBezTo>
                  <a:pt x="43" y="48"/>
                  <a:pt x="42" y="51"/>
                  <a:pt x="42" y="53"/>
                </a:cubicBezTo>
                <a:cubicBezTo>
                  <a:pt x="42" y="56"/>
                  <a:pt x="43" y="59"/>
                  <a:pt x="45" y="60"/>
                </a:cubicBezTo>
                <a:cubicBezTo>
                  <a:pt x="46" y="62"/>
                  <a:pt x="49" y="63"/>
                  <a:pt x="51" y="63"/>
                </a:cubicBezTo>
                <a:cubicBezTo>
                  <a:pt x="54" y="63"/>
                  <a:pt x="57" y="62"/>
                  <a:pt x="58" y="60"/>
                </a:cubicBezTo>
                <a:cubicBezTo>
                  <a:pt x="58" y="60"/>
                  <a:pt x="58" y="60"/>
                  <a:pt x="58" y="60"/>
                </a:cubicBezTo>
                <a:cubicBezTo>
                  <a:pt x="60" y="59"/>
                  <a:pt x="61" y="56"/>
                  <a:pt x="61" y="53"/>
                </a:cubicBezTo>
                <a:cubicBezTo>
                  <a:pt x="61" y="52"/>
                  <a:pt x="61" y="51"/>
                  <a:pt x="61" y="50"/>
                </a:cubicBezTo>
                <a:cubicBezTo>
                  <a:pt x="54" y="56"/>
                  <a:pt x="54" y="56"/>
                  <a:pt x="54" y="56"/>
                </a:cubicBezTo>
                <a:cubicBezTo>
                  <a:pt x="53" y="58"/>
                  <a:pt x="50" y="58"/>
                  <a:pt x="49" y="56"/>
                </a:cubicBezTo>
                <a:cubicBezTo>
                  <a:pt x="47" y="55"/>
                  <a:pt x="47" y="52"/>
                  <a:pt x="49" y="51"/>
                </a:cubicBezTo>
                <a:cubicBezTo>
                  <a:pt x="55" y="44"/>
                  <a:pt x="55" y="44"/>
                  <a:pt x="55" y="44"/>
                </a:cubicBezTo>
                <a:close/>
                <a:moveTo>
                  <a:pt x="87" y="7"/>
                </a:moveTo>
                <a:cubicBezTo>
                  <a:pt x="87" y="7"/>
                  <a:pt x="87" y="7"/>
                  <a:pt x="87" y="7"/>
                </a:cubicBezTo>
                <a:cubicBezTo>
                  <a:pt x="78" y="17"/>
                  <a:pt x="78" y="17"/>
                  <a:pt x="78" y="17"/>
                </a:cubicBezTo>
                <a:cubicBezTo>
                  <a:pt x="79" y="22"/>
                  <a:pt x="79" y="22"/>
                  <a:pt x="79" y="22"/>
                </a:cubicBezTo>
                <a:cubicBezTo>
                  <a:pt x="89" y="13"/>
                  <a:pt x="89" y="13"/>
                  <a:pt x="89" y="13"/>
                </a:cubicBezTo>
                <a:cubicBezTo>
                  <a:pt x="87" y="7"/>
                  <a:pt x="87" y="7"/>
                  <a:pt x="87" y="7"/>
                </a:cubicBezTo>
                <a:close/>
                <a:moveTo>
                  <a:pt x="92" y="16"/>
                </a:moveTo>
                <a:cubicBezTo>
                  <a:pt x="92" y="16"/>
                  <a:pt x="92" y="16"/>
                  <a:pt x="92" y="16"/>
                </a:cubicBezTo>
                <a:cubicBezTo>
                  <a:pt x="83" y="25"/>
                  <a:pt x="83" y="25"/>
                  <a:pt x="83" y="25"/>
                </a:cubicBezTo>
                <a:cubicBezTo>
                  <a:pt x="88" y="27"/>
                  <a:pt x="88" y="27"/>
                  <a:pt x="88" y="27"/>
                </a:cubicBezTo>
                <a:cubicBezTo>
                  <a:pt x="97" y="18"/>
                  <a:pt x="97" y="18"/>
                  <a:pt x="97" y="18"/>
                </a:cubicBezTo>
                <a:cubicBezTo>
                  <a:pt x="92" y="16"/>
                  <a:pt x="92" y="16"/>
                  <a:pt x="92" y="16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9741" name="Freeform 45"/>
          <p:cNvSpPr/>
          <p:nvPr/>
        </p:nvSpPr>
        <p:spPr bwMode="auto">
          <a:xfrm>
            <a:off x="2947988" y="3335338"/>
            <a:ext cx="1668463" cy="368300"/>
          </a:xfrm>
          <a:custGeom>
            <a:avLst/>
            <a:gdLst>
              <a:gd name="T0" fmla="*/ 61 w 535"/>
              <a:gd name="T1" fmla="*/ 0 h 121"/>
              <a:gd name="T2" fmla="*/ 0 w 535"/>
              <a:gd name="T3" fmla="*/ 60 h 121"/>
              <a:gd name="T4" fmla="*/ 61 w 535"/>
              <a:gd name="T5" fmla="*/ 121 h 121"/>
              <a:gd name="T6" fmla="*/ 535 w 535"/>
              <a:gd name="T7" fmla="*/ 121 h 121"/>
              <a:gd name="T8" fmla="*/ 535 w 535"/>
              <a:gd name="T9" fmla="*/ 0 h 121"/>
              <a:gd name="T10" fmla="*/ 61 w 535"/>
              <a:gd name="T11" fmla="*/ 0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35" h="121">
                <a:moveTo>
                  <a:pt x="61" y="0"/>
                </a:moveTo>
                <a:cubicBezTo>
                  <a:pt x="27" y="0"/>
                  <a:pt x="0" y="27"/>
                  <a:pt x="0" y="60"/>
                </a:cubicBezTo>
                <a:cubicBezTo>
                  <a:pt x="0" y="93"/>
                  <a:pt x="27" y="121"/>
                  <a:pt x="61" y="121"/>
                </a:cubicBezTo>
                <a:cubicBezTo>
                  <a:pt x="535" y="121"/>
                  <a:pt x="535" y="121"/>
                  <a:pt x="535" y="121"/>
                </a:cubicBezTo>
                <a:cubicBezTo>
                  <a:pt x="535" y="0"/>
                  <a:pt x="535" y="0"/>
                  <a:pt x="535" y="0"/>
                </a:cubicBezTo>
                <a:lnTo>
                  <a:pt x="6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9742" name="Freeform 46"/>
          <p:cNvSpPr/>
          <p:nvPr/>
        </p:nvSpPr>
        <p:spPr bwMode="auto">
          <a:xfrm>
            <a:off x="2947988" y="3703638"/>
            <a:ext cx="1668463" cy="366713"/>
          </a:xfrm>
          <a:custGeom>
            <a:avLst/>
            <a:gdLst>
              <a:gd name="T0" fmla="*/ 61 w 535"/>
              <a:gd name="T1" fmla="*/ 0 h 121"/>
              <a:gd name="T2" fmla="*/ 0 w 535"/>
              <a:gd name="T3" fmla="*/ 60 h 121"/>
              <a:gd name="T4" fmla="*/ 61 w 535"/>
              <a:gd name="T5" fmla="*/ 121 h 121"/>
              <a:gd name="T6" fmla="*/ 535 w 535"/>
              <a:gd name="T7" fmla="*/ 121 h 121"/>
              <a:gd name="T8" fmla="*/ 535 w 535"/>
              <a:gd name="T9" fmla="*/ 0 h 121"/>
              <a:gd name="T10" fmla="*/ 61 w 535"/>
              <a:gd name="T11" fmla="*/ 0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35" h="121">
                <a:moveTo>
                  <a:pt x="61" y="0"/>
                </a:moveTo>
                <a:cubicBezTo>
                  <a:pt x="27" y="0"/>
                  <a:pt x="0" y="27"/>
                  <a:pt x="0" y="60"/>
                </a:cubicBezTo>
                <a:cubicBezTo>
                  <a:pt x="0" y="93"/>
                  <a:pt x="27" y="121"/>
                  <a:pt x="61" y="121"/>
                </a:cubicBezTo>
                <a:cubicBezTo>
                  <a:pt x="535" y="121"/>
                  <a:pt x="535" y="121"/>
                  <a:pt x="535" y="121"/>
                </a:cubicBezTo>
                <a:cubicBezTo>
                  <a:pt x="535" y="0"/>
                  <a:pt x="535" y="0"/>
                  <a:pt x="535" y="0"/>
                </a:cubicBezTo>
                <a:lnTo>
                  <a:pt x="61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9743" name="Freeform 47"/>
          <p:cNvSpPr/>
          <p:nvPr/>
        </p:nvSpPr>
        <p:spPr bwMode="auto">
          <a:xfrm>
            <a:off x="4508501" y="1971675"/>
            <a:ext cx="1687513" cy="366713"/>
          </a:xfrm>
          <a:custGeom>
            <a:avLst/>
            <a:gdLst>
              <a:gd name="T0" fmla="*/ 475 w 535"/>
              <a:gd name="T1" fmla="*/ 0 h 121"/>
              <a:gd name="T2" fmla="*/ 0 w 535"/>
              <a:gd name="T3" fmla="*/ 0 h 121"/>
              <a:gd name="T4" fmla="*/ 0 w 535"/>
              <a:gd name="T5" fmla="*/ 121 h 121"/>
              <a:gd name="T6" fmla="*/ 475 w 535"/>
              <a:gd name="T7" fmla="*/ 121 h 121"/>
              <a:gd name="T8" fmla="*/ 535 w 535"/>
              <a:gd name="T9" fmla="*/ 60 h 121"/>
              <a:gd name="T10" fmla="*/ 475 w 535"/>
              <a:gd name="T11" fmla="*/ 0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35" h="121">
                <a:moveTo>
                  <a:pt x="475" y="0"/>
                </a:moveTo>
                <a:cubicBezTo>
                  <a:pt x="0" y="0"/>
                  <a:pt x="0" y="0"/>
                  <a:pt x="0" y="0"/>
                </a:cubicBezTo>
                <a:cubicBezTo>
                  <a:pt x="0" y="121"/>
                  <a:pt x="0" y="121"/>
                  <a:pt x="0" y="121"/>
                </a:cubicBezTo>
                <a:cubicBezTo>
                  <a:pt x="475" y="121"/>
                  <a:pt x="475" y="121"/>
                  <a:pt x="475" y="121"/>
                </a:cubicBezTo>
                <a:cubicBezTo>
                  <a:pt x="508" y="121"/>
                  <a:pt x="535" y="93"/>
                  <a:pt x="535" y="60"/>
                </a:cubicBezTo>
                <a:cubicBezTo>
                  <a:pt x="535" y="27"/>
                  <a:pt x="508" y="0"/>
                  <a:pt x="47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9744" name="Freeform 48"/>
          <p:cNvSpPr/>
          <p:nvPr/>
        </p:nvSpPr>
        <p:spPr bwMode="auto">
          <a:xfrm>
            <a:off x="4508501" y="2338388"/>
            <a:ext cx="1687513" cy="366713"/>
          </a:xfrm>
          <a:custGeom>
            <a:avLst/>
            <a:gdLst>
              <a:gd name="T0" fmla="*/ 475 w 535"/>
              <a:gd name="T1" fmla="*/ 0 h 121"/>
              <a:gd name="T2" fmla="*/ 0 w 535"/>
              <a:gd name="T3" fmla="*/ 0 h 121"/>
              <a:gd name="T4" fmla="*/ 0 w 535"/>
              <a:gd name="T5" fmla="*/ 121 h 121"/>
              <a:gd name="T6" fmla="*/ 475 w 535"/>
              <a:gd name="T7" fmla="*/ 121 h 121"/>
              <a:gd name="T8" fmla="*/ 535 w 535"/>
              <a:gd name="T9" fmla="*/ 60 h 121"/>
              <a:gd name="T10" fmla="*/ 475 w 535"/>
              <a:gd name="T11" fmla="*/ 0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35" h="121">
                <a:moveTo>
                  <a:pt x="475" y="0"/>
                </a:moveTo>
                <a:cubicBezTo>
                  <a:pt x="0" y="0"/>
                  <a:pt x="0" y="0"/>
                  <a:pt x="0" y="0"/>
                </a:cubicBezTo>
                <a:cubicBezTo>
                  <a:pt x="0" y="121"/>
                  <a:pt x="0" y="121"/>
                  <a:pt x="0" y="121"/>
                </a:cubicBezTo>
                <a:cubicBezTo>
                  <a:pt x="475" y="121"/>
                  <a:pt x="475" y="121"/>
                  <a:pt x="475" y="121"/>
                </a:cubicBezTo>
                <a:cubicBezTo>
                  <a:pt x="508" y="121"/>
                  <a:pt x="535" y="93"/>
                  <a:pt x="535" y="60"/>
                </a:cubicBezTo>
                <a:cubicBezTo>
                  <a:pt x="535" y="27"/>
                  <a:pt x="508" y="0"/>
                  <a:pt x="475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29745" name="Group 49"/>
          <p:cNvGrpSpPr/>
          <p:nvPr/>
        </p:nvGrpSpPr>
        <p:grpSpPr bwMode="auto">
          <a:xfrm flipH="1">
            <a:off x="6969125" y="3306763"/>
            <a:ext cx="196850" cy="247650"/>
            <a:chOff x="0" y="0"/>
            <a:chExt cx="127" cy="163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29746" name="Freeform 50"/>
            <p:cNvSpPr/>
            <p:nvPr/>
          </p:nvSpPr>
          <p:spPr bwMode="auto">
            <a:xfrm>
              <a:off x="0" y="0"/>
              <a:ext cx="127" cy="163"/>
            </a:xfrm>
            <a:custGeom>
              <a:avLst/>
              <a:gdLst>
                <a:gd name="T0" fmla="*/ 28 w 124"/>
                <a:gd name="T1" fmla="*/ 146 h 159"/>
                <a:gd name="T2" fmla="*/ 14 w 124"/>
                <a:gd name="T3" fmla="*/ 146 h 159"/>
                <a:gd name="T4" fmla="*/ 14 w 124"/>
                <a:gd name="T5" fmla="*/ 13 h 159"/>
                <a:gd name="T6" fmla="*/ 117 w 124"/>
                <a:gd name="T7" fmla="*/ 13 h 159"/>
                <a:gd name="T8" fmla="*/ 124 w 124"/>
                <a:gd name="T9" fmla="*/ 7 h 159"/>
                <a:gd name="T10" fmla="*/ 117 w 124"/>
                <a:gd name="T11" fmla="*/ 0 h 159"/>
                <a:gd name="T12" fmla="*/ 7 w 124"/>
                <a:gd name="T13" fmla="*/ 0 h 159"/>
                <a:gd name="T14" fmla="*/ 0 w 124"/>
                <a:gd name="T15" fmla="*/ 7 h 159"/>
                <a:gd name="T16" fmla="*/ 0 w 124"/>
                <a:gd name="T17" fmla="*/ 152 h 159"/>
                <a:gd name="T18" fmla="*/ 7 w 124"/>
                <a:gd name="T19" fmla="*/ 159 h 159"/>
                <a:gd name="T20" fmla="*/ 28 w 124"/>
                <a:gd name="T21" fmla="*/ 159 h 159"/>
                <a:gd name="T22" fmla="*/ 35 w 124"/>
                <a:gd name="T23" fmla="*/ 152 h 159"/>
                <a:gd name="T24" fmla="*/ 28 w 124"/>
                <a:gd name="T25" fmla="*/ 146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" h="159">
                  <a:moveTo>
                    <a:pt x="28" y="146"/>
                  </a:moveTo>
                  <a:cubicBezTo>
                    <a:pt x="14" y="146"/>
                    <a:pt x="14" y="146"/>
                    <a:pt x="14" y="146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17" y="13"/>
                    <a:pt x="117" y="13"/>
                    <a:pt x="117" y="13"/>
                  </a:cubicBezTo>
                  <a:cubicBezTo>
                    <a:pt x="121" y="13"/>
                    <a:pt x="124" y="10"/>
                    <a:pt x="124" y="7"/>
                  </a:cubicBezTo>
                  <a:cubicBezTo>
                    <a:pt x="124" y="3"/>
                    <a:pt x="121" y="0"/>
                    <a:pt x="11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156"/>
                    <a:pt x="3" y="159"/>
                    <a:pt x="7" y="159"/>
                  </a:cubicBezTo>
                  <a:cubicBezTo>
                    <a:pt x="28" y="159"/>
                    <a:pt x="28" y="159"/>
                    <a:pt x="28" y="159"/>
                  </a:cubicBezTo>
                  <a:cubicBezTo>
                    <a:pt x="31" y="159"/>
                    <a:pt x="35" y="156"/>
                    <a:pt x="35" y="152"/>
                  </a:cubicBezTo>
                  <a:cubicBezTo>
                    <a:pt x="35" y="149"/>
                    <a:pt x="31" y="146"/>
                    <a:pt x="28" y="14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47" name="Freeform 51"/>
            <p:cNvSpPr/>
            <p:nvPr/>
          </p:nvSpPr>
          <p:spPr bwMode="auto">
            <a:xfrm>
              <a:off x="80" y="95"/>
              <a:ext cx="47" cy="68"/>
            </a:xfrm>
            <a:custGeom>
              <a:avLst/>
              <a:gdLst>
                <a:gd name="T0" fmla="*/ 39 w 46"/>
                <a:gd name="T1" fmla="*/ 0 h 66"/>
                <a:gd name="T2" fmla="*/ 32 w 46"/>
                <a:gd name="T3" fmla="*/ 7 h 66"/>
                <a:gd name="T4" fmla="*/ 32 w 46"/>
                <a:gd name="T5" fmla="*/ 53 h 66"/>
                <a:gd name="T6" fmla="*/ 7 w 46"/>
                <a:gd name="T7" fmla="*/ 53 h 66"/>
                <a:gd name="T8" fmla="*/ 0 w 46"/>
                <a:gd name="T9" fmla="*/ 59 h 66"/>
                <a:gd name="T10" fmla="*/ 7 w 46"/>
                <a:gd name="T11" fmla="*/ 66 h 66"/>
                <a:gd name="T12" fmla="*/ 39 w 46"/>
                <a:gd name="T13" fmla="*/ 66 h 66"/>
                <a:gd name="T14" fmla="*/ 44 w 46"/>
                <a:gd name="T15" fmla="*/ 64 h 66"/>
                <a:gd name="T16" fmla="*/ 46 w 46"/>
                <a:gd name="T17" fmla="*/ 59 h 66"/>
                <a:gd name="T18" fmla="*/ 46 w 46"/>
                <a:gd name="T19" fmla="*/ 7 h 66"/>
                <a:gd name="T20" fmla="*/ 39 w 46"/>
                <a:gd name="T2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6" h="66">
                  <a:moveTo>
                    <a:pt x="39" y="0"/>
                  </a:moveTo>
                  <a:cubicBezTo>
                    <a:pt x="35" y="0"/>
                    <a:pt x="32" y="3"/>
                    <a:pt x="32" y="7"/>
                  </a:cubicBezTo>
                  <a:cubicBezTo>
                    <a:pt x="32" y="53"/>
                    <a:pt x="32" y="53"/>
                    <a:pt x="32" y="53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3" y="53"/>
                    <a:pt x="0" y="56"/>
                    <a:pt x="0" y="59"/>
                  </a:cubicBezTo>
                  <a:cubicBezTo>
                    <a:pt x="0" y="63"/>
                    <a:pt x="3" y="66"/>
                    <a:pt x="7" y="66"/>
                  </a:cubicBezTo>
                  <a:cubicBezTo>
                    <a:pt x="39" y="66"/>
                    <a:pt x="39" y="66"/>
                    <a:pt x="39" y="66"/>
                  </a:cubicBezTo>
                  <a:cubicBezTo>
                    <a:pt x="41" y="66"/>
                    <a:pt x="43" y="66"/>
                    <a:pt x="44" y="64"/>
                  </a:cubicBezTo>
                  <a:cubicBezTo>
                    <a:pt x="45" y="63"/>
                    <a:pt x="46" y="61"/>
                    <a:pt x="46" y="59"/>
                  </a:cubicBezTo>
                  <a:cubicBezTo>
                    <a:pt x="46" y="7"/>
                    <a:pt x="46" y="7"/>
                    <a:pt x="46" y="7"/>
                  </a:cubicBezTo>
                  <a:cubicBezTo>
                    <a:pt x="46" y="3"/>
                    <a:pt x="43" y="0"/>
                    <a:pt x="3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48" name="Freeform 52"/>
            <p:cNvSpPr>
              <a:spLocks noEditPoints="1"/>
            </p:cNvSpPr>
            <p:nvPr/>
          </p:nvSpPr>
          <p:spPr bwMode="auto">
            <a:xfrm>
              <a:off x="46" y="34"/>
              <a:ext cx="79" cy="114"/>
            </a:xfrm>
            <a:custGeom>
              <a:avLst/>
              <a:gdLst>
                <a:gd name="T0" fmla="*/ 68 w 78"/>
                <a:gd name="T1" fmla="*/ 2 h 112"/>
                <a:gd name="T2" fmla="*/ 60 w 78"/>
                <a:gd name="T3" fmla="*/ 0 h 112"/>
                <a:gd name="T4" fmla="*/ 46 w 78"/>
                <a:gd name="T5" fmla="*/ 8 h 112"/>
                <a:gd name="T6" fmla="*/ 1 w 78"/>
                <a:gd name="T7" fmla="*/ 85 h 112"/>
                <a:gd name="T8" fmla="*/ 0 w 78"/>
                <a:gd name="T9" fmla="*/ 88 h 112"/>
                <a:gd name="T10" fmla="*/ 1 w 78"/>
                <a:gd name="T11" fmla="*/ 106 h 112"/>
                <a:gd name="T12" fmla="*/ 4 w 78"/>
                <a:gd name="T13" fmla="*/ 112 h 112"/>
                <a:gd name="T14" fmla="*/ 8 w 78"/>
                <a:gd name="T15" fmla="*/ 112 h 112"/>
                <a:gd name="T16" fmla="*/ 11 w 78"/>
                <a:gd name="T17" fmla="*/ 112 h 112"/>
                <a:gd name="T18" fmla="*/ 27 w 78"/>
                <a:gd name="T19" fmla="*/ 103 h 112"/>
                <a:gd name="T20" fmla="*/ 29 w 78"/>
                <a:gd name="T21" fmla="*/ 101 h 112"/>
                <a:gd name="T22" fmla="*/ 74 w 78"/>
                <a:gd name="T23" fmla="*/ 24 h 112"/>
                <a:gd name="T24" fmla="*/ 68 w 78"/>
                <a:gd name="T25" fmla="*/ 2 h 112"/>
                <a:gd name="T26" fmla="*/ 62 w 78"/>
                <a:gd name="T27" fmla="*/ 17 h 112"/>
                <a:gd name="T28" fmla="*/ 18 w 78"/>
                <a:gd name="T29" fmla="*/ 92 h 112"/>
                <a:gd name="T30" fmla="*/ 14 w 78"/>
                <a:gd name="T31" fmla="*/ 94 h 112"/>
                <a:gd name="T32" fmla="*/ 14 w 78"/>
                <a:gd name="T33" fmla="*/ 90 h 112"/>
                <a:gd name="T34" fmla="*/ 57 w 78"/>
                <a:gd name="T35" fmla="*/ 15 h 112"/>
                <a:gd name="T36" fmla="*/ 61 w 78"/>
                <a:gd name="T37" fmla="*/ 14 h 112"/>
                <a:gd name="T38" fmla="*/ 62 w 78"/>
                <a:gd name="T39" fmla="*/ 17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8" h="112">
                  <a:moveTo>
                    <a:pt x="68" y="2"/>
                  </a:moveTo>
                  <a:cubicBezTo>
                    <a:pt x="65" y="1"/>
                    <a:pt x="62" y="0"/>
                    <a:pt x="60" y="0"/>
                  </a:cubicBezTo>
                  <a:cubicBezTo>
                    <a:pt x="54" y="0"/>
                    <a:pt x="48" y="3"/>
                    <a:pt x="46" y="8"/>
                  </a:cubicBezTo>
                  <a:cubicBezTo>
                    <a:pt x="1" y="85"/>
                    <a:pt x="1" y="85"/>
                    <a:pt x="1" y="85"/>
                  </a:cubicBezTo>
                  <a:cubicBezTo>
                    <a:pt x="1" y="86"/>
                    <a:pt x="0" y="87"/>
                    <a:pt x="0" y="88"/>
                  </a:cubicBezTo>
                  <a:cubicBezTo>
                    <a:pt x="1" y="106"/>
                    <a:pt x="1" y="106"/>
                    <a:pt x="1" y="106"/>
                  </a:cubicBezTo>
                  <a:cubicBezTo>
                    <a:pt x="1" y="108"/>
                    <a:pt x="2" y="110"/>
                    <a:pt x="4" y="112"/>
                  </a:cubicBezTo>
                  <a:cubicBezTo>
                    <a:pt x="5" y="112"/>
                    <a:pt x="7" y="112"/>
                    <a:pt x="8" y="112"/>
                  </a:cubicBezTo>
                  <a:cubicBezTo>
                    <a:pt x="9" y="112"/>
                    <a:pt x="10" y="112"/>
                    <a:pt x="11" y="112"/>
                  </a:cubicBezTo>
                  <a:cubicBezTo>
                    <a:pt x="27" y="103"/>
                    <a:pt x="27" y="103"/>
                    <a:pt x="27" y="103"/>
                  </a:cubicBezTo>
                  <a:cubicBezTo>
                    <a:pt x="28" y="103"/>
                    <a:pt x="29" y="102"/>
                    <a:pt x="29" y="101"/>
                  </a:cubicBezTo>
                  <a:cubicBezTo>
                    <a:pt x="74" y="24"/>
                    <a:pt x="74" y="24"/>
                    <a:pt x="74" y="24"/>
                  </a:cubicBezTo>
                  <a:cubicBezTo>
                    <a:pt x="78" y="16"/>
                    <a:pt x="75" y="7"/>
                    <a:pt x="68" y="2"/>
                  </a:cubicBezTo>
                  <a:moveTo>
                    <a:pt x="62" y="17"/>
                  </a:moveTo>
                  <a:cubicBezTo>
                    <a:pt x="18" y="92"/>
                    <a:pt x="18" y="92"/>
                    <a:pt x="18" y="92"/>
                  </a:cubicBezTo>
                  <a:cubicBezTo>
                    <a:pt x="14" y="94"/>
                    <a:pt x="14" y="94"/>
                    <a:pt x="14" y="94"/>
                  </a:cubicBezTo>
                  <a:cubicBezTo>
                    <a:pt x="14" y="90"/>
                    <a:pt x="14" y="90"/>
                    <a:pt x="14" y="90"/>
                  </a:cubicBezTo>
                  <a:cubicBezTo>
                    <a:pt x="57" y="15"/>
                    <a:pt x="57" y="15"/>
                    <a:pt x="57" y="15"/>
                  </a:cubicBezTo>
                  <a:cubicBezTo>
                    <a:pt x="58" y="14"/>
                    <a:pt x="60" y="13"/>
                    <a:pt x="61" y="14"/>
                  </a:cubicBezTo>
                  <a:cubicBezTo>
                    <a:pt x="62" y="15"/>
                    <a:pt x="62" y="16"/>
                    <a:pt x="62" y="1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49" name="Freeform 53"/>
            <p:cNvSpPr/>
            <p:nvPr/>
          </p:nvSpPr>
          <p:spPr bwMode="auto">
            <a:xfrm>
              <a:off x="24" y="46"/>
              <a:ext cx="49" cy="14"/>
            </a:xfrm>
            <a:custGeom>
              <a:avLst/>
              <a:gdLst>
                <a:gd name="T0" fmla="*/ 48 w 48"/>
                <a:gd name="T1" fmla="*/ 7 h 14"/>
                <a:gd name="T2" fmla="*/ 42 w 48"/>
                <a:gd name="T3" fmla="*/ 0 h 14"/>
                <a:gd name="T4" fmla="*/ 7 w 48"/>
                <a:gd name="T5" fmla="*/ 0 h 14"/>
                <a:gd name="T6" fmla="*/ 0 w 48"/>
                <a:gd name="T7" fmla="*/ 7 h 14"/>
                <a:gd name="T8" fmla="*/ 7 w 48"/>
                <a:gd name="T9" fmla="*/ 14 h 14"/>
                <a:gd name="T10" fmla="*/ 42 w 48"/>
                <a:gd name="T11" fmla="*/ 14 h 14"/>
                <a:gd name="T12" fmla="*/ 48 w 48"/>
                <a:gd name="T13" fmla="*/ 7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14">
                  <a:moveTo>
                    <a:pt x="48" y="7"/>
                  </a:moveTo>
                  <a:cubicBezTo>
                    <a:pt x="48" y="3"/>
                    <a:pt x="45" y="0"/>
                    <a:pt x="42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11"/>
                    <a:pt x="3" y="14"/>
                    <a:pt x="7" y="14"/>
                  </a:cubicBezTo>
                  <a:cubicBezTo>
                    <a:pt x="42" y="14"/>
                    <a:pt x="42" y="14"/>
                    <a:pt x="42" y="14"/>
                  </a:cubicBezTo>
                  <a:cubicBezTo>
                    <a:pt x="45" y="14"/>
                    <a:pt x="48" y="11"/>
                    <a:pt x="48" y="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50" name="Freeform 54"/>
            <p:cNvSpPr/>
            <p:nvPr/>
          </p:nvSpPr>
          <p:spPr bwMode="auto">
            <a:xfrm>
              <a:off x="24" y="73"/>
              <a:ext cx="32" cy="15"/>
            </a:xfrm>
            <a:custGeom>
              <a:avLst/>
              <a:gdLst>
                <a:gd name="T0" fmla="*/ 7 w 31"/>
                <a:gd name="T1" fmla="*/ 0 h 14"/>
                <a:gd name="T2" fmla="*/ 0 w 31"/>
                <a:gd name="T3" fmla="*/ 7 h 14"/>
                <a:gd name="T4" fmla="*/ 7 w 31"/>
                <a:gd name="T5" fmla="*/ 14 h 14"/>
                <a:gd name="T6" fmla="*/ 24 w 31"/>
                <a:gd name="T7" fmla="*/ 14 h 14"/>
                <a:gd name="T8" fmla="*/ 31 w 31"/>
                <a:gd name="T9" fmla="*/ 7 h 14"/>
                <a:gd name="T10" fmla="*/ 24 w 31"/>
                <a:gd name="T11" fmla="*/ 0 h 14"/>
                <a:gd name="T12" fmla="*/ 7 w 31"/>
                <a:gd name="T13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" h="14">
                  <a:moveTo>
                    <a:pt x="7" y="0"/>
                  </a:moveTo>
                  <a:cubicBezTo>
                    <a:pt x="3" y="0"/>
                    <a:pt x="0" y="3"/>
                    <a:pt x="0" y="7"/>
                  </a:cubicBezTo>
                  <a:cubicBezTo>
                    <a:pt x="0" y="11"/>
                    <a:pt x="3" y="14"/>
                    <a:pt x="7" y="14"/>
                  </a:cubicBezTo>
                  <a:cubicBezTo>
                    <a:pt x="24" y="14"/>
                    <a:pt x="24" y="14"/>
                    <a:pt x="24" y="14"/>
                  </a:cubicBezTo>
                  <a:cubicBezTo>
                    <a:pt x="28" y="14"/>
                    <a:pt x="31" y="11"/>
                    <a:pt x="31" y="7"/>
                  </a:cubicBezTo>
                  <a:cubicBezTo>
                    <a:pt x="31" y="3"/>
                    <a:pt x="28" y="0"/>
                    <a:pt x="24" y="0"/>
                  </a:cubicBezTo>
                  <a:lnTo>
                    <a:pt x="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9751" name="Freeform 55"/>
          <p:cNvSpPr>
            <a:spLocks noEditPoints="1"/>
          </p:cNvSpPr>
          <p:nvPr/>
        </p:nvSpPr>
        <p:spPr bwMode="auto">
          <a:xfrm flipH="1">
            <a:off x="6878638" y="2012950"/>
            <a:ext cx="301625" cy="203200"/>
          </a:xfrm>
          <a:custGeom>
            <a:avLst/>
            <a:gdLst>
              <a:gd name="T0" fmla="*/ 154 w 160"/>
              <a:gd name="T1" fmla="*/ 12 h 109"/>
              <a:gd name="T2" fmla="*/ 139 w 160"/>
              <a:gd name="T3" fmla="*/ 6 h 109"/>
              <a:gd name="T4" fmla="*/ 123 w 160"/>
              <a:gd name="T5" fmla="*/ 12 h 109"/>
              <a:gd name="T6" fmla="*/ 117 w 160"/>
              <a:gd name="T7" fmla="*/ 27 h 109"/>
              <a:gd name="T8" fmla="*/ 119 w 160"/>
              <a:gd name="T9" fmla="*/ 36 h 109"/>
              <a:gd name="T10" fmla="*/ 93 w 160"/>
              <a:gd name="T11" fmla="*/ 60 h 109"/>
              <a:gd name="T12" fmla="*/ 79 w 160"/>
              <a:gd name="T13" fmla="*/ 56 h 109"/>
              <a:gd name="T14" fmla="*/ 66 w 160"/>
              <a:gd name="T15" fmla="*/ 59 h 109"/>
              <a:gd name="T16" fmla="*/ 47 w 160"/>
              <a:gd name="T17" fmla="*/ 37 h 109"/>
              <a:gd name="T18" fmla="*/ 43 w 160"/>
              <a:gd name="T19" fmla="*/ 7 h 109"/>
              <a:gd name="T20" fmla="*/ 25 w 160"/>
              <a:gd name="T21" fmla="*/ 0 h 109"/>
              <a:gd name="T22" fmla="*/ 8 w 160"/>
              <a:gd name="T23" fmla="*/ 7 h 109"/>
              <a:gd name="T24" fmla="*/ 0 w 160"/>
              <a:gd name="T25" fmla="*/ 24 h 109"/>
              <a:gd name="T26" fmla="*/ 8 w 160"/>
              <a:gd name="T27" fmla="*/ 42 h 109"/>
              <a:gd name="T28" fmla="*/ 25 w 160"/>
              <a:gd name="T29" fmla="*/ 49 h 109"/>
              <a:gd name="T30" fmla="*/ 37 w 160"/>
              <a:gd name="T31" fmla="*/ 46 h 109"/>
              <a:gd name="T32" fmla="*/ 56 w 160"/>
              <a:gd name="T33" fmla="*/ 69 h 109"/>
              <a:gd name="T34" fmla="*/ 60 w 160"/>
              <a:gd name="T35" fmla="*/ 102 h 109"/>
              <a:gd name="T36" fmla="*/ 79 w 160"/>
              <a:gd name="T37" fmla="*/ 109 h 109"/>
              <a:gd name="T38" fmla="*/ 98 w 160"/>
              <a:gd name="T39" fmla="*/ 102 h 109"/>
              <a:gd name="T40" fmla="*/ 102 w 160"/>
              <a:gd name="T41" fmla="*/ 69 h 109"/>
              <a:gd name="T42" fmla="*/ 129 w 160"/>
              <a:gd name="T43" fmla="*/ 46 h 109"/>
              <a:gd name="T44" fmla="*/ 139 w 160"/>
              <a:gd name="T45" fmla="*/ 49 h 109"/>
              <a:gd name="T46" fmla="*/ 154 w 160"/>
              <a:gd name="T47" fmla="*/ 43 h 109"/>
              <a:gd name="T48" fmla="*/ 160 w 160"/>
              <a:gd name="T49" fmla="*/ 27 h 109"/>
              <a:gd name="T50" fmla="*/ 154 w 160"/>
              <a:gd name="T51" fmla="*/ 12 h 109"/>
              <a:gd name="T52" fmla="*/ 17 w 160"/>
              <a:gd name="T53" fmla="*/ 32 h 109"/>
              <a:gd name="T54" fmla="*/ 14 w 160"/>
              <a:gd name="T55" fmla="*/ 24 h 109"/>
              <a:gd name="T56" fmla="*/ 17 w 160"/>
              <a:gd name="T57" fmla="*/ 17 h 109"/>
              <a:gd name="T58" fmla="*/ 25 w 160"/>
              <a:gd name="T59" fmla="*/ 13 h 109"/>
              <a:gd name="T60" fmla="*/ 33 w 160"/>
              <a:gd name="T61" fmla="*/ 17 h 109"/>
              <a:gd name="T62" fmla="*/ 33 w 160"/>
              <a:gd name="T63" fmla="*/ 32 h 109"/>
              <a:gd name="T64" fmla="*/ 17 w 160"/>
              <a:gd name="T65" fmla="*/ 32 h 109"/>
              <a:gd name="T66" fmla="*/ 144 w 160"/>
              <a:gd name="T67" fmla="*/ 33 h 109"/>
              <a:gd name="T68" fmla="*/ 133 w 160"/>
              <a:gd name="T69" fmla="*/ 33 h 109"/>
              <a:gd name="T70" fmla="*/ 131 w 160"/>
              <a:gd name="T71" fmla="*/ 27 h 109"/>
              <a:gd name="T72" fmla="*/ 133 w 160"/>
              <a:gd name="T73" fmla="*/ 22 h 109"/>
              <a:gd name="T74" fmla="*/ 139 w 160"/>
              <a:gd name="T75" fmla="*/ 20 h 109"/>
              <a:gd name="T76" fmla="*/ 144 w 160"/>
              <a:gd name="T77" fmla="*/ 22 h 109"/>
              <a:gd name="T78" fmla="*/ 146 w 160"/>
              <a:gd name="T79" fmla="*/ 27 h 109"/>
              <a:gd name="T80" fmla="*/ 144 w 160"/>
              <a:gd name="T81" fmla="*/ 33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60" h="109">
                <a:moveTo>
                  <a:pt x="154" y="12"/>
                </a:moveTo>
                <a:cubicBezTo>
                  <a:pt x="150" y="8"/>
                  <a:pt x="144" y="6"/>
                  <a:pt x="139" y="6"/>
                </a:cubicBezTo>
                <a:cubicBezTo>
                  <a:pt x="133" y="6"/>
                  <a:pt x="127" y="8"/>
                  <a:pt x="123" y="12"/>
                </a:cubicBezTo>
                <a:cubicBezTo>
                  <a:pt x="119" y="16"/>
                  <a:pt x="117" y="22"/>
                  <a:pt x="117" y="27"/>
                </a:cubicBezTo>
                <a:cubicBezTo>
                  <a:pt x="117" y="31"/>
                  <a:pt x="118" y="34"/>
                  <a:pt x="119" y="36"/>
                </a:cubicBezTo>
                <a:cubicBezTo>
                  <a:pt x="93" y="60"/>
                  <a:pt x="93" y="60"/>
                  <a:pt x="93" y="60"/>
                </a:cubicBezTo>
                <a:cubicBezTo>
                  <a:pt x="89" y="57"/>
                  <a:pt x="84" y="56"/>
                  <a:pt x="79" y="56"/>
                </a:cubicBezTo>
                <a:cubicBezTo>
                  <a:pt x="74" y="56"/>
                  <a:pt x="70" y="57"/>
                  <a:pt x="66" y="59"/>
                </a:cubicBezTo>
                <a:cubicBezTo>
                  <a:pt x="47" y="37"/>
                  <a:pt x="47" y="37"/>
                  <a:pt x="47" y="37"/>
                </a:cubicBezTo>
                <a:cubicBezTo>
                  <a:pt x="52" y="27"/>
                  <a:pt x="51" y="15"/>
                  <a:pt x="43" y="7"/>
                </a:cubicBezTo>
                <a:cubicBezTo>
                  <a:pt x="38" y="2"/>
                  <a:pt x="32" y="0"/>
                  <a:pt x="25" y="0"/>
                </a:cubicBezTo>
                <a:cubicBezTo>
                  <a:pt x="19" y="0"/>
                  <a:pt x="12" y="2"/>
                  <a:pt x="8" y="7"/>
                </a:cubicBezTo>
                <a:cubicBezTo>
                  <a:pt x="3" y="12"/>
                  <a:pt x="0" y="18"/>
                  <a:pt x="0" y="24"/>
                </a:cubicBezTo>
                <a:cubicBezTo>
                  <a:pt x="0" y="31"/>
                  <a:pt x="3" y="37"/>
                  <a:pt x="8" y="42"/>
                </a:cubicBezTo>
                <a:cubicBezTo>
                  <a:pt x="12" y="47"/>
                  <a:pt x="19" y="49"/>
                  <a:pt x="25" y="49"/>
                </a:cubicBezTo>
                <a:cubicBezTo>
                  <a:pt x="29" y="49"/>
                  <a:pt x="33" y="48"/>
                  <a:pt x="37" y="46"/>
                </a:cubicBezTo>
                <a:cubicBezTo>
                  <a:pt x="56" y="69"/>
                  <a:pt x="56" y="69"/>
                  <a:pt x="56" y="69"/>
                </a:cubicBezTo>
                <a:cubicBezTo>
                  <a:pt x="50" y="79"/>
                  <a:pt x="51" y="93"/>
                  <a:pt x="60" y="102"/>
                </a:cubicBezTo>
                <a:cubicBezTo>
                  <a:pt x="65" y="107"/>
                  <a:pt x="72" y="109"/>
                  <a:pt x="79" y="109"/>
                </a:cubicBezTo>
                <a:cubicBezTo>
                  <a:pt x="86" y="109"/>
                  <a:pt x="93" y="107"/>
                  <a:pt x="98" y="102"/>
                </a:cubicBezTo>
                <a:cubicBezTo>
                  <a:pt x="107" y="93"/>
                  <a:pt x="108" y="80"/>
                  <a:pt x="102" y="69"/>
                </a:cubicBezTo>
                <a:cubicBezTo>
                  <a:pt x="129" y="46"/>
                  <a:pt x="129" y="46"/>
                  <a:pt x="129" y="46"/>
                </a:cubicBezTo>
                <a:cubicBezTo>
                  <a:pt x="132" y="48"/>
                  <a:pt x="135" y="49"/>
                  <a:pt x="139" y="49"/>
                </a:cubicBezTo>
                <a:cubicBezTo>
                  <a:pt x="144" y="49"/>
                  <a:pt x="150" y="47"/>
                  <a:pt x="154" y="43"/>
                </a:cubicBezTo>
                <a:cubicBezTo>
                  <a:pt x="158" y="38"/>
                  <a:pt x="160" y="33"/>
                  <a:pt x="160" y="27"/>
                </a:cubicBezTo>
                <a:cubicBezTo>
                  <a:pt x="160" y="22"/>
                  <a:pt x="158" y="16"/>
                  <a:pt x="154" y="12"/>
                </a:cubicBezTo>
                <a:moveTo>
                  <a:pt x="17" y="32"/>
                </a:moveTo>
                <a:cubicBezTo>
                  <a:pt x="15" y="30"/>
                  <a:pt x="14" y="27"/>
                  <a:pt x="14" y="24"/>
                </a:cubicBezTo>
                <a:cubicBezTo>
                  <a:pt x="14" y="21"/>
                  <a:pt x="15" y="19"/>
                  <a:pt x="17" y="17"/>
                </a:cubicBezTo>
                <a:cubicBezTo>
                  <a:pt x="20" y="14"/>
                  <a:pt x="22" y="13"/>
                  <a:pt x="25" y="13"/>
                </a:cubicBezTo>
                <a:cubicBezTo>
                  <a:pt x="28" y="13"/>
                  <a:pt x="31" y="14"/>
                  <a:pt x="33" y="17"/>
                </a:cubicBezTo>
                <a:cubicBezTo>
                  <a:pt x="38" y="21"/>
                  <a:pt x="38" y="28"/>
                  <a:pt x="33" y="32"/>
                </a:cubicBezTo>
                <a:cubicBezTo>
                  <a:pt x="29" y="37"/>
                  <a:pt x="22" y="37"/>
                  <a:pt x="17" y="32"/>
                </a:cubicBezTo>
                <a:moveTo>
                  <a:pt x="144" y="33"/>
                </a:moveTo>
                <a:cubicBezTo>
                  <a:pt x="141" y="36"/>
                  <a:pt x="136" y="36"/>
                  <a:pt x="133" y="33"/>
                </a:cubicBezTo>
                <a:cubicBezTo>
                  <a:pt x="132" y="31"/>
                  <a:pt x="131" y="29"/>
                  <a:pt x="131" y="27"/>
                </a:cubicBezTo>
                <a:cubicBezTo>
                  <a:pt x="131" y="25"/>
                  <a:pt x="132" y="23"/>
                  <a:pt x="133" y="22"/>
                </a:cubicBezTo>
                <a:cubicBezTo>
                  <a:pt x="135" y="20"/>
                  <a:pt x="137" y="20"/>
                  <a:pt x="139" y="20"/>
                </a:cubicBezTo>
                <a:cubicBezTo>
                  <a:pt x="141" y="20"/>
                  <a:pt x="143" y="20"/>
                  <a:pt x="144" y="22"/>
                </a:cubicBezTo>
                <a:cubicBezTo>
                  <a:pt x="146" y="23"/>
                  <a:pt x="146" y="25"/>
                  <a:pt x="146" y="27"/>
                </a:cubicBezTo>
                <a:cubicBezTo>
                  <a:pt x="146" y="29"/>
                  <a:pt x="146" y="31"/>
                  <a:pt x="144" y="33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9752" name="Rectangle 56"/>
          <p:cNvSpPr>
            <a:spLocks noChangeArrowheads="1"/>
          </p:cNvSpPr>
          <p:nvPr/>
        </p:nvSpPr>
        <p:spPr bwMode="auto">
          <a:xfrm>
            <a:off x="5626100" y="2353310"/>
            <a:ext cx="2592388" cy="3371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1600" b="1" dirty="0" err="1" smtClean="0">
                <a:solidFill>
                  <a:schemeClr val="tx1"/>
                </a:solidFill>
                <a:sym typeface="+mn-ea"/>
              </a:rPr>
              <a:t>Mysql+redis</a:t>
            </a:r>
          </a:p>
        </p:txBody>
      </p:sp>
      <p:sp>
        <p:nvSpPr>
          <p:cNvPr id="29753" name="Text Box 57"/>
          <p:cNvSpPr txBox="1">
            <a:spLocks noChangeArrowheads="1"/>
          </p:cNvSpPr>
          <p:nvPr/>
        </p:nvSpPr>
        <p:spPr bwMode="auto">
          <a:xfrm>
            <a:off x="6302375" y="1889125"/>
            <a:ext cx="523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accent1"/>
                </a:solidFill>
                <a:latin typeface="Impact" panose="020B0806030902050204" pitchFamily="34" charset="0"/>
              </a:rPr>
              <a:t>03</a:t>
            </a:r>
          </a:p>
        </p:txBody>
      </p:sp>
      <p:sp>
        <p:nvSpPr>
          <p:cNvPr id="29754" name="Rectangle 58"/>
          <p:cNvSpPr>
            <a:spLocks noChangeArrowheads="1"/>
          </p:cNvSpPr>
          <p:nvPr/>
        </p:nvSpPr>
        <p:spPr bwMode="auto">
          <a:xfrm>
            <a:off x="5987415" y="3694430"/>
            <a:ext cx="2592388" cy="3371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1600" b="1" dirty="0">
                <a:solidFill>
                  <a:schemeClr val="tx1"/>
                </a:solidFill>
                <a:sym typeface="+mn-ea"/>
              </a:rPr>
              <a:t>百</a:t>
            </a:r>
            <a:r>
              <a:rPr lang="zh-CN" altLang="en-US" sz="1600" b="1" dirty="0" smtClean="0">
                <a:solidFill>
                  <a:schemeClr val="tx1"/>
                </a:solidFill>
                <a:sym typeface="+mn-ea"/>
              </a:rPr>
              <a:t>度地图</a:t>
            </a:r>
            <a:r>
              <a:rPr lang="en-US" altLang="zh-CN" sz="1600" b="1" dirty="0" smtClean="0">
                <a:solidFill>
                  <a:schemeClr val="tx1"/>
                </a:solidFill>
                <a:sym typeface="+mn-ea"/>
              </a:rPr>
              <a:t>API+</a:t>
            </a:r>
            <a:r>
              <a:rPr lang="zh-CN" altLang="en-US" sz="1600" b="1" dirty="0" smtClean="0">
                <a:solidFill>
                  <a:schemeClr val="tx1"/>
                </a:solidFill>
                <a:sym typeface="+mn-ea"/>
              </a:rPr>
              <a:t>微信</a:t>
            </a:r>
            <a:r>
              <a:rPr lang="en-US" altLang="zh-CN" sz="1600" b="1" dirty="0" smtClean="0">
                <a:solidFill>
                  <a:schemeClr val="tx1"/>
                </a:solidFill>
                <a:sym typeface="+mn-ea"/>
              </a:rPr>
              <a:t>API</a:t>
            </a:r>
          </a:p>
        </p:txBody>
      </p:sp>
      <p:sp>
        <p:nvSpPr>
          <p:cNvPr id="29755" name="Text Box 59"/>
          <p:cNvSpPr txBox="1">
            <a:spLocks noChangeArrowheads="1"/>
          </p:cNvSpPr>
          <p:nvPr/>
        </p:nvSpPr>
        <p:spPr bwMode="auto">
          <a:xfrm>
            <a:off x="6302375" y="3203575"/>
            <a:ext cx="50366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Impact" panose="020B0806030902050204" pitchFamily="34" charset="0"/>
              </a:rPr>
              <a:t>04</a:t>
            </a:r>
          </a:p>
        </p:txBody>
      </p:sp>
      <p:sp>
        <p:nvSpPr>
          <p:cNvPr id="29756" name="Rectangle 60"/>
          <p:cNvSpPr>
            <a:spLocks noChangeArrowheads="1"/>
          </p:cNvSpPr>
          <p:nvPr/>
        </p:nvSpPr>
        <p:spPr bwMode="auto">
          <a:xfrm>
            <a:off x="252413" y="3694430"/>
            <a:ext cx="2592387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buFont typeface="Arial" panose="020B0604020202020204" pitchFamily="34" charset="0"/>
              <a:buNone/>
            </a:pPr>
            <a:r>
              <a:rPr lang="en-US" altLang="zh-CN" sz="1600" b="1" dirty="0" err="1" smtClean="0">
                <a:solidFill>
                  <a:schemeClr val="tx1"/>
                </a:solidFill>
                <a:sym typeface="+mn-ea"/>
              </a:rPr>
              <a:t>Django+Xadmin</a:t>
            </a:r>
            <a:endParaRPr lang="zh-CN" altLang="en-US" sz="800" dirty="0">
              <a:solidFill>
                <a:schemeClr val="tx1"/>
              </a:solidFill>
            </a:endParaRPr>
          </a:p>
          <a:p>
            <a:pPr algn="r">
              <a:buFont typeface="Arial" panose="020B0604020202020204" pitchFamily="34" charset="0"/>
              <a:buNone/>
            </a:pPr>
            <a:r>
              <a:rPr lang="en-US" altLang="zh-CN" sz="8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9757" name="Text Box 61"/>
          <p:cNvSpPr txBox="1">
            <a:spLocks noChangeArrowheads="1"/>
          </p:cNvSpPr>
          <p:nvPr/>
        </p:nvSpPr>
        <p:spPr bwMode="auto">
          <a:xfrm>
            <a:off x="2364950" y="3203575"/>
            <a:ext cx="50366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altLang="zh-CN" sz="2400" dirty="0">
                <a:solidFill>
                  <a:schemeClr val="accent1"/>
                </a:solidFill>
                <a:latin typeface="Impact" panose="020B0806030902050204" pitchFamily="34" charset="0"/>
              </a:rPr>
              <a:t>02</a:t>
            </a:r>
          </a:p>
        </p:txBody>
      </p:sp>
      <p:grpSp>
        <p:nvGrpSpPr>
          <p:cNvPr id="29758" name="Group 62"/>
          <p:cNvGrpSpPr/>
          <p:nvPr/>
        </p:nvGrpSpPr>
        <p:grpSpPr bwMode="auto">
          <a:xfrm flipH="1">
            <a:off x="2005013" y="2001838"/>
            <a:ext cx="209550" cy="257175"/>
            <a:chOff x="0" y="0"/>
            <a:chExt cx="134" cy="163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29759" name="Freeform 63"/>
            <p:cNvSpPr>
              <a:spLocks noEditPoints="1"/>
            </p:cNvSpPr>
            <p:nvPr/>
          </p:nvSpPr>
          <p:spPr bwMode="auto">
            <a:xfrm>
              <a:off x="0" y="0"/>
              <a:ext cx="134" cy="163"/>
            </a:xfrm>
            <a:custGeom>
              <a:avLst/>
              <a:gdLst>
                <a:gd name="T0" fmla="*/ 0 w 134"/>
                <a:gd name="T1" fmla="*/ 0 h 163"/>
                <a:gd name="T2" fmla="*/ 0 w 134"/>
                <a:gd name="T3" fmla="*/ 163 h 163"/>
                <a:gd name="T4" fmla="*/ 92 w 134"/>
                <a:gd name="T5" fmla="*/ 163 h 163"/>
                <a:gd name="T6" fmla="*/ 134 w 134"/>
                <a:gd name="T7" fmla="*/ 121 h 163"/>
                <a:gd name="T8" fmla="*/ 134 w 134"/>
                <a:gd name="T9" fmla="*/ 0 h 163"/>
                <a:gd name="T10" fmla="*/ 0 w 134"/>
                <a:gd name="T11" fmla="*/ 0 h 163"/>
                <a:gd name="T12" fmla="*/ 14 w 134"/>
                <a:gd name="T13" fmla="*/ 14 h 163"/>
                <a:gd name="T14" fmla="*/ 120 w 134"/>
                <a:gd name="T15" fmla="*/ 14 h 163"/>
                <a:gd name="T16" fmla="*/ 120 w 134"/>
                <a:gd name="T17" fmla="*/ 112 h 163"/>
                <a:gd name="T18" fmla="*/ 83 w 134"/>
                <a:gd name="T19" fmla="*/ 112 h 163"/>
                <a:gd name="T20" fmla="*/ 83 w 134"/>
                <a:gd name="T21" fmla="*/ 150 h 163"/>
                <a:gd name="T22" fmla="*/ 14 w 134"/>
                <a:gd name="T23" fmla="*/ 150 h 163"/>
                <a:gd name="T24" fmla="*/ 14 w 134"/>
                <a:gd name="T25" fmla="*/ 14 h 163"/>
                <a:gd name="T26" fmla="*/ 111 w 134"/>
                <a:gd name="T27" fmla="*/ 125 h 163"/>
                <a:gd name="T28" fmla="*/ 96 w 134"/>
                <a:gd name="T29" fmla="*/ 140 h 163"/>
                <a:gd name="T30" fmla="*/ 96 w 134"/>
                <a:gd name="T31" fmla="*/ 125 h 163"/>
                <a:gd name="T32" fmla="*/ 111 w 134"/>
                <a:gd name="T33" fmla="*/ 125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4" h="163">
                  <a:moveTo>
                    <a:pt x="0" y="0"/>
                  </a:moveTo>
                  <a:lnTo>
                    <a:pt x="0" y="163"/>
                  </a:lnTo>
                  <a:lnTo>
                    <a:pt x="92" y="163"/>
                  </a:lnTo>
                  <a:lnTo>
                    <a:pt x="134" y="121"/>
                  </a:lnTo>
                  <a:lnTo>
                    <a:pt x="134" y="0"/>
                  </a:lnTo>
                  <a:lnTo>
                    <a:pt x="0" y="0"/>
                  </a:lnTo>
                  <a:close/>
                  <a:moveTo>
                    <a:pt x="14" y="14"/>
                  </a:moveTo>
                  <a:lnTo>
                    <a:pt x="120" y="14"/>
                  </a:lnTo>
                  <a:lnTo>
                    <a:pt x="120" y="112"/>
                  </a:lnTo>
                  <a:lnTo>
                    <a:pt x="83" y="112"/>
                  </a:lnTo>
                  <a:lnTo>
                    <a:pt x="83" y="150"/>
                  </a:lnTo>
                  <a:lnTo>
                    <a:pt x="14" y="150"/>
                  </a:lnTo>
                  <a:lnTo>
                    <a:pt x="14" y="14"/>
                  </a:lnTo>
                  <a:close/>
                  <a:moveTo>
                    <a:pt x="111" y="125"/>
                  </a:moveTo>
                  <a:lnTo>
                    <a:pt x="96" y="140"/>
                  </a:lnTo>
                  <a:lnTo>
                    <a:pt x="96" y="125"/>
                  </a:lnTo>
                  <a:lnTo>
                    <a:pt x="111" y="12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60" name="Rectangle 64"/>
            <p:cNvSpPr>
              <a:spLocks noChangeArrowheads="1"/>
            </p:cNvSpPr>
            <p:nvPr/>
          </p:nvSpPr>
          <p:spPr bwMode="auto">
            <a:xfrm>
              <a:off x="37" y="44"/>
              <a:ext cx="59" cy="1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61" name="Rectangle 65"/>
            <p:cNvSpPr>
              <a:spLocks noChangeArrowheads="1"/>
            </p:cNvSpPr>
            <p:nvPr/>
          </p:nvSpPr>
          <p:spPr bwMode="auto">
            <a:xfrm>
              <a:off x="37" y="83"/>
              <a:ext cx="38" cy="1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9762" name="Rectangle 66"/>
          <p:cNvSpPr>
            <a:spLocks noChangeArrowheads="1"/>
          </p:cNvSpPr>
          <p:nvPr/>
        </p:nvSpPr>
        <p:spPr bwMode="auto">
          <a:xfrm>
            <a:off x="538163" y="2155190"/>
            <a:ext cx="2592387" cy="583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1600" b="1" dirty="0" err="1" smtClean="0">
                <a:solidFill>
                  <a:schemeClr val="tx1"/>
                </a:solidFill>
                <a:sym typeface="+mn-ea"/>
              </a:rPr>
              <a:t>	                          	Nginx+wsgi</a:t>
            </a:r>
          </a:p>
        </p:txBody>
      </p:sp>
      <p:sp>
        <p:nvSpPr>
          <p:cNvPr id="29763" name="Text Box 67"/>
          <p:cNvSpPr txBox="1">
            <a:spLocks noChangeArrowheads="1"/>
          </p:cNvSpPr>
          <p:nvPr/>
        </p:nvSpPr>
        <p:spPr bwMode="auto">
          <a:xfrm>
            <a:off x="2401819" y="1895475"/>
            <a:ext cx="46679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Impact" panose="020B0806030902050204" pitchFamily="34" charset="0"/>
              </a:rPr>
              <a:t>01</a:t>
            </a:r>
          </a:p>
        </p:txBody>
      </p:sp>
      <p:sp>
        <p:nvSpPr>
          <p:cNvPr id="29764" name="Freeform 68"/>
          <p:cNvSpPr>
            <a:spLocks noEditPoints="1"/>
          </p:cNvSpPr>
          <p:nvPr/>
        </p:nvSpPr>
        <p:spPr bwMode="auto">
          <a:xfrm>
            <a:off x="2006600" y="3309938"/>
            <a:ext cx="233363" cy="242887"/>
          </a:xfrm>
          <a:custGeom>
            <a:avLst/>
            <a:gdLst>
              <a:gd name="T0" fmla="*/ 123 w 144"/>
              <a:gd name="T1" fmla="*/ 21 h 151"/>
              <a:gd name="T2" fmla="*/ 127 w 144"/>
              <a:gd name="T3" fmla="*/ 119 h 151"/>
              <a:gd name="T4" fmla="*/ 133 w 144"/>
              <a:gd name="T5" fmla="*/ 76 h 151"/>
              <a:gd name="T6" fmla="*/ 108 w 144"/>
              <a:gd name="T7" fmla="*/ 101 h 151"/>
              <a:gd name="T8" fmla="*/ 105 w 144"/>
              <a:gd name="T9" fmla="*/ 76 h 151"/>
              <a:gd name="T10" fmla="*/ 42 w 144"/>
              <a:gd name="T11" fmla="*/ 100 h 151"/>
              <a:gd name="T12" fmla="*/ 32 w 144"/>
              <a:gd name="T13" fmla="*/ 76 h 151"/>
              <a:gd name="T14" fmla="*/ 25 w 144"/>
              <a:gd name="T15" fmla="*/ 112 h 151"/>
              <a:gd name="T16" fmla="*/ 0 w 144"/>
              <a:gd name="T17" fmla="*/ 72 h 151"/>
              <a:gd name="T18" fmla="*/ 72 w 144"/>
              <a:gd name="T19" fmla="*/ 0 h 151"/>
              <a:gd name="T20" fmla="*/ 94 w 144"/>
              <a:gd name="T21" fmla="*/ 131 h 151"/>
              <a:gd name="T22" fmla="*/ 88 w 144"/>
              <a:gd name="T23" fmla="*/ 151 h 151"/>
              <a:gd name="T24" fmla="*/ 56 w 144"/>
              <a:gd name="T25" fmla="*/ 151 h 151"/>
              <a:gd name="T26" fmla="*/ 50 w 144"/>
              <a:gd name="T27" fmla="*/ 146 h 151"/>
              <a:gd name="T28" fmla="*/ 33 w 144"/>
              <a:gd name="T29" fmla="*/ 131 h 151"/>
              <a:gd name="T30" fmla="*/ 29 w 144"/>
              <a:gd name="T31" fmla="*/ 121 h 151"/>
              <a:gd name="T32" fmla="*/ 76 w 144"/>
              <a:gd name="T33" fmla="*/ 83 h 151"/>
              <a:gd name="T34" fmla="*/ 115 w 144"/>
              <a:gd name="T35" fmla="*/ 121 h 151"/>
              <a:gd name="T36" fmla="*/ 111 w 144"/>
              <a:gd name="T37" fmla="*/ 131 h 151"/>
              <a:gd name="T38" fmla="*/ 94 w 144"/>
              <a:gd name="T39" fmla="*/ 131 h 151"/>
              <a:gd name="T40" fmla="*/ 83 w 144"/>
              <a:gd name="T41" fmla="*/ 140 h 151"/>
              <a:gd name="T42" fmla="*/ 83 w 144"/>
              <a:gd name="T43" fmla="*/ 125 h 151"/>
              <a:gd name="T44" fmla="*/ 97 w 144"/>
              <a:gd name="T45" fmla="*/ 120 h 151"/>
              <a:gd name="T46" fmla="*/ 47 w 144"/>
              <a:gd name="T47" fmla="*/ 120 h 151"/>
              <a:gd name="T48" fmla="*/ 56 w 144"/>
              <a:gd name="T49" fmla="*/ 120 h 151"/>
              <a:gd name="T50" fmla="*/ 61 w 144"/>
              <a:gd name="T51" fmla="*/ 140 h 151"/>
              <a:gd name="T52" fmla="*/ 115 w 144"/>
              <a:gd name="T53" fmla="*/ 29 h 151"/>
              <a:gd name="T54" fmla="*/ 114 w 144"/>
              <a:gd name="T55" fmla="*/ 28 h 151"/>
              <a:gd name="T56" fmla="*/ 112 w 144"/>
              <a:gd name="T57" fmla="*/ 69 h 151"/>
              <a:gd name="T58" fmla="*/ 115 w 144"/>
              <a:gd name="T59" fmla="*/ 29 h 151"/>
              <a:gd name="T60" fmla="*/ 108 w 144"/>
              <a:gd name="T61" fmla="*/ 23 h 151"/>
              <a:gd name="T62" fmla="*/ 101 w 144"/>
              <a:gd name="T63" fmla="*/ 24 h 151"/>
              <a:gd name="T64" fmla="*/ 108 w 144"/>
              <a:gd name="T65" fmla="*/ 23 h 151"/>
              <a:gd name="T66" fmla="*/ 82 w 144"/>
              <a:gd name="T67" fmla="*/ 12 h 151"/>
              <a:gd name="T68" fmla="*/ 75 w 144"/>
              <a:gd name="T69" fmla="*/ 35 h 151"/>
              <a:gd name="T70" fmla="*/ 96 w 144"/>
              <a:gd name="T71" fmla="*/ 30 h 151"/>
              <a:gd name="T72" fmla="*/ 82 w 144"/>
              <a:gd name="T73" fmla="*/ 12 h 151"/>
              <a:gd name="T74" fmla="*/ 69 w 144"/>
              <a:gd name="T75" fmla="*/ 12 h 151"/>
              <a:gd name="T76" fmla="*/ 49 w 144"/>
              <a:gd name="T77" fmla="*/ 27 h 151"/>
              <a:gd name="T78" fmla="*/ 50 w 144"/>
              <a:gd name="T79" fmla="*/ 31 h 151"/>
              <a:gd name="T80" fmla="*/ 69 w 144"/>
              <a:gd name="T81" fmla="*/ 12 h 151"/>
              <a:gd name="T82" fmla="*/ 48 w 144"/>
              <a:gd name="T83" fmla="*/ 16 h 151"/>
              <a:gd name="T84" fmla="*/ 41 w 144"/>
              <a:gd name="T85" fmla="*/ 27 h 151"/>
              <a:gd name="T86" fmla="*/ 48 w 144"/>
              <a:gd name="T87" fmla="*/ 16 h 151"/>
              <a:gd name="T88" fmla="*/ 30 w 144"/>
              <a:gd name="T89" fmla="*/ 28 h 151"/>
              <a:gd name="T90" fmla="*/ 11 w 144"/>
              <a:gd name="T91" fmla="*/ 69 h 151"/>
              <a:gd name="T92" fmla="*/ 39 w 144"/>
              <a:gd name="T93" fmla="*/ 33 h 151"/>
              <a:gd name="T94" fmla="*/ 99 w 144"/>
              <a:gd name="T95" fmla="*/ 36 h 151"/>
              <a:gd name="T96" fmla="*/ 96 w 144"/>
              <a:gd name="T97" fmla="*/ 37 h 151"/>
              <a:gd name="T98" fmla="*/ 75 w 144"/>
              <a:gd name="T99" fmla="*/ 69 h 151"/>
              <a:gd name="T100" fmla="*/ 99 w 144"/>
              <a:gd name="T101" fmla="*/ 36 h 151"/>
              <a:gd name="T102" fmla="*/ 69 w 144"/>
              <a:gd name="T103" fmla="*/ 42 h 151"/>
              <a:gd name="T104" fmla="*/ 45 w 144"/>
              <a:gd name="T105" fmla="*/ 36 h 151"/>
              <a:gd name="T106" fmla="*/ 69 w 144"/>
              <a:gd name="T107" fmla="*/ 69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44" h="151">
                <a:moveTo>
                  <a:pt x="72" y="0"/>
                </a:moveTo>
                <a:cubicBezTo>
                  <a:pt x="92" y="0"/>
                  <a:pt x="110" y="8"/>
                  <a:pt x="123" y="21"/>
                </a:cubicBezTo>
                <a:cubicBezTo>
                  <a:pt x="136" y="34"/>
                  <a:pt x="144" y="53"/>
                  <a:pt x="144" y="72"/>
                </a:cubicBezTo>
                <a:cubicBezTo>
                  <a:pt x="144" y="90"/>
                  <a:pt x="138" y="106"/>
                  <a:pt x="127" y="119"/>
                </a:cubicBezTo>
                <a:cubicBezTo>
                  <a:pt x="122" y="124"/>
                  <a:pt x="114" y="118"/>
                  <a:pt x="119" y="112"/>
                </a:cubicBezTo>
                <a:cubicBezTo>
                  <a:pt x="127" y="102"/>
                  <a:pt x="132" y="89"/>
                  <a:pt x="133" y="76"/>
                </a:cubicBezTo>
                <a:cubicBezTo>
                  <a:pt x="112" y="76"/>
                  <a:pt x="112" y="76"/>
                  <a:pt x="112" y="76"/>
                </a:cubicBezTo>
                <a:cubicBezTo>
                  <a:pt x="112" y="85"/>
                  <a:pt x="110" y="94"/>
                  <a:pt x="108" y="101"/>
                </a:cubicBezTo>
                <a:cubicBezTo>
                  <a:pt x="107" y="106"/>
                  <a:pt x="101" y="105"/>
                  <a:pt x="102" y="100"/>
                </a:cubicBezTo>
                <a:cubicBezTo>
                  <a:pt x="104" y="93"/>
                  <a:pt x="105" y="85"/>
                  <a:pt x="105" y="76"/>
                </a:cubicBezTo>
                <a:cubicBezTo>
                  <a:pt x="78" y="76"/>
                  <a:pt x="66" y="76"/>
                  <a:pt x="39" y="76"/>
                </a:cubicBezTo>
                <a:cubicBezTo>
                  <a:pt x="39" y="85"/>
                  <a:pt x="40" y="93"/>
                  <a:pt x="42" y="100"/>
                </a:cubicBezTo>
                <a:cubicBezTo>
                  <a:pt x="43" y="105"/>
                  <a:pt x="37" y="106"/>
                  <a:pt x="35" y="101"/>
                </a:cubicBezTo>
                <a:cubicBezTo>
                  <a:pt x="33" y="93"/>
                  <a:pt x="32" y="85"/>
                  <a:pt x="32" y="76"/>
                </a:cubicBezTo>
                <a:cubicBezTo>
                  <a:pt x="11" y="76"/>
                  <a:pt x="11" y="76"/>
                  <a:pt x="11" y="76"/>
                </a:cubicBezTo>
                <a:cubicBezTo>
                  <a:pt x="12" y="89"/>
                  <a:pt x="17" y="102"/>
                  <a:pt x="25" y="112"/>
                </a:cubicBezTo>
                <a:cubicBezTo>
                  <a:pt x="30" y="118"/>
                  <a:pt x="21" y="124"/>
                  <a:pt x="17" y="119"/>
                </a:cubicBezTo>
                <a:cubicBezTo>
                  <a:pt x="6" y="106"/>
                  <a:pt x="0" y="90"/>
                  <a:pt x="0" y="72"/>
                </a:cubicBezTo>
                <a:cubicBezTo>
                  <a:pt x="0" y="53"/>
                  <a:pt x="8" y="34"/>
                  <a:pt x="21" y="21"/>
                </a:cubicBezTo>
                <a:cubicBezTo>
                  <a:pt x="34" y="8"/>
                  <a:pt x="52" y="0"/>
                  <a:pt x="72" y="0"/>
                </a:cubicBezTo>
                <a:close/>
                <a:moveTo>
                  <a:pt x="94" y="131"/>
                </a:moveTo>
                <a:cubicBezTo>
                  <a:pt x="94" y="131"/>
                  <a:pt x="94" y="131"/>
                  <a:pt x="94" y="131"/>
                </a:cubicBezTo>
                <a:cubicBezTo>
                  <a:pt x="94" y="146"/>
                  <a:pt x="94" y="146"/>
                  <a:pt x="94" y="146"/>
                </a:cubicBezTo>
                <a:cubicBezTo>
                  <a:pt x="94" y="149"/>
                  <a:pt x="91" y="151"/>
                  <a:pt x="88" y="151"/>
                </a:cubicBezTo>
                <a:cubicBezTo>
                  <a:pt x="88" y="151"/>
                  <a:pt x="88" y="151"/>
                  <a:pt x="88" y="151"/>
                </a:cubicBezTo>
                <a:cubicBezTo>
                  <a:pt x="56" y="151"/>
                  <a:pt x="56" y="151"/>
                  <a:pt x="56" y="151"/>
                </a:cubicBezTo>
                <a:cubicBezTo>
                  <a:pt x="52" y="151"/>
                  <a:pt x="50" y="149"/>
                  <a:pt x="50" y="146"/>
                </a:cubicBezTo>
                <a:cubicBezTo>
                  <a:pt x="50" y="146"/>
                  <a:pt x="50" y="146"/>
                  <a:pt x="50" y="146"/>
                </a:cubicBezTo>
                <a:cubicBezTo>
                  <a:pt x="50" y="131"/>
                  <a:pt x="50" y="131"/>
                  <a:pt x="50" y="131"/>
                </a:cubicBezTo>
                <a:cubicBezTo>
                  <a:pt x="33" y="131"/>
                  <a:pt x="33" y="131"/>
                  <a:pt x="33" y="131"/>
                </a:cubicBezTo>
                <a:cubicBezTo>
                  <a:pt x="30" y="131"/>
                  <a:pt x="28" y="128"/>
                  <a:pt x="28" y="125"/>
                </a:cubicBezTo>
                <a:cubicBezTo>
                  <a:pt x="28" y="124"/>
                  <a:pt x="28" y="122"/>
                  <a:pt x="29" y="121"/>
                </a:cubicBezTo>
                <a:cubicBezTo>
                  <a:pt x="68" y="83"/>
                  <a:pt x="68" y="83"/>
                  <a:pt x="68" y="83"/>
                </a:cubicBezTo>
                <a:cubicBezTo>
                  <a:pt x="70" y="81"/>
                  <a:pt x="74" y="81"/>
                  <a:pt x="76" y="83"/>
                </a:cubicBezTo>
                <a:cubicBezTo>
                  <a:pt x="76" y="83"/>
                  <a:pt x="76" y="83"/>
                  <a:pt x="76" y="83"/>
                </a:cubicBezTo>
                <a:cubicBezTo>
                  <a:pt x="115" y="121"/>
                  <a:pt x="115" y="121"/>
                  <a:pt x="115" y="121"/>
                </a:cubicBezTo>
                <a:cubicBezTo>
                  <a:pt x="117" y="124"/>
                  <a:pt x="117" y="127"/>
                  <a:pt x="115" y="129"/>
                </a:cubicBezTo>
                <a:cubicBezTo>
                  <a:pt x="113" y="130"/>
                  <a:pt x="112" y="131"/>
                  <a:pt x="111" y="131"/>
                </a:cubicBezTo>
                <a:cubicBezTo>
                  <a:pt x="110" y="131"/>
                  <a:pt x="110" y="131"/>
                  <a:pt x="110" y="131"/>
                </a:cubicBezTo>
                <a:cubicBezTo>
                  <a:pt x="94" y="131"/>
                  <a:pt x="94" y="131"/>
                  <a:pt x="94" y="131"/>
                </a:cubicBezTo>
                <a:close/>
                <a:moveTo>
                  <a:pt x="83" y="140"/>
                </a:moveTo>
                <a:cubicBezTo>
                  <a:pt x="83" y="140"/>
                  <a:pt x="83" y="140"/>
                  <a:pt x="83" y="140"/>
                </a:cubicBezTo>
                <a:cubicBezTo>
                  <a:pt x="83" y="125"/>
                  <a:pt x="83" y="125"/>
                  <a:pt x="83" y="125"/>
                </a:cubicBezTo>
                <a:cubicBezTo>
                  <a:pt x="83" y="125"/>
                  <a:pt x="83" y="125"/>
                  <a:pt x="83" y="125"/>
                </a:cubicBezTo>
                <a:cubicBezTo>
                  <a:pt x="83" y="122"/>
                  <a:pt x="85" y="120"/>
                  <a:pt x="88" y="120"/>
                </a:cubicBezTo>
                <a:cubicBezTo>
                  <a:pt x="97" y="120"/>
                  <a:pt x="97" y="120"/>
                  <a:pt x="97" y="120"/>
                </a:cubicBezTo>
                <a:cubicBezTo>
                  <a:pt x="72" y="95"/>
                  <a:pt x="72" y="95"/>
                  <a:pt x="72" y="95"/>
                </a:cubicBezTo>
                <a:cubicBezTo>
                  <a:pt x="47" y="120"/>
                  <a:pt x="47" y="120"/>
                  <a:pt x="47" y="120"/>
                </a:cubicBezTo>
                <a:cubicBezTo>
                  <a:pt x="55" y="120"/>
                  <a:pt x="55" y="120"/>
                  <a:pt x="55" y="120"/>
                </a:cubicBezTo>
                <a:cubicBezTo>
                  <a:pt x="56" y="120"/>
                  <a:pt x="56" y="120"/>
                  <a:pt x="56" y="120"/>
                </a:cubicBezTo>
                <a:cubicBezTo>
                  <a:pt x="59" y="120"/>
                  <a:pt x="61" y="122"/>
                  <a:pt x="61" y="125"/>
                </a:cubicBezTo>
                <a:cubicBezTo>
                  <a:pt x="61" y="140"/>
                  <a:pt x="61" y="140"/>
                  <a:pt x="61" y="140"/>
                </a:cubicBezTo>
                <a:cubicBezTo>
                  <a:pt x="83" y="140"/>
                  <a:pt x="83" y="140"/>
                  <a:pt x="83" y="140"/>
                </a:cubicBezTo>
                <a:close/>
                <a:moveTo>
                  <a:pt x="115" y="29"/>
                </a:moveTo>
                <a:cubicBezTo>
                  <a:pt x="115" y="29"/>
                  <a:pt x="115" y="29"/>
                  <a:pt x="115" y="29"/>
                </a:cubicBezTo>
                <a:cubicBezTo>
                  <a:pt x="115" y="29"/>
                  <a:pt x="114" y="28"/>
                  <a:pt x="114" y="28"/>
                </a:cubicBezTo>
                <a:cubicBezTo>
                  <a:pt x="111" y="30"/>
                  <a:pt x="108" y="32"/>
                  <a:pt x="105" y="33"/>
                </a:cubicBezTo>
                <a:cubicBezTo>
                  <a:pt x="109" y="44"/>
                  <a:pt x="111" y="56"/>
                  <a:pt x="112" y="69"/>
                </a:cubicBezTo>
                <a:cubicBezTo>
                  <a:pt x="133" y="69"/>
                  <a:pt x="133" y="69"/>
                  <a:pt x="133" y="69"/>
                </a:cubicBezTo>
                <a:cubicBezTo>
                  <a:pt x="132" y="54"/>
                  <a:pt x="125" y="40"/>
                  <a:pt x="115" y="29"/>
                </a:cubicBezTo>
                <a:close/>
                <a:moveTo>
                  <a:pt x="108" y="23"/>
                </a:moveTo>
                <a:cubicBezTo>
                  <a:pt x="108" y="23"/>
                  <a:pt x="108" y="23"/>
                  <a:pt x="108" y="23"/>
                </a:cubicBezTo>
                <a:cubicBezTo>
                  <a:pt x="104" y="21"/>
                  <a:pt x="100" y="18"/>
                  <a:pt x="96" y="16"/>
                </a:cubicBezTo>
                <a:cubicBezTo>
                  <a:pt x="98" y="19"/>
                  <a:pt x="99" y="21"/>
                  <a:pt x="101" y="24"/>
                </a:cubicBezTo>
                <a:cubicBezTo>
                  <a:pt x="101" y="25"/>
                  <a:pt x="102" y="26"/>
                  <a:pt x="102" y="27"/>
                </a:cubicBezTo>
                <a:cubicBezTo>
                  <a:pt x="104" y="26"/>
                  <a:pt x="106" y="25"/>
                  <a:pt x="108" y="23"/>
                </a:cubicBezTo>
                <a:close/>
                <a:moveTo>
                  <a:pt x="82" y="12"/>
                </a:moveTo>
                <a:cubicBezTo>
                  <a:pt x="82" y="12"/>
                  <a:pt x="82" y="12"/>
                  <a:pt x="82" y="12"/>
                </a:cubicBezTo>
                <a:cubicBezTo>
                  <a:pt x="80" y="12"/>
                  <a:pt x="78" y="12"/>
                  <a:pt x="75" y="12"/>
                </a:cubicBezTo>
                <a:cubicBezTo>
                  <a:pt x="75" y="35"/>
                  <a:pt x="75" y="35"/>
                  <a:pt x="75" y="35"/>
                </a:cubicBezTo>
                <a:cubicBezTo>
                  <a:pt x="82" y="35"/>
                  <a:pt x="88" y="33"/>
                  <a:pt x="94" y="31"/>
                </a:cubicBezTo>
                <a:cubicBezTo>
                  <a:pt x="95" y="31"/>
                  <a:pt x="96" y="30"/>
                  <a:pt x="96" y="30"/>
                </a:cubicBezTo>
                <a:cubicBezTo>
                  <a:pt x="96" y="29"/>
                  <a:pt x="95" y="28"/>
                  <a:pt x="95" y="27"/>
                </a:cubicBezTo>
                <a:cubicBezTo>
                  <a:pt x="91" y="20"/>
                  <a:pt x="87" y="15"/>
                  <a:pt x="82" y="12"/>
                </a:cubicBezTo>
                <a:close/>
                <a:moveTo>
                  <a:pt x="69" y="12"/>
                </a:moveTo>
                <a:cubicBezTo>
                  <a:pt x="69" y="12"/>
                  <a:pt x="69" y="12"/>
                  <a:pt x="69" y="12"/>
                </a:cubicBezTo>
                <a:cubicBezTo>
                  <a:pt x="66" y="12"/>
                  <a:pt x="64" y="12"/>
                  <a:pt x="62" y="12"/>
                </a:cubicBezTo>
                <a:cubicBezTo>
                  <a:pt x="57" y="15"/>
                  <a:pt x="53" y="20"/>
                  <a:pt x="49" y="27"/>
                </a:cubicBezTo>
                <a:cubicBezTo>
                  <a:pt x="48" y="28"/>
                  <a:pt x="48" y="29"/>
                  <a:pt x="47" y="30"/>
                </a:cubicBezTo>
                <a:cubicBezTo>
                  <a:pt x="48" y="30"/>
                  <a:pt x="49" y="31"/>
                  <a:pt x="50" y="31"/>
                </a:cubicBezTo>
                <a:cubicBezTo>
                  <a:pt x="56" y="33"/>
                  <a:pt x="62" y="35"/>
                  <a:pt x="69" y="35"/>
                </a:cubicBezTo>
                <a:cubicBezTo>
                  <a:pt x="69" y="12"/>
                  <a:pt x="69" y="12"/>
                  <a:pt x="69" y="12"/>
                </a:cubicBezTo>
                <a:close/>
                <a:moveTo>
                  <a:pt x="48" y="16"/>
                </a:moveTo>
                <a:cubicBezTo>
                  <a:pt x="48" y="16"/>
                  <a:pt x="48" y="16"/>
                  <a:pt x="48" y="16"/>
                </a:cubicBezTo>
                <a:cubicBezTo>
                  <a:pt x="44" y="18"/>
                  <a:pt x="39" y="21"/>
                  <a:pt x="36" y="23"/>
                </a:cubicBezTo>
                <a:cubicBezTo>
                  <a:pt x="37" y="25"/>
                  <a:pt x="39" y="26"/>
                  <a:pt x="41" y="27"/>
                </a:cubicBezTo>
                <a:cubicBezTo>
                  <a:pt x="42" y="26"/>
                  <a:pt x="43" y="25"/>
                  <a:pt x="43" y="24"/>
                </a:cubicBezTo>
                <a:cubicBezTo>
                  <a:pt x="45" y="21"/>
                  <a:pt x="46" y="19"/>
                  <a:pt x="48" y="16"/>
                </a:cubicBezTo>
                <a:close/>
                <a:moveTo>
                  <a:pt x="30" y="28"/>
                </a:moveTo>
                <a:cubicBezTo>
                  <a:pt x="30" y="28"/>
                  <a:pt x="30" y="28"/>
                  <a:pt x="30" y="28"/>
                </a:cubicBezTo>
                <a:cubicBezTo>
                  <a:pt x="30" y="28"/>
                  <a:pt x="29" y="29"/>
                  <a:pt x="29" y="29"/>
                </a:cubicBezTo>
                <a:cubicBezTo>
                  <a:pt x="18" y="40"/>
                  <a:pt x="12" y="54"/>
                  <a:pt x="11" y="69"/>
                </a:cubicBezTo>
                <a:cubicBezTo>
                  <a:pt x="32" y="69"/>
                  <a:pt x="32" y="69"/>
                  <a:pt x="32" y="69"/>
                </a:cubicBezTo>
                <a:cubicBezTo>
                  <a:pt x="32" y="56"/>
                  <a:pt x="35" y="44"/>
                  <a:pt x="39" y="33"/>
                </a:cubicBezTo>
                <a:cubicBezTo>
                  <a:pt x="36" y="32"/>
                  <a:pt x="33" y="30"/>
                  <a:pt x="30" y="28"/>
                </a:cubicBezTo>
                <a:close/>
                <a:moveTo>
                  <a:pt x="99" y="36"/>
                </a:moveTo>
                <a:cubicBezTo>
                  <a:pt x="99" y="36"/>
                  <a:pt x="99" y="36"/>
                  <a:pt x="99" y="36"/>
                </a:cubicBezTo>
                <a:cubicBezTo>
                  <a:pt x="98" y="37"/>
                  <a:pt x="97" y="37"/>
                  <a:pt x="96" y="37"/>
                </a:cubicBezTo>
                <a:cubicBezTo>
                  <a:pt x="90" y="40"/>
                  <a:pt x="83" y="41"/>
                  <a:pt x="75" y="42"/>
                </a:cubicBezTo>
                <a:cubicBezTo>
                  <a:pt x="75" y="69"/>
                  <a:pt x="75" y="69"/>
                  <a:pt x="75" y="69"/>
                </a:cubicBezTo>
                <a:cubicBezTo>
                  <a:pt x="105" y="69"/>
                  <a:pt x="105" y="69"/>
                  <a:pt x="105" y="69"/>
                </a:cubicBezTo>
                <a:cubicBezTo>
                  <a:pt x="105" y="57"/>
                  <a:pt x="103" y="46"/>
                  <a:pt x="99" y="36"/>
                </a:cubicBezTo>
                <a:close/>
                <a:moveTo>
                  <a:pt x="69" y="42"/>
                </a:moveTo>
                <a:cubicBezTo>
                  <a:pt x="69" y="42"/>
                  <a:pt x="69" y="42"/>
                  <a:pt x="69" y="42"/>
                </a:cubicBezTo>
                <a:cubicBezTo>
                  <a:pt x="61" y="41"/>
                  <a:pt x="54" y="40"/>
                  <a:pt x="48" y="37"/>
                </a:cubicBezTo>
                <a:cubicBezTo>
                  <a:pt x="47" y="37"/>
                  <a:pt x="46" y="37"/>
                  <a:pt x="45" y="36"/>
                </a:cubicBezTo>
                <a:cubicBezTo>
                  <a:pt x="41" y="46"/>
                  <a:pt x="39" y="57"/>
                  <a:pt x="39" y="69"/>
                </a:cubicBezTo>
                <a:cubicBezTo>
                  <a:pt x="69" y="69"/>
                  <a:pt x="69" y="69"/>
                  <a:pt x="69" y="69"/>
                </a:cubicBezTo>
                <a:cubicBezTo>
                  <a:pt x="69" y="42"/>
                  <a:pt x="69" y="42"/>
                  <a:pt x="69" y="4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9" name="TextBox 78"/>
          <p:cNvSpPr txBox="1"/>
          <p:nvPr/>
        </p:nvSpPr>
        <p:spPr>
          <a:xfrm>
            <a:off x="3458817" y="358586"/>
            <a:ext cx="2226366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项目技术</a:t>
            </a:r>
            <a:endParaRPr lang="zh-CN" altLang="en-US" sz="32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99" name="Group 19"/>
          <p:cNvGrpSpPr/>
          <p:nvPr/>
        </p:nvGrpSpPr>
        <p:grpSpPr bwMode="auto">
          <a:xfrm>
            <a:off x="559753" y="1041083"/>
            <a:ext cx="1733550" cy="2532492"/>
            <a:chOff x="0" y="0"/>
            <a:chExt cx="1335" cy="1951"/>
          </a:xfrm>
          <a:solidFill>
            <a:schemeClr val="bg2"/>
          </a:solidFill>
        </p:grpSpPr>
        <p:sp>
          <p:nvSpPr>
            <p:cNvPr id="20500" name="Freeform 20"/>
            <p:cNvSpPr>
              <a:spLocks noEditPoints="1"/>
            </p:cNvSpPr>
            <p:nvPr/>
          </p:nvSpPr>
          <p:spPr bwMode="auto">
            <a:xfrm>
              <a:off x="0" y="0"/>
              <a:ext cx="1335" cy="1609"/>
            </a:xfrm>
            <a:custGeom>
              <a:avLst/>
              <a:gdLst>
                <a:gd name="T0" fmla="*/ 282 w 565"/>
                <a:gd name="T1" fmla="*/ 0 h 681"/>
                <a:gd name="T2" fmla="*/ 0 w 565"/>
                <a:gd name="T3" fmla="*/ 283 h 681"/>
                <a:gd name="T4" fmla="*/ 72 w 565"/>
                <a:gd name="T5" fmla="*/ 472 h 681"/>
                <a:gd name="T6" fmla="*/ 72 w 565"/>
                <a:gd name="T7" fmla="*/ 472 h 681"/>
                <a:gd name="T8" fmla="*/ 73 w 565"/>
                <a:gd name="T9" fmla="*/ 473 h 681"/>
                <a:gd name="T10" fmla="*/ 85 w 565"/>
                <a:gd name="T11" fmla="*/ 486 h 681"/>
                <a:gd name="T12" fmla="*/ 151 w 565"/>
                <a:gd name="T13" fmla="*/ 568 h 681"/>
                <a:gd name="T14" fmla="*/ 232 w 565"/>
                <a:gd name="T15" fmla="*/ 681 h 681"/>
                <a:gd name="T16" fmla="*/ 275 w 565"/>
                <a:gd name="T17" fmla="*/ 681 h 681"/>
                <a:gd name="T18" fmla="*/ 289 w 565"/>
                <a:gd name="T19" fmla="*/ 681 h 681"/>
                <a:gd name="T20" fmla="*/ 332 w 565"/>
                <a:gd name="T21" fmla="*/ 681 h 681"/>
                <a:gd name="T22" fmla="*/ 414 w 565"/>
                <a:gd name="T23" fmla="*/ 568 h 681"/>
                <a:gd name="T24" fmla="*/ 477 w 565"/>
                <a:gd name="T25" fmla="*/ 488 h 681"/>
                <a:gd name="T26" fmla="*/ 565 w 565"/>
                <a:gd name="T27" fmla="*/ 283 h 681"/>
                <a:gd name="T28" fmla="*/ 282 w 565"/>
                <a:gd name="T29" fmla="*/ 0 h 681"/>
                <a:gd name="T30" fmla="*/ 388 w 565"/>
                <a:gd name="T31" fmla="*/ 410 h 681"/>
                <a:gd name="T32" fmla="*/ 354 w 565"/>
                <a:gd name="T33" fmla="*/ 455 h 681"/>
                <a:gd name="T34" fmla="*/ 309 w 565"/>
                <a:gd name="T35" fmla="*/ 520 h 681"/>
                <a:gd name="T36" fmla="*/ 286 w 565"/>
                <a:gd name="T37" fmla="*/ 520 h 681"/>
                <a:gd name="T38" fmla="*/ 279 w 565"/>
                <a:gd name="T39" fmla="*/ 520 h 681"/>
                <a:gd name="T40" fmla="*/ 255 w 565"/>
                <a:gd name="T41" fmla="*/ 520 h 681"/>
                <a:gd name="T42" fmla="*/ 211 w 565"/>
                <a:gd name="T43" fmla="*/ 455 h 681"/>
                <a:gd name="T44" fmla="*/ 176 w 565"/>
                <a:gd name="T45" fmla="*/ 408 h 681"/>
                <a:gd name="T46" fmla="*/ 169 w 565"/>
                <a:gd name="T47" fmla="*/ 401 h 681"/>
                <a:gd name="T48" fmla="*/ 168 w 565"/>
                <a:gd name="T49" fmla="*/ 400 h 681"/>
                <a:gd name="T50" fmla="*/ 168 w 565"/>
                <a:gd name="T51" fmla="*/ 400 h 681"/>
                <a:gd name="T52" fmla="*/ 129 w 565"/>
                <a:gd name="T53" fmla="*/ 292 h 681"/>
                <a:gd name="T54" fmla="*/ 282 w 565"/>
                <a:gd name="T55" fmla="*/ 129 h 681"/>
                <a:gd name="T56" fmla="*/ 436 w 565"/>
                <a:gd name="T57" fmla="*/ 292 h 681"/>
                <a:gd name="T58" fmla="*/ 388 w 565"/>
                <a:gd name="T59" fmla="*/ 410 h 6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65" h="681">
                  <a:moveTo>
                    <a:pt x="282" y="0"/>
                  </a:moveTo>
                  <a:cubicBezTo>
                    <a:pt x="126" y="0"/>
                    <a:pt x="0" y="127"/>
                    <a:pt x="0" y="283"/>
                  </a:cubicBezTo>
                  <a:cubicBezTo>
                    <a:pt x="0" y="356"/>
                    <a:pt x="27" y="422"/>
                    <a:pt x="72" y="472"/>
                  </a:cubicBezTo>
                  <a:cubicBezTo>
                    <a:pt x="72" y="472"/>
                    <a:pt x="72" y="472"/>
                    <a:pt x="72" y="472"/>
                  </a:cubicBezTo>
                  <a:cubicBezTo>
                    <a:pt x="72" y="472"/>
                    <a:pt x="72" y="473"/>
                    <a:pt x="73" y="473"/>
                  </a:cubicBezTo>
                  <a:cubicBezTo>
                    <a:pt x="77" y="478"/>
                    <a:pt x="81" y="482"/>
                    <a:pt x="85" y="486"/>
                  </a:cubicBezTo>
                  <a:cubicBezTo>
                    <a:pt x="102" y="504"/>
                    <a:pt x="131" y="536"/>
                    <a:pt x="151" y="568"/>
                  </a:cubicBezTo>
                  <a:cubicBezTo>
                    <a:pt x="180" y="615"/>
                    <a:pt x="165" y="681"/>
                    <a:pt x="232" y="681"/>
                  </a:cubicBezTo>
                  <a:cubicBezTo>
                    <a:pt x="275" y="681"/>
                    <a:pt x="275" y="681"/>
                    <a:pt x="275" y="681"/>
                  </a:cubicBezTo>
                  <a:cubicBezTo>
                    <a:pt x="289" y="681"/>
                    <a:pt x="289" y="681"/>
                    <a:pt x="289" y="681"/>
                  </a:cubicBezTo>
                  <a:cubicBezTo>
                    <a:pt x="332" y="681"/>
                    <a:pt x="332" y="681"/>
                    <a:pt x="332" y="681"/>
                  </a:cubicBezTo>
                  <a:cubicBezTo>
                    <a:pt x="399" y="681"/>
                    <a:pt x="385" y="615"/>
                    <a:pt x="414" y="568"/>
                  </a:cubicBezTo>
                  <a:cubicBezTo>
                    <a:pt x="433" y="538"/>
                    <a:pt x="460" y="507"/>
                    <a:pt x="477" y="488"/>
                  </a:cubicBezTo>
                  <a:cubicBezTo>
                    <a:pt x="531" y="437"/>
                    <a:pt x="565" y="364"/>
                    <a:pt x="565" y="283"/>
                  </a:cubicBezTo>
                  <a:cubicBezTo>
                    <a:pt x="565" y="127"/>
                    <a:pt x="439" y="0"/>
                    <a:pt x="282" y="0"/>
                  </a:cubicBezTo>
                  <a:close/>
                  <a:moveTo>
                    <a:pt x="388" y="410"/>
                  </a:moveTo>
                  <a:cubicBezTo>
                    <a:pt x="379" y="420"/>
                    <a:pt x="364" y="438"/>
                    <a:pt x="354" y="455"/>
                  </a:cubicBezTo>
                  <a:cubicBezTo>
                    <a:pt x="338" y="482"/>
                    <a:pt x="346" y="520"/>
                    <a:pt x="309" y="520"/>
                  </a:cubicBezTo>
                  <a:cubicBezTo>
                    <a:pt x="286" y="520"/>
                    <a:pt x="286" y="520"/>
                    <a:pt x="286" y="520"/>
                  </a:cubicBezTo>
                  <a:cubicBezTo>
                    <a:pt x="279" y="520"/>
                    <a:pt x="279" y="520"/>
                    <a:pt x="279" y="520"/>
                  </a:cubicBezTo>
                  <a:cubicBezTo>
                    <a:pt x="255" y="520"/>
                    <a:pt x="255" y="520"/>
                    <a:pt x="255" y="520"/>
                  </a:cubicBezTo>
                  <a:cubicBezTo>
                    <a:pt x="219" y="520"/>
                    <a:pt x="227" y="482"/>
                    <a:pt x="211" y="455"/>
                  </a:cubicBezTo>
                  <a:cubicBezTo>
                    <a:pt x="201" y="437"/>
                    <a:pt x="185" y="419"/>
                    <a:pt x="176" y="408"/>
                  </a:cubicBezTo>
                  <a:cubicBezTo>
                    <a:pt x="173" y="406"/>
                    <a:pt x="171" y="403"/>
                    <a:pt x="169" y="401"/>
                  </a:cubicBezTo>
                  <a:cubicBezTo>
                    <a:pt x="169" y="401"/>
                    <a:pt x="168" y="400"/>
                    <a:pt x="168" y="400"/>
                  </a:cubicBezTo>
                  <a:cubicBezTo>
                    <a:pt x="168" y="400"/>
                    <a:pt x="168" y="400"/>
                    <a:pt x="168" y="400"/>
                  </a:cubicBezTo>
                  <a:cubicBezTo>
                    <a:pt x="144" y="371"/>
                    <a:pt x="129" y="333"/>
                    <a:pt x="129" y="292"/>
                  </a:cubicBezTo>
                  <a:cubicBezTo>
                    <a:pt x="129" y="202"/>
                    <a:pt x="198" y="129"/>
                    <a:pt x="282" y="129"/>
                  </a:cubicBezTo>
                  <a:cubicBezTo>
                    <a:pt x="367" y="129"/>
                    <a:pt x="436" y="202"/>
                    <a:pt x="436" y="292"/>
                  </a:cubicBezTo>
                  <a:cubicBezTo>
                    <a:pt x="436" y="338"/>
                    <a:pt x="417" y="380"/>
                    <a:pt x="388" y="41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01" name="Freeform 21"/>
            <p:cNvSpPr/>
            <p:nvPr/>
          </p:nvSpPr>
          <p:spPr bwMode="auto">
            <a:xfrm>
              <a:off x="442" y="1625"/>
              <a:ext cx="449" cy="108"/>
            </a:xfrm>
            <a:custGeom>
              <a:avLst/>
              <a:gdLst>
                <a:gd name="T0" fmla="*/ 168 w 190"/>
                <a:gd name="T1" fmla="*/ 0 h 46"/>
                <a:gd name="T2" fmla="*/ 20 w 190"/>
                <a:gd name="T3" fmla="*/ 0 h 46"/>
                <a:gd name="T4" fmla="*/ 0 w 190"/>
                <a:gd name="T5" fmla="*/ 23 h 46"/>
                <a:gd name="T6" fmla="*/ 0 w 190"/>
                <a:gd name="T7" fmla="*/ 24 h 46"/>
                <a:gd name="T8" fmla="*/ 20 w 190"/>
                <a:gd name="T9" fmla="*/ 46 h 46"/>
                <a:gd name="T10" fmla="*/ 168 w 190"/>
                <a:gd name="T11" fmla="*/ 46 h 46"/>
                <a:gd name="T12" fmla="*/ 190 w 190"/>
                <a:gd name="T13" fmla="*/ 24 h 46"/>
                <a:gd name="T14" fmla="*/ 190 w 190"/>
                <a:gd name="T15" fmla="*/ 23 h 46"/>
                <a:gd name="T16" fmla="*/ 168 w 190"/>
                <a:gd name="T17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0" h="46">
                  <a:moveTo>
                    <a:pt x="168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9" y="0"/>
                    <a:pt x="0" y="12"/>
                    <a:pt x="0" y="23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35"/>
                    <a:pt x="9" y="46"/>
                    <a:pt x="20" y="46"/>
                  </a:cubicBezTo>
                  <a:cubicBezTo>
                    <a:pt x="168" y="46"/>
                    <a:pt x="168" y="46"/>
                    <a:pt x="168" y="46"/>
                  </a:cubicBezTo>
                  <a:cubicBezTo>
                    <a:pt x="180" y="46"/>
                    <a:pt x="190" y="35"/>
                    <a:pt x="190" y="24"/>
                  </a:cubicBezTo>
                  <a:cubicBezTo>
                    <a:pt x="190" y="23"/>
                    <a:pt x="190" y="23"/>
                    <a:pt x="190" y="23"/>
                  </a:cubicBezTo>
                  <a:cubicBezTo>
                    <a:pt x="190" y="12"/>
                    <a:pt x="180" y="0"/>
                    <a:pt x="168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02" name="Freeform 22"/>
            <p:cNvSpPr/>
            <p:nvPr/>
          </p:nvSpPr>
          <p:spPr bwMode="auto">
            <a:xfrm>
              <a:off x="442" y="1752"/>
              <a:ext cx="449" cy="199"/>
            </a:xfrm>
            <a:custGeom>
              <a:avLst/>
              <a:gdLst>
                <a:gd name="T0" fmla="*/ 168 w 190"/>
                <a:gd name="T1" fmla="*/ 0 h 84"/>
                <a:gd name="T2" fmla="*/ 20 w 190"/>
                <a:gd name="T3" fmla="*/ 0 h 84"/>
                <a:gd name="T4" fmla="*/ 0 w 190"/>
                <a:gd name="T5" fmla="*/ 22 h 84"/>
                <a:gd name="T6" fmla="*/ 0 w 190"/>
                <a:gd name="T7" fmla="*/ 22 h 84"/>
                <a:gd name="T8" fmla="*/ 20 w 190"/>
                <a:gd name="T9" fmla="*/ 41 h 84"/>
                <a:gd name="T10" fmla="*/ 48 w 190"/>
                <a:gd name="T11" fmla="*/ 41 h 84"/>
                <a:gd name="T12" fmla="*/ 48 w 190"/>
                <a:gd name="T13" fmla="*/ 46 h 84"/>
                <a:gd name="T14" fmla="*/ 95 w 190"/>
                <a:gd name="T15" fmla="*/ 84 h 84"/>
                <a:gd name="T16" fmla="*/ 141 w 190"/>
                <a:gd name="T17" fmla="*/ 46 h 84"/>
                <a:gd name="T18" fmla="*/ 141 w 190"/>
                <a:gd name="T19" fmla="*/ 41 h 84"/>
                <a:gd name="T20" fmla="*/ 168 w 190"/>
                <a:gd name="T21" fmla="*/ 41 h 84"/>
                <a:gd name="T22" fmla="*/ 190 w 190"/>
                <a:gd name="T23" fmla="*/ 22 h 84"/>
                <a:gd name="T24" fmla="*/ 190 w 190"/>
                <a:gd name="T25" fmla="*/ 22 h 84"/>
                <a:gd name="T26" fmla="*/ 168 w 190"/>
                <a:gd name="T27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90" h="84">
                  <a:moveTo>
                    <a:pt x="168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9" y="0"/>
                    <a:pt x="0" y="11"/>
                    <a:pt x="0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33"/>
                    <a:pt x="9" y="41"/>
                    <a:pt x="20" y="41"/>
                  </a:cubicBezTo>
                  <a:cubicBezTo>
                    <a:pt x="48" y="41"/>
                    <a:pt x="48" y="41"/>
                    <a:pt x="48" y="41"/>
                  </a:cubicBezTo>
                  <a:cubicBezTo>
                    <a:pt x="48" y="43"/>
                    <a:pt x="48" y="44"/>
                    <a:pt x="48" y="46"/>
                  </a:cubicBezTo>
                  <a:cubicBezTo>
                    <a:pt x="48" y="67"/>
                    <a:pt x="69" y="84"/>
                    <a:pt x="95" y="84"/>
                  </a:cubicBezTo>
                  <a:cubicBezTo>
                    <a:pt x="120" y="84"/>
                    <a:pt x="141" y="67"/>
                    <a:pt x="141" y="46"/>
                  </a:cubicBezTo>
                  <a:cubicBezTo>
                    <a:pt x="141" y="44"/>
                    <a:pt x="141" y="43"/>
                    <a:pt x="141" y="41"/>
                  </a:cubicBezTo>
                  <a:cubicBezTo>
                    <a:pt x="168" y="41"/>
                    <a:pt x="168" y="41"/>
                    <a:pt x="168" y="41"/>
                  </a:cubicBezTo>
                  <a:cubicBezTo>
                    <a:pt x="180" y="41"/>
                    <a:pt x="190" y="33"/>
                    <a:pt x="190" y="22"/>
                  </a:cubicBezTo>
                  <a:cubicBezTo>
                    <a:pt x="190" y="22"/>
                    <a:pt x="190" y="22"/>
                    <a:pt x="190" y="22"/>
                  </a:cubicBezTo>
                  <a:cubicBezTo>
                    <a:pt x="190" y="11"/>
                    <a:pt x="180" y="0"/>
                    <a:pt x="168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0505" name="Group 25"/>
          <p:cNvGrpSpPr/>
          <p:nvPr/>
        </p:nvGrpSpPr>
        <p:grpSpPr bwMode="auto">
          <a:xfrm>
            <a:off x="6037263" y="4065588"/>
            <a:ext cx="98425" cy="146050"/>
            <a:chOff x="0" y="0"/>
            <a:chExt cx="85" cy="127"/>
          </a:xfrm>
        </p:grpSpPr>
        <p:sp>
          <p:nvSpPr>
            <p:cNvPr id="20506" name="Freeform 26"/>
            <p:cNvSpPr>
              <a:spLocks noEditPoints="1"/>
            </p:cNvSpPr>
            <p:nvPr/>
          </p:nvSpPr>
          <p:spPr bwMode="auto">
            <a:xfrm>
              <a:off x="0" y="47"/>
              <a:ext cx="85" cy="80"/>
            </a:xfrm>
            <a:custGeom>
              <a:avLst/>
              <a:gdLst>
                <a:gd name="T0" fmla="*/ 34 w 36"/>
                <a:gd name="T1" fmla="*/ 0 h 34"/>
                <a:gd name="T2" fmla="*/ 2 w 36"/>
                <a:gd name="T3" fmla="*/ 0 h 34"/>
                <a:gd name="T4" fmla="*/ 1 w 36"/>
                <a:gd name="T5" fmla="*/ 0 h 34"/>
                <a:gd name="T6" fmla="*/ 0 w 36"/>
                <a:gd name="T7" fmla="*/ 1 h 34"/>
                <a:gd name="T8" fmla="*/ 0 w 36"/>
                <a:gd name="T9" fmla="*/ 6 h 34"/>
                <a:gd name="T10" fmla="*/ 0 w 36"/>
                <a:gd name="T11" fmla="*/ 32 h 34"/>
                <a:gd name="T12" fmla="*/ 2 w 36"/>
                <a:gd name="T13" fmla="*/ 34 h 34"/>
                <a:gd name="T14" fmla="*/ 34 w 36"/>
                <a:gd name="T15" fmla="*/ 34 h 34"/>
                <a:gd name="T16" fmla="*/ 36 w 36"/>
                <a:gd name="T17" fmla="*/ 32 h 34"/>
                <a:gd name="T18" fmla="*/ 36 w 36"/>
                <a:gd name="T19" fmla="*/ 1 h 34"/>
                <a:gd name="T20" fmla="*/ 34 w 36"/>
                <a:gd name="T21" fmla="*/ 0 h 34"/>
                <a:gd name="T22" fmla="*/ 8 w 36"/>
                <a:gd name="T23" fmla="*/ 7 h 34"/>
                <a:gd name="T24" fmla="*/ 11 w 36"/>
                <a:gd name="T25" fmla="*/ 7 h 34"/>
                <a:gd name="T26" fmla="*/ 11 w 36"/>
                <a:gd name="T27" fmla="*/ 26 h 34"/>
                <a:gd name="T28" fmla="*/ 8 w 36"/>
                <a:gd name="T29" fmla="*/ 26 h 34"/>
                <a:gd name="T30" fmla="*/ 8 w 36"/>
                <a:gd name="T31" fmla="*/ 7 h 34"/>
                <a:gd name="T32" fmla="*/ 16 w 36"/>
                <a:gd name="T33" fmla="*/ 7 h 34"/>
                <a:gd name="T34" fmla="*/ 20 w 36"/>
                <a:gd name="T35" fmla="*/ 7 h 34"/>
                <a:gd name="T36" fmla="*/ 20 w 36"/>
                <a:gd name="T37" fmla="*/ 26 h 34"/>
                <a:gd name="T38" fmla="*/ 16 w 36"/>
                <a:gd name="T39" fmla="*/ 26 h 34"/>
                <a:gd name="T40" fmla="*/ 16 w 36"/>
                <a:gd name="T41" fmla="*/ 7 h 34"/>
                <a:gd name="T42" fmla="*/ 28 w 36"/>
                <a:gd name="T43" fmla="*/ 26 h 34"/>
                <a:gd name="T44" fmla="*/ 25 w 36"/>
                <a:gd name="T45" fmla="*/ 26 h 34"/>
                <a:gd name="T46" fmla="*/ 25 w 36"/>
                <a:gd name="T47" fmla="*/ 7 h 34"/>
                <a:gd name="T48" fmla="*/ 28 w 36"/>
                <a:gd name="T49" fmla="*/ 7 h 34"/>
                <a:gd name="T50" fmla="*/ 28 w 36"/>
                <a:gd name="T51" fmla="*/ 26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6" h="34">
                  <a:moveTo>
                    <a:pt x="34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1" y="0"/>
                  </a:cubicBezTo>
                  <a:cubicBezTo>
                    <a:pt x="1" y="0"/>
                    <a:pt x="0" y="1"/>
                    <a:pt x="0" y="1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3"/>
                    <a:pt x="1" y="34"/>
                    <a:pt x="2" y="34"/>
                  </a:cubicBezTo>
                  <a:cubicBezTo>
                    <a:pt x="34" y="34"/>
                    <a:pt x="34" y="34"/>
                    <a:pt x="34" y="34"/>
                  </a:cubicBezTo>
                  <a:cubicBezTo>
                    <a:pt x="35" y="34"/>
                    <a:pt x="36" y="33"/>
                    <a:pt x="36" y="32"/>
                  </a:cubicBezTo>
                  <a:cubicBezTo>
                    <a:pt x="36" y="1"/>
                    <a:pt x="36" y="1"/>
                    <a:pt x="36" y="1"/>
                  </a:cubicBezTo>
                  <a:cubicBezTo>
                    <a:pt x="36" y="0"/>
                    <a:pt x="35" y="0"/>
                    <a:pt x="34" y="0"/>
                  </a:cubicBezTo>
                  <a:close/>
                  <a:moveTo>
                    <a:pt x="8" y="7"/>
                  </a:moveTo>
                  <a:cubicBezTo>
                    <a:pt x="11" y="7"/>
                    <a:pt x="11" y="7"/>
                    <a:pt x="11" y="7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8" y="26"/>
                    <a:pt x="8" y="26"/>
                    <a:pt x="8" y="26"/>
                  </a:cubicBezTo>
                  <a:lnTo>
                    <a:pt x="8" y="7"/>
                  </a:lnTo>
                  <a:close/>
                  <a:moveTo>
                    <a:pt x="16" y="7"/>
                  </a:moveTo>
                  <a:cubicBezTo>
                    <a:pt x="20" y="7"/>
                    <a:pt x="20" y="7"/>
                    <a:pt x="20" y="7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16" y="26"/>
                    <a:pt x="16" y="26"/>
                    <a:pt x="16" y="26"/>
                  </a:cubicBezTo>
                  <a:lnTo>
                    <a:pt x="16" y="7"/>
                  </a:lnTo>
                  <a:close/>
                  <a:moveTo>
                    <a:pt x="28" y="26"/>
                  </a:moveTo>
                  <a:cubicBezTo>
                    <a:pt x="25" y="26"/>
                    <a:pt x="25" y="26"/>
                    <a:pt x="25" y="26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8" y="7"/>
                    <a:pt x="28" y="7"/>
                    <a:pt x="28" y="7"/>
                  </a:cubicBezTo>
                  <a:lnTo>
                    <a:pt x="28" y="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07" name="Freeform 27"/>
            <p:cNvSpPr/>
            <p:nvPr/>
          </p:nvSpPr>
          <p:spPr bwMode="auto">
            <a:xfrm>
              <a:off x="0" y="0"/>
              <a:ext cx="85" cy="33"/>
            </a:xfrm>
            <a:custGeom>
              <a:avLst/>
              <a:gdLst>
                <a:gd name="T0" fmla="*/ 34 w 36"/>
                <a:gd name="T1" fmla="*/ 14 h 14"/>
                <a:gd name="T2" fmla="*/ 36 w 36"/>
                <a:gd name="T3" fmla="*/ 12 h 14"/>
                <a:gd name="T4" fmla="*/ 36 w 36"/>
                <a:gd name="T5" fmla="*/ 7 h 14"/>
                <a:gd name="T6" fmla="*/ 34 w 36"/>
                <a:gd name="T7" fmla="*/ 5 h 14"/>
                <a:gd name="T8" fmla="*/ 26 w 36"/>
                <a:gd name="T9" fmla="*/ 5 h 14"/>
                <a:gd name="T10" fmla="*/ 25 w 36"/>
                <a:gd name="T11" fmla="*/ 4 h 14"/>
                <a:gd name="T12" fmla="*/ 25 w 36"/>
                <a:gd name="T13" fmla="*/ 1 h 14"/>
                <a:gd name="T14" fmla="*/ 23 w 36"/>
                <a:gd name="T15" fmla="*/ 0 h 14"/>
                <a:gd name="T16" fmla="*/ 13 w 36"/>
                <a:gd name="T17" fmla="*/ 0 h 14"/>
                <a:gd name="T18" fmla="*/ 12 w 36"/>
                <a:gd name="T19" fmla="*/ 1 h 14"/>
                <a:gd name="T20" fmla="*/ 12 w 36"/>
                <a:gd name="T21" fmla="*/ 4 h 14"/>
                <a:gd name="T22" fmla="*/ 10 w 36"/>
                <a:gd name="T23" fmla="*/ 5 h 14"/>
                <a:gd name="T24" fmla="*/ 2 w 36"/>
                <a:gd name="T25" fmla="*/ 5 h 14"/>
                <a:gd name="T26" fmla="*/ 0 w 36"/>
                <a:gd name="T27" fmla="*/ 7 h 14"/>
                <a:gd name="T28" fmla="*/ 0 w 36"/>
                <a:gd name="T29" fmla="*/ 12 h 14"/>
                <a:gd name="T30" fmla="*/ 2 w 36"/>
                <a:gd name="T31" fmla="*/ 14 h 14"/>
                <a:gd name="T32" fmla="*/ 34 w 36"/>
                <a:gd name="T33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6" h="14">
                  <a:moveTo>
                    <a:pt x="34" y="14"/>
                  </a:moveTo>
                  <a:cubicBezTo>
                    <a:pt x="35" y="14"/>
                    <a:pt x="36" y="13"/>
                    <a:pt x="36" y="12"/>
                  </a:cubicBezTo>
                  <a:cubicBezTo>
                    <a:pt x="36" y="7"/>
                    <a:pt x="36" y="7"/>
                    <a:pt x="36" y="7"/>
                  </a:cubicBezTo>
                  <a:cubicBezTo>
                    <a:pt x="36" y="6"/>
                    <a:pt x="35" y="5"/>
                    <a:pt x="34" y="5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25" y="5"/>
                    <a:pt x="25" y="5"/>
                    <a:pt x="25" y="4"/>
                  </a:cubicBezTo>
                  <a:cubicBezTo>
                    <a:pt x="25" y="1"/>
                    <a:pt x="25" y="1"/>
                    <a:pt x="25" y="1"/>
                  </a:cubicBezTo>
                  <a:cubicBezTo>
                    <a:pt x="25" y="0"/>
                    <a:pt x="24" y="0"/>
                    <a:pt x="2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2" y="0"/>
                    <a:pt x="12" y="0"/>
                    <a:pt x="12" y="1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2" y="5"/>
                    <a:pt x="11" y="5"/>
                    <a:pt x="10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5"/>
                    <a:pt x="0" y="6"/>
                    <a:pt x="0" y="7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3"/>
                    <a:pt x="1" y="14"/>
                    <a:pt x="2" y="14"/>
                  </a:cubicBezTo>
                  <a:lnTo>
                    <a:pt x="34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0511" name="Freeform 31"/>
          <p:cNvSpPr>
            <a:spLocks noEditPoints="1"/>
          </p:cNvSpPr>
          <p:nvPr/>
        </p:nvSpPr>
        <p:spPr bwMode="auto">
          <a:xfrm>
            <a:off x="6011863" y="2647950"/>
            <a:ext cx="149225" cy="127000"/>
          </a:xfrm>
          <a:custGeom>
            <a:avLst/>
            <a:gdLst>
              <a:gd name="T0" fmla="*/ 52 w 54"/>
              <a:gd name="T1" fmla="*/ 0 h 47"/>
              <a:gd name="T2" fmla="*/ 11 w 54"/>
              <a:gd name="T3" fmla="*/ 0 h 47"/>
              <a:gd name="T4" fmla="*/ 9 w 54"/>
              <a:gd name="T5" fmla="*/ 2 h 47"/>
              <a:gd name="T6" fmla="*/ 9 w 54"/>
              <a:gd name="T7" fmla="*/ 4 h 47"/>
              <a:gd name="T8" fmla="*/ 9 w 54"/>
              <a:gd name="T9" fmla="*/ 5 h 47"/>
              <a:gd name="T10" fmla="*/ 9 w 54"/>
              <a:gd name="T11" fmla="*/ 6 h 47"/>
              <a:gd name="T12" fmla="*/ 9 w 54"/>
              <a:gd name="T13" fmla="*/ 9 h 47"/>
              <a:gd name="T14" fmla="*/ 10 w 54"/>
              <a:gd name="T15" fmla="*/ 9 h 47"/>
              <a:gd name="T16" fmla="*/ 2 w 54"/>
              <a:gd name="T17" fmla="*/ 9 h 47"/>
              <a:gd name="T18" fmla="*/ 0 w 54"/>
              <a:gd name="T19" fmla="*/ 11 h 47"/>
              <a:gd name="T20" fmla="*/ 0 w 54"/>
              <a:gd name="T21" fmla="*/ 45 h 47"/>
              <a:gd name="T22" fmla="*/ 2 w 54"/>
              <a:gd name="T23" fmla="*/ 47 h 47"/>
              <a:gd name="T24" fmla="*/ 43 w 54"/>
              <a:gd name="T25" fmla="*/ 47 h 47"/>
              <a:gd name="T26" fmla="*/ 45 w 54"/>
              <a:gd name="T27" fmla="*/ 45 h 47"/>
              <a:gd name="T28" fmla="*/ 45 w 54"/>
              <a:gd name="T29" fmla="*/ 38 h 47"/>
              <a:gd name="T30" fmla="*/ 52 w 54"/>
              <a:gd name="T31" fmla="*/ 38 h 47"/>
              <a:gd name="T32" fmla="*/ 54 w 54"/>
              <a:gd name="T33" fmla="*/ 36 h 47"/>
              <a:gd name="T34" fmla="*/ 54 w 54"/>
              <a:gd name="T35" fmla="*/ 34 h 47"/>
              <a:gd name="T36" fmla="*/ 54 w 54"/>
              <a:gd name="T37" fmla="*/ 33 h 47"/>
              <a:gd name="T38" fmla="*/ 54 w 54"/>
              <a:gd name="T39" fmla="*/ 31 h 47"/>
              <a:gd name="T40" fmla="*/ 54 w 54"/>
              <a:gd name="T41" fmla="*/ 7 h 47"/>
              <a:gd name="T42" fmla="*/ 54 w 54"/>
              <a:gd name="T43" fmla="*/ 5 h 47"/>
              <a:gd name="T44" fmla="*/ 54 w 54"/>
              <a:gd name="T45" fmla="*/ 4 h 47"/>
              <a:gd name="T46" fmla="*/ 54 w 54"/>
              <a:gd name="T47" fmla="*/ 2 h 47"/>
              <a:gd name="T48" fmla="*/ 52 w 54"/>
              <a:gd name="T49" fmla="*/ 0 h 47"/>
              <a:gd name="T50" fmla="*/ 26 w 54"/>
              <a:gd name="T51" fmla="*/ 22 h 47"/>
              <a:gd name="T52" fmla="*/ 30 w 54"/>
              <a:gd name="T53" fmla="*/ 18 h 47"/>
              <a:gd name="T54" fmla="*/ 34 w 54"/>
              <a:gd name="T55" fmla="*/ 22 h 47"/>
              <a:gd name="T56" fmla="*/ 30 w 54"/>
              <a:gd name="T57" fmla="*/ 26 h 47"/>
              <a:gd name="T58" fmla="*/ 26 w 54"/>
              <a:gd name="T59" fmla="*/ 22 h 47"/>
              <a:gd name="T60" fmla="*/ 38 w 54"/>
              <a:gd name="T61" fmla="*/ 42 h 47"/>
              <a:gd name="T62" fmla="*/ 7 w 54"/>
              <a:gd name="T63" fmla="*/ 42 h 47"/>
              <a:gd name="T64" fmla="*/ 5 w 54"/>
              <a:gd name="T65" fmla="*/ 40 h 47"/>
              <a:gd name="T66" fmla="*/ 5 w 54"/>
              <a:gd name="T67" fmla="*/ 37 h 47"/>
              <a:gd name="T68" fmla="*/ 5 w 54"/>
              <a:gd name="T69" fmla="*/ 36 h 47"/>
              <a:gd name="T70" fmla="*/ 6 w 54"/>
              <a:gd name="T71" fmla="*/ 34 h 47"/>
              <a:gd name="T72" fmla="*/ 20 w 54"/>
              <a:gd name="T73" fmla="*/ 29 h 47"/>
              <a:gd name="T74" fmla="*/ 23 w 54"/>
              <a:gd name="T75" fmla="*/ 30 h 47"/>
              <a:gd name="T76" fmla="*/ 26 w 54"/>
              <a:gd name="T77" fmla="*/ 32 h 47"/>
              <a:gd name="T78" fmla="*/ 38 w 54"/>
              <a:gd name="T79" fmla="*/ 32 h 47"/>
              <a:gd name="T80" fmla="*/ 39 w 54"/>
              <a:gd name="T81" fmla="*/ 32 h 47"/>
              <a:gd name="T82" fmla="*/ 40 w 54"/>
              <a:gd name="T83" fmla="*/ 33 h 47"/>
              <a:gd name="T84" fmla="*/ 40 w 54"/>
              <a:gd name="T85" fmla="*/ 40 h 47"/>
              <a:gd name="T86" fmla="*/ 38 w 54"/>
              <a:gd name="T87" fmla="*/ 42 h 47"/>
              <a:gd name="T88" fmla="*/ 49 w 54"/>
              <a:gd name="T89" fmla="*/ 31 h 47"/>
              <a:gd name="T90" fmla="*/ 48 w 54"/>
              <a:gd name="T91" fmla="*/ 33 h 47"/>
              <a:gd name="T92" fmla="*/ 47 w 54"/>
              <a:gd name="T93" fmla="*/ 33 h 47"/>
              <a:gd name="T94" fmla="*/ 45 w 54"/>
              <a:gd name="T95" fmla="*/ 33 h 47"/>
              <a:gd name="T96" fmla="*/ 45 w 54"/>
              <a:gd name="T97" fmla="*/ 11 h 47"/>
              <a:gd name="T98" fmla="*/ 43 w 54"/>
              <a:gd name="T99" fmla="*/ 9 h 47"/>
              <a:gd name="T100" fmla="*/ 14 w 54"/>
              <a:gd name="T101" fmla="*/ 9 h 47"/>
              <a:gd name="T102" fmla="*/ 14 w 54"/>
              <a:gd name="T103" fmla="*/ 9 h 47"/>
              <a:gd name="T104" fmla="*/ 14 w 54"/>
              <a:gd name="T105" fmla="*/ 7 h 47"/>
              <a:gd name="T106" fmla="*/ 15 w 54"/>
              <a:gd name="T107" fmla="*/ 6 h 47"/>
              <a:gd name="T108" fmla="*/ 16 w 54"/>
              <a:gd name="T109" fmla="*/ 5 h 47"/>
              <a:gd name="T110" fmla="*/ 47 w 54"/>
              <a:gd name="T111" fmla="*/ 5 h 47"/>
              <a:gd name="T112" fmla="*/ 49 w 54"/>
              <a:gd name="T113" fmla="*/ 7 h 47"/>
              <a:gd name="T114" fmla="*/ 49 w 54"/>
              <a:gd name="T115" fmla="*/ 31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54" h="47">
                <a:moveTo>
                  <a:pt x="52" y="0"/>
                </a:moveTo>
                <a:cubicBezTo>
                  <a:pt x="11" y="0"/>
                  <a:pt x="11" y="0"/>
                  <a:pt x="11" y="0"/>
                </a:cubicBezTo>
                <a:cubicBezTo>
                  <a:pt x="10" y="0"/>
                  <a:pt x="9" y="1"/>
                  <a:pt x="9" y="2"/>
                </a:cubicBezTo>
                <a:cubicBezTo>
                  <a:pt x="9" y="4"/>
                  <a:pt x="9" y="4"/>
                  <a:pt x="9" y="4"/>
                </a:cubicBezTo>
                <a:cubicBezTo>
                  <a:pt x="9" y="4"/>
                  <a:pt x="9" y="5"/>
                  <a:pt x="9" y="5"/>
                </a:cubicBezTo>
                <a:cubicBezTo>
                  <a:pt x="9" y="5"/>
                  <a:pt x="9" y="6"/>
                  <a:pt x="9" y="6"/>
                </a:cubicBezTo>
                <a:cubicBezTo>
                  <a:pt x="9" y="9"/>
                  <a:pt x="9" y="9"/>
                  <a:pt x="9" y="9"/>
                </a:cubicBezTo>
                <a:cubicBezTo>
                  <a:pt x="9" y="9"/>
                  <a:pt x="9" y="9"/>
                  <a:pt x="10" y="9"/>
                </a:cubicBezTo>
                <a:cubicBezTo>
                  <a:pt x="2" y="9"/>
                  <a:pt x="2" y="9"/>
                  <a:pt x="2" y="9"/>
                </a:cubicBezTo>
                <a:cubicBezTo>
                  <a:pt x="1" y="9"/>
                  <a:pt x="0" y="10"/>
                  <a:pt x="0" y="11"/>
                </a:cubicBezTo>
                <a:cubicBezTo>
                  <a:pt x="0" y="45"/>
                  <a:pt x="0" y="45"/>
                  <a:pt x="0" y="45"/>
                </a:cubicBezTo>
                <a:cubicBezTo>
                  <a:pt x="0" y="46"/>
                  <a:pt x="1" y="47"/>
                  <a:pt x="2" y="47"/>
                </a:cubicBezTo>
                <a:cubicBezTo>
                  <a:pt x="43" y="47"/>
                  <a:pt x="43" y="47"/>
                  <a:pt x="43" y="47"/>
                </a:cubicBezTo>
                <a:cubicBezTo>
                  <a:pt x="44" y="47"/>
                  <a:pt x="45" y="46"/>
                  <a:pt x="45" y="45"/>
                </a:cubicBezTo>
                <a:cubicBezTo>
                  <a:pt x="45" y="38"/>
                  <a:pt x="45" y="38"/>
                  <a:pt x="45" y="38"/>
                </a:cubicBezTo>
                <a:cubicBezTo>
                  <a:pt x="52" y="38"/>
                  <a:pt x="52" y="38"/>
                  <a:pt x="52" y="38"/>
                </a:cubicBezTo>
                <a:cubicBezTo>
                  <a:pt x="53" y="38"/>
                  <a:pt x="54" y="37"/>
                  <a:pt x="54" y="36"/>
                </a:cubicBezTo>
                <a:cubicBezTo>
                  <a:pt x="54" y="34"/>
                  <a:pt x="54" y="34"/>
                  <a:pt x="54" y="34"/>
                </a:cubicBezTo>
                <a:cubicBezTo>
                  <a:pt x="54" y="33"/>
                  <a:pt x="54" y="33"/>
                  <a:pt x="54" y="33"/>
                </a:cubicBezTo>
                <a:cubicBezTo>
                  <a:pt x="54" y="33"/>
                  <a:pt x="54" y="32"/>
                  <a:pt x="54" y="31"/>
                </a:cubicBezTo>
                <a:cubicBezTo>
                  <a:pt x="54" y="7"/>
                  <a:pt x="54" y="7"/>
                  <a:pt x="54" y="7"/>
                </a:cubicBezTo>
                <a:cubicBezTo>
                  <a:pt x="54" y="6"/>
                  <a:pt x="54" y="5"/>
                  <a:pt x="54" y="5"/>
                </a:cubicBezTo>
                <a:cubicBezTo>
                  <a:pt x="54" y="5"/>
                  <a:pt x="54" y="4"/>
                  <a:pt x="54" y="4"/>
                </a:cubicBezTo>
                <a:cubicBezTo>
                  <a:pt x="54" y="2"/>
                  <a:pt x="54" y="2"/>
                  <a:pt x="54" y="2"/>
                </a:cubicBezTo>
                <a:cubicBezTo>
                  <a:pt x="54" y="1"/>
                  <a:pt x="53" y="0"/>
                  <a:pt x="52" y="0"/>
                </a:cubicBezTo>
                <a:close/>
                <a:moveTo>
                  <a:pt x="26" y="22"/>
                </a:moveTo>
                <a:cubicBezTo>
                  <a:pt x="26" y="20"/>
                  <a:pt x="28" y="18"/>
                  <a:pt x="30" y="18"/>
                </a:cubicBezTo>
                <a:cubicBezTo>
                  <a:pt x="33" y="18"/>
                  <a:pt x="34" y="20"/>
                  <a:pt x="34" y="22"/>
                </a:cubicBezTo>
                <a:cubicBezTo>
                  <a:pt x="34" y="24"/>
                  <a:pt x="33" y="26"/>
                  <a:pt x="30" y="26"/>
                </a:cubicBezTo>
                <a:cubicBezTo>
                  <a:pt x="28" y="26"/>
                  <a:pt x="26" y="24"/>
                  <a:pt x="26" y="22"/>
                </a:cubicBezTo>
                <a:close/>
                <a:moveTo>
                  <a:pt x="38" y="42"/>
                </a:moveTo>
                <a:cubicBezTo>
                  <a:pt x="7" y="42"/>
                  <a:pt x="7" y="42"/>
                  <a:pt x="7" y="42"/>
                </a:cubicBezTo>
                <a:cubicBezTo>
                  <a:pt x="6" y="42"/>
                  <a:pt x="5" y="41"/>
                  <a:pt x="5" y="40"/>
                </a:cubicBezTo>
                <a:cubicBezTo>
                  <a:pt x="5" y="37"/>
                  <a:pt x="5" y="37"/>
                  <a:pt x="5" y="37"/>
                </a:cubicBezTo>
                <a:cubicBezTo>
                  <a:pt x="5" y="37"/>
                  <a:pt x="5" y="36"/>
                  <a:pt x="5" y="36"/>
                </a:cubicBezTo>
                <a:cubicBezTo>
                  <a:pt x="6" y="35"/>
                  <a:pt x="6" y="35"/>
                  <a:pt x="6" y="34"/>
                </a:cubicBezTo>
                <a:cubicBezTo>
                  <a:pt x="6" y="34"/>
                  <a:pt x="11" y="26"/>
                  <a:pt x="20" y="29"/>
                </a:cubicBezTo>
                <a:cubicBezTo>
                  <a:pt x="21" y="29"/>
                  <a:pt x="22" y="30"/>
                  <a:pt x="23" y="30"/>
                </a:cubicBezTo>
                <a:cubicBezTo>
                  <a:pt x="24" y="31"/>
                  <a:pt x="25" y="31"/>
                  <a:pt x="26" y="32"/>
                </a:cubicBezTo>
                <a:cubicBezTo>
                  <a:pt x="34" y="35"/>
                  <a:pt x="38" y="32"/>
                  <a:pt x="38" y="32"/>
                </a:cubicBezTo>
                <a:cubicBezTo>
                  <a:pt x="38" y="32"/>
                  <a:pt x="38" y="32"/>
                  <a:pt x="39" y="32"/>
                </a:cubicBezTo>
                <a:cubicBezTo>
                  <a:pt x="39" y="32"/>
                  <a:pt x="40" y="32"/>
                  <a:pt x="40" y="33"/>
                </a:cubicBezTo>
                <a:cubicBezTo>
                  <a:pt x="40" y="40"/>
                  <a:pt x="40" y="40"/>
                  <a:pt x="40" y="40"/>
                </a:cubicBezTo>
                <a:cubicBezTo>
                  <a:pt x="40" y="41"/>
                  <a:pt x="39" y="42"/>
                  <a:pt x="38" y="42"/>
                </a:cubicBezTo>
                <a:close/>
                <a:moveTo>
                  <a:pt x="49" y="31"/>
                </a:moveTo>
                <a:cubicBezTo>
                  <a:pt x="49" y="32"/>
                  <a:pt x="48" y="32"/>
                  <a:pt x="48" y="33"/>
                </a:cubicBezTo>
                <a:cubicBezTo>
                  <a:pt x="48" y="33"/>
                  <a:pt x="47" y="33"/>
                  <a:pt x="47" y="33"/>
                </a:cubicBezTo>
                <a:cubicBezTo>
                  <a:pt x="45" y="33"/>
                  <a:pt x="45" y="33"/>
                  <a:pt x="45" y="33"/>
                </a:cubicBezTo>
                <a:cubicBezTo>
                  <a:pt x="45" y="11"/>
                  <a:pt x="45" y="11"/>
                  <a:pt x="45" y="11"/>
                </a:cubicBezTo>
                <a:cubicBezTo>
                  <a:pt x="45" y="10"/>
                  <a:pt x="44" y="9"/>
                  <a:pt x="43" y="9"/>
                </a:cubicBezTo>
                <a:cubicBezTo>
                  <a:pt x="14" y="9"/>
                  <a:pt x="14" y="9"/>
                  <a:pt x="14" y="9"/>
                </a:cubicBezTo>
                <a:cubicBezTo>
                  <a:pt x="14" y="9"/>
                  <a:pt x="14" y="9"/>
                  <a:pt x="14" y="9"/>
                </a:cubicBezTo>
                <a:cubicBezTo>
                  <a:pt x="14" y="7"/>
                  <a:pt x="14" y="7"/>
                  <a:pt x="14" y="7"/>
                </a:cubicBezTo>
                <a:cubicBezTo>
                  <a:pt x="14" y="7"/>
                  <a:pt x="14" y="6"/>
                  <a:pt x="15" y="6"/>
                </a:cubicBezTo>
                <a:cubicBezTo>
                  <a:pt x="15" y="6"/>
                  <a:pt x="15" y="5"/>
                  <a:pt x="16" y="5"/>
                </a:cubicBezTo>
                <a:cubicBezTo>
                  <a:pt x="47" y="5"/>
                  <a:pt x="47" y="5"/>
                  <a:pt x="47" y="5"/>
                </a:cubicBezTo>
                <a:cubicBezTo>
                  <a:pt x="48" y="5"/>
                  <a:pt x="49" y="6"/>
                  <a:pt x="49" y="7"/>
                </a:cubicBezTo>
                <a:lnTo>
                  <a:pt x="49" y="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0518" name="Group 38"/>
          <p:cNvGrpSpPr/>
          <p:nvPr/>
        </p:nvGrpSpPr>
        <p:grpSpPr bwMode="auto">
          <a:xfrm>
            <a:off x="2878138" y="2989263"/>
            <a:ext cx="241300" cy="320675"/>
            <a:chOff x="0" y="0"/>
            <a:chExt cx="201" cy="269"/>
          </a:xfrm>
        </p:grpSpPr>
        <p:sp>
          <p:nvSpPr>
            <p:cNvPr id="20519" name="Freeform 39"/>
            <p:cNvSpPr/>
            <p:nvPr/>
          </p:nvSpPr>
          <p:spPr bwMode="auto">
            <a:xfrm>
              <a:off x="75" y="0"/>
              <a:ext cx="52" cy="30"/>
            </a:xfrm>
            <a:custGeom>
              <a:avLst/>
              <a:gdLst>
                <a:gd name="T0" fmla="*/ 20 w 22"/>
                <a:gd name="T1" fmla="*/ 7 h 13"/>
                <a:gd name="T2" fmla="*/ 22 w 22"/>
                <a:gd name="T3" fmla="*/ 12 h 13"/>
                <a:gd name="T4" fmla="*/ 17 w 22"/>
                <a:gd name="T5" fmla="*/ 12 h 13"/>
                <a:gd name="T6" fmla="*/ 11 w 22"/>
                <a:gd name="T7" fmla="*/ 12 h 13"/>
                <a:gd name="T8" fmla="*/ 4 w 22"/>
                <a:gd name="T9" fmla="*/ 12 h 13"/>
                <a:gd name="T10" fmla="*/ 0 w 22"/>
                <a:gd name="T11" fmla="*/ 12 h 13"/>
                <a:gd name="T12" fmla="*/ 1 w 22"/>
                <a:gd name="T13" fmla="*/ 7 h 13"/>
                <a:gd name="T14" fmla="*/ 11 w 22"/>
                <a:gd name="T15" fmla="*/ 0 h 13"/>
                <a:gd name="T16" fmla="*/ 20 w 22"/>
                <a:gd name="T17" fmla="*/ 7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" h="13">
                  <a:moveTo>
                    <a:pt x="20" y="7"/>
                  </a:moveTo>
                  <a:cubicBezTo>
                    <a:pt x="21" y="9"/>
                    <a:pt x="22" y="12"/>
                    <a:pt x="22" y="12"/>
                  </a:cubicBezTo>
                  <a:cubicBezTo>
                    <a:pt x="22" y="13"/>
                    <a:pt x="20" y="13"/>
                    <a:pt x="17" y="12"/>
                  </a:cubicBezTo>
                  <a:cubicBezTo>
                    <a:pt x="17" y="12"/>
                    <a:pt x="15" y="12"/>
                    <a:pt x="11" y="12"/>
                  </a:cubicBezTo>
                  <a:cubicBezTo>
                    <a:pt x="6" y="12"/>
                    <a:pt x="4" y="12"/>
                    <a:pt x="4" y="12"/>
                  </a:cubicBezTo>
                  <a:cubicBezTo>
                    <a:pt x="2" y="13"/>
                    <a:pt x="0" y="13"/>
                    <a:pt x="0" y="12"/>
                  </a:cubicBezTo>
                  <a:cubicBezTo>
                    <a:pt x="0" y="12"/>
                    <a:pt x="0" y="9"/>
                    <a:pt x="1" y="7"/>
                  </a:cubicBezTo>
                  <a:cubicBezTo>
                    <a:pt x="1" y="7"/>
                    <a:pt x="5" y="0"/>
                    <a:pt x="11" y="0"/>
                  </a:cubicBezTo>
                  <a:cubicBezTo>
                    <a:pt x="17" y="0"/>
                    <a:pt x="20" y="7"/>
                    <a:pt x="20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20" name="Freeform 40"/>
            <p:cNvSpPr/>
            <p:nvPr/>
          </p:nvSpPr>
          <p:spPr bwMode="auto">
            <a:xfrm>
              <a:off x="64" y="241"/>
              <a:ext cx="75" cy="28"/>
            </a:xfrm>
            <a:custGeom>
              <a:avLst/>
              <a:gdLst>
                <a:gd name="T0" fmla="*/ 29 w 32"/>
                <a:gd name="T1" fmla="*/ 1 h 12"/>
                <a:gd name="T2" fmla="*/ 30 w 32"/>
                <a:gd name="T3" fmla="*/ 3 h 12"/>
                <a:gd name="T4" fmla="*/ 16 w 32"/>
                <a:gd name="T5" fmla="*/ 12 h 12"/>
                <a:gd name="T6" fmla="*/ 1 w 32"/>
                <a:gd name="T7" fmla="*/ 3 h 12"/>
                <a:gd name="T8" fmla="*/ 3 w 32"/>
                <a:gd name="T9" fmla="*/ 1 h 12"/>
                <a:gd name="T10" fmla="*/ 11 w 32"/>
                <a:gd name="T11" fmla="*/ 2 h 12"/>
                <a:gd name="T12" fmla="*/ 20 w 32"/>
                <a:gd name="T13" fmla="*/ 2 h 12"/>
                <a:gd name="T14" fmla="*/ 29 w 32"/>
                <a:gd name="T15" fmla="*/ 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" h="12">
                  <a:moveTo>
                    <a:pt x="29" y="1"/>
                  </a:moveTo>
                  <a:cubicBezTo>
                    <a:pt x="31" y="0"/>
                    <a:pt x="32" y="1"/>
                    <a:pt x="30" y="3"/>
                  </a:cubicBezTo>
                  <a:cubicBezTo>
                    <a:pt x="30" y="3"/>
                    <a:pt x="24" y="12"/>
                    <a:pt x="16" y="12"/>
                  </a:cubicBezTo>
                  <a:cubicBezTo>
                    <a:pt x="8" y="12"/>
                    <a:pt x="1" y="3"/>
                    <a:pt x="1" y="3"/>
                  </a:cubicBezTo>
                  <a:cubicBezTo>
                    <a:pt x="0" y="1"/>
                    <a:pt x="0" y="0"/>
                    <a:pt x="3" y="1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4" y="2"/>
                    <a:pt x="18" y="2"/>
                    <a:pt x="20" y="2"/>
                  </a:cubicBezTo>
                  <a:lnTo>
                    <a:pt x="2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21" name="Freeform 41"/>
            <p:cNvSpPr/>
            <p:nvPr/>
          </p:nvSpPr>
          <p:spPr bwMode="auto">
            <a:xfrm>
              <a:off x="0" y="42"/>
              <a:ext cx="201" cy="189"/>
            </a:xfrm>
            <a:custGeom>
              <a:avLst/>
              <a:gdLst>
                <a:gd name="T0" fmla="*/ 85 w 85"/>
                <a:gd name="T1" fmla="*/ 63 h 80"/>
                <a:gd name="T2" fmla="*/ 85 w 85"/>
                <a:gd name="T3" fmla="*/ 63 h 80"/>
                <a:gd name="T4" fmla="*/ 77 w 85"/>
                <a:gd name="T5" fmla="*/ 37 h 80"/>
                <a:gd name="T6" fmla="*/ 76 w 85"/>
                <a:gd name="T7" fmla="*/ 34 h 80"/>
                <a:gd name="T8" fmla="*/ 76 w 85"/>
                <a:gd name="T9" fmla="*/ 33 h 80"/>
                <a:gd name="T10" fmla="*/ 76 w 85"/>
                <a:gd name="T11" fmla="*/ 32 h 80"/>
                <a:gd name="T12" fmla="*/ 75 w 85"/>
                <a:gd name="T13" fmla="*/ 31 h 80"/>
                <a:gd name="T14" fmla="*/ 75 w 85"/>
                <a:gd name="T15" fmla="*/ 30 h 80"/>
                <a:gd name="T16" fmla="*/ 74 w 85"/>
                <a:gd name="T17" fmla="*/ 28 h 80"/>
                <a:gd name="T18" fmla="*/ 74 w 85"/>
                <a:gd name="T19" fmla="*/ 28 h 80"/>
                <a:gd name="T20" fmla="*/ 74 w 85"/>
                <a:gd name="T21" fmla="*/ 27 h 80"/>
                <a:gd name="T22" fmla="*/ 43 w 85"/>
                <a:gd name="T23" fmla="*/ 0 h 80"/>
                <a:gd name="T24" fmla="*/ 11 w 85"/>
                <a:gd name="T25" fmla="*/ 27 h 80"/>
                <a:gd name="T26" fmla="*/ 11 w 85"/>
                <a:gd name="T27" fmla="*/ 28 h 80"/>
                <a:gd name="T28" fmla="*/ 11 w 85"/>
                <a:gd name="T29" fmla="*/ 28 h 80"/>
                <a:gd name="T30" fmla="*/ 10 w 85"/>
                <a:gd name="T31" fmla="*/ 30 h 80"/>
                <a:gd name="T32" fmla="*/ 10 w 85"/>
                <a:gd name="T33" fmla="*/ 31 h 80"/>
                <a:gd name="T34" fmla="*/ 10 w 85"/>
                <a:gd name="T35" fmla="*/ 32 h 80"/>
                <a:gd name="T36" fmla="*/ 9 w 85"/>
                <a:gd name="T37" fmla="*/ 33 h 80"/>
                <a:gd name="T38" fmla="*/ 9 w 85"/>
                <a:gd name="T39" fmla="*/ 34 h 80"/>
                <a:gd name="T40" fmla="*/ 8 w 85"/>
                <a:gd name="T41" fmla="*/ 37 h 80"/>
                <a:gd name="T42" fmla="*/ 1 w 85"/>
                <a:gd name="T43" fmla="*/ 63 h 80"/>
                <a:gd name="T44" fmla="*/ 1 w 85"/>
                <a:gd name="T45" fmla="*/ 63 h 80"/>
                <a:gd name="T46" fmla="*/ 3 w 85"/>
                <a:gd name="T47" fmla="*/ 69 h 80"/>
                <a:gd name="T48" fmla="*/ 4 w 85"/>
                <a:gd name="T49" fmla="*/ 69 h 80"/>
                <a:gd name="T50" fmla="*/ 5 w 85"/>
                <a:gd name="T51" fmla="*/ 70 h 80"/>
                <a:gd name="T52" fmla="*/ 12 w 85"/>
                <a:gd name="T53" fmla="*/ 73 h 80"/>
                <a:gd name="T54" fmla="*/ 16 w 85"/>
                <a:gd name="T55" fmla="*/ 75 h 80"/>
                <a:gd name="T56" fmla="*/ 24 w 85"/>
                <a:gd name="T57" fmla="*/ 77 h 80"/>
                <a:gd name="T58" fmla="*/ 25 w 85"/>
                <a:gd name="T59" fmla="*/ 77 h 80"/>
                <a:gd name="T60" fmla="*/ 27 w 85"/>
                <a:gd name="T61" fmla="*/ 78 h 80"/>
                <a:gd name="T62" fmla="*/ 43 w 85"/>
                <a:gd name="T63" fmla="*/ 80 h 80"/>
                <a:gd name="T64" fmla="*/ 58 w 85"/>
                <a:gd name="T65" fmla="*/ 78 h 80"/>
                <a:gd name="T66" fmla="*/ 60 w 85"/>
                <a:gd name="T67" fmla="*/ 77 h 80"/>
                <a:gd name="T68" fmla="*/ 61 w 85"/>
                <a:gd name="T69" fmla="*/ 77 h 80"/>
                <a:gd name="T70" fmla="*/ 74 w 85"/>
                <a:gd name="T71" fmla="*/ 73 h 80"/>
                <a:gd name="T72" fmla="*/ 78 w 85"/>
                <a:gd name="T73" fmla="*/ 71 h 80"/>
                <a:gd name="T74" fmla="*/ 79 w 85"/>
                <a:gd name="T75" fmla="*/ 70 h 80"/>
                <a:gd name="T76" fmla="*/ 82 w 85"/>
                <a:gd name="T77" fmla="*/ 69 h 80"/>
                <a:gd name="T78" fmla="*/ 82 w 85"/>
                <a:gd name="T79" fmla="*/ 69 h 80"/>
                <a:gd name="T80" fmla="*/ 83 w 85"/>
                <a:gd name="T81" fmla="*/ 69 h 80"/>
                <a:gd name="T82" fmla="*/ 85 w 85"/>
                <a:gd name="T83" fmla="*/ 63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85" h="80">
                  <a:moveTo>
                    <a:pt x="85" y="63"/>
                  </a:moveTo>
                  <a:cubicBezTo>
                    <a:pt x="85" y="63"/>
                    <a:pt x="85" y="63"/>
                    <a:pt x="85" y="63"/>
                  </a:cubicBezTo>
                  <a:cubicBezTo>
                    <a:pt x="77" y="37"/>
                    <a:pt x="77" y="37"/>
                    <a:pt x="77" y="37"/>
                  </a:cubicBezTo>
                  <a:cubicBezTo>
                    <a:pt x="77" y="36"/>
                    <a:pt x="76" y="35"/>
                    <a:pt x="76" y="34"/>
                  </a:cubicBezTo>
                  <a:cubicBezTo>
                    <a:pt x="76" y="33"/>
                    <a:pt x="76" y="33"/>
                    <a:pt x="76" y="33"/>
                  </a:cubicBezTo>
                  <a:cubicBezTo>
                    <a:pt x="76" y="33"/>
                    <a:pt x="76" y="32"/>
                    <a:pt x="76" y="32"/>
                  </a:cubicBezTo>
                  <a:cubicBezTo>
                    <a:pt x="76" y="32"/>
                    <a:pt x="75" y="32"/>
                    <a:pt x="75" y="31"/>
                  </a:cubicBezTo>
                  <a:cubicBezTo>
                    <a:pt x="75" y="31"/>
                    <a:pt x="75" y="30"/>
                    <a:pt x="75" y="30"/>
                  </a:cubicBezTo>
                  <a:cubicBezTo>
                    <a:pt x="75" y="30"/>
                    <a:pt x="75" y="29"/>
                    <a:pt x="74" y="28"/>
                  </a:cubicBezTo>
                  <a:cubicBezTo>
                    <a:pt x="74" y="28"/>
                    <a:pt x="74" y="28"/>
                    <a:pt x="74" y="28"/>
                  </a:cubicBezTo>
                  <a:cubicBezTo>
                    <a:pt x="74" y="28"/>
                    <a:pt x="74" y="27"/>
                    <a:pt x="74" y="27"/>
                  </a:cubicBezTo>
                  <a:cubicBezTo>
                    <a:pt x="69" y="12"/>
                    <a:pt x="63" y="0"/>
                    <a:pt x="43" y="0"/>
                  </a:cubicBezTo>
                  <a:cubicBezTo>
                    <a:pt x="23" y="0"/>
                    <a:pt x="17" y="12"/>
                    <a:pt x="11" y="27"/>
                  </a:cubicBezTo>
                  <a:cubicBezTo>
                    <a:pt x="11" y="27"/>
                    <a:pt x="11" y="27"/>
                    <a:pt x="11" y="28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1" y="29"/>
                    <a:pt x="10" y="30"/>
                    <a:pt x="10" y="30"/>
                  </a:cubicBezTo>
                  <a:cubicBezTo>
                    <a:pt x="10" y="30"/>
                    <a:pt x="10" y="31"/>
                    <a:pt x="10" y="31"/>
                  </a:cubicBezTo>
                  <a:cubicBezTo>
                    <a:pt x="10" y="32"/>
                    <a:pt x="10" y="32"/>
                    <a:pt x="10" y="32"/>
                  </a:cubicBezTo>
                  <a:cubicBezTo>
                    <a:pt x="10" y="32"/>
                    <a:pt x="9" y="33"/>
                    <a:pt x="9" y="33"/>
                  </a:cubicBezTo>
                  <a:cubicBezTo>
                    <a:pt x="9" y="34"/>
                    <a:pt x="9" y="34"/>
                    <a:pt x="9" y="34"/>
                  </a:cubicBezTo>
                  <a:cubicBezTo>
                    <a:pt x="9" y="35"/>
                    <a:pt x="9" y="36"/>
                    <a:pt x="8" y="37"/>
                  </a:cubicBezTo>
                  <a:cubicBezTo>
                    <a:pt x="1" y="63"/>
                    <a:pt x="1" y="63"/>
                    <a:pt x="1" y="63"/>
                  </a:cubicBezTo>
                  <a:cubicBezTo>
                    <a:pt x="1" y="63"/>
                    <a:pt x="1" y="63"/>
                    <a:pt x="1" y="63"/>
                  </a:cubicBezTo>
                  <a:cubicBezTo>
                    <a:pt x="0" y="65"/>
                    <a:pt x="1" y="68"/>
                    <a:pt x="3" y="69"/>
                  </a:cubicBezTo>
                  <a:cubicBezTo>
                    <a:pt x="3" y="69"/>
                    <a:pt x="3" y="69"/>
                    <a:pt x="4" y="69"/>
                  </a:cubicBezTo>
                  <a:cubicBezTo>
                    <a:pt x="4" y="69"/>
                    <a:pt x="5" y="70"/>
                    <a:pt x="5" y="70"/>
                  </a:cubicBezTo>
                  <a:cubicBezTo>
                    <a:pt x="7" y="71"/>
                    <a:pt x="9" y="72"/>
                    <a:pt x="12" y="73"/>
                  </a:cubicBezTo>
                  <a:cubicBezTo>
                    <a:pt x="13" y="74"/>
                    <a:pt x="14" y="74"/>
                    <a:pt x="16" y="75"/>
                  </a:cubicBezTo>
                  <a:cubicBezTo>
                    <a:pt x="18" y="75"/>
                    <a:pt x="21" y="76"/>
                    <a:pt x="24" y="77"/>
                  </a:cubicBezTo>
                  <a:cubicBezTo>
                    <a:pt x="24" y="77"/>
                    <a:pt x="25" y="77"/>
                    <a:pt x="25" y="77"/>
                  </a:cubicBezTo>
                  <a:cubicBezTo>
                    <a:pt x="26" y="78"/>
                    <a:pt x="27" y="78"/>
                    <a:pt x="27" y="78"/>
                  </a:cubicBezTo>
                  <a:cubicBezTo>
                    <a:pt x="32" y="79"/>
                    <a:pt x="37" y="80"/>
                    <a:pt x="43" y="80"/>
                  </a:cubicBezTo>
                  <a:cubicBezTo>
                    <a:pt x="48" y="80"/>
                    <a:pt x="53" y="79"/>
                    <a:pt x="58" y="78"/>
                  </a:cubicBezTo>
                  <a:cubicBezTo>
                    <a:pt x="59" y="78"/>
                    <a:pt x="59" y="78"/>
                    <a:pt x="60" y="77"/>
                  </a:cubicBezTo>
                  <a:cubicBezTo>
                    <a:pt x="61" y="77"/>
                    <a:pt x="61" y="77"/>
                    <a:pt x="61" y="77"/>
                  </a:cubicBezTo>
                  <a:cubicBezTo>
                    <a:pt x="66" y="76"/>
                    <a:pt x="71" y="74"/>
                    <a:pt x="74" y="73"/>
                  </a:cubicBezTo>
                  <a:cubicBezTo>
                    <a:pt x="76" y="72"/>
                    <a:pt x="77" y="71"/>
                    <a:pt x="78" y="71"/>
                  </a:cubicBezTo>
                  <a:cubicBezTo>
                    <a:pt x="79" y="71"/>
                    <a:pt x="79" y="71"/>
                    <a:pt x="79" y="70"/>
                  </a:cubicBezTo>
                  <a:cubicBezTo>
                    <a:pt x="81" y="70"/>
                    <a:pt x="82" y="69"/>
                    <a:pt x="82" y="69"/>
                  </a:cubicBezTo>
                  <a:cubicBezTo>
                    <a:pt x="82" y="69"/>
                    <a:pt x="82" y="69"/>
                    <a:pt x="82" y="69"/>
                  </a:cubicBezTo>
                  <a:cubicBezTo>
                    <a:pt x="82" y="69"/>
                    <a:pt x="82" y="69"/>
                    <a:pt x="83" y="69"/>
                  </a:cubicBezTo>
                  <a:cubicBezTo>
                    <a:pt x="84" y="68"/>
                    <a:pt x="85" y="65"/>
                    <a:pt x="85" y="6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8" name="TextBox 77"/>
          <p:cNvSpPr txBox="1"/>
          <p:nvPr/>
        </p:nvSpPr>
        <p:spPr>
          <a:xfrm>
            <a:off x="3458817" y="143321"/>
            <a:ext cx="2226366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架构介绍</a:t>
            </a:r>
          </a:p>
        </p:txBody>
      </p:sp>
      <p:pic>
        <p:nvPicPr>
          <p:cNvPr id="3" name="图片 2" descr="90c04d8d0cb57dbea1fb60c9adcfbd"/>
          <p:cNvPicPr>
            <a:picLocks noChangeAspect="1"/>
          </p:cNvPicPr>
          <p:nvPr/>
        </p:nvPicPr>
        <p:blipFill>
          <a:blip r:embed="rId2">
            <a:clrChange>
              <a:clrFrom>
                <a:srgbClr val="FDFDFD">
                  <a:alpha val="100000"/>
                </a:srgbClr>
              </a:clrFrom>
              <a:clrTo>
                <a:srgbClr val="FDFDFD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 rot="21180000">
            <a:off x="249555" y="1173480"/>
            <a:ext cx="2274570" cy="1708150"/>
          </a:xfrm>
          <a:prstGeom prst="rect">
            <a:avLst/>
          </a:prstGeom>
        </p:spPr>
      </p:pic>
      <p:pic>
        <p:nvPicPr>
          <p:cNvPr id="4" name="图片 3" descr="微信图片_2019030120055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4775" y="970280"/>
            <a:ext cx="6157595" cy="39497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66" name="Oval 18"/>
          <p:cNvSpPr>
            <a:spLocks noChangeArrowheads="1"/>
          </p:cNvSpPr>
          <p:nvPr/>
        </p:nvSpPr>
        <p:spPr bwMode="auto">
          <a:xfrm>
            <a:off x="6895874" y="2157725"/>
            <a:ext cx="1378709" cy="132983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6845093" y="2091075"/>
            <a:ext cx="2158835" cy="2119480"/>
            <a:chOff x="2919413" y="1635125"/>
            <a:chExt cx="3127375" cy="3111500"/>
          </a:xfrm>
        </p:grpSpPr>
        <p:sp>
          <p:nvSpPr>
            <p:cNvPr id="27667" name="Freeform 19"/>
            <p:cNvSpPr>
              <a:spLocks noEditPoints="1"/>
            </p:cNvSpPr>
            <p:nvPr/>
          </p:nvSpPr>
          <p:spPr bwMode="auto">
            <a:xfrm>
              <a:off x="2919413" y="1635125"/>
              <a:ext cx="2144712" cy="2147888"/>
            </a:xfrm>
            <a:custGeom>
              <a:avLst/>
              <a:gdLst>
                <a:gd name="T0" fmla="*/ 480 w 961"/>
                <a:gd name="T1" fmla="*/ 0 h 961"/>
                <a:gd name="T2" fmla="*/ 0 w 961"/>
                <a:gd name="T3" fmla="*/ 480 h 961"/>
                <a:gd name="T4" fmla="*/ 480 w 961"/>
                <a:gd name="T5" fmla="*/ 961 h 961"/>
                <a:gd name="T6" fmla="*/ 961 w 961"/>
                <a:gd name="T7" fmla="*/ 480 h 961"/>
                <a:gd name="T8" fmla="*/ 480 w 961"/>
                <a:gd name="T9" fmla="*/ 0 h 961"/>
                <a:gd name="T10" fmla="*/ 480 w 961"/>
                <a:gd name="T11" fmla="*/ 896 h 961"/>
                <a:gd name="T12" fmla="*/ 64 w 961"/>
                <a:gd name="T13" fmla="*/ 480 h 961"/>
                <a:gd name="T14" fmla="*/ 480 w 961"/>
                <a:gd name="T15" fmla="*/ 64 h 961"/>
                <a:gd name="T16" fmla="*/ 896 w 961"/>
                <a:gd name="T17" fmla="*/ 480 h 961"/>
                <a:gd name="T18" fmla="*/ 480 w 961"/>
                <a:gd name="T19" fmla="*/ 896 h 9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61" h="961">
                  <a:moveTo>
                    <a:pt x="480" y="0"/>
                  </a:moveTo>
                  <a:cubicBezTo>
                    <a:pt x="215" y="0"/>
                    <a:pt x="0" y="215"/>
                    <a:pt x="0" y="480"/>
                  </a:cubicBezTo>
                  <a:cubicBezTo>
                    <a:pt x="0" y="746"/>
                    <a:pt x="215" y="961"/>
                    <a:pt x="480" y="961"/>
                  </a:cubicBezTo>
                  <a:cubicBezTo>
                    <a:pt x="746" y="961"/>
                    <a:pt x="961" y="746"/>
                    <a:pt x="961" y="480"/>
                  </a:cubicBezTo>
                  <a:cubicBezTo>
                    <a:pt x="961" y="215"/>
                    <a:pt x="746" y="0"/>
                    <a:pt x="480" y="0"/>
                  </a:cubicBezTo>
                  <a:close/>
                  <a:moveTo>
                    <a:pt x="480" y="896"/>
                  </a:moveTo>
                  <a:cubicBezTo>
                    <a:pt x="251" y="896"/>
                    <a:pt x="64" y="710"/>
                    <a:pt x="64" y="480"/>
                  </a:cubicBezTo>
                  <a:cubicBezTo>
                    <a:pt x="64" y="251"/>
                    <a:pt x="251" y="64"/>
                    <a:pt x="480" y="64"/>
                  </a:cubicBezTo>
                  <a:cubicBezTo>
                    <a:pt x="710" y="64"/>
                    <a:pt x="896" y="251"/>
                    <a:pt x="896" y="480"/>
                  </a:cubicBezTo>
                  <a:cubicBezTo>
                    <a:pt x="896" y="710"/>
                    <a:pt x="710" y="896"/>
                    <a:pt x="480" y="89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68" name="Freeform 20"/>
            <p:cNvSpPr/>
            <p:nvPr/>
          </p:nvSpPr>
          <p:spPr bwMode="auto">
            <a:xfrm>
              <a:off x="4660900" y="3355975"/>
              <a:ext cx="631825" cy="633413"/>
            </a:xfrm>
            <a:custGeom>
              <a:avLst/>
              <a:gdLst>
                <a:gd name="T0" fmla="*/ 309 w 398"/>
                <a:gd name="T1" fmla="*/ 399 h 399"/>
                <a:gd name="T2" fmla="*/ 0 w 398"/>
                <a:gd name="T3" fmla="*/ 89 h 399"/>
                <a:gd name="T4" fmla="*/ 88 w 398"/>
                <a:gd name="T5" fmla="*/ 0 h 399"/>
                <a:gd name="T6" fmla="*/ 398 w 398"/>
                <a:gd name="T7" fmla="*/ 310 h 399"/>
                <a:gd name="T8" fmla="*/ 309 w 398"/>
                <a:gd name="T9" fmla="*/ 399 h 3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8" h="399">
                  <a:moveTo>
                    <a:pt x="309" y="399"/>
                  </a:moveTo>
                  <a:lnTo>
                    <a:pt x="0" y="89"/>
                  </a:lnTo>
                  <a:lnTo>
                    <a:pt x="88" y="0"/>
                  </a:lnTo>
                  <a:lnTo>
                    <a:pt x="398" y="310"/>
                  </a:lnTo>
                  <a:lnTo>
                    <a:pt x="309" y="399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69" name="Freeform 21"/>
            <p:cNvSpPr/>
            <p:nvPr/>
          </p:nvSpPr>
          <p:spPr bwMode="auto">
            <a:xfrm>
              <a:off x="5086350" y="3786188"/>
              <a:ext cx="960438" cy="960437"/>
            </a:xfrm>
            <a:custGeom>
              <a:avLst/>
              <a:gdLst>
                <a:gd name="T0" fmla="*/ 340 w 430"/>
                <a:gd name="T1" fmla="*/ 415 h 430"/>
                <a:gd name="T2" fmla="*/ 302 w 430"/>
                <a:gd name="T3" fmla="*/ 421 h 430"/>
                <a:gd name="T4" fmla="*/ 9 w 430"/>
                <a:gd name="T5" fmla="*/ 128 h 430"/>
                <a:gd name="T6" fmla="*/ 14 w 430"/>
                <a:gd name="T7" fmla="*/ 90 h 430"/>
                <a:gd name="T8" fmla="*/ 91 w 430"/>
                <a:gd name="T9" fmla="*/ 14 h 430"/>
                <a:gd name="T10" fmla="*/ 128 w 430"/>
                <a:gd name="T11" fmla="*/ 8 h 430"/>
                <a:gd name="T12" fmla="*/ 421 w 430"/>
                <a:gd name="T13" fmla="*/ 301 h 430"/>
                <a:gd name="T14" fmla="*/ 416 w 430"/>
                <a:gd name="T15" fmla="*/ 339 h 430"/>
                <a:gd name="T16" fmla="*/ 340 w 430"/>
                <a:gd name="T17" fmla="*/ 415 h 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0" h="430">
                  <a:moveTo>
                    <a:pt x="340" y="415"/>
                  </a:moveTo>
                  <a:cubicBezTo>
                    <a:pt x="328" y="427"/>
                    <a:pt x="311" y="430"/>
                    <a:pt x="302" y="421"/>
                  </a:cubicBezTo>
                  <a:cubicBezTo>
                    <a:pt x="9" y="128"/>
                    <a:pt x="9" y="128"/>
                    <a:pt x="9" y="128"/>
                  </a:cubicBezTo>
                  <a:cubicBezTo>
                    <a:pt x="0" y="119"/>
                    <a:pt x="2" y="102"/>
                    <a:pt x="14" y="90"/>
                  </a:cubicBezTo>
                  <a:cubicBezTo>
                    <a:pt x="91" y="14"/>
                    <a:pt x="91" y="14"/>
                    <a:pt x="91" y="14"/>
                  </a:cubicBezTo>
                  <a:cubicBezTo>
                    <a:pt x="102" y="2"/>
                    <a:pt x="119" y="0"/>
                    <a:pt x="128" y="8"/>
                  </a:cubicBezTo>
                  <a:cubicBezTo>
                    <a:pt x="421" y="301"/>
                    <a:pt x="421" y="301"/>
                    <a:pt x="421" y="301"/>
                  </a:cubicBezTo>
                  <a:cubicBezTo>
                    <a:pt x="430" y="310"/>
                    <a:pt x="428" y="327"/>
                    <a:pt x="416" y="339"/>
                  </a:cubicBezTo>
                  <a:lnTo>
                    <a:pt x="340" y="415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70" name="Freeform 22"/>
            <p:cNvSpPr/>
            <p:nvPr/>
          </p:nvSpPr>
          <p:spPr bwMode="auto">
            <a:xfrm>
              <a:off x="5157788" y="3857625"/>
              <a:ext cx="304800" cy="301625"/>
            </a:xfrm>
            <a:custGeom>
              <a:avLst/>
              <a:gdLst>
                <a:gd name="T0" fmla="*/ 23 w 192"/>
                <a:gd name="T1" fmla="*/ 190 h 190"/>
                <a:gd name="T2" fmla="*/ 0 w 192"/>
                <a:gd name="T3" fmla="*/ 167 h 190"/>
                <a:gd name="T4" fmla="*/ 168 w 192"/>
                <a:gd name="T5" fmla="*/ 0 h 190"/>
                <a:gd name="T6" fmla="*/ 192 w 192"/>
                <a:gd name="T7" fmla="*/ 22 h 190"/>
                <a:gd name="T8" fmla="*/ 23 w 192"/>
                <a:gd name="T9" fmla="*/ 19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" h="190">
                  <a:moveTo>
                    <a:pt x="23" y="190"/>
                  </a:moveTo>
                  <a:lnTo>
                    <a:pt x="0" y="167"/>
                  </a:lnTo>
                  <a:lnTo>
                    <a:pt x="168" y="0"/>
                  </a:lnTo>
                  <a:lnTo>
                    <a:pt x="192" y="22"/>
                  </a:lnTo>
                  <a:lnTo>
                    <a:pt x="23" y="19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71" name="Freeform 23"/>
            <p:cNvSpPr/>
            <p:nvPr/>
          </p:nvSpPr>
          <p:spPr bwMode="auto">
            <a:xfrm>
              <a:off x="5673725" y="4371975"/>
              <a:ext cx="301625" cy="303213"/>
            </a:xfrm>
            <a:custGeom>
              <a:avLst/>
              <a:gdLst>
                <a:gd name="T0" fmla="*/ 23 w 190"/>
                <a:gd name="T1" fmla="*/ 191 h 191"/>
                <a:gd name="T2" fmla="*/ 0 w 190"/>
                <a:gd name="T3" fmla="*/ 167 h 191"/>
                <a:gd name="T4" fmla="*/ 168 w 190"/>
                <a:gd name="T5" fmla="*/ 0 h 191"/>
                <a:gd name="T6" fmla="*/ 190 w 190"/>
                <a:gd name="T7" fmla="*/ 22 h 191"/>
                <a:gd name="T8" fmla="*/ 23 w 190"/>
                <a:gd name="T9" fmla="*/ 191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0" h="191">
                  <a:moveTo>
                    <a:pt x="23" y="191"/>
                  </a:moveTo>
                  <a:lnTo>
                    <a:pt x="0" y="167"/>
                  </a:lnTo>
                  <a:lnTo>
                    <a:pt x="168" y="0"/>
                  </a:lnTo>
                  <a:lnTo>
                    <a:pt x="190" y="22"/>
                  </a:lnTo>
                  <a:lnTo>
                    <a:pt x="23" y="19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4" name="TextBox 63"/>
          <p:cNvSpPr txBox="1"/>
          <p:nvPr/>
        </p:nvSpPr>
        <p:spPr>
          <a:xfrm>
            <a:off x="6176657" y="653037"/>
            <a:ext cx="2225541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数据库设计</a:t>
            </a:r>
          </a:p>
        </p:txBody>
      </p:sp>
      <p:pic>
        <p:nvPicPr>
          <p:cNvPr id="3" name="图片 2" descr="90c04d8d0cb57dbea1fb60c9adcfbd"/>
          <p:cNvPicPr>
            <a:picLocks noChangeAspect="1"/>
          </p:cNvPicPr>
          <p:nvPr/>
        </p:nvPicPr>
        <p:blipFill>
          <a:blip r:embed="rId2">
            <a:clrChange>
              <a:clrFrom>
                <a:srgbClr val="FDFDFD">
                  <a:alpha val="100000"/>
                </a:srgbClr>
              </a:clrFrom>
              <a:clrTo>
                <a:srgbClr val="FDFDFD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 rot="20580000">
            <a:off x="6032594" y="1780039"/>
            <a:ext cx="2950387" cy="2215329"/>
          </a:xfrm>
          <a:prstGeom prst="rect">
            <a:avLst/>
          </a:prstGeom>
        </p:spPr>
      </p:pic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348076" y="1638469"/>
          <a:ext cx="6093460" cy="25895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67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6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表名</a:t>
                      </a:r>
                      <a:endParaRPr lang="zh-CN" altLang="en-US" sz="1800" dirty="0"/>
                    </a:p>
                  </a:txBody>
                  <a:tcPr marL="91406" marR="91406" marT="45703" marB="45703"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用途</a:t>
                      </a:r>
                      <a:endParaRPr lang="zh-CN" altLang="en-US" sz="1800" dirty="0"/>
                    </a:p>
                  </a:txBody>
                  <a:tcPr marL="91406" marR="91406" marT="45703" marB="4570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User</a:t>
                      </a:r>
                      <a:endParaRPr lang="zh-CN" altLang="en-US" sz="1800" dirty="0"/>
                    </a:p>
                  </a:txBody>
                  <a:tcPr marL="91406" marR="91406" marT="45703" marB="45703"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用户信息</a:t>
                      </a:r>
                      <a:endParaRPr lang="zh-CN" altLang="en-US" sz="1800" dirty="0"/>
                    </a:p>
                  </a:txBody>
                  <a:tcPr marL="91406" marR="91406" marT="45703" marB="4570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r>
                        <a:rPr lang="en-US" altLang="zh-CN" sz="1800" dirty="0" err="1" smtClean="0"/>
                        <a:t>User_addr</a:t>
                      </a:r>
                      <a:endParaRPr lang="zh-CN" altLang="en-US" sz="1800" dirty="0"/>
                    </a:p>
                  </a:txBody>
                  <a:tcPr marL="91406" marR="91406" marT="45703" marB="45703"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用户收货地址</a:t>
                      </a:r>
                      <a:endParaRPr lang="zh-CN" altLang="en-US" sz="1800" dirty="0"/>
                    </a:p>
                  </a:txBody>
                  <a:tcPr marL="91406" marR="91406" marT="45703" marB="4570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dirty="0" err="1" smtClean="0"/>
                        <a:t>Product_detail</a:t>
                      </a:r>
                      <a:endParaRPr lang="zh-CN" altLang="en-US" sz="1800" dirty="0"/>
                    </a:p>
                  </a:txBody>
                  <a:tcPr marL="91406" marR="91406" marT="45703" marB="45703"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商品信息</a:t>
                      </a:r>
                      <a:endParaRPr lang="zh-CN" altLang="en-US" sz="1800" dirty="0"/>
                    </a:p>
                  </a:txBody>
                  <a:tcPr marL="91406" marR="91406" marT="45703" marB="45703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dirty="0" err="1" smtClean="0"/>
                        <a:t>Order_info</a:t>
                      </a:r>
                      <a:endParaRPr lang="zh-CN" altLang="en-US" sz="1800" dirty="0"/>
                    </a:p>
                  </a:txBody>
                  <a:tcPr marL="91406" marR="91406" marT="45703" marB="45703"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订单信息</a:t>
                      </a:r>
                      <a:endParaRPr lang="zh-CN" altLang="en-US" sz="1800" dirty="0"/>
                    </a:p>
                  </a:txBody>
                  <a:tcPr marL="91406" marR="91406" marT="45703" marB="45703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r>
                        <a:rPr lang="en-US" altLang="zh-CN" sz="1800" dirty="0" err="1" smtClean="0"/>
                        <a:t>Order_detail</a:t>
                      </a:r>
                      <a:endParaRPr lang="zh-CN" altLang="en-US" sz="1800" dirty="0"/>
                    </a:p>
                  </a:txBody>
                  <a:tcPr marL="91406" marR="91406" marT="45703" marB="45703"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订单详情</a:t>
                      </a:r>
                      <a:endParaRPr lang="zh-CN" altLang="en-US" sz="1800" dirty="0"/>
                    </a:p>
                  </a:txBody>
                  <a:tcPr marL="91406" marR="91406" marT="45703" marB="45703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dirty="0" err="1" smtClean="0"/>
                        <a:t>Emailverifyrecord</a:t>
                      </a:r>
                      <a:endParaRPr lang="zh-CN" altLang="en-US" sz="1800" dirty="0"/>
                    </a:p>
                  </a:txBody>
                  <a:tcPr marL="91406" marR="91406" marT="45703" marB="45703"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邮件发送记录</a:t>
                      </a:r>
                      <a:endParaRPr lang="zh-CN" altLang="en-US" sz="1800" dirty="0"/>
                    </a:p>
                  </a:txBody>
                  <a:tcPr marL="91406" marR="91406" marT="45703" marB="45703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第一PPT，www.1ppt.com">
  <a:themeElements>
    <a:clrScheme name="自定义 1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F08C00"/>
      </a:accent1>
      <a:accent2>
        <a:srgbClr val="FBCA6E"/>
      </a:accent2>
      <a:accent3>
        <a:srgbClr val="EA6441"/>
      </a:accent3>
      <a:accent4>
        <a:srgbClr val="6D6E72"/>
      </a:accent4>
      <a:accent5>
        <a:srgbClr val="00CC99"/>
      </a:accent5>
      <a:accent6>
        <a:srgbClr val="918CD3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793</Words>
  <Application>Microsoft Office PowerPoint</Application>
  <PresentationFormat>自定义</PresentationFormat>
  <Paragraphs>187</Paragraphs>
  <Slides>15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1" baseType="lpstr">
      <vt:lpstr>宋体</vt:lpstr>
      <vt:lpstr>微软雅黑</vt:lpstr>
      <vt:lpstr>Arial</vt:lpstr>
      <vt:lpstr>Calibri</vt:lpstr>
      <vt:lpstr>Impact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创意毕业答辩</dc:title>
  <dc:creator>第一PPT</dc:creator>
  <cp:keywords>www.1ppt.com</cp:keywords>
  <dc:description>www.1ppt.com</dc:description>
  <cp:lastModifiedBy>王 海琦</cp:lastModifiedBy>
  <cp:revision>106</cp:revision>
  <dcterms:created xsi:type="dcterms:W3CDTF">2016-03-21T01:49:00Z</dcterms:created>
  <dcterms:modified xsi:type="dcterms:W3CDTF">2019-03-02T03:41:25Z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2052-11.1.0.7989</vt:lpwstr>
  </property>
  <property fmtid="{D5CDD505-2E9C-101B-9397-08002B2CF9AE}" pid="3" name="KSORubyTemplateID">
    <vt:lpwstr>8</vt:lpwstr>
  </property>
</Properties>
</file>