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56" r:id="rId2"/>
  </p:sldMasterIdLst>
  <p:notesMasterIdLst>
    <p:notesMasterId r:id="rId10"/>
  </p:notesMasterIdLst>
  <p:sldIdLst>
    <p:sldId id="256" r:id="rId3"/>
    <p:sldId id="257" r:id="rId4"/>
    <p:sldId id="288" r:id="rId5"/>
    <p:sldId id="399" r:id="rId6"/>
    <p:sldId id="401" r:id="rId7"/>
    <p:sldId id="402" r:id="rId8"/>
    <p:sldId id="269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1"/>
    <a:srgbClr val="CDBF97"/>
    <a:srgbClr val="4556A4"/>
    <a:srgbClr val="98CDF7"/>
    <a:srgbClr val="105479"/>
    <a:srgbClr val="EBF1F4"/>
    <a:srgbClr val="3993CB"/>
    <a:srgbClr val="574390"/>
    <a:srgbClr val="8D7545"/>
    <a:srgbClr val="EC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BIG TITLE OPENING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94016" y="1660836"/>
            <a:ext cx="74040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8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809488" y="3196951"/>
            <a:ext cx="3400272" cy="3677223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35796" y="-374157"/>
            <a:ext cx="3820083" cy="4818632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5336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8528348" y="-35535"/>
            <a:ext cx="3681885" cy="1459453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550795" y="4878397"/>
            <a:ext cx="2922859" cy="1993571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5540567" y="2739117"/>
            <a:ext cx="9076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3092969" y="2622517"/>
            <a:ext cx="194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5540567" y="3626117"/>
            <a:ext cx="9076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3092969" y="3509517"/>
            <a:ext cx="194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5540567" y="4513117"/>
            <a:ext cx="9076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3092969" y="4396517"/>
            <a:ext cx="194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5540567" y="5400117"/>
            <a:ext cx="9076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3092969" y="5283517"/>
            <a:ext cx="194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5315767" y="-22000"/>
            <a:ext cx="0" cy="59848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5540567" y="1696333"/>
            <a:ext cx="518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48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447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 DESIGN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1027600" y="624600"/>
            <a:ext cx="10794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664035" y="-2139533"/>
            <a:ext cx="0" cy="3553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8528348" y="5412516"/>
            <a:ext cx="3681885" cy="1459453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248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5" y="5412516"/>
            <a:ext cx="3681885" cy="1459453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355335" y="624600"/>
            <a:ext cx="10794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11512900" y="-2139533"/>
            <a:ext cx="0" cy="35532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317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2394016" y="2060603"/>
            <a:ext cx="7404000" cy="2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8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12" y="3196951"/>
            <a:ext cx="3400272" cy="3677223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8371904" y="-344757"/>
            <a:ext cx="3820083" cy="4818632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0768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8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7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39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60" r:id="rId2"/>
    <p:sldLayoutId id="2147483761" r:id="rId3"/>
    <p:sldLayoutId id="2147483762" r:id="rId4"/>
    <p:sldLayoutId id="2147483763" r:id="rId5"/>
    <p:sldLayoutId id="2147483764" r:id="rId6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79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3150100" y="2060600"/>
            <a:ext cx="58920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CN" dirty="0"/>
              <a:t>Exploration of Language</a:t>
            </a:r>
            <a:endParaRPr dirty="0"/>
          </a:p>
        </p:txBody>
      </p:sp>
      <p:sp>
        <p:nvSpPr>
          <p:cNvPr id="3" name="圆角矩形 3">
            <a:extLst>
              <a:ext uri="{FF2B5EF4-FFF2-40B4-BE49-F238E27FC236}">
                <a16:creationId xmlns:a16="http://schemas.microsoft.com/office/drawing/2014/main" id="{0C1A9FCC-8C65-4159-9725-059B37E6AD2D}"/>
              </a:ext>
            </a:extLst>
          </p:cNvPr>
          <p:cNvSpPr/>
          <p:nvPr/>
        </p:nvSpPr>
        <p:spPr>
          <a:xfrm>
            <a:off x="4422340" y="5317845"/>
            <a:ext cx="4520567" cy="623527"/>
          </a:xfrm>
          <a:prstGeom prst="roundRect">
            <a:avLst>
              <a:gd name="adj" fmla="val 50000"/>
            </a:avLst>
          </a:prstGeom>
          <a:solidFill>
            <a:srgbClr val="105479"/>
          </a:solidFill>
          <a:ln w="25400">
            <a:solidFill>
              <a:schemeClr val="bg1"/>
            </a:solidFill>
          </a:ln>
          <a:effectLst>
            <a:innerShdw dist="127000" dir="13500000">
              <a:prstClr val="black">
                <a:alpha val="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电工导</a:t>
            </a:r>
            <a:r>
              <a:rPr lang="en-US" altLang="zh-CN" dirty="0"/>
              <a:t>11</a:t>
            </a:r>
            <a:r>
              <a:rPr lang="zh-CN" altLang="en-US" dirty="0"/>
              <a:t>小组：马志强（组长）、饶冶、刘军腾、王星皓、吴雨航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5540567" y="1696333"/>
            <a:ext cx="3649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">
                <a:solidFill>
                  <a:srgbClr val="F54132"/>
                </a:solidFill>
              </a:rPr>
              <a:t>TABLE OF CONTENTS</a:t>
            </a:r>
            <a:endParaRPr>
              <a:solidFill>
                <a:srgbClr val="F54132"/>
              </a:solidFill>
            </a:endParaRPr>
          </a:p>
        </p:txBody>
      </p:sp>
      <p:sp>
        <p:nvSpPr>
          <p:cNvPr id="348" name="Google Shape;348;p12"/>
          <p:cNvSpPr txBox="1">
            <a:spLocks noGrp="1"/>
          </p:cNvSpPr>
          <p:nvPr>
            <p:ph type="ctrTitle"/>
          </p:nvPr>
        </p:nvSpPr>
        <p:spPr>
          <a:xfrm>
            <a:off x="5540567" y="2739117"/>
            <a:ext cx="90768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CN" dirty="0"/>
              <a:t>Prospect</a:t>
            </a:r>
            <a:endParaRPr dirty="0"/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3092969" y="2622517"/>
            <a:ext cx="19476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0" name="Google Shape;350;p12"/>
          <p:cNvSpPr txBox="1">
            <a:spLocks noGrp="1"/>
          </p:cNvSpPr>
          <p:nvPr>
            <p:ph type="ctrTitle" idx="3"/>
          </p:nvPr>
        </p:nvSpPr>
        <p:spPr>
          <a:xfrm>
            <a:off x="5540567" y="3626117"/>
            <a:ext cx="90768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CN" dirty="0"/>
              <a:t>Keys &amp;  Difficulty</a:t>
            </a:r>
          </a:p>
        </p:txBody>
      </p:sp>
      <p:sp>
        <p:nvSpPr>
          <p:cNvPr id="351" name="Google Shape;351;p12"/>
          <p:cNvSpPr txBox="1">
            <a:spLocks noGrp="1"/>
          </p:cNvSpPr>
          <p:nvPr>
            <p:ph type="ctrTitle" idx="5"/>
          </p:nvPr>
        </p:nvSpPr>
        <p:spPr>
          <a:xfrm>
            <a:off x="5540567" y="4513117"/>
            <a:ext cx="90768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CN" dirty="0"/>
              <a:t>Presentation</a:t>
            </a:r>
          </a:p>
        </p:txBody>
      </p:sp>
      <p:sp>
        <p:nvSpPr>
          <p:cNvPr id="352" name="Google Shape;352;p12"/>
          <p:cNvSpPr txBox="1">
            <a:spLocks noGrp="1"/>
          </p:cNvSpPr>
          <p:nvPr>
            <p:ph type="title" idx="4"/>
          </p:nvPr>
        </p:nvSpPr>
        <p:spPr>
          <a:xfrm>
            <a:off x="3092969" y="3509517"/>
            <a:ext cx="19476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3" name="Google Shape;353;p12"/>
          <p:cNvSpPr txBox="1">
            <a:spLocks noGrp="1"/>
          </p:cNvSpPr>
          <p:nvPr>
            <p:ph type="title" idx="6"/>
          </p:nvPr>
        </p:nvSpPr>
        <p:spPr>
          <a:xfrm>
            <a:off x="3092969" y="4396517"/>
            <a:ext cx="19476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68">
            <a:extLst>
              <a:ext uri="{FF2B5EF4-FFF2-40B4-BE49-F238E27FC236}">
                <a16:creationId xmlns:a16="http://schemas.microsoft.com/office/drawing/2014/main" id="{4449C07A-B125-4E4E-8887-AD9F0C284E78}"/>
              </a:ext>
            </a:extLst>
          </p:cNvPr>
          <p:cNvSpPr/>
          <p:nvPr/>
        </p:nvSpPr>
        <p:spPr>
          <a:xfrm>
            <a:off x="7399506" y="530309"/>
            <a:ext cx="1763592" cy="546933"/>
          </a:xfrm>
          <a:custGeom>
            <a:avLst/>
            <a:gdLst>
              <a:gd name="connsiteX0" fmla="*/ 1314071 w 2272423"/>
              <a:gd name="connsiteY0" fmla="*/ 0 h 704734"/>
              <a:gd name="connsiteX1" fmla="*/ 1600026 w 2272423"/>
              <a:gd name="connsiteY1" fmla="*/ 152040 h 704734"/>
              <a:gd name="connsiteX2" fmla="*/ 1629342 w 2272423"/>
              <a:gd name="connsiteY2" fmla="*/ 206050 h 704734"/>
              <a:gd name="connsiteX3" fmla="*/ 1629769 w 2272423"/>
              <a:gd name="connsiteY3" fmla="*/ 205416 h 704734"/>
              <a:gd name="connsiteX4" fmla="*/ 1794740 w 2272423"/>
              <a:gd name="connsiteY4" fmla="*/ 137083 h 704734"/>
              <a:gd name="connsiteX5" fmla="*/ 1959711 w 2272423"/>
              <a:gd name="connsiteY5" fmla="*/ 205416 h 704734"/>
              <a:gd name="connsiteX6" fmla="*/ 2002629 w 2272423"/>
              <a:gd name="connsiteY6" fmla="*/ 269072 h 704734"/>
              <a:gd name="connsiteX7" fmla="*/ 2046557 w 2272423"/>
              <a:gd name="connsiteY7" fmla="*/ 239456 h 704734"/>
              <a:gd name="connsiteX8" fmla="*/ 2109841 w 2272423"/>
              <a:gd name="connsiteY8" fmla="*/ 226679 h 704734"/>
              <a:gd name="connsiteX9" fmla="*/ 2272423 w 2272423"/>
              <a:gd name="connsiteY9" fmla="*/ 389261 h 704734"/>
              <a:gd name="connsiteX10" fmla="*/ 2109841 w 2272423"/>
              <a:gd name="connsiteY10" fmla="*/ 551843 h 704734"/>
              <a:gd name="connsiteX11" fmla="*/ 1994878 w 2272423"/>
              <a:gd name="connsiteY11" fmla="*/ 504224 h 704734"/>
              <a:gd name="connsiteX12" fmla="*/ 1987790 w 2272423"/>
              <a:gd name="connsiteY12" fmla="*/ 493711 h 704734"/>
              <a:gd name="connsiteX13" fmla="*/ 1959711 w 2272423"/>
              <a:gd name="connsiteY13" fmla="*/ 535358 h 704734"/>
              <a:gd name="connsiteX14" fmla="*/ 1794740 w 2272423"/>
              <a:gd name="connsiteY14" fmla="*/ 603691 h 704734"/>
              <a:gd name="connsiteX15" fmla="*/ 1629769 w 2272423"/>
              <a:gd name="connsiteY15" fmla="*/ 535358 h 704734"/>
              <a:gd name="connsiteX16" fmla="*/ 1613983 w 2272423"/>
              <a:gd name="connsiteY16" fmla="*/ 511943 h 704734"/>
              <a:gd name="connsiteX17" fmla="*/ 1600026 w 2272423"/>
              <a:gd name="connsiteY17" fmla="*/ 537656 h 704734"/>
              <a:gd name="connsiteX18" fmla="*/ 1314071 w 2272423"/>
              <a:gd name="connsiteY18" fmla="*/ 689696 h 704734"/>
              <a:gd name="connsiteX19" fmla="*/ 1070226 w 2272423"/>
              <a:gd name="connsiteY19" fmla="*/ 588693 h 704734"/>
              <a:gd name="connsiteX20" fmla="*/ 1044737 w 2272423"/>
              <a:gd name="connsiteY20" fmla="*/ 557801 h 704734"/>
              <a:gd name="connsiteX21" fmla="*/ 1005150 w 2272423"/>
              <a:gd name="connsiteY21" fmla="*/ 561791 h 704734"/>
              <a:gd name="connsiteX22" fmla="*/ 922492 w 2272423"/>
              <a:gd name="connsiteY22" fmla="*/ 545103 h 704734"/>
              <a:gd name="connsiteX23" fmla="*/ 897375 w 2272423"/>
              <a:gd name="connsiteY23" fmla="*/ 528168 h 704734"/>
              <a:gd name="connsiteX24" fmla="*/ 896725 w 2272423"/>
              <a:gd name="connsiteY24" fmla="*/ 531387 h 704734"/>
              <a:gd name="connsiteX25" fmla="*/ 635204 w 2272423"/>
              <a:gd name="connsiteY25" fmla="*/ 704734 h 704734"/>
              <a:gd name="connsiteX26" fmla="*/ 434510 w 2272423"/>
              <a:gd name="connsiteY26" fmla="*/ 621604 h 704734"/>
              <a:gd name="connsiteX27" fmla="*/ 387441 w 2272423"/>
              <a:gd name="connsiteY27" fmla="*/ 551792 h 704734"/>
              <a:gd name="connsiteX28" fmla="*/ 383130 w 2272423"/>
              <a:gd name="connsiteY28" fmla="*/ 558187 h 704734"/>
              <a:gd name="connsiteX29" fmla="*/ 224432 w 2272423"/>
              <a:gd name="connsiteY29" fmla="*/ 623921 h 704734"/>
              <a:gd name="connsiteX30" fmla="*/ 0 w 2272423"/>
              <a:gd name="connsiteY30" fmla="*/ 399489 h 704734"/>
              <a:gd name="connsiteX31" fmla="*/ 224432 w 2272423"/>
              <a:gd name="connsiteY31" fmla="*/ 175057 h 704734"/>
              <a:gd name="connsiteX32" fmla="*/ 383130 w 2272423"/>
              <a:gd name="connsiteY32" fmla="*/ 240792 h 704734"/>
              <a:gd name="connsiteX33" fmla="*/ 401883 w 2272423"/>
              <a:gd name="connsiteY33" fmla="*/ 268607 h 704734"/>
              <a:gd name="connsiteX34" fmla="*/ 434510 w 2272423"/>
              <a:gd name="connsiteY34" fmla="*/ 220215 h 704734"/>
              <a:gd name="connsiteX35" fmla="*/ 635204 w 2272423"/>
              <a:gd name="connsiteY35" fmla="*/ 137084 h 704734"/>
              <a:gd name="connsiteX36" fmla="*/ 835899 w 2272423"/>
              <a:gd name="connsiteY36" fmla="*/ 220215 h 704734"/>
              <a:gd name="connsiteX37" fmla="*/ 838389 w 2272423"/>
              <a:gd name="connsiteY37" fmla="*/ 223908 h 704734"/>
              <a:gd name="connsiteX38" fmla="*/ 854993 w 2272423"/>
              <a:gd name="connsiteY38" fmla="*/ 199280 h 704734"/>
              <a:gd name="connsiteX39" fmla="*/ 1005150 w 2272423"/>
              <a:gd name="connsiteY39" fmla="*/ 137083 h 704734"/>
              <a:gd name="connsiteX40" fmla="*/ 1037746 w 2272423"/>
              <a:gd name="connsiteY40" fmla="*/ 140369 h 704734"/>
              <a:gd name="connsiteX41" fmla="*/ 1070226 w 2272423"/>
              <a:gd name="connsiteY41" fmla="*/ 101004 h 704734"/>
              <a:gd name="connsiteX42" fmla="*/ 1314071 w 2272423"/>
              <a:gd name="connsiteY42" fmla="*/ 0 h 7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272423" h="704734">
                <a:moveTo>
                  <a:pt x="1314071" y="0"/>
                </a:moveTo>
                <a:cubicBezTo>
                  <a:pt x="1433106" y="0"/>
                  <a:pt x="1538054" y="60310"/>
                  <a:pt x="1600026" y="152040"/>
                </a:cubicBezTo>
                <a:lnTo>
                  <a:pt x="1629342" y="206050"/>
                </a:lnTo>
                <a:lnTo>
                  <a:pt x="1629769" y="205416"/>
                </a:lnTo>
                <a:cubicBezTo>
                  <a:pt x="1671989" y="163196"/>
                  <a:pt x="1730315" y="137083"/>
                  <a:pt x="1794740" y="137083"/>
                </a:cubicBezTo>
                <a:cubicBezTo>
                  <a:pt x="1859165" y="137083"/>
                  <a:pt x="1917491" y="163196"/>
                  <a:pt x="1959711" y="205416"/>
                </a:cubicBezTo>
                <a:lnTo>
                  <a:pt x="2002629" y="269072"/>
                </a:lnTo>
                <a:lnTo>
                  <a:pt x="2046557" y="239456"/>
                </a:lnTo>
                <a:cubicBezTo>
                  <a:pt x="2066008" y="231229"/>
                  <a:pt x="2087393" y="226679"/>
                  <a:pt x="2109841" y="226679"/>
                </a:cubicBezTo>
                <a:cubicBezTo>
                  <a:pt x="2199633" y="226679"/>
                  <a:pt x="2272423" y="299469"/>
                  <a:pt x="2272423" y="389261"/>
                </a:cubicBezTo>
                <a:cubicBezTo>
                  <a:pt x="2272423" y="479053"/>
                  <a:pt x="2199633" y="551843"/>
                  <a:pt x="2109841" y="551843"/>
                </a:cubicBezTo>
                <a:cubicBezTo>
                  <a:pt x="2064945" y="551843"/>
                  <a:pt x="2024300" y="533646"/>
                  <a:pt x="1994878" y="504224"/>
                </a:cubicBezTo>
                <a:lnTo>
                  <a:pt x="1987790" y="493711"/>
                </a:lnTo>
                <a:lnTo>
                  <a:pt x="1959711" y="535358"/>
                </a:lnTo>
                <a:cubicBezTo>
                  <a:pt x="1917491" y="577578"/>
                  <a:pt x="1859165" y="603691"/>
                  <a:pt x="1794740" y="603691"/>
                </a:cubicBezTo>
                <a:cubicBezTo>
                  <a:pt x="1730315" y="603691"/>
                  <a:pt x="1671989" y="577578"/>
                  <a:pt x="1629769" y="535358"/>
                </a:cubicBezTo>
                <a:lnTo>
                  <a:pt x="1613983" y="511943"/>
                </a:lnTo>
                <a:lnTo>
                  <a:pt x="1600026" y="537656"/>
                </a:lnTo>
                <a:cubicBezTo>
                  <a:pt x="1538054" y="629386"/>
                  <a:pt x="1433106" y="689696"/>
                  <a:pt x="1314071" y="689696"/>
                </a:cubicBezTo>
                <a:cubicBezTo>
                  <a:pt x="1218844" y="689696"/>
                  <a:pt x="1132631" y="651098"/>
                  <a:pt x="1070226" y="588693"/>
                </a:cubicBezTo>
                <a:lnTo>
                  <a:pt x="1044737" y="557801"/>
                </a:lnTo>
                <a:lnTo>
                  <a:pt x="1005150" y="561791"/>
                </a:lnTo>
                <a:cubicBezTo>
                  <a:pt x="975830" y="561791"/>
                  <a:pt x="947898" y="555849"/>
                  <a:pt x="922492" y="545103"/>
                </a:cubicBezTo>
                <a:lnTo>
                  <a:pt x="897375" y="528168"/>
                </a:lnTo>
                <a:lnTo>
                  <a:pt x="896725" y="531387"/>
                </a:lnTo>
                <a:cubicBezTo>
                  <a:pt x="853638" y="633256"/>
                  <a:pt x="752768" y="704734"/>
                  <a:pt x="635204" y="704734"/>
                </a:cubicBezTo>
                <a:cubicBezTo>
                  <a:pt x="556828" y="704734"/>
                  <a:pt x="485872" y="672966"/>
                  <a:pt x="434510" y="621604"/>
                </a:cubicBezTo>
                <a:lnTo>
                  <a:pt x="387441" y="551792"/>
                </a:lnTo>
                <a:lnTo>
                  <a:pt x="383130" y="558187"/>
                </a:lnTo>
                <a:cubicBezTo>
                  <a:pt x="342515" y="598801"/>
                  <a:pt x="286407" y="623921"/>
                  <a:pt x="224432" y="623921"/>
                </a:cubicBezTo>
                <a:cubicBezTo>
                  <a:pt x="100482" y="623921"/>
                  <a:pt x="0" y="523439"/>
                  <a:pt x="0" y="399489"/>
                </a:cubicBezTo>
                <a:cubicBezTo>
                  <a:pt x="0" y="275539"/>
                  <a:pt x="100482" y="175057"/>
                  <a:pt x="224432" y="175057"/>
                </a:cubicBezTo>
                <a:cubicBezTo>
                  <a:pt x="286407" y="175057"/>
                  <a:pt x="342515" y="200178"/>
                  <a:pt x="383130" y="240792"/>
                </a:cubicBezTo>
                <a:lnTo>
                  <a:pt x="401883" y="268607"/>
                </a:lnTo>
                <a:lnTo>
                  <a:pt x="434510" y="220215"/>
                </a:lnTo>
                <a:cubicBezTo>
                  <a:pt x="485872" y="168852"/>
                  <a:pt x="556828" y="137084"/>
                  <a:pt x="635204" y="137084"/>
                </a:cubicBezTo>
                <a:cubicBezTo>
                  <a:pt x="713580" y="137084"/>
                  <a:pt x="784536" y="168852"/>
                  <a:pt x="835899" y="220215"/>
                </a:cubicBezTo>
                <a:lnTo>
                  <a:pt x="838389" y="223908"/>
                </a:lnTo>
                <a:lnTo>
                  <a:pt x="854993" y="199280"/>
                </a:lnTo>
                <a:cubicBezTo>
                  <a:pt x="893422" y="160851"/>
                  <a:pt x="946510" y="137083"/>
                  <a:pt x="1005150" y="137083"/>
                </a:cubicBezTo>
                <a:lnTo>
                  <a:pt x="1037746" y="140369"/>
                </a:lnTo>
                <a:lnTo>
                  <a:pt x="1070226" y="101004"/>
                </a:lnTo>
                <a:cubicBezTo>
                  <a:pt x="1132631" y="38598"/>
                  <a:pt x="1218844" y="0"/>
                  <a:pt x="13140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3500000">
              <a:srgbClr val="105479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69">
            <a:extLst>
              <a:ext uri="{FF2B5EF4-FFF2-40B4-BE49-F238E27FC236}">
                <a16:creationId xmlns:a16="http://schemas.microsoft.com/office/drawing/2014/main" id="{8D1068AC-1A41-430F-9004-104906D57CC0}"/>
              </a:ext>
            </a:extLst>
          </p:cNvPr>
          <p:cNvSpPr/>
          <p:nvPr/>
        </p:nvSpPr>
        <p:spPr>
          <a:xfrm>
            <a:off x="3066381" y="437570"/>
            <a:ext cx="1763592" cy="546933"/>
          </a:xfrm>
          <a:custGeom>
            <a:avLst/>
            <a:gdLst>
              <a:gd name="connsiteX0" fmla="*/ 1314071 w 2272423"/>
              <a:gd name="connsiteY0" fmla="*/ 0 h 704734"/>
              <a:gd name="connsiteX1" fmla="*/ 1600026 w 2272423"/>
              <a:gd name="connsiteY1" fmla="*/ 152040 h 704734"/>
              <a:gd name="connsiteX2" fmla="*/ 1629342 w 2272423"/>
              <a:gd name="connsiteY2" fmla="*/ 206050 h 704734"/>
              <a:gd name="connsiteX3" fmla="*/ 1629769 w 2272423"/>
              <a:gd name="connsiteY3" fmla="*/ 205416 h 704734"/>
              <a:gd name="connsiteX4" fmla="*/ 1794740 w 2272423"/>
              <a:gd name="connsiteY4" fmla="*/ 137083 h 704734"/>
              <a:gd name="connsiteX5" fmla="*/ 1959711 w 2272423"/>
              <a:gd name="connsiteY5" fmla="*/ 205416 h 704734"/>
              <a:gd name="connsiteX6" fmla="*/ 2002629 w 2272423"/>
              <a:gd name="connsiteY6" fmla="*/ 269072 h 704734"/>
              <a:gd name="connsiteX7" fmla="*/ 2046557 w 2272423"/>
              <a:gd name="connsiteY7" fmla="*/ 239456 h 704734"/>
              <a:gd name="connsiteX8" fmla="*/ 2109841 w 2272423"/>
              <a:gd name="connsiteY8" fmla="*/ 226679 h 704734"/>
              <a:gd name="connsiteX9" fmla="*/ 2272423 w 2272423"/>
              <a:gd name="connsiteY9" fmla="*/ 389261 h 704734"/>
              <a:gd name="connsiteX10" fmla="*/ 2109841 w 2272423"/>
              <a:gd name="connsiteY10" fmla="*/ 551843 h 704734"/>
              <a:gd name="connsiteX11" fmla="*/ 1994878 w 2272423"/>
              <a:gd name="connsiteY11" fmla="*/ 504224 h 704734"/>
              <a:gd name="connsiteX12" fmla="*/ 1987790 w 2272423"/>
              <a:gd name="connsiteY12" fmla="*/ 493711 h 704734"/>
              <a:gd name="connsiteX13" fmla="*/ 1959711 w 2272423"/>
              <a:gd name="connsiteY13" fmla="*/ 535358 h 704734"/>
              <a:gd name="connsiteX14" fmla="*/ 1794740 w 2272423"/>
              <a:gd name="connsiteY14" fmla="*/ 603691 h 704734"/>
              <a:gd name="connsiteX15" fmla="*/ 1629769 w 2272423"/>
              <a:gd name="connsiteY15" fmla="*/ 535358 h 704734"/>
              <a:gd name="connsiteX16" fmla="*/ 1613983 w 2272423"/>
              <a:gd name="connsiteY16" fmla="*/ 511943 h 704734"/>
              <a:gd name="connsiteX17" fmla="*/ 1600026 w 2272423"/>
              <a:gd name="connsiteY17" fmla="*/ 537656 h 704734"/>
              <a:gd name="connsiteX18" fmla="*/ 1314071 w 2272423"/>
              <a:gd name="connsiteY18" fmla="*/ 689696 h 704734"/>
              <a:gd name="connsiteX19" fmla="*/ 1070226 w 2272423"/>
              <a:gd name="connsiteY19" fmla="*/ 588693 h 704734"/>
              <a:gd name="connsiteX20" fmla="*/ 1044737 w 2272423"/>
              <a:gd name="connsiteY20" fmla="*/ 557801 h 704734"/>
              <a:gd name="connsiteX21" fmla="*/ 1005150 w 2272423"/>
              <a:gd name="connsiteY21" fmla="*/ 561791 h 704734"/>
              <a:gd name="connsiteX22" fmla="*/ 922492 w 2272423"/>
              <a:gd name="connsiteY22" fmla="*/ 545103 h 704734"/>
              <a:gd name="connsiteX23" fmla="*/ 897375 w 2272423"/>
              <a:gd name="connsiteY23" fmla="*/ 528168 h 704734"/>
              <a:gd name="connsiteX24" fmla="*/ 896725 w 2272423"/>
              <a:gd name="connsiteY24" fmla="*/ 531387 h 704734"/>
              <a:gd name="connsiteX25" fmla="*/ 635204 w 2272423"/>
              <a:gd name="connsiteY25" fmla="*/ 704734 h 704734"/>
              <a:gd name="connsiteX26" fmla="*/ 434510 w 2272423"/>
              <a:gd name="connsiteY26" fmla="*/ 621604 h 704734"/>
              <a:gd name="connsiteX27" fmla="*/ 387441 w 2272423"/>
              <a:gd name="connsiteY27" fmla="*/ 551792 h 704734"/>
              <a:gd name="connsiteX28" fmla="*/ 383130 w 2272423"/>
              <a:gd name="connsiteY28" fmla="*/ 558187 h 704734"/>
              <a:gd name="connsiteX29" fmla="*/ 224432 w 2272423"/>
              <a:gd name="connsiteY29" fmla="*/ 623921 h 704734"/>
              <a:gd name="connsiteX30" fmla="*/ 0 w 2272423"/>
              <a:gd name="connsiteY30" fmla="*/ 399489 h 704734"/>
              <a:gd name="connsiteX31" fmla="*/ 224432 w 2272423"/>
              <a:gd name="connsiteY31" fmla="*/ 175057 h 704734"/>
              <a:gd name="connsiteX32" fmla="*/ 383130 w 2272423"/>
              <a:gd name="connsiteY32" fmla="*/ 240792 h 704734"/>
              <a:gd name="connsiteX33" fmla="*/ 401883 w 2272423"/>
              <a:gd name="connsiteY33" fmla="*/ 268607 h 704734"/>
              <a:gd name="connsiteX34" fmla="*/ 434510 w 2272423"/>
              <a:gd name="connsiteY34" fmla="*/ 220215 h 704734"/>
              <a:gd name="connsiteX35" fmla="*/ 635204 w 2272423"/>
              <a:gd name="connsiteY35" fmla="*/ 137084 h 704734"/>
              <a:gd name="connsiteX36" fmla="*/ 835899 w 2272423"/>
              <a:gd name="connsiteY36" fmla="*/ 220215 h 704734"/>
              <a:gd name="connsiteX37" fmla="*/ 838389 w 2272423"/>
              <a:gd name="connsiteY37" fmla="*/ 223908 h 704734"/>
              <a:gd name="connsiteX38" fmla="*/ 854993 w 2272423"/>
              <a:gd name="connsiteY38" fmla="*/ 199280 h 704734"/>
              <a:gd name="connsiteX39" fmla="*/ 1005150 w 2272423"/>
              <a:gd name="connsiteY39" fmla="*/ 137083 h 704734"/>
              <a:gd name="connsiteX40" fmla="*/ 1037746 w 2272423"/>
              <a:gd name="connsiteY40" fmla="*/ 140369 h 704734"/>
              <a:gd name="connsiteX41" fmla="*/ 1070226 w 2272423"/>
              <a:gd name="connsiteY41" fmla="*/ 101004 h 704734"/>
              <a:gd name="connsiteX42" fmla="*/ 1314071 w 2272423"/>
              <a:gd name="connsiteY42" fmla="*/ 0 h 7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272423" h="704734">
                <a:moveTo>
                  <a:pt x="1314071" y="0"/>
                </a:moveTo>
                <a:cubicBezTo>
                  <a:pt x="1433106" y="0"/>
                  <a:pt x="1538054" y="60310"/>
                  <a:pt x="1600026" y="152040"/>
                </a:cubicBezTo>
                <a:lnTo>
                  <a:pt x="1629342" y="206050"/>
                </a:lnTo>
                <a:lnTo>
                  <a:pt x="1629769" y="205416"/>
                </a:lnTo>
                <a:cubicBezTo>
                  <a:pt x="1671989" y="163196"/>
                  <a:pt x="1730315" y="137083"/>
                  <a:pt x="1794740" y="137083"/>
                </a:cubicBezTo>
                <a:cubicBezTo>
                  <a:pt x="1859165" y="137083"/>
                  <a:pt x="1917491" y="163196"/>
                  <a:pt x="1959711" y="205416"/>
                </a:cubicBezTo>
                <a:lnTo>
                  <a:pt x="2002629" y="269072"/>
                </a:lnTo>
                <a:lnTo>
                  <a:pt x="2046557" y="239456"/>
                </a:lnTo>
                <a:cubicBezTo>
                  <a:pt x="2066008" y="231229"/>
                  <a:pt x="2087393" y="226679"/>
                  <a:pt x="2109841" y="226679"/>
                </a:cubicBezTo>
                <a:cubicBezTo>
                  <a:pt x="2199633" y="226679"/>
                  <a:pt x="2272423" y="299469"/>
                  <a:pt x="2272423" y="389261"/>
                </a:cubicBezTo>
                <a:cubicBezTo>
                  <a:pt x="2272423" y="479053"/>
                  <a:pt x="2199633" y="551843"/>
                  <a:pt x="2109841" y="551843"/>
                </a:cubicBezTo>
                <a:cubicBezTo>
                  <a:pt x="2064945" y="551843"/>
                  <a:pt x="2024300" y="533646"/>
                  <a:pt x="1994878" y="504224"/>
                </a:cubicBezTo>
                <a:lnTo>
                  <a:pt x="1987790" y="493711"/>
                </a:lnTo>
                <a:lnTo>
                  <a:pt x="1959711" y="535358"/>
                </a:lnTo>
                <a:cubicBezTo>
                  <a:pt x="1917491" y="577578"/>
                  <a:pt x="1859165" y="603691"/>
                  <a:pt x="1794740" y="603691"/>
                </a:cubicBezTo>
                <a:cubicBezTo>
                  <a:pt x="1730315" y="603691"/>
                  <a:pt x="1671989" y="577578"/>
                  <a:pt x="1629769" y="535358"/>
                </a:cubicBezTo>
                <a:lnTo>
                  <a:pt x="1613983" y="511943"/>
                </a:lnTo>
                <a:lnTo>
                  <a:pt x="1600026" y="537656"/>
                </a:lnTo>
                <a:cubicBezTo>
                  <a:pt x="1538054" y="629386"/>
                  <a:pt x="1433106" y="689696"/>
                  <a:pt x="1314071" y="689696"/>
                </a:cubicBezTo>
                <a:cubicBezTo>
                  <a:pt x="1218844" y="689696"/>
                  <a:pt x="1132631" y="651098"/>
                  <a:pt x="1070226" y="588693"/>
                </a:cubicBezTo>
                <a:lnTo>
                  <a:pt x="1044737" y="557801"/>
                </a:lnTo>
                <a:lnTo>
                  <a:pt x="1005150" y="561791"/>
                </a:lnTo>
                <a:cubicBezTo>
                  <a:pt x="975830" y="561791"/>
                  <a:pt x="947898" y="555849"/>
                  <a:pt x="922492" y="545103"/>
                </a:cubicBezTo>
                <a:lnTo>
                  <a:pt x="897375" y="528168"/>
                </a:lnTo>
                <a:lnTo>
                  <a:pt x="896725" y="531387"/>
                </a:lnTo>
                <a:cubicBezTo>
                  <a:pt x="853638" y="633256"/>
                  <a:pt x="752768" y="704734"/>
                  <a:pt x="635204" y="704734"/>
                </a:cubicBezTo>
                <a:cubicBezTo>
                  <a:pt x="556828" y="704734"/>
                  <a:pt x="485872" y="672966"/>
                  <a:pt x="434510" y="621604"/>
                </a:cubicBezTo>
                <a:lnTo>
                  <a:pt x="387441" y="551792"/>
                </a:lnTo>
                <a:lnTo>
                  <a:pt x="383130" y="558187"/>
                </a:lnTo>
                <a:cubicBezTo>
                  <a:pt x="342515" y="598801"/>
                  <a:pt x="286407" y="623921"/>
                  <a:pt x="224432" y="623921"/>
                </a:cubicBezTo>
                <a:cubicBezTo>
                  <a:pt x="100482" y="623921"/>
                  <a:pt x="0" y="523439"/>
                  <a:pt x="0" y="399489"/>
                </a:cubicBezTo>
                <a:cubicBezTo>
                  <a:pt x="0" y="275539"/>
                  <a:pt x="100482" y="175057"/>
                  <a:pt x="224432" y="175057"/>
                </a:cubicBezTo>
                <a:cubicBezTo>
                  <a:pt x="286407" y="175057"/>
                  <a:pt x="342515" y="200178"/>
                  <a:pt x="383130" y="240792"/>
                </a:cubicBezTo>
                <a:lnTo>
                  <a:pt x="401883" y="268607"/>
                </a:lnTo>
                <a:lnTo>
                  <a:pt x="434510" y="220215"/>
                </a:lnTo>
                <a:cubicBezTo>
                  <a:pt x="485872" y="168852"/>
                  <a:pt x="556828" y="137084"/>
                  <a:pt x="635204" y="137084"/>
                </a:cubicBezTo>
                <a:cubicBezTo>
                  <a:pt x="713580" y="137084"/>
                  <a:pt x="784536" y="168852"/>
                  <a:pt x="835899" y="220215"/>
                </a:cubicBezTo>
                <a:lnTo>
                  <a:pt x="838389" y="223908"/>
                </a:lnTo>
                <a:lnTo>
                  <a:pt x="854993" y="199280"/>
                </a:lnTo>
                <a:cubicBezTo>
                  <a:pt x="893422" y="160851"/>
                  <a:pt x="946510" y="137083"/>
                  <a:pt x="1005150" y="137083"/>
                </a:cubicBezTo>
                <a:lnTo>
                  <a:pt x="1037746" y="140369"/>
                </a:lnTo>
                <a:lnTo>
                  <a:pt x="1070226" y="101004"/>
                </a:lnTo>
                <a:cubicBezTo>
                  <a:pt x="1132631" y="38598"/>
                  <a:pt x="1218844" y="0"/>
                  <a:pt x="13140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3500000">
              <a:srgbClr val="105479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2399">
            <a:extLst>
              <a:ext uri="{FF2B5EF4-FFF2-40B4-BE49-F238E27FC236}">
                <a16:creationId xmlns:a16="http://schemas.microsoft.com/office/drawing/2014/main" id="{3E94B9A0-0318-4B29-8294-159F859C435F}"/>
              </a:ext>
            </a:extLst>
          </p:cNvPr>
          <p:cNvSpPr txBox="1">
            <a:spLocks/>
          </p:cNvSpPr>
          <p:nvPr/>
        </p:nvSpPr>
        <p:spPr>
          <a:xfrm>
            <a:off x="4952333" y="278065"/>
            <a:ext cx="2447174" cy="706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MV Boli" panose="02000500030200090000" pitchFamily="2" charset="0"/>
                <a:ea typeface="+mn-ea"/>
                <a:cs typeface="MV Boli" panose="02000500030200090000" pitchFamily="2" charset="0"/>
                <a:sym typeface="+mn-lt"/>
              </a:rPr>
              <a:t>Prospect</a:t>
            </a:r>
            <a:endParaRPr lang="zh-CN" altLang="en-US" sz="4000" b="1" dirty="0">
              <a:latin typeface="MV Boli" panose="02000500030200090000" pitchFamily="2" charset="0"/>
              <a:ea typeface="+mn-ea"/>
              <a:cs typeface="MV Boli" panose="02000500030200090000" pitchFamily="2" charset="0"/>
              <a:sym typeface="+mn-lt"/>
            </a:endParaRPr>
          </a:p>
        </p:txBody>
      </p:sp>
      <p:sp>
        <p:nvSpPr>
          <p:cNvPr id="7" name="Google Shape;452;p17">
            <a:extLst>
              <a:ext uri="{FF2B5EF4-FFF2-40B4-BE49-F238E27FC236}">
                <a16:creationId xmlns:a16="http://schemas.microsoft.com/office/drawing/2014/main" id="{B4EAB807-AEB1-4D1E-8F3F-B66376604CDC}"/>
              </a:ext>
            </a:extLst>
          </p:cNvPr>
          <p:cNvSpPr txBox="1">
            <a:spLocks/>
          </p:cNvSpPr>
          <p:nvPr/>
        </p:nvSpPr>
        <p:spPr>
          <a:xfrm>
            <a:off x="763479" y="2233690"/>
            <a:ext cx="10227076" cy="2903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pPr marL="457200" indent="-298450"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altLang="zh-CN" sz="3200" dirty="0">
                <a:latin typeface="Book Antiqua" panose="02040602050305030304" pitchFamily="18" charset="0"/>
                <a:sym typeface="Times New Roman" panose="02020603050405020304" pitchFamily="18" charset="0"/>
              </a:rPr>
              <a:t>To provide abundant materials for learners in different stages</a:t>
            </a:r>
          </a:p>
          <a:p>
            <a:pPr marL="457200" indent="-298450">
              <a:buClr>
                <a:schemeClr val="accent2"/>
              </a:buClr>
              <a:buSzPts val="1100"/>
              <a:buFont typeface="Arvo"/>
              <a:buChar char="●"/>
            </a:pPr>
            <a:endParaRPr lang="en-US" sz="3200" dirty="0">
              <a:latin typeface="Book Antiqua" panose="02040602050305030304" pitchFamily="18" charset="0"/>
              <a:ea typeface="Arvo"/>
              <a:cs typeface="Arvo"/>
              <a:sym typeface="Arvo"/>
            </a:endParaRPr>
          </a:p>
          <a:p>
            <a:pPr marL="457200" indent="-298450">
              <a:buClr>
                <a:schemeClr val="accent2"/>
              </a:buClr>
              <a:buSzPts val="1100"/>
              <a:buFont typeface="Arvo"/>
              <a:buChar char="●"/>
            </a:pPr>
            <a:endParaRPr lang="en-US" sz="3200" dirty="0">
              <a:latin typeface="Book Antiqua" panose="02040602050305030304" pitchFamily="18" charset="0"/>
              <a:ea typeface="Arvo"/>
              <a:cs typeface="Arvo"/>
              <a:sym typeface="Arvo"/>
            </a:endParaRPr>
          </a:p>
          <a:p>
            <a:pPr marL="457200" indent="-298450"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altLang="zh-CN" sz="3200" dirty="0">
                <a:latin typeface="Book Antiqua" panose="02040602050305030304" pitchFamily="18" charset="0"/>
                <a:sym typeface="Times New Roman" panose="02020603050405020304" pitchFamily="18" charset="0"/>
              </a:rPr>
              <a:t>To recommend some interesting movies, novels and articles related for learners to enjoy</a:t>
            </a:r>
            <a:endParaRPr lang="zh-CN" altLang="en-US" sz="3200" dirty="0">
              <a:latin typeface="Book Antiqua" panose="02040602050305030304" pitchFamily="18" charset="0"/>
              <a:sym typeface="Times New Roman" panose="02020603050405020304" pitchFamily="18" charset="0"/>
            </a:endParaRPr>
          </a:p>
          <a:p>
            <a:pPr marL="457200" indent="-298450">
              <a:buClr>
                <a:schemeClr val="accent2"/>
              </a:buClr>
              <a:buSzPts val="1100"/>
              <a:buFont typeface="Arvo"/>
              <a:buChar char="●"/>
            </a:pPr>
            <a:endParaRPr lang="en-US" sz="2800" dirty="0">
              <a:latin typeface="Goudy Old Style" panose="02020502050305020303" pitchFamily="18" charset="0"/>
              <a:ea typeface="Arvo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16669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68">
            <a:extLst>
              <a:ext uri="{FF2B5EF4-FFF2-40B4-BE49-F238E27FC236}">
                <a16:creationId xmlns:a16="http://schemas.microsoft.com/office/drawing/2014/main" id="{5D7DCC40-B10B-4FD0-97F6-925813D1D3BF}"/>
              </a:ext>
            </a:extLst>
          </p:cNvPr>
          <p:cNvSpPr/>
          <p:nvPr/>
        </p:nvSpPr>
        <p:spPr>
          <a:xfrm>
            <a:off x="7399506" y="548065"/>
            <a:ext cx="1763592" cy="546933"/>
          </a:xfrm>
          <a:custGeom>
            <a:avLst/>
            <a:gdLst>
              <a:gd name="connsiteX0" fmla="*/ 1314071 w 2272423"/>
              <a:gd name="connsiteY0" fmla="*/ 0 h 704734"/>
              <a:gd name="connsiteX1" fmla="*/ 1600026 w 2272423"/>
              <a:gd name="connsiteY1" fmla="*/ 152040 h 704734"/>
              <a:gd name="connsiteX2" fmla="*/ 1629342 w 2272423"/>
              <a:gd name="connsiteY2" fmla="*/ 206050 h 704734"/>
              <a:gd name="connsiteX3" fmla="*/ 1629769 w 2272423"/>
              <a:gd name="connsiteY3" fmla="*/ 205416 h 704734"/>
              <a:gd name="connsiteX4" fmla="*/ 1794740 w 2272423"/>
              <a:gd name="connsiteY4" fmla="*/ 137083 h 704734"/>
              <a:gd name="connsiteX5" fmla="*/ 1959711 w 2272423"/>
              <a:gd name="connsiteY5" fmla="*/ 205416 h 704734"/>
              <a:gd name="connsiteX6" fmla="*/ 2002629 w 2272423"/>
              <a:gd name="connsiteY6" fmla="*/ 269072 h 704734"/>
              <a:gd name="connsiteX7" fmla="*/ 2046557 w 2272423"/>
              <a:gd name="connsiteY7" fmla="*/ 239456 h 704734"/>
              <a:gd name="connsiteX8" fmla="*/ 2109841 w 2272423"/>
              <a:gd name="connsiteY8" fmla="*/ 226679 h 704734"/>
              <a:gd name="connsiteX9" fmla="*/ 2272423 w 2272423"/>
              <a:gd name="connsiteY9" fmla="*/ 389261 h 704734"/>
              <a:gd name="connsiteX10" fmla="*/ 2109841 w 2272423"/>
              <a:gd name="connsiteY10" fmla="*/ 551843 h 704734"/>
              <a:gd name="connsiteX11" fmla="*/ 1994878 w 2272423"/>
              <a:gd name="connsiteY11" fmla="*/ 504224 h 704734"/>
              <a:gd name="connsiteX12" fmla="*/ 1987790 w 2272423"/>
              <a:gd name="connsiteY12" fmla="*/ 493711 h 704734"/>
              <a:gd name="connsiteX13" fmla="*/ 1959711 w 2272423"/>
              <a:gd name="connsiteY13" fmla="*/ 535358 h 704734"/>
              <a:gd name="connsiteX14" fmla="*/ 1794740 w 2272423"/>
              <a:gd name="connsiteY14" fmla="*/ 603691 h 704734"/>
              <a:gd name="connsiteX15" fmla="*/ 1629769 w 2272423"/>
              <a:gd name="connsiteY15" fmla="*/ 535358 h 704734"/>
              <a:gd name="connsiteX16" fmla="*/ 1613983 w 2272423"/>
              <a:gd name="connsiteY16" fmla="*/ 511943 h 704734"/>
              <a:gd name="connsiteX17" fmla="*/ 1600026 w 2272423"/>
              <a:gd name="connsiteY17" fmla="*/ 537656 h 704734"/>
              <a:gd name="connsiteX18" fmla="*/ 1314071 w 2272423"/>
              <a:gd name="connsiteY18" fmla="*/ 689696 h 704734"/>
              <a:gd name="connsiteX19" fmla="*/ 1070226 w 2272423"/>
              <a:gd name="connsiteY19" fmla="*/ 588693 h 704734"/>
              <a:gd name="connsiteX20" fmla="*/ 1044737 w 2272423"/>
              <a:gd name="connsiteY20" fmla="*/ 557801 h 704734"/>
              <a:gd name="connsiteX21" fmla="*/ 1005150 w 2272423"/>
              <a:gd name="connsiteY21" fmla="*/ 561791 h 704734"/>
              <a:gd name="connsiteX22" fmla="*/ 922492 w 2272423"/>
              <a:gd name="connsiteY22" fmla="*/ 545103 h 704734"/>
              <a:gd name="connsiteX23" fmla="*/ 897375 w 2272423"/>
              <a:gd name="connsiteY23" fmla="*/ 528168 h 704734"/>
              <a:gd name="connsiteX24" fmla="*/ 896725 w 2272423"/>
              <a:gd name="connsiteY24" fmla="*/ 531387 h 704734"/>
              <a:gd name="connsiteX25" fmla="*/ 635204 w 2272423"/>
              <a:gd name="connsiteY25" fmla="*/ 704734 h 704734"/>
              <a:gd name="connsiteX26" fmla="*/ 434510 w 2272423"/>
              <a:gd name="connsiteY26" fmla="*/ 621604 h 704734"/>
              <a:gd name="connsiteX27" fmla="*/ 387441 w 2272423"/>
              <a:gd name="connsiteY27" fmla="*/ 551792 h 704734"/>
              <a:gd name="connsiteX28" fmla="*/ 383130 w 2272423"/>
              <a:gd name="connsiteY28" fmla="*/ 558187 h 704734"/>
              <a:gd name="connsiteX29" fmla="*/ 224432 w 2272423"/>
              <a:gd name="connsiteY29" fmla="*/ 623921 h 704734"/>
              <a:gd name="connsiteX30" fmla="*/ 0 w 2272423"/>
              <a:gd name="connsiteY30" fmla="*/ 399489 h 704734"/>
              <a:gd name="connsiteX31" fmla="*/ 224432 w 2272423"/>
              <a:gd name="connsiteY31" fmla="*/ 175057 h 704734"/>
              <a:gd name="connsiteX32" fmla="*/ 383130 w 2272423"/>
              <a:gd name="connsiteY32" fmla="*/ 240792 h 704734"/>
              <a:gd name="connsiteX33" fmla="*/ 401883 w 2272423"/>
              <a:gd name="connsiteY33" fmla="*/ 268607 h 704734"/>
              <a:gd name="connsiteX34" fmla="*/ 434510 w 2272423"/>
              <a:gd name="connsiteY34" fmla="*/ 220215 h 704734"/>
              <a:gd name="connsiteX35" fmla="*/ 635204 w 2272423"/>
              <a:gd name="connsiteY35" fmla="*/ 137084 h 704734"/>
              <a:gd name="connsiteX36" fmla="*/ 835899 w 2272423"/>
              <a:gd name="connsiteY36" fmla="*/ 220215 h 704734"/>
              <a:gd name="connsiteX37" fmla="*/ 838389 w 2272423"/>
              <a:gd name="connsiteY37" fmla="*/ 223908 h 704734"/>
              <a:gd name="connsiteX38" fmla="*/ 854993 w 2272423"/>
              <a:gd name="connsiteY38" fmla="*/ 199280 h 704734"/>
              <a:gd name="connsiteX39" fmla="*/ 1005150 w 2272423"/>
              <a:gd name="connsiteY39" fmla="*/ 137083 h 704734"/>
              <a:gd name="connsiteX40" fmla="*/ 1037746 w 2272423"/>
              <a:gd name="connsiteY40" fmla="*/ 140369 h 704734"/>
              <a:gd name="connsiteX41" fmla="*/ 1070226 w 2272423"/>
              <a:gd name="connsiteY41" fmla="*/ 101004 h 704734"/>
              <a:gd name="connsiteX42" fmla="*/ 1314071 w 2272423"/>
              <a:gd name="connsiteY42" fmla="*/ 0 h 7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272423" h="704734">
                <a:moveTo>
                  <a:pt x="1314071" y="0"/>
                </a:moveTo>
                <a:cubicBezTo>
                  <a:pt x="1433106" y="0"/>
                  <a:pt x="1538054" y="60310"/>
                  <a:pt x="1600026" y="152040"/>
                </a:cubicBezTo>
                <a:lnTo>
                  <a:pt x="1629342" y="206050"/>
                </a:lnTo>
                <a:lnTo>
                  <a:pt x="1629769" y="205416"/>
                </a:lnTo>
                <a:cubicBezTo>
                  <a:pt x="1671989" y="163196"/>
                  <a:pt x="1730315" y="137083"/>
                  <a:pt x="1794740" y="137083"/>
                </a:cubicBezTo>
                <a:cubicBezTo>
                  <a:pt x="1859165" y="137083"/>
                  <a:pt x="1917491" y="163196"/>
                  <a:pt x="1959711" y="205416"/>
                </a:cubicBezTo>
                <a:lnTo>
                  <a:pt x="2002629" y="269072"/>
                </a:lnTo>
                <a:lnTo>
                  <a:pt x="2046557" y="239456"/>
                </a:lnTo>
                <a:cubicBezTo>
                  <a:pt x="2066008" y="231229"/>
                  <a:pt x="2087393" y="226679"/>
                  <a:pt x="2109841" y="226679"/>
                </a:cubicBezTo>
                <a:cubicBezTo>
                  <a:pt x="2199633" y="226679"/>
                  <a:pt x="2272423" y="299469"/>
                  <a:pt x="2272423" y="389261"/>
                </a:cubicBezTo>
                <a:cubicBezTo>
                  <a:pt x="2272423" y="479053"/>
                  <a:pt x="2199633" y="551843"/>
                  <a:pt x="2109841" y="551843"/>
                </a:cubicBezTo>
                <a:cubicBezTo>
                  <a:pt x="2064945" y="551843"/>
                  <a:pt x="2024300" y="533646"/>
                  <a:pt x="1994878" y="504224"/>
                </a:cubicBezTo>
                <a:lnTo>
                  <a:pt x="1987790" y="493711"/>
                </a:lnTo>
                <a:lnTo>
                  <a:pt x="1959711" y="535358"/>
                </a:lnTo>
                <a:cubicBezTo>
                  <a:pt x="1917491" y="577578"/>
                  <a:pt x="1859165" y="603691"/>
                  <a:pt x="1794740" y="603691"/>
                </a:cubicBezTo>
                <a:cubicBezTo>
                  <a:pt x="1730315" y="603691"/>
                  <a:pt x="1671989" y="577578"/>
                  <a:pt x="1629769" y="535358"/>
                </a:cubicBezTo>
                <a:lnTo>
                  <a:pt x="1613983" y="511943"/>
                </a:lnTo>
                <a:lnTo>
                  <a:pt x="1600026" y="537656"/>
                </a:lnTo>
                <a:cubicBezTo>
                  <a:pt x="1538054" y="629386"/>
                  <a:pt x="1433106" y="689696"/>
                  <a:pt x="1314071" y="689696"/>
                </a:cubicBezTo>
                <a:cubicBezTo>
                  <a:pt x="1218844" y="689696"/>
                  <a:pt x="1132631" y="651098"/>
                  <a:pt x="1070226" y="588693"/>
                </a:cubicBezTo>
                <a:lnTo>
                  <a:pt x="1044737" y="557801"/>
                </a:lnTo>
                <a:lnTo>
                  <a:pt x="1005150" y="561791"/>
                </a:lnTo>
                <a:cubicBezTo>
                  <a:pt x="975830" y="561791"/>
                  <a:pt x="947898" y="555849"/>
                  <a:pt x="922492" y="545103"/>
                </a:cubicBezTo>
                <a:lnTo>
                  <a:pt x="897375" y="528168"/>
                </a:lnTo>
                <a:lnTo>
                  <a:pt x="896725" y="531387"/>
                </a:lnTo>
                <a:cubicBezTo>
                  <a:pt x="853638" y="633256"/>
                  <a:pt x="752768" y="704734"/>
                  <a:pt x="635204" y="704734"/>
                </a:cubicBezTo>
                <a:cubicBezTo>
                  <a:pt x="556828" y="704734"/>
                  <a:pt x="485872" y="672966"/>
                  <a:pt x="434510" y="621604"/>
                </a:cubicBezTo>
                <a:lnTo>
                  <a:pt x="387441" y="551792"/>
                </a:lnTo>
                <a:lnTo>
                  <a:pt x="383130" y="558187"/>
                </a:lnTo>
                <a:cubicBezTo>
                  <a:pt x="342515" y="598801"/>
                  <a:pt x="286407" y="623921"/>
                  <a:pt x="224432" y="623921"/>
                </a:cubicBezTo>
                <a:cubicBezTo>
                  <a:pt x="100482" y="623921"/>
                  <a:pt x="0" y="523439"/>
                  <a:pt x="0" y="399489"/>
                </a:cubicBezTo>
                <a:cubicBezTo>
                  <a:pt x="0" y="275539"/>
                  <a:pt x="100482" y="175057"/>
                  <a:pt x="224432" y="175057"/>
                </a:cubicBezTo>
                <a:cubicBezTo>
                  <a:pt x="286407" y="175057"/>
                  <a:pt x="342515" y="200178"/>
                  <a:pt x="383130" y="240792"/>
                </a:cubicBezTo>
                <a:lnTo>
                  <a:pt x="401883" y="268607"/>
                </a:lnTo>
                <a:lnTo>
                  <a:pt x="434510" y="220215"/>
                </a:lnTo>
                <a:cubicBezTo>
                  <a:pt x="485872" y="168852"/>
                  <a:pt x="556828" y="137084"/>
                  <a:pt x="635204" y="137084"/>
                </a:cubicBezTo>
                <a:cubicBezTo>
                  <a:pt x="713580" y="137084"/>
                  <a:pt x="784536" y="168852"/>
                  <a:pt x="835899" y="220215"/>
                </a:cubicBezTo>
                <a:lnTo>
                  <a:pt x="838389" y="223908"/>
                </a:lnTo>
                <a:lnTo>
                  <a:pt x="854993" y="199280"/>
                </a:lnTo>
                <a:cubicBezTo>
                  <a:pt x="893422" y="160851"/>
                  <a:pt x="946510" y="137083"/>
                  <a:pt x="1005150" y="137083"/>
                </a:cubicBezTo>
                <a:lnTo>
                  <a:pt x="1037746" y="140369"/>
                </a:lnTo>
                <a:lnTo>
                  <a:pt x="1070226" y="101004"/>
                </a:lnTo>
                <a:cubicBezTo>
                  <a:pt x="1132631" y="38598"/>
                  <a:pt x="1218844" y="0"/>
                  <a:pt x="13140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3500000">
              <a:srgbClr val="105479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69">
            <a:extLst>
              <a:ext uri="{FF2B5EF4-FFF2-40B4-BE49-F238E27FC236}">
                <a16:creationId xmlns:a16="http://schemas.microsoft.com/office/drawing/2014/main" id="{B770A291-0E09-4E3C-B109-0152CF7DB2D3}"/>
              </a:ext>
            </a:extLst>
          </p:cNvPr>
          <p:cNvSpPr/>
          <p:nvPr/>
        </p:nvSpPr>
        <p:spPr>
          <a:xfrm>
            <a:off x="3066381" y="437570"/>
            <a:ext cx="1763592" cy="546933"/>
          </a:xfrm>
          <a:custGeom>
            <a:avLst/>
            <a:gdLst>
              <a:gd name="connsiteX0" fmla="*/ 1314071 w 2272423"/>
              <a:gd name="connsiteY0" fmla="*/ 0 h 704734"/>
              <a:gd name="connsiteX1" fmla="*/ 1600026 w 2272423"/>
              <a:gd name="connsiteY1" fmla="*/ 152040 h 704734"/>
              <a:gd name="connsiteX2" fmla="*/ 1629342 w 2272423"/>
              <a:gd name="connsiteY2" fmla="*/ 206050 h 704734"/>
              <a:gd name="connsiteX3" fmla="*/ 1629769 w 2272423"/>
              <a:gd name="connsiteY3" fmla="*/ 205416 h 704734"/>
              <a:gd name="connsiteX4" fmla="*/ 1794740 w 2272423"/>
              <a:gd name="connsiteY4" fmla="*/ 137083 h 704734"/>
              <a:gd name="connsiteX5" fmla="*/ 1959711 w 2272423"/>
              <a:gd name="connsiteY5" fmla="*/ 205416 h 704734"/>
              <a:gd name="connsiteX6" fmla="*/ 2002629 w 2272423"/>
              <a:gd name="connsiteY6" fmla="*/ 269072 h 704734"/>
              <a:gd name="connsiteX7" fmla="*/ 2046557 w 2272423"/>
              <a:gd name="connsiteY7" fmla="*/ 239456 h 704734"/>
              <a:gd name="connsiteX8" fmla="*/ 2109841 w 2272423"/>
              <a:gd name="connsiteY8" fmla="*/ 226679 h 704734"/>
              <a:gd name="connsiteX9" fmla="*/ 2272423 w 2272423"/>
              <a:gd name="connsiteY9" fmla="*/ 389261 h 704734"/>
              <a:gd name="connsiteX10" fmla="*/ 2109841 w 2272423"/>
              <a:gd name="connsiteY10" fmla="*/ 551843 h 704734"/>
              <a:gd name="connsiteX11" fmla="*/ 1994878 w 2272423"/>
              <a:gd name="connsiteY11" fmla="*/ 504224 h 704734"/>
              <a:gd name="connsiteX12" fmla="*/ 1987790 w 2272423"/>
              <a:gd name="connsiteY12" fmla="*/ 493711 h 704734"/>
              <a:gd name="connsiteX13" fmla="*/ 1959711 w 2272423"/>
              <a:gd name="connsiteY13" fmla="*/ 535358 h 704734"/>
              <a:gd name="connsiteX14" fmla="*/ 1794740 w 2272423"/>
              <a:gd name="connsiteY14" fmla="*/ 603691 h 704734"/>
              <a:gd name="connsiteX15" fmla="*/ 1629769 w 2272423"/>
              <a:gd name="connsiteY15" fmla="*/ 535358 h 704734"/>
              <a:gd name="connsiteX16" fmla="*/ 1613983 w 2272423"/>
              <a:gd name="connsiteY16" fmla="*/ 511943 h 704734"/>
              <a:gd name="connsiteX17" fmla="*/ 1600026 w 2272423"/>
              <a:gd name="connsiteY17" fmla="*/ 537656 h 704734"/>
              <a:gd name="connsiteX18" fmla="*/ 1314071 w 2272423"/>
              <a:gd name="connsiteY18" fmla="*/ 689696 h 704734"/>
              <a:gd name="connsiteX19" fmla="*/ 1070226 w 2272423"/>
              <a:gd name="connsiteY19" fmla="*/ 588693 h 704734"/>
              <a:gd name="connsiteX20" fmla="*/ 1044737 w 2272423"/>
              <a:gd name="connsiteY20" fmla="*/ 557801 h 704734"/>
              <a:gd name="connsiteX21" fmla="*/ 1005150 w 2272423"/>
              <a:gd name="connsiteY21" fmla="*/ 561791 h 704734"/>
              <a:gd name="connsiteX22" fmla="*/ 922492 w 2272423"/>
              <a:gd name="connsiteY22" fmla="*/ 545103 h 704734"/>
              <a:gd name="connsiteX23" fmla="*/ 897375 w 2272423"/>
              <a:gd name="connsiteY23" fmla="*/ 528168 h 704734"/>
              <a:gd name="connsiteX24" fmla="*/ 896725 w 2272423"/>
              <a:gd name="connsiteY24" fmla="*/ 531387 h 704734"/>
              <a:gd name="connsiteX25" fmla="*/ 635204 w 2272423"/>
              <a:gd name="connsiteY25" fmla="*/ 704734 h 704734"/>
              <a:gd name="connsiteX26" fmla="*/ 434510 w 2272423"/>
              <a:gd name="connsiteY26" fmla="*/ 621604 h 704734"/>
              <a:gd name="connsiteX27" fmla="*/ 387441 w 2272423"/>
              <a:gd name="connsiteY27" fmla="*/ 551792 h 704734"/>
              <a:gd name="connsiteX28" fmla="*/ 383130 w 2272423"/>
              <a:gd name="connsiteY28" fmla="*/ 558187 h 704734"/>
              <a:gd name="connsiteX29" fmla="*/ 224432 w 2272423"/>
              <a:gd name="connsiteY29" fmla="*/ 623921 h 704734"/>
              <a:gd name="connsiteX30" fmla="*/ 0 w 2272423"/>
              <a:gd name="connsiteY30" fmla="*/ 399489 h 704734"/>
              <a:gd name="connsiteX31" fmla="*/ 224432 w 2272423"/>
              <a:gd name="connsiteY31" fmla="*/ 175057 h 704734"/>
              <a:gd name="connsiteX32" fmla="*/ 383130 w 2272423"/>
              <a:gd name="connsiteY32" fmla="*/ 240792 h 704734"/>
              <a:gd name="connsiteX33" fmla="*/ 401883 w 2272423"/>
              <a:gd name="connsiteY33" fmla="*/ 268607 h 704734"/>
              <a:gd name="connsiteX34" fmla="*/ 434510 w 2272423"/>
              <a:gd name="connsiteY34" fmla="*/ 220215 h 704734"/>
              <a:gd name="connsiteX35" fmla="*/ 635204 w 2272423"/>
              <a:gd name="connsiteY35" fmla="*/ 137084 h 704734"/>
              <a:gd name="connsiteX36" fmla="*/ 835899 w 2272423"/>
              <a:gd name="connsiteY36" fmla="*/ 220215 h 704734"/>
              <a:gd name="connsiteX37" fmla="*/ 838389 w 2272423"/>
              <a:gd name="connsiteY37" fmla="*/ 223908 h 704734"/>
              <a:gd name="connsiteX38" fmla="*/ 854993 w 2272423"/>
              <a:gd name="connsiteY38" fmla="*/ 199280 h 704734"/>
              <a:gd name="connsiteX39" fmla="*/ 1005150 w 2272423"/>
              <a:gd name="connsiteY39" fmla="*/ 137083 h 704734"/>
              <a:gd name="connsiteX40" fmla="*/ 1037746 w 2272423"/>
              <a:gd name="connsiteY40" fmla="*/ 140369 h 704734"/>
              <a:gd name="connsiteX41" fmla="*/ 1070226 w 2272423"/>
              <a:gd name="connsiteY41" fmla="*/ 101004 h 704734"/>
              <a:gd name="connsiteX42" fmla="*/ 1314071 w 2272423"/>
              <a:gd name="connsiteY42" fmla="*/ 0 h 7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272423" h="704734">
                <a:moveTo>
                  <a:pt x="1314071" y="0"/>
                </a:moveTo>
                <a:cubicBezTo>
                  <a:pt x="1433106" y="0"/>
                  <a:pt x="1538054" y="60310"/>
                  <a:pt x="1600026" y="152040"/>
                </a:cubicBezTo>
                <a:lnTo>
                  <a:pt x="1629342" y="206050"/>
                </a:lnTo>
                <a:lnTo>
                  <a:pt x="1629769" y="205416"/>
                </a:lnTo>
                <a:cubicBezTo>
                  <a:pt x="1671989" y="163196"/>
                  <a:pt x="1730315" y="137083"/>
                  <a:pt x="1794740" y="137083"/>
                </a:cubicBezTo>
                <a:cubicBezTo>
                  <a:pt x="1859165" y="137083"/>
                  <a:pt x="1917491" y="163196"/>
                  <a:pt x="1959711" y="205416"/>
                </a:cubicBezTo>
                <a:lnTo>
                  <a:pt x="2002629" y="269072"/>
                </a:lnTo>
                <a:lnTo>
                  <a:pt x="2046557" y="239456"/>
                </a:lnTo>
                <a:cubicBezTo>
                  <a:pt x="2066008" y="231229"/>
                  <a:pt x="2087393" y="226679"/>
                  <a:pt x="2109841" y="226679"/>
                </a:cubicBezTo>
                <a:cubicBezTo>
                  <a:pt x="2199633" y="226679"/>
                  <a:pt x="2272423" y="299469"/>
                  <a:pt x="2272423" y="389261"/>
                </a:cubicBezTo>
                <a:cubicBezTo>
                  <a:pt x="2272423" y="479053"/>
                  <a:pt x="2199633" y="551843"/>
                  <a:pt x="2109841" y="551843"/>
                </a:cubicBezTo>
                <a:cubicBezTo>
                  <a:pt x="2064945" y="551843"/>
                  <a:pt x="2024300" y="533646"/>
                  <a:pt x="1994878" y="504224"/>
                </a:cubicBezTo>
                <a:lnTo>
                  <a:pt x="1987790" y="493711"/>
                </a:lnTo>
                <a:lnTo>
                  <a:pt x="1959711" y="535358"/>
                </a:lnTo>
                <a:cubicBezTo>
                  <a:pt x="1917491" y="577578"/>
                  <a:pt x="1859165" y="603691"/>
                  <a:pt x="1794740" y="603691"/>
                </a:cubicBezTo>
                <a:cubicBezTo>
                  <a:pt x="1730315" y="603691"/>
                  <a:pt x="1671989" y="577578"/>
                  <a:pt x="1629769" y="535358"/>
                </a:cubicBezTo>
                <a:lnTo>
                  <a:pt x="1613983" y="511943"/>
                </a:lnTo>
                <a:lnTo>
                  <a:pt x="1600026" y="537656"/>
                </a:lnTo>
                <a:cubicBezTo>
                  <a:pt x="1538054" y="629386"/>
                  <a:pt x="1433106" y="689696"/>
                  <a:pt x="1314071" y="689696"/>
                </a:cubicBezTo>
                <a:cubicBezTo>
                  <a:pt x="1218844" y="689696"/>
                  <a:pt x="1132631" y="651098"/>
                  <a:pt x="1070226" y="588693"/>
                </a:cubicBezTo>
                <a:lnTo>
                  <a:pt x="1044737" y="557801"/>
                </a:lnTo>
                <a:lnTo>
                  <a:pt x="1005150" y="561791"/>
                </a:lnTo>
                <a:cubicBezTo>
                  <a:pt x="975830" y="561791"/>
                  <a:pt x="947898" y="555849"/>
                  <a:pt x="922492" y="545103"/>
                </a:cubicBezTo>
                <a:lnTo>
                  <a:pt x="897375" y="528168"/>
                </a:lnTo>
                <a:lnTo>
                  <a:pt x="896725" y="531387"/>
                </a:lnTo>
                <a:cubicBezTo>
                  <a:pt x="853638" y="633256"/>
                  <a:pt x="752768" y="704734"/>
                  <a:pt x="635204" y="704734"/>
                </a:cubicBezTo>
                <a:cubicBezTo>
                  <a:pt x="556828" y="704734"/>
                  <a:pt x="485872" y="672966"/>
                  <a:pt x="434510" y="621604"/>
                </a:cubicBezTo>
                <a:lnTo>
                  <a:pt x="387441" y="551792"/>
                </a:lnTo>
                <a:lnTo>
                  <a:pt x="383130" y="558187"/>
                </a:lnTo>
                <a:cubicBezTo>
                  <a:pt x="342515" y="598801"/>
                  <a:pt x="286407" y="623921"/>
                  <a:pt x="224432" y="623921"/>
                </a:cubicBezTo>
                <a:cubicBezTo>
                  <a:pt x="100482" y="623921"/>
                  <a:pt x="0" y="523439"/>
                  <a:pt x="0" y="399489"/>
                </a:cubicBezTo>
                <a:cubicBezTo>
                  <a:pt x="0" y="275539"/>
                  <a:pt x="100482" y="175057"/>
                  <a:pt x="224432" y="175057"/>
                </a:cubicBezTo>
                <a:cubicBezTo>
                  <a:pt x="286407" y="175057"/>
                  <a:pt x="342515" y="200178"/>
                  <a:pt x="383130" y="240792"/>
                </a:cubicBezTo>
                <a:lnTo>
                  <a:pt x="401883" y="268607"/>
                </a:lnTo>
                <a:lnTo>
                  <a:pt x="434510" y="220215"/>
                </a:lnTo>
                <a:cubicBezTo>
                  <a:pt x="485872" y="168852"/>
                  <a:pt x="556828" y="137084"/>
                  <a:pt x="635204" y="137084"/>
                </a:cubicBezTo>
                <a:cubicBezTo>
                  <a:pt x="713580" y="137084"/>
                  <a:pt x="784536" y="168852"/>
                  <a:pt x="835899" y="220215"/>
                </a:cubicBezTo>
                <a:lnTo>
                  <a:pt x="838389" y="223908"/>
                </a:lnTo>
                <a:lnTo>
                  <a:pt x="854993" y="199280"/>
                </a:lnTo>
                <a:cubicBezTo>
                  <a:pt x="893422" y="160851"/>
                  <a:pt x="946510" y="137083"/>
                  <a:pt x="1005150" y="137083"/>
                </a:cubicBezTo>
                <a:lnTo>
                  <a:pt x="1037746" y="140369"/>
                </a:lnTo>
                <a:lnTo>
                  <a:pt x="1070226" y="101004"/>
                </a:lnTo>
                <a:cubicBezTo>
                  <a:pt x="1132631" y="38598"/>
                  <a:pt x="1218844" y="0"/>
                  <a:pt x="13140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3500000">
              <a:srgbClr val="105479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2399">
            <a:extLst>
              <a:ext uri="{FF2B5EF4-FFF2-40B4-BE49-F238E27FC236}">
                <a16:creationId xmlns:a16="http://schemas.microsoft.com/office/drawing/2014/main" id="{67EC3E27-3B72-483C-95D9-778E4C59F619}"/>
              </a:ext>
            </a:extLst>
          </p:cNvPr>
          <p:cNvSpPr txBox="1">
            <a:spLocks/>
          </p:cNvSpPr>
          <p:nvPr/>
        </p:nvSpPr>
        <p:spPr>
          <a:xfrm>
            <a:off x="4952332" y="278065"/>
            <a:ext cx="2709097" cy="108909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MV Boli" panose="02000500030200090000" pitchFamily="2" charset="0"/>
                <a:ea typeface="+mn-ea"/>
                <a:cs typeface="MV Boli" panose="02000500030200090000" pitchFamily="2" charset="0"/>
                <a:sym typeface="+mn-lt"/>
              </a:rPr>
              <a:t>   Job       Sharing</a:t>
            </a:r>
            <a:endParaRPr lang="zh-CN" altLang="en-US" sz="4000" b="1" dirty="0">
              <a:latin typeface="MV Boli" panose="02000500030200090000" pitchFamily="2" charset="0"/>
              <a:ea typeface="+mn-ea"/>
              <a:cs typeface="MV Boli" panose="02000500030200090000" pitchFamily="2" charset="0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165FE8-F9F7-4394-81C3-90087CDCF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83635"/>
              </p:ext>
            </p:extLst>
          </p:nvPr>
        </p:nvGraphicFramePr>
        <p:xfrm>
          <a:off x="3007822" y="2024108"/>
          <a:ext cx="6912739" cy="351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326">
                  <a:extLst>
                    <a:ext uri="{9D8B030D-6E8A-4147-A177-3AD203B41FA5}">
                      <a16:colId xmlns:a16="http://schemas.microsoft.com/office/drawing/2014/main" val="2232543711"/>
                    </a:ext>
                  </a:extLst>
                </a:gridCol>
                <a:gridCol w="2277314">
                  <a:extLst>
                    <a:ext uri="{9D8B030D-6E8A-4147-A177-3AD203B41FA5}">
                      <a16:colId xmlns:a16="http://schemas.microsoft.com/office/drawing/2014/main" val="3904668399"/>
                    </a:ext>
                  </a:extLst>
                </a:gridCol>
                <a:gridCol w="2526099">
                  <a:extLst>
                    <a:ext uri="{9D8B030D-6E8A-4147-A177-3AD203B41FA5}">
                      <a16:colId xmlns:a16="http://schemas.microsoft.com/office/drawing/2014/main" val="4055623920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Crawler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 err="1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Yuhang</a:t>
                      </a: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 Wu 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  <a:latin typeface="Yu Gothic Light" panose="020B0300000000000000" pitchFamily="34" charset="-128"/>
                        <a:ea typeface="Yu Gothic Light" panose="020B03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 err="1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Junten</a:t>
                      </a: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 Liu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  <a:latin typeface="Yu Gothic Light" panose="020B0300000000000000" pitchFamily="34" charset="-128"/>
                        <a:ea typeface="Yu Gothic Light" panose="020B03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712263"/>
                  </a:ext>
                </a:extLst>
              </a:tr>
              <a:tr h="660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400" b="0" i="1" dirty="0" err="1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Junten</a:t>
                      </a: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 Liu      </a:t>
                      </a:r>
                      <a:r>
                        <a:rPr lang="en-US" altLang="zh-CN" sz="2400" b="0" i="1" dirty="0" err="1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Xinghao</a:t>
                      </a: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 Wang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558652"/>
                  </a:ext>
                </a:extLst>
              </a:tr>
              <a:tr h="660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Ye Rao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  <a:latin typeface="Yu Gothic Light" panose="020B0300000000000000" pitchFamily="34" charset="-128"/>
                        <a:ea typeface="Yu Gothic Light" panose="020B03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 err="1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Zhiqiang</a:t>
                      </a: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 Ma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  <a:latin typeface="Yu Gothic Light" panose="020B0300000000000000" pitchFamily="34" charset="-128"/>
                        <a:ea typeface="Yu Gothic Light" panose="020B03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825646"/>
                  </a:ext>
                </a:extLst>
              </a:tr>
              <a:tr h="876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</a:rPr>
                        <a:t>Visulization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 err="1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Yuhang</a:t>
                      </a: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 Wu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29524"/>
                  </a:ext>
                </a:extLst>
              </a:tr>
              <a:tr h="660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Report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 err="1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Xinghao</a:t>
                      </a: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 Wang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  <a:latin typeface="Yu Gothic Light" panose="020B0300000000000000" pitchFamily="34" charset="-128"/>
                        <a:ea typeface="Yu Gothic Light" panose="020B03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46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7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484FE-AC4E-4C80-9BB5-C6A38EF84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Key &amp; Difficulty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071A2316-C9F1-491C-9564-896E916AC179}"/>
              </a:ext>
            </a:extLst>
          </p:cNvPr>
          <p:cNvSpPr txBox="1">
            <a:spLocks/>
          </p:cNvSpPr>
          <p:nvPr/>
        </p:nvSpPr>
        <p:spPr>
          <a:xfrm>
            <a:off x="1364071" y="1717034"/>
            <a:ext cx="9463857" cy="46863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pPr algn="just">
              <a:lnSpc>
                <a:spcPct val="150000"/>
              </a:lnSpc>
            </a:pPr>
            <a:r>
              <a:rPr lang="en-US" altLang="zh-CN" sz="3200" kern="100" dirty="0">
                <a:effectLst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Hard to crawl(have to crawl </a:t>
            </a:r>
            <a:r>
              <a:rPr lang="en-US" altLang="zh-CN" sz="3200" b="1" kern="100" dirty="0">
                <a:effectLst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different webs with different tags</a:t>
            </a:r>
            <a:r>
              <a:rPr lang="en-US" altLang="zh-CN" sz="3200" kern="100" dirty="0">
                <a:effectLst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sz="3200" kern="100" dirty="0"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Web page storage is limited</a:t>
            </a:r>
          </a:p>
          <a:p>
            <a:pPr algn="just">
              <a:lnSpc>
                <a:spcPct val="150000"/>
              </a:lnSpc>
            </a:pPr>
            <a:r>
              <a:rPr lang="en-US" altLang="zh-CN" sz="3200" kern="100" dirty="0">
                <a:effectLst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en-US" altLang="zh-CN" sz="3200" kern="100" dirty="0"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ata processing is difficult</a:t>
            </a:r>
            <a:endParaRPr lang="en-US" altLang="zh-CN" sz="3200" kern="100" dirty="0">
              <a:effectLst/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8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AD52E0-F2DE-419E-A7D1-C67803EDE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99000" y="2506666"/>
            <a:ext cx="10794000" cy="770400"/>
          </a:xfrm>
        </p:spPr>
        <p:txBody>
          <a:bodyPr/>
          <a:lstStyle/>
          <a:p>
            <a:pPr algn="ctr"/>
            <a:r>
              <a:rPr lang="en-US" altLang="zh-CN" sz="8000" dirty="0">
                <a:latin typeface="Comic Sans MS" panose="030F0702030302020204" pitchFamily="66" charset="0"/>
              </a:rPr>
              <a:t>Presentation</a:t>
            </a:r>
            <a:endParaRPr lang="zh-CN" altLang="en-US" sz="8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2394016" y="2060603"/>
            <a:ext cx="7404000" cy="273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/>
              <a:t>THANKS!</a:t>
            </a:r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eiglfoi2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iglfoi2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</TotalTime>
  <Words>109</Words>
  <Application>Microsoft Office PowerPoint</Application>
  <PresentationFormat>宽屏</PresentationFormat>
  <Paragraphs>33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Arvo</vt:lpstr>
      <vt:lpstr>Fira Sans Extra Condensed Medium</vt:lpstr>
      <vt:lpstr>Yu Gothic Light</vt:lpstr>
      <vt:lpstr>等线</vt:lpstr>
      <vt:lpstr>Arial</vt:lpstr>
      <vt:lpstr>Barlow Condensed</vt:lpstr>
      <vt:lpstr>Barlow Condensed Medium</vt:lpstr>
      <vt:lpstr>Book Antiqua</vt:lpstr>
      <vt:lpstr>Comic Sans MS</vt:lpstr>
      <vt:lpstr>Goudy Old Style</vt:lpstr>
      <vt:lpstr>MV Boli</vt:lpstr>
      <vt:lpstr>第一PPT，www.1ppt.com</vt:lpstr>
      <vt:lpstr>自定义设计方案</vt:lpstr>
      <vt:lpstr>Exploration of Language</vt:lpstr>
      <vt:lpstr>TABLE OF CONTENTS</vt:lpstr>
      <vt:lpstr>PowerPoint 演示文稿</vt:lpstr>
      <vt:lpstr>PowerPoint 演示文稿</vt:lpstr>
      <vt:lpstr>Key &amp; Difficulty</vt:lpstr>
      <vt:lpstr>Presentation</vt:lpstr>
      <vt:lpstr>THANKS!</vt:lpstr>
    </vt:vector>
  </TitlesOfParts>
  <Manager>www.51pptmoban.com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卡通风圣诞节活动策划ppt模板</dc:title>
  <dc:creator>51PPT模板网</dc:creator>
  <cp:keywords>www.51pptmoban.com</cp:keywords>
  <dc:description>www.51pptmoban.com</dc:description>
  <cp:lastModifiedBy>王 星皓</cp:lastModifiedBy>
  <cp:revision>155</cp:revision>
  <dcterms:created xsi:type="dcterms:W3CDTF">2019-03-29T12:25:33Z</dcterms:created>
  <dcterms:modified xsi:type="dcterms:W3CDTF">2021-12-29T15:51:25Z</dcterms:modified>
</cp:coreProperties>
</file>