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3716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600" b="1" dirty="0" smtClean="0"/>
              <a:t>Hello, PowerPoint!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3716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600" b="1" dirty="0" smtClean="0"/>
              <a:t>This is another slide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2024-01-02T18:39:57Z</dcterms:created>
  <dcterms:modified xsi:type="dcterms:W3CDTF">2024-01-02T18:39:57Z</dcterms:modified>
</cp:coreProperties>
</file>