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6AC25-1C25-E3EE-548D-CC06141EED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008C8D-3672-6EF3-0EF5-A475BEA540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BFAAF-8298-062F-941E-89EEF1E43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4319-35CC-F74C-B184-459175E23E03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D20E8-4BAA-EB20-3629-332E16EE6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063D6-FF87-09A3-3C12-1E57C393D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82B7-494B-4548-A487-3F3825758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57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43052-A702-70A8-A6B1-BC41E7957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B5A8E5-03C8-B2B7-EEF5-004550DFC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8D01B-B528-5BFC-79FF-00AC5EB80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4319-35CC-F74C-B184-459175E23E03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5BE2E-00FC-91D0-63B1-8341DE55D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03F28-0E56-29E6-69E9-A5F0BED53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82B7-494B-4548-A487-3F3825758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87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B7D5B-4F64-76BE-2609-C87B5A8207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856D43-C4AE-E5DC-BDD6-D9CD66C1A0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4E7C1-26E4-CEC6-DA0A-231729B0C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4319-35CC-F74C-B184-459175E23E03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335B5-DD52-4157-679A-DB46A5046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F1FDC-D5DF-A202-3083-7EBB79431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82B7-494B-4548-A487-3F3825758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76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3B6B8-333E-AB25-61CC-94CAB41E9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64DD-064F-C2E5-C1C7-39E130F0A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5346C-668C-01D7-6904-F154843AE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4319-35CC-F74C-B184-459175E23E03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F4567-96F3-A5BD-A322-1FE451CF5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79B61-27EF-C665-3517-687F71621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82B7-494B-4548-A487-3F3825758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31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8CCD9-C2C4-1FF9-721C-67BB42A26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4D5DA-5E0A-E028-84AC-F91A58AF1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A52A9-0ED0-00EC-F3B2-EBC75DB97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4319-35CC-F74C-B184-459175E23E03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30251-143C-B3E9-BB00-71175175A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EE68A-F233-D5B5-FD8D-842DFA8F5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82B7-494B-4548-A487-3F3825758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8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D8404-D1F2-D590-A009-F14E6C0D2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90735-058D-2136-05E2-982E12F675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A4169C-CE36-DB48-61E9-92183E138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F93A6-7809-603E-943D-886ED8529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4319-35CC-F74C-B184-459175E23E03}" type="datetimeFigureOut">
              <a:rPr lang="en-US" smtClean="0"/>
              <a:t>1/2/24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279C74-0F72-260F-9EE4-06BA4FDE3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ABCCF-5173-6568-4CE3-A8C98AA05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82B7-494B-4548-A487-3F3825758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78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11DDA-1BA2-E81D-A27E-301C4122E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18495-BF18-E36F-EC83-A8F4D810F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5A1E6-865D-F914-AA0D-B050FA3D1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BC9209-71AB-363D-01E9-FA79A00389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BE0876-76D6-72A8-AB41-A00B172AFF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C33BFF-5E79-AEA8-BBF5-2BDA8C560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4319-35CC-F74C-B184-459175E23E03}" type="datetimeFigureOut">
              <a:rPr lang="en-US" smtClean="0"/>
              <a:t>1/2/24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0F96F1-5BC6-3FBC-FCD4-D8C3EC387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F38DE7-D330-AAA0-EB3D-067EA4C42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82B7-494B-4548-A487-3F3825758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74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7DCFF-E3A8-0999-79D3-7F7A4DBBC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8BB345-AA9F-BCF1-01CB-5047A238B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4319-35CC-F74C-B184-459175E23E03}" type="datetimeFigureOut">
              <a:rPr lang="en-US" smtClean="0"/>
              <a:t>1/2/24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6886DF-D735-CE21-A174-A4AD0D4BF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73776E-6831-27A3-4FDF-DF49B9330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82B7-494B-4548-A487-3F3825758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47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28A4C3-D139-2E18-99A5-626DCE2F3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4319-35CC-F74C-B184-459175E23E03}" type="datetimeFigureOut">
              <a:rPr lang="en-US" smtClean="0"/>
              <a:t>1/2/24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201A44-239C-7FAE-7721-2EA138F8C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DC816-37BE-B030-492F-ADE9F3583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82B7-494B-4548-A487-3F3825758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53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551C9-AFD4-4DCC-2207-C11AA063D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E781C-AD06-F847-EFB5-BD6084426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30D31D-443D-29CC-DEBD-BF61AF6F4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EBDE4-1A6A-0DFD-52CC-1899578B8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4319-35CC-F74C-B184-459175E23E03}" type="datetimeFigureOut">
              <a:rPr lang="en-US" smtClean="0"/>
              <a:t>1/2/24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D983D3-47B7-4BDD-0D8A-7D1F2A250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900E1-A153-3A23-0115-74315D7FC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82B7-494B-4548-A487-3F3825758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66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AB904-BB96-FF45-4F27-C92C57D4A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52D17B-F5C7-E816-FC03-FBFBF227AE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8AD142-7490-EBD2-7998-8D195D4E4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5CD11-0072-83F2-1A91-73F9EFAB7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4319-35CC-F74C-B184-459175E23E03}" type="datetimeFigureOut">
              <a:rPr lang="en-US" smtClean="0"/>
              <a:t>1/2/24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1DC6A-9408-C8D4-1114-1758F21F4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06FF9-C157-F6E3-4385-EBCE39727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82B7-494B-4548-A487-3F3825758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1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0E1998-04A8-8EFC-1377-62FBB73B0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E1D77-1D18-E5F1-C72F-7964B5197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55B8-866F-3508-C18A-C78B4273E8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64319-35CC-F74C-B184-459175E23E03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D5B80-96E4-64D6-7770-5B25C17276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1C8A6-66EE-A4B6-5BF2-C1F207302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182B7-494B-4548-A487-3F3825758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19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1A0FE-10A2-E5F9-872A-D6E9EE4F0B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Template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153EC5-D423-7A9C-3241-91249FBE5A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23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Template 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I</dc:title>
  <dc:creator>Charlie Cheesman</dc:creator>
  <cp:lastModifiedBy>Charlie Cheesman</cp:lastModifiedBy>
  <cp:revision>3</cp:revision>
  <dcterms:created xsi:type="dcterms:W3CDTF">2024-01-02T21:27:27Z</dcterms:created>
  <dcterms:modified xsi:type="dcterms:W3CDTF">2024-01-02T21:28:58Z</dcterms:modified>
</cp:coreProperties>
</file>