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AC25-1C25-E3EE-548D-CC06141EE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08C8D-3672-6EF3-0EF5-A475BEA54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FAAF-8298-062F-941E-89EEF1E4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20E8-4BAA-EB20-3629-332E16EE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63D6-FF87-09A3-3C12-1E57C393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5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3052-A702-70A8-A6B1-BC41E795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5A8E5-03C8-B2B7-EEF5-004550DF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D01B-B528-5BFC-79FF-00AC5EB8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5BE2E-00FC-91D0-63B1-8341DE55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3F28-0E56-29E6-69E9-A5F0BED5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B7D5B-4F64-76BE-2609-C87B5A8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56D43-C4AE-E5DC-BDD6-D9CD66C1A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4E7C1-26E4-CEC6-DA0A-231729B0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35B5-DD52-4157-679A-DB46A504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F1FDC-D5DF-A202-3083-7EBB7943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B6B8-333E-AB25-61CC-94CAB41E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64DD-064F-C2E5-C1C7-39E130F0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346C-668C-01D7-6904-F154843A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4567-96F3-A5BD-A322-1FE451CF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9B61-27EF-C665-3517-687F7162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CCD9-C2C4-1FF9-721C-67BB42A2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4D5DA-5E0A-E028-84AC-F91A58AF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52A9-0ED0-00EC-F3B2-EBC75DB9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30251-143C-B3E9-BB00-71175175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EE68A-F233-D5B5-FD8D-842DFA8F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8404-D1F2-D590-A009-F14E6C0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0735-058D-2136-05E2-982E12F67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4169C-CE36-DB48-61E9-92183E138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F93A6-7809-603E-943D-886ED852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79C74-0F72-260F-9EE4-06BA4FDE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ABCCF-5173-6568-4CE3-A8C98AA0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1DDA-1BA2-E81D-A27E-301C4122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8495-BF18-E36F-EC83-A8F4D810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5A1E6-865D-F914-AA0D-B050FA3D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C9209-71AB-363D-01E9-FA79A0038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E0876-76D6-72A8-AB41-A00B172AF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33BFF-5E79-AEA8-BBF5-2BDA8C56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F96F1-5BC6-3FBC-FCD4-D8C3EC38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38DE7-D330-AAA0-EB3D-067EA4C4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DCFF-E3A8-0999-79D3-7F7A4DBB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BB345-AA9F-BCF1-01CB-5047A238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886DF-D735-CE21-A174-A4AD0D4B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3776E-6831-27A3-4FDF-DF49B933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4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8A4C3-D139-2E18-99A5-626DCE2F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01A44-239C-7FAE-7721-2EA138F8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DC816-37BE-B030-492F-ADE9F35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51C9-AFD4-4DCC-2207-C11AA063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781C-AD06-F847-EFB5-BD608442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0D31D-443D-29CC-DEBD-BF61AF6F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EBDE4-1A6A-0DFD-52CC-1899578B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83D3-47B7-4BDD-0D8A-7D1F2A25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900E1-A153-3A23-0115-74315D7F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B904-BB96-FF45-4F27-C92C57D4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2D17B-F5C7-E816-FC03-FBFBF227A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AD142-7490-EBD2-7998-8D195D4E4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5CD11-0072-83F2-1A91-73F9EFAB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1DC6A-9408-C8D4-1114-1758F21F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06FF9-C157-F6E3-4385-EBCE3972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E1998-04A8-8EFC-1377-62FBB73B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E1D77-1D18-E5F1-C72F-7964B519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55B8-866F-3508-C18A-C78B4273E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64319-35CC-F74C-B184-459175E23E03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5B80-96E4-64D6-7770-5B25C1727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C8A6-66EE-A4B6-5BF2-C1F207302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82B7-494B-4548-A487-3F3825758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A0FE-10A2-E5F9-872A-D6E9EE4F0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53EC5-D423-7A9C-3241-91249FBE5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C754-2F76-86B7-C184-4A7EB282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7ED0-FB9D-E491-0379-AD24D784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47C3-8725-1E05-A889-71FA4C42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CB87-93FD-CD99-01E1-2385DFE5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9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Template I</vt:lpstr>
      <vt:lpstr>Template II</vt:lpstr>
      <vt:lpstr>Template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</dc:title>
  <dc:creator>Charlie Cheesman</dc:creator>
  <cp:lastModifiedBy>Charlie Cheesman</cp:lastModifiedBy>
  <cp:revision>1</cp:revision>
  <dcterms:created xsi:type="dcterms:W3CDTF">2024-01-02T21:27:27Z</dcterms:created>
  <dcterms:modified xsi:type="dcterms:W3CDTF">2024-01-02T21:28:43Z</dcterms:modified>
</cp:coreProperties>
</file>