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F099-A1E2-B6F5-3655-3B220913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A540A-7C2C-6149-197E-AAE9A859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FE04-9F4E-7130-3278-DAAECBC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E5F7-EDFA-A96B-0C33-2BD8122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460F-2E7B-D942-EB9D-081A77D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05A-5AA6-7836-0A8F-3C3E1D0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7DA88-94B8-FA12-0497-29B4A8D6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BFFD-5F4C-9538-7967-DD2FFC7B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D7EE-2035-11BB-1A2D-9E41C233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32A7-1F4D-E994-4306-6899E031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A14DF-D2B9-9804-135D-4A3DE19C3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39FD-CCED-E8E8-8F3E-8DC4D497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57AC-26C2-2D26-A30A-527A724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8B59-0F8B-5767-6A49-16A011E5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FAE3-F602-581B-2BD9-9404E4C2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1085-1676-45B5-C382-31FC57B9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837B-A740-3434-158A-F4D06C20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4660-7985-BD14-E084-4F796A5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8C75-5532-0502-09AE-DE7C51E5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64AE-CACC-3DEF-AAB2-D765EFE5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EC0-9B45-285D-4CE1-EF70157C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BA01-9043-7516-42E5-8DC01A2D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8529-7336-B3E2-5204-5C3A6D09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F760-1542-53C2-0662-E2F12A8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7F76-AB99-5538-6157-86CC2CC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88C-B109-D0DE-B4AE-9D8D85E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7A8B-2699-2120-BDF8-418D4B90C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A5F2-9322-F597-C086-7C00F09E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F3F0-EE94-AD15-05A2-F4A51AC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BD1F-3A17-DD7E-DC94-AE1493A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0730-E63E-EC91-FFDC-5613F5A6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ACC7-F0C5-4C41-182D-32FD8248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391E3-0526-03A5-3803-D4D987EA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C739-023C-6DDF-8551-1FE0EFB1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4C727-C6B7-C689-255C-58201E1B3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55A-7677-AF0B-35D6-0B14A5A1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62976-9EC8-1C0C-9CE1-5F8A5188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8653-BCD3-71DB-F457-5BA8E150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356CE-BD77-10D2-02E3-42DBFFA2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000-3439-ED52-F5E1-651A8211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ED123-DED7-6711-9618-48ABFFD9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376BD-759F-FC2C-2645-1E1B1B5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B9B68-FAB2-A3FD-E0C9-1E58E8EA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9A26B-B680-C5A0-BF4C-740CA970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85756-6FC6-D170-ED0E-85FACC33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EFE9-0FE4-8012-AAA6-15D431B8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95F7-817A-C47F-FF7A-34925163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021A-6856-CCD4-B887-B1BB21A8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00F5-AFAF-83A5-A049-5FD98808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2C90-6937-8F7C-5E7B-0DFFB757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26E1-9C70-ADFA-DD5A-4860EC0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1FA6-6048-E6D9-7C89-D2373FC1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F88-0921-DC46-CDD3-C7F2D117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2C5A7-E560-D749-3C19-349B4DF2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E978-4C80-8500-5242-35B1FA22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6BB68-7015-6E43-6EAB-E691C12A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CDF4-5DF9-3DC2-98FB-5033E11E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996D3-190B-D793-C82E-56D6FE07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879CF-E82E-3E01-4D40-F5C95B87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06D4-0F0F-8C93-1680-9EDD3D79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D821-F7AF-25C6-4115-6AB794C6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714-C12D-184E-9275-DE6D4FF97923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10BB-5791-88DF-9E40-8DBC90F4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2CA4-1B13-DBD5-F1A2-BFD27F3A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965C-C6B0-5C40-8CDB-C9090182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3F53-5A16-4481-59C9-5747F86A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6973-C4D6-6E85-7692-9DD968594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Cheesman</dc:creator>
  <cp:lastModifiedBy>Charlie Cheesman</cp:lastModifiedBy>
  <cp:revision>1</cp:revision>
  <dcterms:created xsi:type="dcterms:W3CDTF">2024-01-03T12:31:48Z</dcterms:created>
  <dcterms:modified xsi:type="dcterms:W3CDTF">2024-01-03T12:31:51Z</dcterms:modified>
</cp:coreProperties>
</file>