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</p:sldMasterIdLst>
  <p:notesMasterIdLst>
    <p:notesMasterId r:id="rId9"/>
  </p:notesMasterIdLst>
  <p:handoutMasterIdLst>
    <p:handoutMasterId r:id="rId10"/>
  </p:handoutMasterIdLst>
  <p:sldIdLst>
    <p:sldId id="2146849870" r:id="rId5"/>
    <p:sldId id="2141411793" r:id="rId6"/>
    <p:sldId id="2146849824" r:id="rId7"/>
    <p:sldId id="2146850006" r:id="rId8"/>
    <p:sldId id="2146850007" r:id="rId18"/>
    <p:sldId id="2146850008" r:id="rId19"/>
    <p:sldId id="2146850009" r:id="rId20"/>
    <p:sldId id="2146850010" r:id="rId21"/>
    <p:sldId id="2146850011" r:id="rId22"/>
    <p:sldId id="2146850012" r:id="rId23"/>
    <p:sldId id="2146850013" r:id="rId24"/>
    <p:sldId id="2146850014" r:id="rId25"/>
    <p:sldId id="2146850015" r:id="rId26"/>
    <p:sldId id="2146850016" r:id="rId27"/>
    <p:sldId id="2146850017" r:id="rId28"/>
    <p:sldId id="2146850018" r:id="rId29"/>
    <p:sldId id="2146850019" r:id="rId30"/>
    <p:sldId id="2146850020" r:id="rId31"/>
    <p:sldId id="2146850021" r:id="rId32"/>
    <p:sldId id="2146850022" r:id="rId33"/>
    <p:sldId id="2146850023" r:id="rId34"/>
    <p:sldId id="2146850024" r:id="rId35"/>
    <p:sldId id="2146850025" r:id="rId36"/>
    <p:sldId id="2146850026" r:id="rId37"/>
    <p:sldId id="2146850027" r:id="rId38"/>
    <p:sldId id="2146850028" r:id="rId39"/>
    <p:sldId id="2146850029" r:id="rId40"/>
    <p:sldId id="2146850030" r:id="rId41"/>
    <p:sldId id="2146850031" r:id="rId42"/>
    <p:sldId id="2146850032" r:id="rId43"/>
    <p:sldId id="2146850033" r:id="rId44"/>
    <p:sldId id="2146850034" r:id="rId45"/>
    <p:sldId id="2146850035" r:id="rId46"/>
    <p:sldId id="2146850036" r:id="rId47"/>
    <p:sldId id="2146850037" r:id="rId48"/>
    <p:sldId id="2146850038" r:id="rId49"/>
    <p:sldId id="2146850039" r:id="rId50"/>
    <p:sldId id="2146850040" r:id="rId51"/>
    <p:sldId id="2146850041" r:id="rId52"/>
    <p:sldId id="2146850042" r:id="rId53"/>
    <p:sldId id="2146850043" r:id="rId54"/>
    <p:sldId id="2146850044" r:id="rId55"/>
    <p:sldId id="2146850045" r:id="rId56"/>
    <p:sldId id="2146850046" r:id="rId57"/>
    <p:sldId id="2146850047" r:id="rId58"/>
    <p:sldId id="2146850048" r:id="rId59"/>
    <p:sldId id="2146850049" r:id="rId60"/>
    <p:sldId id="2146850050" r:id="rId61"/>
    <p:sldId id="2146850051" r:id="rId62"/>
    <p:sldId id="2146850052" r:id="rId63"/>
    <p:sldId id="2146850053" r:id="rId64"/>
    <p:sldId id="2146850054" r:id="rId65"/>
    <p:sldId id="2146850055" r:id="rId66"/>
    <p:sldId id="2146850056" r:id="rId67"/>
    <p:sldId id="2146850057" r:id="rId68"/>
    <p:sldId id="2146850058" r:id="rId69"/>
    <p:sldId id="2146850059" r:id="rId70"/>
    <p:sldId id="2146850060" r:id="rId71"/>
    <p:sldId id="2146850061" r:id="rId72"/>
    <p:sldId id="2146850062" r:id="rId73"/>
    <p:sldId id="2146850063" r:id="rId74"/>
    <p:sldId id="2146850064" r:id="rId75"/>
    <p:sldId id="2146850065" r:id="rId76"/>
    <p:sldId id="2146850066" r:id="rId77"/>
    <p:sldId id="2146850067" r:id="rId78"/>
    <p:sldId id="2146850068" r:id="rId79"/>
    <p:sldId id="2146850069" r:id="rId80"/>
    <p:sldId id="2146850070" r:id="rId81"/>
    <p:sldId id="2146850071" r:id="rId82"/>
    <p:sldId id="2146850072" r:id="rId83"/>
    <p:sldId id="2146850073" r:id="rId84"/>
    <p:sldId id="2146850074" r:id="rId85"/>
    <p:sldId id="2146850075" r:id="rId86"/>
    <p:sldId id="2146850076" r:id="rId87"/>
    <p:sldId id="2146850077" r:id="rId88"/>
    <p:sldId id="2146850078" r:id="rId89"/>
    <p:sldId id="2146850079" r:id="rId90"/>
    <p:sldId id="2146850080" r:id="rId91"/>
    <p:sldId id="2146850081" r:id="rId92"/>
    <p:sldId id="2146850082" r:id="rId93"/>
    <p:sldId id="2146850083" r:id="rId94"/>
    <p:sldId id="2146850084" r:id="rId95"/>
    <p:sldId id="2146850085" r:id="rId96"/>
    <p:sldId id="2146850086" r:id="rId97"/>
    <p:sldId id="2146850087" r:id="rId98"/>
    <p:sldId id="2146850088" r:id="rId99"/>
    <p:sldId id="2146850089" r:id="rId100"/>
    <p:sldId id="2146850090" r:id="rId101"/>
    <p:sldId id="2146850091" r:id="rId102"/>
    <p:sldId id="2146850092" r:id="rId103"/>
    <p:sldId id="2146850093" r:id="rId104"/>
    <p:sldId id="2146850094" r:id="rId105"/>
    <p:sldId id="2146850095" r:id="rId106"/>
    <p:sldId id="2146850096" r:id="rId107"/>
    <p:sldId id="2146850097" r:id="rId108"/>
    <p:sldId id="2146850098" r:id="rId109"/>
    <p:sldId id="2146850099" r:id="rId110"/>
    <p:sldId id="2146850100" r:id="rId111"/>
    <p:sldId id="2146850101" r:id="rId112"/>
    <p:sldId id="2146850102" r:id="rId113"/>
    <p:sldId id="2146850103" r:id="rId114"/>
    <p:sldId id="2146850104" r:id="rId115"/>
    <p:sldId id="2146850105" r:id="rId116"/>
    <p:sldId id="2146850106" r:id="rId117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slide" Target="slides/slide52.xml"/><Relationship Id="rId66" Type="http://schemas.openxmlformats.org/officeDocument/2006/relationships/slide" Target="slides/slide53.xml"/><Relationship Id="rId67" Type="http://schemas.openxmlformats.org/officeDocument/2006/relationships/slide" Target="slides/slide54.xml"/><Relationship Id="rId68" Type="http://schemas.openxmlformats.org/officeDocument/2006/relationships/slide" Target="slides/slide55.xml"/><Relationship Id="rId69" Type="http://schemas.openxmlformats.org/officeDocument/2006/relationships/slide" Target="slides/slide56.xml"/><Relationship Id="rId70" Type="http://schemas.openxmlformats.org/officeDocument/2006/relationships/slide" Target="slides/slide57.xml"/><Relationship Id="rId71" Type="http://schemas.openxmlformats.org/officeDocument/2006/relationships/slide" Target="slides/slide58.xml"/><Relationship Id="rId72" Type="http://schemas.openxmlformats.org/officeDocument/2006/relationships/slide" Target="slides/slide59.xml"/><Relationship Id="rId73" Type="http://schemas.openxmlformats.org/officeDocument/2006/relationships/slide" Target="slides/slide60.xml"/><Relationship Id="rId74" Type="http://schemas.openxmlformats.org/officeDocument/2006/relationships/slide" Target="slides/slide61.xml"/><Relationship Id="rId75" Type="http://schemas.openxmlformats.org/officeDocument/2006/relationships/slide" Target="slides/slide62.xml"/><Relationship Id="rId76" Type="http://schemas.openxmlformats.org/officeDocument/2006/relationships/slide" Target="slides/slide63.xml"/><Relationship Id="rId77" Type="http://schemas.openxmlformats.org/officeDocument/2006/relationships/slide" Target="slides/slide64.xml"/><Relationship Id="rId78" Type="http://schemas.openxmlformats.org/officeDocument/2006/relationships/slide" Target="slides/slide65.xml"/><Relationship Id="rId79" Type="http://schemas.openxmlformats.org/officeDocument/2006/relationships/slide" Target="slides/slide66.xml"/><Relationship Id="rId80" Type="http://schemas.openxmlformats.org/officeDocument/2006/relationships/slide" Target="slides/slide67.xml"/><Relationship Id="rId81" Type="http://schemas.openxmlformats.org/officeDocument/2006/relationships/slide" Target="slides/slide68.xml"/><Relationship Id="rId82" Type="http://schemas.openxmlformats.org/officeDocument/2006/relationships/slide" Target="slides/slide69.xml"/><Relationship Id="rId83" Type="http://schemas.openxmlformats.org/officeDocument/2006/relationships/slide" Target="slides/slide70.xml"/><Relationship Id="rId84" Type="http://schemas.openxmlformats.org/officeDocument/2006/relationships/slide" Target="slides/slide71.xml"/><Relationship Id="rId85" Type="http://schemas.openxmlformats.org/officeDocument/2006/relationships/slide" Target="slides/slide72.xml"/><Relationship Id="rId86" Type="http://schemas.openxmlformats.org/officeDocument/2006/relationships/slide" Target="slides/slide73.xml"/><Relationship Id="rId87" Type="http://schemas.openxmlformats.org/officeDocument/2006/relationships/slide" Target="slides/slide74.xml"/><Relationship Id="rId88" Type="http://schemas.openxmlformats.org/officeDocument/2006/relationships/slide" Target="slides/slide75.xml"/><Relationship Id="rId89" Type="http://schemas.openxmlformats.org/officeDocument/2006/relationships/slide" Target="slides/slide76.xml"/><Relationship Id="rId90" Type="http://schemas.openxmlformats.org/officeDocument/2006/relationships/slide" Target="slides/slide77.xml"/><Relationship Id="rId91" Type="http://schemas.openxmlformats.org/officeDocument/2006/relationships/slide" Target="slides/slide78.xml"/><Relationship Id="rId92" Type="http://schemas.openxmlformats.org/officeDocument/2006/relationships/slide" Target="slides/slide79.xml"/><Relationship Id="rId93" Type="http://schemas.openxmlformats.org/officeDocument/2006/relationships/slide" Target="slides/slide80.xml"/><Relationship Id="rId94" Type="http://schemas.openxmlformats.org/officeDocument/2006/relationships/slide" Target="slides/slide81.xml"/><Relationship Id="rId95" Type="http://schemas.openxmlformats.org/officeDocument/2006/relationships/slide" Target="slides/slide82.xml"/><Relationship Id="rId96" Type="http://schemas.openxmlformats.org/officeDocument/2006/relationships/slide" Target="slides/slide83.xml"/><Relationship Id="rId97" Type="http://schemas.openxmlformats.org/officeDocument/2006/relationships/slide" Target="slides/slide84.xml"/><Relationship Id="rId98" Type="http://schemas.openxmlformats.org/officeDocument/2006/relationships/slide" Target="slides/slide85.xml"/><Relationship Id="rId99" Type="http://schemas.openxmlformats.org/officeDocument/2006/relationships/slide" Target="slides/slide86.xml"/><Relationship Id="rId100" Type="http://schemas.openxmlformats.org/officeDocument/2006/relationships/slide" Target="slides/slide87.xml"/><Relationship Id="rId101" Type="http://schemas.openxmlformats.org/officeDocument/2006/relationships/slide" Target="slides/slide88.xml"/><Relationship Id="rId102" Type="http://schemas.openxmlformats.org/officeDocument/2006/relationships/slide" Target="slides/slide89.xml"/><Relationship Id="rId103" Type="http://schemas.openxmlformats.org/officeDocument/2006/relationships/slide" Target="slides/slide90.xml"/><Relationship Id="rId104" Type="http://schemas.openxmlformats.org/officeDocument/2006/relationships/slide" Target="slides/slide91.xml"/><Relationship Id="rId105" Type="http://schemas.openxmlformats.org/officeDocument/2006/relationships/slide" Target="slides/slide92.xml"/><Relationship Id="rId106" Type="http://schemas.openxmlformats.org/officeDocument/2006/relationships/slide" Target="slides/slide93.xml"/><Relationship Id="rId107" Type="http://schemas.openxmlformats.org/officeDocument/2006/relationships/slide" Target="slides/slide94.xml"/><Relationship Id="rId108" Type="http://schemas.openxmlformats.org/officeDocument/2006/relationships/slide" Target="slides/slide95.xml"/><Relationship Id="rId109" Type="http://schemas.openxmlformats.org/officeDocument/2006/relationships/slide" Target="slides/slide96.xml"/><Relationship Id="rId110" Type="http://schemas.openxmlformats.org/officeDocument/2006/relationships/slide" Target="slides/slide97.xml"/><Relationship Id="rId111" Type="http://schemas.openxmlformats.org/officeDocument/2006/relationships/slide" Target="slides/slide98.xml"/><Relationship Id="rId112" Type="http://schemas.openxmlformats.org/officeDocument/2006/relationships/slide" Target="slides/slide99.xml"/><Relationship Id="rId113" Type="http://schemas.openxmlformats.org/officeDocument/2006/relationships/slide" Target="slides/slide100.xml"/><Relationship Id="rId114" Type="http://schemas.openxmlformats.org/officeDocument/2006/relationships/slide" Target="slides/slide101.xml"/><Relationship Id="rId115" Type="http://schemas.openxmlformats.org/officeDocument/2006/relationships/slide" Target="slides/slide102.xml"/><Relationship Id="rId116" Type="http://schemas.openxmlformats.org/officeDocument/2006/relationships/slide" Target="slides/slide103.xml"/><Relationship Id="rId117" Type="http://schemas.openxmlformats.org/officeDocument/2006/relationships/slide" Target="slides/slide10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64-BBB9-5B98-F1B4-5B52BC3C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D5B7-C8B7-FC96-C613-9B66B41DF2B7}"/>
              </a:ext>
            </a:extLst>
          </p:cNvPr>
          <p:cNvSpPr>
            <a:spLocks noGrp="1"/>
          </p:cNvSpPr>
          <p:nvPr userDrawn="1">
            <p:custDataLst>
              <p:tags r:id="rId1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4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5C6D7F0E-6964-9921-CCC5-A9C7161DC35F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27488273-966C-A1B1-B849-BEE0E871FBD5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7AEC51D8-D13D-D250-4B12-E6823B46FF9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5F7A083-7C0C-60DD-E452-A2CB3951DFF5}"/>
              </a:ext>
            </a:extLst>
          </p:cNvPr>
          <p:cNvSpPr/>
          <p:nvPr userDrawn="1"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9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2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A592-4BF2-4F41-72ED-221BC2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</p:spPr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0B61-5B10-0E20-839C-40AA9DB79943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872935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D440F41-1579-3E0A-6857-59B19AEB6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64132-193A-2F02-F515-D35E571B2B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EB5E9-3070-574B-BC39-42009B34BE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sectionheader_637407051814700636" descr="Super Headline">
            <a:extLst>
              <a:ext uri="{FF2B5EF4-FFF2-40B4-BE49-F238E27FC236}">
                <a16:creationId xmlns:a16="http://schemas.microsoft.com/office/drawing/2014/main" id="{3110FBB9-5005-C8D0-5093-CE88BD885A02}"/>
              </a:ext>
            </a:extLst>
          </p:cNvPr>
          <p:cNvSpPr txBox="1"/>
          <p:nvPr userDrawn="1"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02460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tags" Target="../tags/tag2.xml"/><Relationship Id="rId11" Type="http://schemas.openxmlformats.org/officeDocument/2006/relationships/tags" Target="../tags/tag3.xml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image" Target="../media/image4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4.xml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3.emf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8047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EYInterstate Light</vt:lpstr>
      <vt:lpstr>Wingdings 3</vt:lpstr>
      <vt:lpstr>7_EY-P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8</cp:revision>
  <dcterms:created xsi:type="dcterms:W3CDTF">2021-10-06T10:51:33Z</dcterms:created>
  <dcterms:modified xsi:type="dcterms:W3CDTF">2024-01-03T12:47:22Z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