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969064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BA5B27-13AD-4B4F-95D7-65F6886D3F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58171" y="5366079"/>
            <a:ext cx="2341035" cy="755058"/>
            <a:chOff x="9258171" y="4332267"/>
            <a:chExt cx="2341035" cy="755058"/>
          </a:xfrm>
        </p:grpSpPr>
        <p:sp>
          <p:nvSpPr>
            <p:cNvPr id="27" name="Freeform 107">
              <a:extLst>
                <a:ext uri="{FF2B5EF4-FFF2-40B4-BE49-F238E27FC236}">
                  <a16:creationId xmlns:a16="http://schemas.microsoft.com/office/drawing/2014/main" id="{1BDEBB6C-35D5-4DCC-904F-796783AF58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91892" y="4824181"/>
              <a:ext cx="190838" cy="259589"/>
            </a:xfrm>
            <a:custGeom>
              <a:avLst/>
              <a:gdLst>
                <a:gd name="T0" fmla="*/ 118 w 148"/>
                <a:gd name="T1" fmla="*/ 63 h 201"/>
                <a:gd name="T2" fmla="*/ 115 w 148"/>
                <a:gd name="T3" fmla="*/ 48 h 201"/>
                <a:gd name="T4" fmla="*/ 108 w 148"/>
                <a:gd name="T5" fmla="*/ 37 h 201"/>
                <a:gd name="T6" fmla="*/ 98 w 148"/>
                <a:gd name="T7" fmla="*/ 31 h 201"/>
                <a:gd name="T8" fmla="*/ 83 w 148"/>
                <a:gd name="T9" fmla="*/ 28 h 201"/>
                <a:gd name="T10" fmla="*/ 30 w 148"/>
                <a:gd name="T11" fmla="*/ 28 h 201"/>
                <a:gd name="T12" fmla="*/ 30 w 148"/>
                <a:gd name="T13" fmla="*/ 98 h 201"/>
                <a:gd name="T14" fmla="*/ 83 w 148"/>
                <a:gd name="T15" fmla="*/ 98 h 201"/>
                <a:gd name="T16" fmla="*/ 109 w 148"/>
                <a:gd name="T17" fmla="*/ 88 h 201"/>
                <a:gd name="T18" fmla="*/ 118 w 148"/>
                <a:gd name="T19" fmla="*/ 63 h 201"/>
                <a:gd name="T20" fmla="*/ 148 w 148"/>
                <a:gd name="T21" fmla="*/ 63 h 201"/>
                <a:gd name="T22" fmla="*/ 144 w 148"/>
                <a:gd name="T23" fmla="*/ 90 h 201"/>
                <a:gd name="T24" fmla="*/ 130 w 148"/>
                <a:gd name="T25" fmla="*/ 110 h 201"/>
                <a:gd name="T26" fmla="*/ 109 w 148"/>
                <a:gd name="T27" fmla="*/ 122 h 201"/>
                <a:gd name="T28" fmla="*/ 82 w 148"/>
                <a:gd name="T29" fmla="*/ 126 h 201"/>
                <a:gd name="T30" fmla="*/ 30 w 148"/>
                <a:gd name="T31" fmla="*/ 126 h 201"/>
                <a:gd name="T32" fmla="*/ 30 w 148"/>
                <a:gd name="T33" fmla="*/ 201 h 201"/>
                <a:gd name="T34" fmla="*/ 0 w 148"/>
                <a:gd name="T35" fmla="*/ 201 h 201"/>
                <a:gd name="T36" fmla="*/ 0 w 148"/>
                <a:gd name="T37" fmla="*/ 0 h 201"/>
                <a:gd name="T38" fmla="*/ 84 w 148"/>
                <a:gd name="T39" fmla="*/ 0 h 201"/>
                <a:gd name="T40" fmla="*/ 110 w 148"/>
                <a:gd name="T41" fmla="*/ 4 h 201"/>
                <a:gd name="T42" fmla="*/ 130 w 148"/>
                <a:gd name="T43" fmla="*/ 16 h 201"/>
                <a:gd name="T44" fmla="*/ 144 w 148"/>
                <a:gd name="T45" fmla="*/ 35 h 201"/>
                <a:gd name="T46" fmla="*/ 148 w 148"/>
                <a:gd name="T47" fmla="*/ 6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1">
                  <a:moveTo>
                    <a:pt x="118" y="63"/>
                  </a:moveTo>
                  <a:cubicBezTo>
                    <a:pt x="118" y="57"/>
                    <a:pt x="117" y="52"/>
                    <a:pt x="115" y="48"/>
                  </a:cubicBezTo>
                  <a:cubicBezTo>
                    <a:pt x="114" y="44"/>
                    <a:pt x="111" y="40"/>
                    <a:pt x="108" y="37"/>
                  </a:cubicBezTo>
                  <a:cubicBezTo>
                    <a:pt x="105" y="34"/>
                    <a:pt x="102" y="32"/>
                    <a:pt x="98" y="31"/>
                  </a:cubicBezTo>
                  <a:cubicBezTo>
                    <a:pt x="93" y="29"/>
                    <a:pt x="89" y="28"/>
                    <a:pt x="83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95" y="98"/>
                    <a:pt x="104" y="94"/>
                    <a:pt x="109" y="88"/>
                  </a:cubicBezTo>
                  <a:cubicBezTo>
                    <a:pt x="115" y="82"/>
                    <a:pt x="118" y="74"/>
                    <a:pt x="118" y="63"/>
                  </a:cubicBezTo>
                  <a:moveTo>
                    <a:pt x="148" y="63"/>
                  </a:moveTo>
                  <a:cubicBezTo>
                    <a:pt x="148" y="73"/>
                    <a:pt x="147" y="82"/>
                    <a:pt x="144" y="90"/>
                  </a:cubicBezTo>
                  <a:cubicBezTo>
                    <a:pt x="140" y="98"/>
                    <a:pt x="136" y="104"/>
                    <a:pt x="130" y="110"/>
                  </a:cubicBezTo>
                  <a:cubicBezTo>
                    <a:pt x="124" y="115"/>
                    <a:pt x="117" y="119"/>
                    <a:pt x="109" y="122"/>
                  </a:cubicBezTo>
                  <a:cubicBezTo>
                    <a:pt x="101" y="124"/>
                    <a:pt x="92" y="126"/>
                    <a:pt x="82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3" y="0"/>
                    <a:pt x="102" y="1"/>
                    <a:pt x="110" y="4"/>
                  </a:cubicBezTo>
                  <a:cubicBezTo>
                    <a:pt x="117" y="7"/>
                    <a:pt x="124" y="11"/>
                    <a:pt x="130" y="16"/>
                  </a:cubicBezTo>
                  <a:cubicBezTo>
                    <a:pt x="136" y="21"/>
                    <a:pt x="140" y="28"/>
                    <a:pt x="144" y="35"/>
                  </a:cubicBezTo>
                  <a:cubicBezTo>
                    <a:pt x="147" y="43"/>
                    <a:pt x="148" y="52"/>
                    <a:pt x="148" y="63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8" name="Freeform 108">
              <a:extLst>
                <a:ext uri="{FF2B5EF4-FFF2-40B4-BE49-F238E27FC236}">
                  <a16:creationId xmlns:a16="http://schemas.microsoft.com/office/drawing/2014/main" id="{BCD91366-0ACE-4D7B-BB11-9311EE05F5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95771" y="4884632"/>
              <a:ext cx="157649" cy="202693"/>
            </a:xfrm>
            <a:custGeom>
              <a:avLst/>
              <a:gdLst>
                <a:gd name="T0" fmla="*/ 93 w 122"/>
                <a:gd name="T1" fmla="*/ 89 h 157"/>
                <a:gd name="T2" fmla="*/ 86 w 122"/>
                <a:gd name="T3" fmla="*/ 86 h 157"/>
                <a:gd name="T4" fmla="*/ 79 w 122"/>
                <a:gd name="T5" fmla="*/ 85 h 157"/>
                <a:gd name="T6" fmla="*/ 70 w 122"/>
                <a:gd name="T7" fmla="*/ 83 h 157"/>
                <a:gd name="T8" fmla="*/ 59 w 122"/>
                <a:gd name="T9" fmla="*/ 83 h 157"/>
                <a:gd name="T10" fmla="*/ 36 w 122"/>
                <a:gd name="T11" fmla="*/ 89 h 157"/>
                <a:gd name="T12" fmla="*/ 28 w 122"/>
                <a:gd name="T13" fmla="*/ 105 h 157"/>
                <a:gd name="T14" fmla="*/ 31 w 122"/>
                <a:gd name="T15" fmla="*/ 117 h 157"/>
                <a:gd name="T16" fmla="*/ 37 w 122"/>
                <a:gd name="T17" fmla="*/ 124 h 157"/>
                <a:gd name="T18" fmla="*/ 45 w 122"/>
                <a:gd name="T19" fmla="*/ 129 h 157"/>
                <a:gd name="T20" fmla="*/ 57 w 122"/>
                <a:gd name="T21" fmla="*/ 130 h 157"/>
                <a:gd name="T22" fmla="*/ 68 w 122"/>
                <a:gd name="T23" fmla="*/ 128 h 157"/>
                <a:gd name="T24" fmla="*/ 79 w 122"/>
                <a:gd name="T25" fmla="*/ 124 h 157"/>
                <a:gd name="T26" fmla="*/ 87 w 122"/>
                <a:gd name="T27" fmla="*/ 118 h 157"/>
                <a:gd name="T28" fmla="*/ 93 w 122"/>
                <a:gd name="T29" fmla="*/ 111 h 157"/>
                <a:gd name="T30" fmla="*/ 93 w 122"/>
                <a:gd name="T31" fmla="*/ 89 h 157"/>
                <a:gd name="T32" fmla="*/ 93 w 122"/>
                <a:gd name="T33" fmla="*/ 154 h 157"/>
                <a:gd name="T34" fmla="*/ 93 w 122"/>
                <a:gd name="T35" fmla="*/ 139 h 157"/>
                <a:gd name="T36" fmla="*/ 84 w 122"/>
                <a:gd name="T37" fmla="*/ 147 h 157"/>
                <a:gd name="T38" fmla="*/ 76 w 122"/>
                <a:gd name="T39" fmla="*/ 151 h 157"/>
                <a:gd name="T40" fmla="*/ 66 w 122"/>
                <a:gd name="T41" fmla="*/ 155 h 157"/>
                <a:gd name="T42" fmla="*/ 52 w 122"/>
                <a:gd name="T43" fmla="*/ 157 h 157"/>
                <a:gd name="T44" fmla="*/ 34 w 122"/>
                <a:gd name="T45" fmla="*/ 154 h 157"/>
                <a:gd name="T46" fmla="*/ 17 w 122"/>
                <a:gd name="T47" fmla="*/ 145 h 157"/>
                <a:gd name="T48" fmla="*/ 5 w 122"/>
                <a:gd name="T49" fmla="*/ 130 h 157"/>
                <a:gd name="T50" fmla="*/ 0 w 122"/>
                <a:gd name="T51" fmla="*/ 106 h 157"/>
                <a:gd name="T52" fmla="*/ 5 w 122"/>
                <a:gd name="T53" fmla="*/ 84 h 157"/>
                <a:gd name="T54" fmla="*/ 17 w 122"/>
                <a:gd name="T55" fmla="*/ 69 h 157"/>
                <a:gd name="T56" fmla="*/ 36 w 122"/>
                <a:gd name="T57" fmla="*/ 60 h 157"/>
                <a:gd name="T58" fmla="*/ 60 w 122"/>
                <a:gd name="T59" fmla="*/ 57 h 157"/>
                <a:gd name="T60" fmla="*/ 80 w 122"/>
                <a:gd name="T61" fmla="*/ 59 h 157"/>
                <a:gd name="T62" fmla="*/ 93 w 122"/>
                <a:gd name="T63" fmla="*/ 63 h 157"/>
                <a:gd name="T64" fmla="*/ 93 w 122"/>
                <a:gd name="T65" fmla="*/ 52 h 157"/>
                <a:gd name="T66" fmla="*/ 86 w 122"/>
                <a:gd name="T67" fmla="*/ 33 h 157"/>
                <a:gd name="T68" fmla="*/ 65 w 122"/>
                <a:gd name="T69" fmla="*/ 26 h 157"/>
                <a:gd name="T70" fmla="*/ 44 w 122"/>
                <a:gd name="T71" fmla="*/ 29 h 157"/>
                <a:gd name="T72" fmla="*/ 26 w 122"/>
                <a:gd name="T73" fmla="*/ 36 h 157"/>
                <a:gd name="T74" fmla="*/ 14 w 122"/>
                <a:gd name="T75" fmla="*/ 14 h 157"/>
                <a:gd name="T76" fmla="*/ 38 w 122"/>
                <a:gd name="T77" fmla="*/ 3 h 157"/>
                <a:gd name="T78" fmla="*/ 66 w 122"/>
                <a:gd name="T79" fmla="*/ 0 h 157"/>
                <a:gd name="T80" fmla="*/ 89 w 122"/>
                <a:gd name="T81" fmla="*/ 3 h 157"/>
                <a:gd name="T82" fmla="*/ 107 w 122"/>
                <a:gd name="T83" fmla="*/ 12 h 157"/>
                <a:gd name="T84" fmla="*/ 118 w 122"/>
                <a:gd name="T85" fmla="*/ 28 h 157"/>
                <a:gd name="T86" fmla="*/ 122 w 122"/>
                <a:gd name="T87" fmla="*/ 51 h 157"/>
                <a:gd name="T88" fmla="*/ 122 w 122"/>
                <a:gd name="T89" fmla="*/ 154 h 157"/>
                <a:gd name="T90" fmla="*/ 93 w 122"/>
                <a:gd name="T91" fmla="*/ 15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57">
                  <a:moveTo>
                    <a:pt x="93" y="89"/>
                  </a:moveTo>
                  <a:cubicBezTo>
                    <a:pt x="91" y="88"/>
                    <a:pt x="88" y="87"/>
                    <a:pt x="86" y="86"/>
                  </a:cubicBezTo>
                  <a:cubicBezTo>
                    <a:pt x="84" y="86"/>
                    <a:pt x="81" y="85"/>
                    <a:pt x="79" y="85"/>
                  </a:cubicBezTo>
                  <a:cubicBezTo>
                    <a:pt x="77" y="84"/>
                    <a:pt x="74" y="84"/>
                    <a:pt x="70" y="83"/>
                  </a:cubicBezTo>
                  <a:cubicBezTo>
                    <a:pt x="67" y="83"/>
                    <a:pt x="63" y="83"/>
                    <a:pt x="59" y="83"/>
                  </a:cubicBezTo>
                  <a:cubicBezTo>
                    <a:pt x="50" y="83"/>
                    <a:pt x="42" y="85"/>
                    <a:pt x="36" y="89"/>
                  </a:cubicBezTo>
                  <a:cubicBezTo>
                    <a:pt x="31" y="93"/>
                    <a:pt x="28" y="98"/>
                    <a:pt x="28" y="105"/>
                  </a:cubicBezTo>
                  <a:cubicBezTo>
                    <a:pt x="28" y="110"/>
                    <a:pt x="29" y="113"/>
                    <a:pt x="31" y="117"/>
                  </a:cubicBezTo>
                  <a:cubicBezTo>
                    <a:pt x="32" y="120"/>
                    <a:pt x="34" y="122"/>
                    <a:pt x="37" y="124"/>
                  </a:cubicBezTo>
                  <a:cubicBezTo>
                    <a:pt x="39" y="126"/>
                    <a:pt x="42" y="128"/>
                    <a:pt x="45" y="129"/>
                  </a:cubicBezTo>
                  <a:cubicBezTo>
                    <a:pt x="48" y="130"/>
                    <a:pt x="52" y="130"/>
                    <a:pt x="57" y="130"/>
                  </a:cubicBezTo>
                  <a:cubicBezTo>
                    <a:pt x="61" y="130"/>
                    <a:pt x="65" y="130"/>
                    <a:pt x="68" y="128"/>
                  </a:cubicBezTo>
                  <a:cubicBezTo>
                    <a:pt x="72" y="127"/>
                    <a:pt x="75" y="126"/>
                    <a:pt x="79" y="124"/>
                  </a:cubicBezTo>
                  <a:cubicBezTo>
                    <a:pt x="82" y="122"/>
                    <a:pt x="85" y="120"/>
                    <a:pt x="87" y="118"/>
                  </a:cubicBezTo>
                  <a:cubicBezTo>
                    <a:pt x="90" y="116"/>
                    <a:pt x="92" y="113"/>
                    <a:pt x="93" y="111"/>
                  </a:cubicBezTo>
                  <a:lnTo>
                    <a:pt x="93" y="89"/>
                  </a:lnTo>
                  <a:close/>
                  <a:moveTo>
                    <a:pt x="93" y="154"/>
                  </a:moveTo>
                  <a:cubicBezTo>
                    <a:pt x="93" y="139"/>
                    <a:pt x="93" y="139"/>
                    <a:pt x="93" y="139"/>
                  </a:cubicBezTo>
                  <a:cubicBezTo>
                    <a:pt x="90" y="142"/>
                    <a:pt x="86" y="145"/>
                    <a:pt x="84" y="147"/>
                  </a:cubicBezTo>
                  <a:cubicBezTo>
                    <a:pt x="81" y="148"/>
                    <a:pt x="79" y="150"/>
                    <a:pt x="76" y="151"/>
                  </a:cubicBezTo>
                  <a:cubicBezTo>
                    <a:pt x="73" y="153"/>
                    <a:pt x="70" y="154"/>
                    <a:pt x="66" y="155"/>
                  </a:cubicBezTo>
                  <a:cubicBezTo>
                    <a:pt x="62" y="156"/>
                    <a:pt x="57" y="157"/>
                    <a:pt x="52" y="157"/>
                  </a:cubicBezTo>
                  <a:cubicBezTo>
                    <a:pt x="46" y="157"/>
                    <a:pt x="40" y="156"/>
                    <a:pt x="34" y="154"/>
                  </a:cubicBezTo>
                  <a:cubicBezTo>
                    <a:pt x="28" y="152"/>
                    <a:pt x="22" y="149"/>
                    <a:pt x="17" y="145"/>
                  </a:cubicBezTo>
                  <a:cubicBezTo>
                    <a:pt x="12" y="141"/>
                    <a:pt x="8" y="136"/>
                    <a:pt x="5" y="130"/>
                  </a:cubicBezTo>
                  <a:cubicBezTo>
                    <a:pt x="2" y="123"/>
                    <a:pt x="0" y="115"/>
                    <a:pt x="0" y="106"/>
                  </a:cubicBezTo>
                  <a:cubicBezTo>
                    <a:pt x="0" y="98"/>
                    <a:pt x="2" y="90"/>
                    <a:pt x="5" y="84"/>
                  </a:cubicBezTo>
                  <a:cubicBezTo>
                    <a:pt x="8" y="78"/>
                    <a:pt x="12" y="73"/>
                    <a:pt x="17" y="69"/>
                  </a:cubicBezTo>
                  <a:cubicBezTo>
                    <a:pt x="23" y="65"/>
                    <a:pt x="29" y="62"/>
                    <a:pt x="36" y="60"/>
                  </a:cubicBezTo>
                  <a:cubicBezTo>
                    <a:pt x="44" y="58"/>
                    <a:pt x="51" y="57"/>
                    <a:pt x="60" y="57"/>
                  </a:cubicBezTo>
                  <a:cubicBezTo>
                    <a:pt x="68" y="57"/>
                    <a:pt x="75" y="58"/>
                    <a:pt x="80" y="59"/>
                  </a:cubicBezTo>
                  <a:cubicBezTo>
                    <a:pt x="85" y="60"/>
                    <a:pt x="90" y="61"/>
                    <a:pt x="93" y="6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44"/>
                    <a:pt x="91" y="37"/>
                    <a:pt x="86" y="33"/>
                  </a:cubicBezTo>
                  <a:cubicBezTo>
                    <a:pt x="81" y="29"/>
                    <a:pt x="74" y="26"/>
                    <a:pt x="65" y="26"/>
                  </a:cubicBezTo>
                  <a:cubicBezTo>
                    <a:pt x="57" y="26"/>
                    <a:pt x="50" y="27"/>
                    <a:pt x="44" y="29"/>
                  </a:cubicBezTo>
                  <a:cubicBezTo>
                    <a:pt x="38" y="30"/>
                    <a:pt x="32" y="33"/>
                    <a:pt x="26" y="3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2" y="9"/>
                    <a:pt x="29" y="6"/>
                    <a:pt x="38" y="3"/>
                  </a:cubicBezTo>
                  <a:cubicBezTo>
                    <a:pt x="46" y="1"/>
                    <a:pt x="55" y="0"/>
                    <a:pt x="66" y="0"/>
                  </a:cubicBezTo>
                  <a:cubicBezTo>
                    <a:pt x="74" y="0"/>
                    <a:pt x="82" y="1"/>
                    <a:pt x="89" y="3"/>
                  </a:cubicBezTo>
                  <a:cubicBezTo>
                    <a:pt x="96" y="5"/>
                    <a:pt x="102" y="8"/>
                    <a:pt x="107" y="12"/>
                  </a:cubicBezTo>
                  <a:cubicBezTo>
                    <a:pt x="112" y="17"/>
                    <a:pt x="116" y="22"/>
                    <a:pt x="118" y="28"/>
                  </a:cubicBezTo>
                  <a:cubicBezTo>
                    <a:pt x="121" y="35"/>
                    <a:pt x="122" y="42"/>
                    <a:pt x="122" y="51"/>
                  </a:cubicBezTo>
                  <a:cubicBezTo>
                    <a:pt x="122" y="154"/>
                    <a:pt x="122" y="154"/>
                    <a:pt x="122" y="154"/>
                  </a:cubicBezTo>
                  <a:lnTo>
                    <a:pt x="93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Freeform 109">
              <a:extLst>
                <a:ext uri="{FF2B5EF4-FFF2-40B4-BE49-F238E27FC236}">
                  <a16:creationId xmlns:a16="http://schemas.microsoft.com/office/drawing/2014/main" id="{5B856923-F641-4D75-9CAD-3802B0FB1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91350" y="4884632"/>
              <a:ext cx="114977" cy="199136"/>
            </a:xfrm>
            <a:custGeom>
              <a:avLst/>
              <a:gdLst>
                <a:gd name="T0" fmla="*/ 82 w 89"/>
                <a:gd name="T1" fmla="*/ 34 h 154"/>
                <a:gd name="T2" fmla="*/ 72 w 89"/>
                <a:gd name="T3" fmla="*/ 30 h 154"/>
                <a:gd name="T4" fmla="*/ 59 w 89"/>
                <a:gd name="T5" fmla="*/ 29 h 154"/>
                <a:gd name="T6" fmla="*/ 37 w 89"/>
                <a:gd name="T7" fmla="*/ 39 h 154"/>
                <a:gd name="T8" fmla="*/ 30 w 89"/>
                <a:gd name="T9" fmla="*/ 68 h 154"/>
                <a:gd name="T10" fmla="*/ 30 w 89"/>
                <a:gd name="T11" fmla="*/ 154 h 154"/>
                <a:gd name="T12" fmla="*/ 0 w 89"/>
                <a:gd name="T13" fmla="*/ 154 h 154"/>
                <a:gd name="T14" fmla="*/ 0 w 89"/>
                <a:gd name="T15" fmla="*/ 3 h 154"/>
                <a:gd name="T16" fmla="*/ 30 w 89"/>
                <a:gd name="T17" fmla="*/ 3 h 154"/>
                <a:gd name="T18" fmla="*/ 30 w 89"/>
                <a:gd name="T19" fmla="*/ 18 h 154"/>
                <a:gd name="T20" fmla="*/ 36 w 89"/>
                <a:gd name="T21" fmla="*/ 11 h 154"/>
                <a:gd name="T22" fmla="*/ 44 w 89"/>
                <a:gd name="T23" fmla="*/ 5 h 154"/>
                <a:gd name="T24" fmla="*/ 53 w 89"/>
                <a:gd name="T25" fmla="*/ 1 h 154"/>
                <a:gd name="T26" fmla="*/ 64 w 89"/>
                <a:gd name="T27" fmla="*/ 0 h 154"/>
                <a:gd name="T28" fmla="*/ 79 w 89"/>
                <a:gd name="T29" fmla="*/ 2 h 154"/>
                <a:gd name="T30" fmla="*/ 89 w 89"/>
                <a:gd name="T31" fmla="*/ 6 h 154"/>
                <a:gd name="T32" fmla="*/ 82 w 89"/>
                <a:gd name="T33" fmla="*/ 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54">
                  <a:moveTo>
                    <a:pt x="82" y="34"/>
                  </a:moveTo>
                  <a:cubicBezTo>
                    <a:pt x="78" y="33"/>
                    <a:pt x="75" y="31"/>
                    <a:pt x="72" y="30"/>
                  </a:cubicBezTo>
                  <a:cubicBezTo>
                    <a:pt x="68" y="29"/>
                    <a:pt x="64" y="29"/>
                    <a:pt x="59" y="29"/>
                  </a:cubicBezTo>
                  <a:cubicBezTo>
                    <a:pt x="50" y="29"/>
                    <a:pt x="42" y="32"/>
                    <a:pt x="37" y="39"/>
                  </a:cubicBezTo>
                  <a:cubicBezTo>
                    <a:pt x="32" y="45"/>
                    <a:pt x="30" y="55"/>
                    <a:pt x="30" y="68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5"/>
                    <a:pt x="33" y="13"/>
                    <a:pt x="36" y="11"/>
                  </a:cubicBezTo>
                  <a:cubicBezTo>
                    <a:pt x="38" y="8"/>
                    <a:pt x="41" y="7"/>
                    <a:pt x="44" y="5"/>
                  </a:cubicBezTo>
                  <a:cubicBezTo>
                    <a:pt x="47" y="3"/>
                    <a:pt x="50" y="2"/>
                    <a:pt x="53" y="1"/>
                  </a:cubicBezTo>
                  <a:cubicBezTo>
                    <a:pt x="57" y="0"/>
                    <a:pt x="60" y="0"/>
                    <a:pt x="64" y="0"/>
                  </a:cubicBezTo>
                  <a:cubicBezTo>
                    <a:pt x="70" y="0"/>
                    <a:pt x="75" y="1"/>
                    <a:pt x="79" y="2"/>
                  </a:cubicBezTo>
                  <a:cubicBezTo>
                    <a:pt x="83" y="3"/>
                    <a:pt x="87" y="4"/>
                    <a:pt x="89" y="6"/>
                  </a:cubicBezTo>
                  <a:lnTo>
                    <a:pt x="82" y="3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40DAF9A5-54C2-4E1B-B8EF-D07B9E8A4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28849" y="4813512"/>
              <a:ext cx="112606" cy="273813"/>
            </a:xfrm>
            <a:custGeom>
              <a:avLst/>
              <a:gdLst>
                <a:gd name="T0" fmla="*/ 84 w 87"/>
                <a:gd name="T1" fmla="*/ 205 h 212"/>
                <a:gd name="T2" fmla="*/ 71 w 87"/>
                <a:gd name="T3" fmla="*/ 210 h 212"/>
                <a:gd name="T4" fmla="*/ 55 w 87"/>
                <a:gd name="T5" fmla="*/ 212 h 212"/>
                <a:gd name="T6" fmla="*/ 41 w 87"/>
                <a:gd name="T7" fmla="*/ 210 h 212"/>
                <a:gd name="T8" fmla="*/ 31 w 87"/>
                <a:gd name="T9" fmla="*/ 203 h 212"/>
                <a:gd name="T10" fmla="*/ 24 w 87"/>
                <a:gd name="T11" fmla="*/ 190 h 212"/>
                <a:gd name="T12" fmla="*/ 21 w 87"/>
                <a:gd name="T13" fmla="*/ 172 h 212"/>
                <a:gd name="T14" fmla="*/ 21 w 87"/>
                <a:gd name="T15" fmla="*/ 85 h 212"/>
                <a:gd name="T16" fmla="*/ 0 w 87"/>
                <a:gd name="T17" fmla="*/ 85 h 212"/>
                <a:gd name="T18" fmla="*/ 0 w 87"/>
                <a:gd name="T19" fmla="*/ 58 h 212"/>
                <a:gd name="T20" fmla="*/ 21 w 87"/>
                <a:gd name="T21" fmla="*/ 58 h 212"/>
                <a:gd name="T22" fmla="*/ 21 w 87"/>
                <a:gd name="T23" fmla="*/ 15 h 212"/>
                <a:gd name="T24" fmla="*/ 50 w 87"/>
                <a:gd name="T25" fmla="*/ 0 h 212"/>
                <a:gd name="T26" fmla="*/ 50 w 87"/>
                <a:gd name="T27" fmla="*/ 58 h 212"/>
                <a:gd name="T28" fmla="*/ 87 w 87"/>
                <a:gd name="T29" fmla="*/ 58 h 212"/>
                <a:gd name="T30" fmla="*/ 87 w 87"/>
                <a:gd name="T31" fmla="*/ 85 h 212"/>
                <a:gd name="T32" fmla="*/ 50 w 87"/>
                <a:gd name="T33" fmla="*/ 85 h 212"/>
                <a:gd name="T34" fmla="*/ 50 w 87"/>
                <a:gd name="T35" fmla="*/ 167 h 212"/>
                <a:gd name="T36" fmla="*/ 51 w 87"/>
                <a:gd name="T37" fmla="*/ 176 h 212"/>
                <a:gd name="T38" fmla="*/ 54 w 87"/>
                <a:gd name="T39" fmla="*/ 181 h 212"/>
                <a:gd name="T40" fmla="*/ 59 w 87"/>
                <a:gd name="T41" fmla="*/ 184 h 212"/>
                <a:gd name="T42" fmla="*/ 66 w 87"/>
                <a:gd name="T43" fmla="*/ 185 h 212"/>
                <a:gd name="T44" fmla="*/ 77 w 87"/>
                <a:gd name="T45" fmla="*/ 183 h 212"/>
                <a:gd name="T46" fmla="*/ 87 w 87"/>
                <a:gd name="T47" fmla="*/ 179 h 212"/>
                <a:gd name="T48" fmla="*/ 84 w 87"/>
                <a:gd name="T49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212">
                  <a:moveTo>
                    <a:pt x="84" y="205"/>
                  </a:moveTo>
                  <a:cubicBezTo>
                    <a:pt x="80" y="207"/>
                    <a:pt x="76" y="209"/>
                    <a:pt x="71" y="210"/>
                  </a:cubicBezTo>
                  <a:cubicBezTo>
                    <a:pt x="66" y="211"/>
                    <a:pt x="61" y="212"/>
                    <a:pt x="55" y="212"/>
                  </a:cubicBezTo>
                  <a:cubicBezTo>
                    <a:pt x="50" y="212"/>
                    <a:pt x="45" y="211"/>
                    <a:pt x="41" y="210"/>
                  </a:cubicBezTo>
                  <a:cubicBezTo>
                    <a:pt x="38" y="208"/>
                    <a:pt x="34" y="206"/>
                    <a:pt x="31" y="203"/>
                  </a:cubicBezTo>
                  <a:cubicBezTo>
                    <a:pt x="28" y="200"/>
                    <a:pt x="25" y="196"/>
                    <a:pt x="24" y="190"/>
                  </a:cubicBezTo>
                  <a:cubicBezTo>
                    <a:pt x="22" y="185"/>
                    <a:pt x="21" y="179"/>
                    <a:pt x="21" y="172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50" y="170"/>
                    <a:pt x="50" y="173"/>
                    <a:pt x="51" y="176"/>
                  </a:cubicBezTo>
                  <a:cubicBezTo>
                    <a:pt x="52" y="178"/>
                    <a:pt x="52" y="180"/>
                    <a:pt x="54" y="181"/>
                  </a:cubicBezTo>
                  <a:cubicBezTo>
                    <a:pt x="55" y="182"/>
                    <a:pt x="57" y="183"/>
                    <a:pt x="59" y="184"/>
                  </a:cubicBezTo>
                  <a:cubicBezTo>
                    <a:pt x="61" y="185"/>
                    <a:pt x="63" y="185"/>
                    <a:pt x="66" y="185"/>
                  </a:cubicBezTo>
                  <a:cubicBezTo>
                    <a:pt x="69" y="185"/>
                    <a:pt x="73" y="184"/>
                    <a:pt x="77" y="183"/>
                  </a:cubicBezTo>
                  <a:cubicBezTo>
                    <a:pt x="81" y="182"/>
                    <a:pt x="85" y="180"/>
                    <a:pt x="87" y="179"/>
                  </a:cubicBezTo>
                  <a:lnTo>
                    <a:pt x="84" y="205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111">
              <a:extLst>
                <a:ext uri="{FF2B5EF4-FFF2-40B4-BE49-F238E27FC236}">
                  <a16:creationId xmlns:a16="http://schemas.microsoft.com/office/drawing/2014/main" id="{4EAC484B-8D53-4F3D-B63E-275952A93E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8201" y="4813512"/>
              <a:ext cx="156464" cy="270256"/>
            </a:xfrm>
            <a:custGeom>
              <a:avLst/>
              <a:gdLst>
                <a:gd name="T0" fmla="*/ 91 w 121"/>
                <a:gd name="T1" fmla="*/ 209 h 209"/>
                <a:gd name="T2" fmla="*/ 91 w 121"/>
                <a:gd name="T3" fmla="*/ 124 h 209"/>
                <a:gd name="T4" fmla="*/ 84 w 121"/>
                <a:gd name="T5" fmla="*/ 93 h 209"/>
                <a:gd name="T6" fmla="*/ 60 w 121"/>
                <a:gd name="T7" fmla="*/ 82 h 209"/>
                <a:gd name="T8" fmla="*/ 47 w 121"/>
                <a:gd name="T9" fmla="*/ 85 h 209"/>
                <a:gd name="T10" fmla="*/ 38 w 121"/>
                <a:gd name="T11" fmla="*/ 92 h 209"/>
                <a:gd name="T12" fmla="*/ 31 w 121"/>
                <a:gd name="T13" fmla="*/ 104 h 209"/>
                <a:gd name="T14" fmla="*/ 29 w 121"/>
                <a:gd name="T15" fmla="*/ 121 h 209"/>
                <a:gd name="T16" fmla="*/ 29 w 121"/>
                <a:gd name="T17" fmla="*/ 209 h 209"/>
                <a:gd name="T18" fmla="*/ 0 w 121"/>
                <a:gd name="T19" fmla="*/ 209 h 209"/>
                <a:gd name="T20" fmla="*/ 0 w 121"/>
                <a:gd name="T21" fmla="*/ 15 h 209"/>
                <a:gd name="T22" fmla="*/ 29 w 121"/>
                <a:gd name="T23" fmla="*/ 0 h 209"/>
                <a:gd name="T24" fmla="*/ 29 w 121"/>
                <a:gd name="T25" fmla="*/ 73 h 209"/>
                <a:gd name="T26" fmla="*/ 36 w 121"/>
                <a:gd name="T27" fmla="*/ 65 h 209"/>
                <a:gd name="T28" fmla="*/ 45 w 121"/>
                <a:gd name="T29" fmla="*/ 60 h 209"/>
                <a:gd name="T30" fmla="*/ 55 w 121"/>
                <a:gd name="T31" fmla="*/ 56 h 209"/>
                <a:gd name="T32" fmla="*/ 67 w 121"/>
                <a:gd name="T33" fmla="*/ 55 h 209"/>
                <a:gd name="T34" fmla="*/ 90 w 121"/>
                <a:gd name="T35" fmla="*/ 59 h 209"/>
                <a:gd name="T36" fmla="*/ 107 w 121"/>
                <a:gd name="T37" fmla="*/ 72 h 209"/>
                <a:gd name="T38" fmla="*/ 117 w 121"/>
                <a:gd name="T39" fmla="*/ 94 h 209"/>
                <a:gd name="T40" fmla="*/ 121 w 121"/>
                <a:gd name="T41" fmla="*/ 122 h 209"/>
                <a:gd name="T42" fmla="*/ 121 w 121"/>
                <a:gd name="T43" fmla="*/ 209 h 209"/>
                <a:gd name="T44" fmla="*/ 91 w 121"/>
                <a:gd name="T4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09">
                  <a:moveTo>
                    <a:pt x="91" y="209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110"/>
                    <a:pt x="89" y="99"/>
                    <a:pt x="84" y="93"/>
                  </a:cubicBezTo>
                  <a:cubicBezTo>
                    <a:pt x="79" y="86"/>
                    <a:pt x="71" y="82"/>
                    <a:pt x="60" y="82"/>
                  </a:cubicBezTo>
                  <a:cubicBezTo>
                    <a:pt x="56" y="82"/>
                    <a:pt x="51" y="83"/>
                    <a:pt x="47" y="85"/>
                  </a:cubicBezTo>
                  <a:cubicBezTo>
                    <a:pt x="44" y="86"/>
                    <a:pt x="40" y="89"/>
                    <a:pt x="38" y="92"/>
                  </a:cubicBezTo>
                  <a:cubicBezTo>
                    <a:pt x="35" y="95"/>
                    <a:pt x="33" y="99"/>
                    <a:pt x="31" y="104"/>
                  </a:cubicBezTo>
                  <a:cubicBezTo>
                    <a:pt x="30" y="109"/>
                    <a:pt x="29" y="114"/>
                    <a:pt x="29" y="12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1" y="70"/>
                    <a:pt x="33" y="67"/>
                    <a:pt x="36" y="65"/>
                  </a:cubicBezTo>
                  <a:cubicBezTo>
                    <a:pt x="39" y="63"/>
                    <a:pt x="42" y="61"/>
                    <a:pt x="45" y="60"/>
                  </a:cubicBezTo>
                  <a:cubicBezTo>
                    <a:pt x="48" y="58"/>
                    <a:pt x="52" y="57"/>
                    <a:pt x="55" y="56"/>
                  </a:cubicBezTo>
                  <a:cubicBezTo>
                    <a:pt x="59" y="55"/>
                    <a:pt x="63" y="55"/>
                    <a:pt x="67" y="55"/>
                  </a:cubicBezTo>
                  <a:cubicBezTo>
                    <a:pt x="76" y="55"/>
                    <a:pt x="84" y="56"/>
                    <a:pt x="90" y="59"/>
                  </a:cubicBezTo>
                  <a:cubicBezTo>
                    <a:pt x="97" y="62"/>
                    <a:pt x="103" y="67"/>
                    <a:pt x="107" y="72"/>
                  </a:cubicBezTo>
                  <a:cubicBezTo>
                    <a:pt x="112" y="78"/>
                    <a:pt x="115" y="85"/>
                    <a:pt x="117" y="94"/>
                  </a:cubicBezTo>
                  <a:cubicBezTo>
                    <a:pt x="119" y="102"/>
                    <a:pt x="121" y="112"/>
                    <a:pt x="121" y="122"/>
                  </a:cubicBezTo>
                  <a:cubicBezTo>
                    <a:pt x="121" y="209"/>
                    <a:pt x="121" y="209"/>
                    <a:pt x="121" y="209"/>
                  </a:cubicBezTo>
                  <a:lnTo>
                    <a:pt x="91" y="209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2" name="Freeform 112">
              <a:extLst>
                <a:ext uri="{FF2B5EF4-FFF2-40B4-BE49-F238E27FC236}">
                  <a16:creationId xmlns:a16="http://schemas.microsoft.com/office/drawing/2014/main" id="{EE9B6653-B2BA-4F04-85A8-ACBD80054A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1929" y="4884632"/>
              <a:ext cx="167132" cy="202693"/>
            </a:xfrm>
            <a:custGeom>
              <a:avLst/>
              <a:gdLst>
                <a:gd name="T0" fmla="*/ 100 w 130"/>
                <a:gd name="T1" fmla="*/ 65 h 157"/>
                <a:gd name="T2" fmla="*/ 97 w 130"/>
                <a:gd name="T3" fmla="*/ 50 h 157"/>
                <a:gd name="T4" fmla="*/ 91 w 130"/>
                <a:gd name="T5" fmla="*/ 38 h 157"/>
                <a:gd name="T6" fmla="*/ 80 w 130"/>
                <a:gd name="T7" fmla="*/ 30 h 157"/>
                <a:gd name="T8" fmla="*/ 64 w 130"/>
                <a:gd name="T9" fmla="*/ 27 h 157"/>
                <a:gd name="T10" fmla="*/ 51 w 130"/>
                <a:gd name="T11" fmla="*/ 29 h 157"/>
                <a:gd name="T12" fmla="*/ 41 w 130"/>
                <a:gd name="T13" fmla="*/ 37 h 157"/>
                <a:gd name="T14" fmla="*/ 34 w 130"/>
                <a:gd name="T15" fmla="*/ 48 h 157"/>
                <a:gd name="T16" fmla="*/ 30 w 130"/>
                <a:gd name="T17" fmla="*/ 65 h 157"/>
                <a:gd name="T18" fmla="*/ 100 w 130"/>
                <a:gd name="T19" fmla="*/ 65 h 157"/>
                <a:gd name="T20" fmla="*/ 130 w 130"/>
                <a:gd name="T21" fmla="*/ 75 h 157"/>
                <a:gd name="T22" fmla="*/ 129 w 130"/>
                <a:gd name="T23" fmla="*/ 83 h 157"/>
                <a:gd name="T24" fmla="*/ 129 w 130"/>
                <a:gd name="T25" fmla="*/ 89 h 157"/>
                <a:gd name="T26" fmla="*/ 29 w 130"/>
                <a:gd name="T27" fmla="*/ 89 h 157"/>
                <a:gd name="T28" fmla="*/ 34 w 130"/>
                <a:gd name="T29" fmla="*/ 108 h 157"/>
                <a:gd name="T30" fmla="*/ 43 w 130"/>
                <a:gd name="T31" fmla="*/ 120 h 157"/>
                <a:gd name="T32" fmla="*/ 54 w 130"/>
                <a:gd name="T33" fmla="*/ 128 h 157"/>
                <a:gd name="T34" fmla="*/ 67 w 130"/>
                <a:gd name="T35" fmla="*/ 130 h 157"/>
                <a:gd name="T36" fmla="*/ 77 w 130"/>
                <a:gd name="T37" fmla="*/ 129 h 157"/>
                <a:gd name="T38" fmla="*/ 85 w 130"/>
                <a:gd name="T39" fmla="*/ 127 h 157"/>
                <a:gd name="T40" fmla="*/ 92 w 130"/>
                <a:gd name="T41" fmla="*/ 123 h 157"/>
                <a:gd name="T42" fmla="*/ 100 w 130"/>
                <a:gd name="T43" fmla="*/ 118 h 157"/>
                <a:gd name="T44" fmla="*/ 117 w 130"/>
                <a:gd name="T45" fmla="*/ 137 h 157"/>
                <a:gd name="T46" fmla="*/ 107 w 130"/>
                <a:gd name="T47" fmla="*/ 146 h 157"/>
                <a:gd name="T48" fmla="*/ 96 w 130"/>
                <a:gd name="T49" fmla="*/ 151 h 157"/>
                <a:gd name="T50" fmla="*/ 82 w 130"/>
                <a:gd name="T51" fmla="*/ 155 h 157"/>
                <a:gd name="T52" fmla="*/ 65 w 130"/>
                <a:gd name="T53" fmla="*/ 157 h 157"/>
                <a:gd name="T54" fmla="*/ 47 w 130"/>
                <a:gd name="T55" fmla="*/ 154 h 157"/>
                <a:gd name="T56" fmla="*/ 32 w 130"/>
                <a:gd name="T57" fmla="*/ 147 h 157"/>
                <a:gd name="T58" fmla="*/ 20 w 130"/>
                <a:gd name="T59" fmla="*/ 137 h 157"/>
                <a:gd name="T60" fmla="*/ 10 w 130"/>
                <a:gd name="T61" fmla="*/ 122 h 157"/>
                <a:gd name="T62" fmla="*/ 3 w 130"/>
                <a:gd name="T63" fmla="*/ 102 h 157"/>
                <a:gd name="T64" fmla="*/ 0 w 130"/>
                <a:gd name="T65" fmla="*/ 78 h 157"/>
                <a:gd name="T66" fmla="*/ 5 w 130"/>
                <a:gd name="T67" fmla="*/ 45 h 157"/>
                <a:gd name="T68" fmla="*/ 19 w 130"/>
                <a:gd name="T69" fmla="*/ 20 h 157"/>
                <a:gd name="T70" fmla="*/ 40 w 130"/>
                <a:gd name="T71" fmla="*/ 5 h 157"/>
                <a:gd name="T72" fmla="*/ 66 w 130"/>
                <a:gd name="T73" fmla="*/ 0 h 157"/>
                <a:gd name="T74" fmla="*/ 94 w 130"/>
                <a:gd name="T75" fmla="*/ 6 h 157"/>
                <a:gd name="T76" fmla="*/ 114 w 130"/>
                <a:gd name="T77" fmla="*/ 22 h 157"/>
                <a:gd name="T78" fmla="*/ 126 w 130"/>
                <a:gd name="T79" fmla="*/ 46 h 157"/>
                <a:gd name="T80" fmla="*/ 130 w 130"/>
                <a:gd name="T81" fmla="*/ 7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0" h="157">
                  <a:moveTo>
                    <a:pt x="100" y="65"/>
                  </a:moveTo>
                  <a:cubicBezTo>
                    <a:pt x="100" y="59"/>
                    <a:pt x="99" y="55"/>
                    <a:pt x="97" y="50"/>
                  </a:cubicBezTo>
                  <a:cubicBezTo>
                    <a:pt x="96" y="45"/>
                    <a:pt x="94" y="41"/>
                    <a:pt x="91" y="38"/>
                  </a:cubicBezTo>
                  <a:cubicBezTo>
                    <a:pt x="88" y="34"/>
                    <a:pt x="84" y="32"/>
                    <a:pt x="80" y="30"/>
                  </a:cubicBezTo>
                  <a:cubicBezTo>
                    <a:pt x="76" y="28"/>
                    <a:pt x="70" y="27"/>
                    <a:pt x="64" y="27"/>
                  </a:cubicBezTo>
                  <a:cubicBezTo>
                    <a:pt x="59" y="27"/>
                    <a:pt x="55" y="28"/>
                    <a:pt x="51" y="29"/>
                  </a:cubicBezTo>
                  <a:cubicBezTo>
                    <a:pt x="47" y="31"/>
                    <a:pt x="43" y="34"/>
                    <a:pt x="41" y="37"/>
                  </a:cubicBezTo>
                  <a:cubicBezTo>
                    <a:pt x="38" y="40"/>
                    <a:pt x="35" y="44"/>
                    <a:pt x="34" y="48"/>
                  </a:cubicBezTo>
                  <a:cubicBezTo>
                    <a:pt x="32" y="53"/>
                    <a:pt x="31" y="58"/>
                    <a:pt x="30" y="65"/>
                  </a:cubicBezTo>
                  <a:lnTo>
                    <a:pt x="100" y="65"/>
                  </a:lnTo>
                  <a:close/>
                  <a:moveTo>
                    <a:pt x="130" y="75"/>
                  </a:moveTo>
                  <a:cubicBezTo>
                    <a:pt x="130" y="78"/>
                    <a:pt x="130" y="81"/>
                    <a:pt x="129" y="83"/>
                  </a:cubicBezTo>
                  <a:cubicBezTo>
                    <a:pt x="129" y="85"/>
                    <a:pt x="129" y="87"/>
                    <a:pt x="1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30" y="96"/>
                    <a:pt x="32" y="102"/>
                    <a:pt x="34" y="108"/>
                  </a:cubicBezTo>
                  <a:cubicBezTo>
                    <a:pt x="36" y="113"/>
                    <a:pt x="39" y="117"/>
                    <a:pt x="43" y="120"/>
                  </a:cubicBezTo>
                  <a:cubicBezTo>
                    <a:pt x="46" y="124"/>
                    <a:pt x="50" y="126"/>
                    <a:pt x="54" y="128"/>
                  </a:cubicBezTo>
                  <a:cubicBezTo>
                    <a:pt x="58" y="129"/>
                    <a:pt x="63" y="130"/>
                    <a:pt x="67" y="130"/>
                  </a:cubicBezTo>
                  <a:cubicBezTo>
                    <a:pt x="71" y="130"/>
                    <a:pt x="74" y="130"/>
                    <a:pt x="77" y="129"/>
                  </a:cubicBezTo>
                  <a:cubicBezTo>
                    <a:pt x="79" y="129"/>
                    <a:pt x="82" y="128"/>
                    <a:pt x="85" y="127"/>
                  </a:cubicBezTo>
                  <a:cubicBezTo>
                    <a:pt x="88" y="126"/>
                    <a:pt x="90" y="124"/>
                    <a:pt x="92" y="123"/>
                  </a:cubicBezTo>
                  <a:cubicBezTo>
                    <a:pt x="94" y="122"/>
                    <a:pt x="97" y="120"/>
                    <a:pt x="100" y="118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4" y="140"/>
                    <a:pt x="110" y="143"/>
                    <a:pt x="107" y="146"/>
                  </a:cubicBezTo>
                  <a:cubicBezTo>
                    <a:pt x="103" y="148"/>
                    <a:pt x="100" y="150"/>
                    <a:pt x="96" y="151"/>
                  </a:cubicBezTo>
                  <a:cubicBezTo>
                    <a:pt x="92" y="153"/>
                    <a:pt x="87" y="154"/>
                    <a:pt x="82" y="155"/>
                  </a:cubicBezTo>
                  <a:cubicBezTo>
                    <a:pt x="77" y="156"/>
                    <a:pt x="72" y="157"/>
                    <a:pt x="65" y="157"/>
                  </a:cubicBezTo>
                  <a:cubicBezTo>
                    <a:pt x="59" y="157"/>
                    <a:pt x="53" y="156"/>
                    <a:pt x="47" y="154"/>
                  </a:cubicBezTo>
                  <a:cubicBezTo>
                    <a:pt x="41" y="152"/>
                    <a:pt x="36" y="150"/>
                    <a:pt x="32" y="147"/>
                  </a:cubicBezTo>
                  <a:cubicBezTo>
                    <a:pt x="28" y="144"/>
                    <a:pt x="24" y="141"/>
                    <a:pt x="20" y="137"/>
                  </a:cubicBezTo>
                  <a:cubicBezTo>
                    <a:pt x="17" y="133"/>
                    <a:pt x="13" y="128"/>
                    <a:pt x="10" y="122"/>
                  </a:cubicBezTo>
                  <a:cubicBezTo>
                    <a:pt x="7" y="116"/>
                    <a:pt x="5" y="110"/>
                    <a:pt x="3" y="102"/>
                  </a:cubicBezTo>
                  <a:cubicBezTo>
                    <a:pt x="1" y="95"/>
                    <a:pt x="0" y="87"/>
                    <a:pt x="0" y="78"/>
                  </a:cubicBezTo>
                  <a:cubicBezTo>
                    <a:pt x="0" y="66"/>
                    <a:pt x="2" y="55"/>
                    <a:pt x="5" y="45"/>
                  </a:cubicBezTo>
                  <a:cubicBezTo>
                    <a:pt x="8" y="35"/>
                    <a:pt x="13" y="27"/>
                    <a:pt x="19" y="20"/>
                  </a:cubicBezTo>
                  <a:cubicBezTo>
                    <a:pt x="25" y="14"/>
                    <a:pt x="31" y="9"/>
                    <a:pt x="40" y="5"/>
                  </a:cubicBezTo>
                  <a:cubicBezTo>
                    <a:pt x="48" y="2"/>
                    <a:pt x="57" y="0"/>
                    <a:pt x="66" y="0"/>
                  </a:cubicBezTo>
                  <a:cubicBezTo>
                    <a:pt x="77" y="0"/>
                    <a:pt x="86" y="2"/>
                    <a:pt x="94" y="6"/>
                  </a:cubicBezTo>
                  <a:cubicBezTo>
                    <a:pt x="102" y="10"/>
                    <a:pt x="109" y="16"/>
                    <a:pt x="114" y="22"/>
                  </a:cubicBezTo>
                  <a:cubicBezTo>
                    <a:pt x="119" y="29"/>
                    <a:pt x="123" y="37"/>
                    <a:pt x="126" y="46"/>
                  </a:cubicBezTo>
                  <a:cubicBezTo>
                    <a:pt x="128" y="56"/>
                    <a:pt x="130" y="65"/>
                    <a:pt x="130" y="75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62285B7B-621E-4890-98FB-CE3A75F75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57507" y="4884632"/>
              <a:ext cx="155278" cy="199136"/>
            </a:xfrm>
            <a:custGeom>
              <a:avLst/>
              <a:gdLst>
                <a:gd name="T0" fmla="*/ 91 w 120"/>
                <a:gd name="T1" fmla="*/ 154 h 154"/>
                <a:gd name="T2" fmla="*/ 91 w 120"/>
                <a:gd name="T3" fmla="*/ 69 h 154"/>
                <a:gd name="T4" fmla="*/ 84 w 120"/>
                <a:gd name="T5" fmla="*/ 38 h 154"/>
                <a:gd name="T6" fmla="*/ 60 w 120"/>
                <a:gd name="T7" fmla="*/ 27 h 154"/>
                <a:gd name="T8" fmla="*/ 47 w 120"/>
                <a:gd name="T9" fmla="*/ 30 h 154"/>
                <a:gd name="T10" fmla="*/ 37 w 120"/>
                <a:gd name="T11" fmla="*/ 38 h 154"/>
                <a:gd name="T12" fmla="*/ 31 w 120"/>
                <a:gd name="T13" fmla="*/ 50 h 154"/>
                <a:gd name="T14" fmla="*/ 29 w 120"/>
                <a:gd name="T15" fmla="*/ 66 h 154"/>
                <a:gd name="T16" fmla="*/ 29 w 120"/>
                <a:gd name="T17" fmla="*/ 154 h 154"/>
                <a:gd name="T18" fmla="*/ 0 w 120"/>
                <a:gd name="T19" fmla="*/ 154 h 154"/>
                <a:gd name="T20" fmla="*/ 0 w 120"/>
                <a:gd name="T21" fmla="*/ 3 h 154"/>
                <a:gd name="T22" fmla="*/ 29 w 120"/>
                <a:gd name="T23" fmla="*/ 3 h 154"/>
                <a:gd name="T24" fmla="*/ 29 w 120"/>
                <a:gd name="T25" fmla="*/ 18 h 154"/>
                <a:gd name="T26" fmla="*/ 36 w 120"/>
                <a:gd name="T27" fmla="*/ 10 h 154"/>
                <a:gd name="T28" fmla="*/ 45 w 120"/>
                <a:gd name="T29" fmla="*/ 5 h 154"/>
                <a:gd name="T30" fmla="*/ 55 w 120"/>
                <a:gd name="T31" fmla="*/ 1 h 154"/>
                <a:gd name="T32" fmla="*/ 67 w 120"/>
                <a:gd name="T33" fmla="*/ 0 h 154"/>
                <a:gd name="T34" fmla="*/ 90 w 120"/>
                <a:gd name="T35" fmla="*/ 4 h 154"/>
                <a:gd name="T36" fmla="*/ 107 w 120"/>
                <a:gd name="T37" fmla="*/ 17 h 154"/>
                <a:gd name="T38" fmla="*/ 117 w 120"/>
                <a:gd name="T39" fmla="*/ 38 h 154"/>
                <a:gd name="T40" fmla="*/ 120 w 120"/>
                <a:gd name="T41" fmla="*/ 67 h 154"/>
                <a:gd name="T42" fmla="*/ 120 w 120"/>
                <a:gd name="T43" fmla="*/ 154 h 154"/>
                <a:gd name="T44" fmla="*/ 91 w 120"/>
                <a:gd name="T4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" h="154">
                  <a:moveTo>
                    <a:pt x="91" y="154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55"/>
                    <a:pt x="88" y="45"/>
                    <a:pt x="84" y="38"/>
                  </a:cubicBezTo>
                  <a:cubicBezTo>
                    <a:pt x="79" y="31"/>
                    <a:pt x="71" y="27"/>
                    <a:pt x="60" y="27"/>
                  </a:cubicBezTo>
                  <a:cubicBezTo>
                    <a:pt x="55" y="27"/>
                    <a:pt x="51" y="28"/>
                    <a:pt x="47" y="30"/>
                  </a:cubicBezTo>
                  <a:cubicBezTo>
                    <a:pt x="43" y="32"/>
                    <a:pt x="40" y="34"/>
                    <a:pt x="37" y="38"/>
                  </a:cubicBezTo>
                  <a:cubicBezTo>
                    <a:pt x="34" y="41"/>
                    <a:pt x="32" y="45"/>
                    <a:pt x="31" y="50"/>
                  </a:cubicBezTo>
                  <a:cubicBezTo>
                    <a:pt x="30" y="55"/>
                    <a:pt x="29" y="60"/>
                    <a:pt x="29" y="6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1" y="15"/>
                    <a:pt x="33" y="12"/>
                    <a:pt x="36" y="10"/>
                  </a:cubicBezTo>
                  <a:cubicBezTo>
                    <a:pt x="39" y="8"/>
                    <a:pt x="42" y="6"/>
                    <a:pt x="45" y="5"/>
                  </a:cubicBezTo>
                  <a:cubicBezTo>
                    <a:pt x="48" y="3"/>
                    <a:pt x="52" y="2"/>
                    <a:pt x="55" y="1"/>
                  </a:cubicBezTo>
                  <a:cubicBezTo>
                    <a:pt x="59" y="0"/>
                    <a:pt x="63" y="0"/>
                    <a:pt x="67" y="0"/>
                  </a:cubicBezTo>
                  <a:cubicBezTo>
                    <a:pt x="76" y="0"/>
                    <a:pt x="84" y="2"/>
                    <a:pt x="90" y="4"/>
                  </a:cubicBezTo>
                  <a:cubicBezTo>
                    <a:pt x="97" y="7"/>
                    <a:pt x="103" y="12"/>
                    <a:pt x="107" y="17"/>
                  </a:cubicBezTo>
                  <a:cubicBezTo>
                    <a:pt x="112" y="23"/>
                    <a:pt x="115" y="30"/>
                    <a:pt x="117" y="38"/>
                  </a:cubicBezTo>
                  <a:cubicBezTo>
                    <a:pt x="119" y="46"/>
                    <a:pt x="120" y="56"/>
                    <a:pt x="120" y="67"/>
                  </a:cubicBezTo>
                  <a:cubicBezTo>
                    <a:pt x="120" y="154"/>
                    <a:pt x="120" y="154"/>
                    <a:pt x="120" y="154"/>
                  </a:cubicBezTo>
                  <a:lnTo>
                    <a:pt x="91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" name="Freeform 114">
              <a:extLst>
                <a:ext uri="{FF2B5EF4-FFF2-40B4-BE49-F238E27FC236}">
                  <a16:creationId xmlns:a16="http://schemas.microsoft.com/office/drawing/2014/main" id="{ED2D9B08-BB63-4F97-AB32-3067898723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41235" y="4884632"/>
              <a:ext cx="173060" cy="202693"/>
            </a:xfrm>
            <a:custGeom>
              <a:avLst/>
              <a:gdLst>
                <a:gd name="T0" fmla="*/ 105 w 134"/>
                <a:gd name="T1" fmla="*/ 78 h 157"/>
                <a:gd name="T2" fmla="*/ 102 w 134"/>
                <a:gd name="T3" fmla="*/ 58 h 157"/>
                <a:gd name="T4" fmla="*/ 94 w 134"/>
                <a:gd name="T5" fmla="*/ 42 h 157"/>
                <a:gd name="T6" fmla="*/ 82 w 134"/>
                <a:gd name="T7" fmla="*/ 32 h 157"/>
                <a:gd name="T8" fmla="*/ 66 w 134"/>
                <a:gd name="T9" fmla="*/ 28 h 157"/>
                <a:gd name="T10" fmla="*/ 51 w 134"/>
                <a:gd name="T11" fmla="*/ 32 h 157"/>
                <a:gd name="T12" fmla="*/ 40 w 134"/>
                <a:gd name="T13" fmla="*/ 42 h 157"/>
                <a:gd name="T14" fmla="*/ 33 w 134"/>
                <a:gd name="T15" fmla="*/ 57 h 157"/>
                <a:gd name="T16" fmla="*/ 30 w 134"/>
                <a:gd name="T17" fmla="*/ 78 h 157"/>
                <a:gd name="T18" fmla="*/ 33 w 134"/>
                <a:gd name="T19" fmla="*/ 100 h 157"/>
                <a:gd name="T20" fmla="*/ 41 w 134"/>
                <a:gd name="T21" fmla="*/ 116 h 157"/>
                <a:gd name="T22" fmla="*/ 52 w 134"/>
                <a:gd name="T23" fmla="*/ 125 h 157"/>
                <a:gd name="T24" fmla="*/ 68 w 134"/>
                <a:gd name="T25" fmla="*/ 129 h 157"/>
                <a:gd name="T26" fmla="*/ 83 w 134"/>
                <a:gd name="T27" fmla="*/ 125 h 157"/>
                <a:gd name="T28" fmla="*/ 95 w 134"/>
                <a:gd name="T29" fmla="*/ 114 h 157"/>
                <a:gd name="T30" fmla="*/ 102 w 134"/>
                <a:gd name="T31" fmla="*/ 98 h 157"/>
                <a:gd name="T32" fmla="*/ 105 w 134"/>
                <a:gd name="T33" fmla="*/ 78 h 157"/>
                <a:gd name="T34" fmla="*/ 134 w 134"/>
                <a:gd name="T35" fmla="*/ 78 h 157"/>
                <a:gd name="T36" fmla="*/ 129 w 134"/>
                <a:gd name="T37" fmla="*/ 111 h 157"/>
                <a:gd name="T38" fmla="*/ 115 w 134"/>
                <a:gd name="T39" fmla="*/ 136 h 157"/>
                <a:gd name="T40" fmla="*/ 93 w 134"/>
                <a:gd name="T41" fmla="*/ 151 h 157"/>
                <a:gd name="T42" fmla="*/ 67 w 134"/>
                <a:gd name="T43" fmla="*/ 157 h 157"/>
                <a:gd name="T44" fmla="*/ 40 w 134"/>
                <a:gd name="T45" fmla="*/ 151 h 157"/>
                <a:gd name="T46" fmla="*/ 19 w 134"/>
                <a:gd name="T47" fmla="*/ 135 h 157"/>
                <a:gd name="T48" fmla="*/ 5 w 134"/>
                <a:gd name="T49" fmla="*/ 111 h 157"/>
                <a:gd name="T50" fmla="*/ 0 w 134"/>
                <a:gd name="T51" fmla="*/ 78 h 157"/>
                <a:gd name="T52" fmla="*/ 6 w 134"/>
                <a:gd name="T53" fmla="*/ 45 h 157"/>
                <a:gd name="T54" fmla="*/ 20 w 134"/>
                <a:gd name="T55" fmla="*/ 21 h 157"/>
                <a:gd name="T56" fmla="*/ 41 w 134"/>
                <a:gd name="T57" fmla="*/ 5 h 157"/>
                <a:gd name="T58" fmla="*/ 67 w 134"/>
                <a:gd name="T59" fmla="*/ 0 h 157"/>
                <a:gd name="T60" fmla="*/ 94 w 134"/>
                <a:gd name="T61" fmla="*/ 6 h 157"/>
                <a:gd name="T62" fmla="*/ 115 w 134"/>
                <a:gd name="T63" fmla="*/ 21 h 157"/>
                <a:gd name="T64" fmla="*/ 129 w 134"/>
                <a:gd name="T65" fmla="*/ 46 h 157"/>
                <a:gd name="T66" fmla="*/ 134 w 134"/>
                <a:gd name="T67" fmla="*/ 7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57">
                  <a:moveTo>
                    <a:pt x="105" y="78"/>
                  </a:moveTo>
                  <a:cubicBezTo>
                    <a:pt x="105" y="71"/>
                    <a:pt x="104" y="64"/>
                    <a:pt x="102" y="58"/>
                  </a:cubicBezTo>
                  <a:cubicBezTo>
                    <a:pt x="100" y="52"/>
                    <a:pt x="98" y="46"/>
                    <a:pt x="94" y="42"/>
                  </a:cubicBezTo>
                  <a:cubicBezTo>
                    <a:pt x="91" y="37"/>
                    <a:pt x="87" y="34"/>
                    <a:pt x="82" y="32"/>
                  </a:cubicBezTo>
                  <a:cubicBezTo>
                    <a:pt x="78" y="29"/>
                    <a:pt x="72" y="28"/>
                    <a:pt x="66" y="28"/>
                  </a:cubicBezTo>
                  <a:cubicBezTo>
                    <a:pt x="61" y="28"/>
                    <a:pt x="56" y="29"/>
                    <a:pt x="51" y="32"/>
                  </a:cubicBezTo>
                  <a:cubicBezTo>
                    <a:pt x="47" y="34"/>
                    <a:pt x="43" y="37"/>
                    <a:pt x="40" y="42"/>
                  </a:cubicBezTo>
                  <a:cubicBezTo>
                    <a:pt x="37" y="46"/>
                    <a:pt x="34" y="51"/>
                    <a:pt x="33" y="57"/>
                  </a:cubicBezTo>
                  <a:cubicBezTo>
                    <a:pt x="31" y="63"/>
                    <a:pt x="30" y="70"/>
                    <a:pt x="30" y="78"/>
                  </a:cubicBezTo>
                  <a:cubicBezTo>
                    <a:pt x="30" y="86"/>
                    <a:pt x="31" y="93"/>
                    <a:pt x="33" y="100"/>
                  </a:cubicBezTo>
                  <a:cubicBezTo>
                    <a:pt x="35" y="106"/>
                    <a:pt x="37" y="111"/>
                    <a:pt x="41" y="116"/>
                  </a:cubicBezTo>
                  <a:cubicBezTo>
                    <a:pt x="44" y="120"/>
                    <a:pt x="48" y="123"/>
                    <a:pt x="52" y="125"/>
                  </a:cubicBezTo>
                  <a:cubicBezTo>
                    <a:pt x="57" y="128"/>
                    <a:pt x="62" y="129"/>
                    <a:pt x="68" y="129"/>
                  </a:cubicBezTo>
                  <a:cubicBezTo>
                    <a:pt x="73" y="129"/>
                    <a:pt x="78" y="127"/>
                    <a:pt x="83" y="125"/>
                  </a:cubicBezTo>
                  <a:cubicBezTo>
                    <a:pt x="87" y="122"/>
                    <a:pt x="91" y="118"/>
                    <a:pt x="95" y="114"/>
                  </a:cubicBezTo>
                  <a:cubicBezTo>
                    <a:pt x="98" y="109"/>
                    <a:pt x="100" y="104"/>
                    <a:pt x="102" y="98"/>
                  </a:cubicBezTo>
                  <a:cubicBezTo>
                    <a:pt x="104" y="92"/>
                    <a:pt x="105" y="85"/>
                    <a:pt x="105" y="78"/>
                  </a:cubicBezTo>
                  <a:moveTo>
                    <a:pt x="134" y="78"/>
                  </a:moveTo>
                  <a:cubicBezTo>
                    <a:pt x="134" y="90"/>
                    <a:pt x="133" y="101"/>
                    <a:pt x="129" y="111"/>
                  </a:cubicBezTo>
                  <a:cubicBezTo>
                    <a:pt x="126" y="121"/>
                    <a:pt x="121" y="129"/>
                    <a:pt x="115" y="136"/>
                  </a:cubicBezTo>
                  <a:cubicBezTo>
                    <a:pt x="109" y="143"/>
                    <a:pt x="102" y="148"/>
                    <a:pt x="93" y="151"/>
                  </a:cubicBezTo>
                  <a:cubicBezTo>
                    <a:pt x="85" y="155"/>
                    <a:pt x="76" y="157"/>
                    <a:pt x="67" y="157"/>
                  </a:cubicBezTo>
                  <a:cubicBezTo>
                    <a:pt x="57" y="157"/>
                    <a:pt x="48" y="155"/>
                    <a:pt x="40" y="151"/>
                  </a:cubicBezTo>
                  <a:cubicBezTo>
                    <a:pt x="32" y="147"/>
                    <a:pt x="25" y="142"/>
                    <a:pt x="19" y="135"/>
                  </a:cubicBezTo>
                  <a:cubicBezTo>
                    <a:pt x="13" y="128"/>
                    <a:pt x="9" y="120"/>
                    <a:pt x="5" y="111"/>
                  </a:cubicBezTo>
                  <a:cubicBezTo>
                    <a:pt x="2" y="101"/>
                    <a:pt x="0" y="90"/>
                    <a:pt x="0" y="78"/>
                  </a:cubicBezTo>
                  <a:cubicBezTo>
                    <a:pt x="0" y="66"/>
                    <a:pt x="2" y="55"/>
                    <a:pt x="6" y="45"/>
                  </a:cubicBezTo>
                  <a:cubicBezTo>
                    <a:pt x="9" y="36"/>
                    <a:pt x="14" y="28"/>
                    <a:pt x="20" y="21"/>
                  </a:cubicBezTo>
                  <a:cubicBezTo>
                    <a:pt x="26" y="14"/>
                    <a:pt x="33" y="9"/>
                    <a:pt x="41" y="5"/>
                  </a:cubicBezTo>
                  <a:cubicBezTo>
                    <a:pt x="49" y="2"/>
                    <a:pt x="58" y="0"/>
                    <a:pt x="67" y="0"/>
                  </a:cubicBezTo>
                  <a:cubicBezTo>
                    <a:pt x="77" y="0"/>
                    <a:pt x="86" y="2"/>
                    <a:pt x="94" y="6"/>
                  </a:cubicBezTo>
                  <a:cubicBezTo>
                    <a:pt x="102" y="9"/>
                    <a:pt x="109" y="14"/>
                    <a:pt x="115" y="21"/>
                  </a:cubicBezTo>
                  <a:cubicBezTo>
                    <a:pt x="121" y="28"/>
                    <a:pt x="126" y="36"/>
                    <a:pt x="129" y="46"/>
                  </a:cubicBezTo>
                  <a:cubicBezTo>
                    <a:pt x="133" y="55"/>
                    <a:pt x="134" y="66"/>
                    <a:pt x="134" y="78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5" name="Freeform 115">
              <a:extLst>
                <a:ext uri="{FF2B5EF4-FFF2-40B4-BE49-F238E27FC236}">
                  <a16:creationId xmlns:a16="http://schemas.microsoft.com/office/drawing/2014/main" id="{7507FDA4-AD3A-46A4-A0BE-347939901A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42742" y="4884632"/>
              <a:ext cx="156464" cy="199136"/>
            </a:xfrm>
            <a:custGeom>
              <a:avLst/>
              <a:gdLst>
                <a:gd name="T0" fmla="*/ 92 w 121"/>
                <a:gd name="T1" fmla="*/ 154 h 154"/>
                <a:gd name="T2" fmla="*/ 92 w 121"/>
                <a:gd name="T3" fmla="*/ 69 h 154"/>
                <a:gd name="T4" fmla="*/ 84 w 121"/>
                <a:gd name="T5" fmla="*/ 38 h 154"/>
                <a:gd name="T6" fmla="*/ 61 w 121"/>
                <a:gd name="T7" fmla="*/ 27 h 154"/>
                <a:gd name="T8" fmla="*/ 48 w 121"/>
                <a:gd name="T9" fmla="*/ 30 h 154"/>
                <a:gd name="T10" fmla="*/ 38 w 121"/>
                <a:gd name="T11" fmla="*/ 38 h 154"/>
                <a:gd name="T12" fmla="*/ 32 w 121"/>
                <a:gd name="T13" fmla="*/ 50 h 154"/>
                <a:gd name="T14" fmla="*/ 30 w 121"/>
                <a:gd name="T15" fmla="*/ 66 h 154"/>
                <a:gd name="T16" fmla="*/ 30 w 121"/>
                <a:gd name="T17" fmla="*/ 154 h 154"/>
                <a:gd name="T18" fmla="*/ 0 w 121"/>
                <a:gd name="T19" fmla="*/ 154 h 154"/>
                <a:gd name="T20" fmla="*/ 0 w 121"/>
                <a:gd name="T21" fmla="*/ 3 h 154"/>
                <a:gd name="T22" fmla="*/ 30 w 121"/>
                <a:gd name="T23" fmla="*/ 3 h 154"/>
                <a:gd name="T24" fmla="*/ 30 w 121"/>
                <a:gd name="T25" fmla="*/ 18 h 154"/>
                <a:gd name="T26" fmla="*/ 37 w 121"/>
                <a:gd name="T27" fmla="*/ 10 h 154"/>
                <a:gd name="T28" fmla="*/ 46 w 121"/>
                <a:gd name="T29" fmla="*/ 5 h 154"/>
                <a:gd name="T30" fmla="*/ 56 w 121"/>
                <a:gd name="T31" fmla="*/ 1 h 154"/>
                <a:gd name="T32" fmla="*/ 68 w 121"/>
                <a:gd name="T33" fmla="*/ 0 h 154"/>
                <a:gd name="T34" fmla="*/ 91 w 121"/>
                <a:gd name="T35" fmla="*/ 4 h 154"/>
                <a:gd name="T36" fmla="*/ 108 w 121"/>
                <a:gd name="T37" fmla="*/ 17 h 154"/>
                <a:gd name="T38" fmla="*/ 118 w 121"/>
                <a:gd name="T39" fmla="*/ 38 h 154"/>
                <a:gd name="T40" fmla="*/ 121 w 121"/>
                <a:gd name="T41" fmla="*/ 67 h 154"/>
                <a:gd name="T42" fmla="*/ 121 w 121"/>
                <a:gd name="T43" fmla="*/ 154 h 154"/>
                <a:gd name="T44" fmla="*/ 92 w 121"/>
                <a:gd name="T4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54">
                  <a:moveTo>
                    <a:pt x="92" y="154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92" y="55"/>
                    <a:pt x="89" y="45"/>
                    <a:pt x="84" y="38"/>
                  </a:cubicBezTo>
                  <a:cubicBezTo>
                    <a:pt x="80" y="31"/>
                    <a:pt x="72" y="27"/>
                    <a:pt x="61" y="27"/>
                  </a:cubicBezTo>
                  <a:cubicBezTo>
                    <a:pt x="56" y="27"/>
                    <a:pt x="52" y="28"/>
                    <a:pt x="48" y="30"/>
                  </a:cubicBezTo>
                  <a:cubicBezTo>
                    <a:pt x="44" y="32"/>
                    <a:pt x="40" y="34"/>
                    <a:pt x="38" y="38"/>
                  </a:cubicBezTo>
                  <a:cubicBezTo>
                    <a:pt x="35" y="41"/>
                    <a:pt x="33" y="45"/>
                    <a:pt x="32" y="50"/>
                  </a:cubicBezTo>
                  <a:cubicBezTo>
                    <a:pt x="31" y="55"/>
                    <a:pt x="30" y="60"/>
                    <a:pt x="30" y="66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5"/>
                    <a:pt x="34" y="12"/>
                    <a:pt x="37" y="10"/>
                  </a:cubicBezTo>
                  <a:cubicBezTo>
                    <a:pt x="39" y="8"/>
                    <a:pt x="42" y="6"/>
                    <a:pt x="46" y="5"/>
                  </a:cubicBezTo>
                  <a:cubicBezTo>
                    <a:pt x="49" y="3"/>
                    <a:pt x="52" y="2"/>
                    <a:pt x="56" y="1"/>
                  </a:cubicBezTo>
                  <a:cubicBezTo>
                    <a:pt x="60" y="0"/>
                    <a:pt x="64" y="0"/>
                    <a:pt x="68" y="0"/>
                  </a:cubicBezTo>
                  <a:cubicBezTo>
                    <a:pt x="77" y="0"/>
                    <a:pt x="85" y="2"/>
                    <a:pt x="91" y="4"/>
                  </a:cubicBezTo>
                  <a:cubicBezTo>
                    <a:pt x="98" y="7"/>
                    <a:pt x="103" y="12"/>
                    <a:pt x="108" y="17"/>
                  </a:cubicBezTo>
                  <a:cubicBezTo>
                    <a:pt x="112" y="23"/>
                    <a:pt x="116" y="30"/>
                    <a:pt x="118" y="38"/>
                  </a:cubicBezTo>
                  <a:cubicBezTo>
                    <a:pt x="120" y="46"/>
                    <a:pt x="121" y="56"/>
                    <a:pt x="121" y="67"/>
                  </a:cubicBezTo>
                  <a:cubicBezTo>
                    <a:pt x="121" y="154"/>
                    <a:pt x="121" y="154"/>
                    <a:pt x="121" y="154"/>
                  </a:cubicBezTo>
                  <a:lnTo>
                    <a:pt x="92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6" name="Freeform 117">
              <a:extLst>
                <a:ext uri="{FF2B5EF4-FFF2-40B4-BE49-F238E27FC236}">
                  <a16:creationId xmlns:a16="http://schemas.microsoft.com/office/drawing/2014/main" id="{02273CF4-735A-46D2-A6F8-4D05FD16C6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8171" y="4332267"/>
              <a:ext cx="733721" cy="267886"/>
            </a:xfrm>
            <a:custGeom>
              <a:avLst/>
              <a:gdLst>
                <a:gd name="T0" fmla="*/ 619 w 619"/>
                <a:gd name="T1" fmla="*/ 0 h 226"/>
                <a:gd name="T2" fmla="*/ 0 w 619"/>
                <a:gd name="T3" fmla="*/ 226 h 226"/>
                <a:gd name="T4" fmla="*/ 619 w 619"/>
                <a:gd name="T5" fmla="*/ 117 h 226"/>
                <a:gd name="T6" fmla="*/ 619 w 619"/>
                <a:gd name="T7" fmla="*/ 0 h 226"/>
                <a:gd name="T8" fmla="*/ 619 w 61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226">
                  <a:moveTo>
                    <a:pt x="619" y="0"/>
                  </a:moveTo>
                  <a:lnTo>
                    <a:pt x="0" y="226"/>
                  </a:lnTo>
                  <a:lnTo>
                    <a:pt x="619" y="117"/>
                  </a:lnTo>
                  <a:lnTo>
                    <a:pt x="619" y="0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7" name="Freeform 118">
              <a:extLst>
                <a:ext uri="{FF2B5EF4-FFF2-40B4-BE49-F238E27FC236}">
                  <a16:creationId xmlns:a16="http://schemas.microsoft.com/office/drawing/2014/main" id="{AEF436CD-F8A5-405C-A4DE-1B20E82BA9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64100" y="4711579"/>
              <a:ext cx="616374" cy="372194"/>
            </a:xfrm>
            <a:custGeom>
              <a:avLst/>
              <a:gdLst>
                <a:gd name="T0" fmla="*/ 418 w 520"/>
                <a:gd name="T1" fmla="*/ 0 h 314"/>
                <a:gd name="T2" fmla="*/ 364 w 520"/>
                <a:gd name="T3" fmla="*/ 102 h 314"/>
                <a:gd name="T4" fmla="*/ 311 w 520"/>
                <a:gd name="T5" fmla="*/ 0 h 314"/>
                <a:gd name="T6" fmla="*/ 207 w 520"/>
                <a:gd name="T7" fmla="*/ 0 h 314"/>
                <a:gd name="T8" fmla="*/ 318 w 520"/>
                <a:gd name="T9" fmla="*/ 189 h 314"/>
                <a:gd name="T10" fmla="*/ 318 w 520"/>
                <a:gd name="T11" fmla="*/ 314 h 314"/>
                <a:gd name="T12" fmla="*/ 410 w 520"/>
                <a:gd name="T13" fmla="*/ 314 h 314"/>
                <a:gd name="T14" fmla="*/ 410 w 520"/>
                <a:gd name="T15" fmla="*/ 189 h 314"/>
                <a:gd name="T16" fmla="*/ 520 w 520"/>
                <a:gd name="T17" fmla="*/ 0 h 314"/>
                <a:gd name="T18" fmla="*/ 418 w 520"/>
                <a:gd name="T19" fmla="*/ 0 h 314"/>
                <a:gd name="T20" fmla="*/ 0 w 520"/>
                <a:gd name="T21" fmla="*/ 0 h 314"/>
                <a:gd name="T22" fmla="*/ 0 w 520"/>
                <a:gd name="T23" fmla="*/ 314 h 314"/>
                <a:gd name="T24" fmla="*/ 251 w 520"/>
                <a:gd name="T25" fmla="*/ 314 h 314"/>
                <a:gd name="T26" fmla="*/ 251 w 520"/>
                <a:gd name="T27" fmla="*/ 242 h 314"/>
                <a:gd name="T28" fmla="*/ 94 w 520"/>
                <a:gd name="T29" fmla="*/ 242 h 314"/>
                <a:gd name="T30" fmla="*/ 94 w 520"/>
                <a:gd name="T31" fmla="*/ 189 h 314"/>
                <a:gd name="T32" fmla="*/ 207 w 520"/>
                <a:gd name="T33" fmla="*/ 189 h 314"/>
                <a:gd name="T34" fmla="*/ 207 w 520"/>
                <a:gd name="T35" fmla="*/ 124 h 314"/>
                <a:gd name="T36" fmla="*/ 94 w 520"/>
                <a:gd name="T37" fmla="*/ 124 h 314"/>
                <a:gd name="T38" fmla="*/ 94 w 520"/>
                <a:gd name="T39" fmla="*/ 72 h 314"/>
                <a:gd name="T40" fmla="*/ 219 w 520"/>
                <a:gd name="T41" fmla="*/ 72 h 314"/>
                <a:gd name="T42" fmla="*/ 178 w 520"/>
                <a:gd name="T43" fmla="*/ 0 h 314"/>
                <a:gd name="T44" fmla="*/ 0 w 520"/>
                <a:gd name="T4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314">
                  <a:moveTo>
                    <a:pt x="418" y="0"/>
                  </a:moveTo>
                  <a:lnTo>
                    <a:pt x="364" y="102"/>
                  </a:lnTo>
                  <a:lnTo>
                    <a:pt x="311" y="0"/>
                  </a:lnTo>
                  <a:lnTo>
                    <a:pt x="207" y="0"/>
                  </a:lnTo>
                  <a:lnTo>
                    <a:pt x="318" y="189"/>
                  </a:lnTo>
                  <a:lnTo>
                    <a:pt x="318" y="314"/>
                  </a:lnTo>
                  <a:lnTo>
                    <a:pt x="410" y="314"/>
                  </a:lnTo>
                  <a:lnTo>
                    <a:pt x="410" y="189"/>
                  </a:lnTo>
                  <a:lnTo>
                    <a:pt x="520" y="0"/>
                  </a:lnTo>
                  <a:lnTo>
                    <a:pt x="418" y="0"/>
                  </a:lnTo>
                  <a:close/>
                  <a:moveTo>
                    <a:pt x="0" y="0"/>
                  </a:moveTo>
                  <a:lnTo>
                    <a:pt x="0" y="314"/>
                  </a:lnTo>
                  <a:lnTo>
                    <a:pt x="251" y="314"/>
                  </a:lnTo>
                  <a:lnTo>
                    <a:pt x="251" y="242"/>
                  </a:lnTo>
                  <a:lnTo>
                    <a:pt x="94" y="242"/>
                  </a:lnTo>
                  <a:lnTo>
                    <a:pt x="94" y="189"/>
                  </a:lnTo>
                  <a:lnTo>
                    <a:pt x="207" y="189"/>
                  </a:lnTo>
                  <a:lnTo>
                    <a:pt x="207" y="124"/>
                  </a:lnTo>
                  <a:lnTo>
                    <a:pt x="94" y="124"/>
                  </a:lnTo>
                  <a:lnTo>
                    <a:pt x="94" y="72"/>
                  </a:lnTo>
                  <a:lnTo>
                    <a:pt x="219" y="72"/>
                  </a:lnTo>
                  <a:lnTo>
                    <a:pt x="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23594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969064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BA5B27-13AD-4B4F-95D7-65F6886D3F9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58171" y="5366079"/>
            <a:ext cx="2341035" cy="755058"/>
            <a:chOff x="9258171" y="4332267"/>
            <a:chExt cx="2341035" cy="755058"/>
          </a:xfrm>
        </p:grpSpPr>
        <p:sp>
          <p:nvSpPr>
            <p:cNvPr id="27" name="Freeform 107">
              <a:extLst>
                <a:ext uri="{FF2B5EF4-FFF2-40B4-BE49-F238E27FC236}">
                  <a16:creationId xmlns:a16="http://schemas.microsoft.com/office/drawing/2014/main" id="{1BDEBB6C-35D5-4DCC-904F-796783AF58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91892" y="4824181"/>
              <a:ext cx="190838" cy="259589"/>
            </a:xfrm>
            <a:custGeom>
              <a:avLst/>
              <a:gdLst>
                <a:gd name="T0" fmla="*/ 118 w 148"/>
                <a:gd name="T1" fmla="*/ 63 h 201"/>
                <a:gd name="T2" fmla="*/ 115 w 148"/>
                <a:gd name="T3" fmla="*/ 48 h 201"/>
                <a:gd name="T4" fmla="*/ 108 w 148"/>
                <a:gd name="T5" fmla="*/ 37 h 201"/>
                <a:gd name="T6" fmla="*/ 98 w 148"/>
                <a:gd name="T7" fmla="*/ 31 h 201"/>
                <a:gd name="T8" fmla="*/ 83 w 148"/>
                <a:gd name="T9" fmla="*/ 28 h 201"/>
                <a:gd name="T10" fmla="*/ 30 w 148"/>
                <a:gd name="T11" fmla="*/ 28 h 201"/>
                <a:gd name="T12" fmla="*/ 30 w 148"/>
                <a:gd name="T13" fmla="*/ 98 h 201"/>
                <a:gd name="T14" fmla="*/ 83 w 148"/>
                <a:gd name="T15" fmla="*/ 98 h 201"/>
                <a:gd name="T16" fmla="*/ 109 w 148"/>
                <a:gd name="T17" fmla="*/ 88 h 201"/>
                <a:gd name="T18" fmla="*/ 118 w 148"/>
                <a:gd name="T19" fmla="*/ 63 h 201"/>
                <a:gd name="T20" fmla="*/ 148 w 148"/>
                <a:gd name="T21" fmla="*/ 63 h 201"/>
                <a:gd name="T22" fmla="*/ 144 w 148"/>
                <a:gd name="T23" fmla="*/ 90 h 201"/>
                <a:gd name="T24" fmla="*/ 130 w 148"/>
                <a:gd name="T25" fmla="*/ 110 h 201"/>
                <a:gd name="T26" fmla="*/ 109 w 148"/>
                <a:gd name="T27" fmla="*/ 122 h 201"/>
                <a:gd name="T28" fmla="*/ 82 w 148"/>
                <a:gd name="T29" fmla="*/ 126 h 201"/>
                <a:gd name="T30" fmla="*/ 30 w 148"/>
                <a:gd name="T31" fmla="*/ 126 h 201"/>
                <a:gd name="T32" fmla="*/ 30 w 148"/>
                <a:gd name="T33" fmla="*/ 201 h 201"/>
                <a:gd name="T34" fmla="*/ 0 w 148"/>
                <a:gd name="T35" fmla="*/ 201 h 201"/>
                <a:gd name="T36" fmla="*/ 0 w 148"/>
                <a:gd name="T37" fmla="*/ 0 h 201"/>
                <a:gd name="T38" fmla="*/ 84 w 148"/>
                <a:gd name="T39" fmla="*/ 0 h 201"/>
                <a:gd name="T40" fmla="*/ 110 w 148"/>
                <a:gd name="T41" fmla="*/ 4 h 201"/>
                <a:gd name="T42" fmla="*/ 130 w 148"/>
                <a:gd name="T43" fmla="*/ 16 h 201"/>
                <a:gd name="T44" fmla="*/ 144 w 148"/>
                <a:gd name="T45" fmla="*/ 35 h 201"/>
                <a:gd name="T46" fmla="*/ 148 w 148"/>
                <a:gd name="T47" fmla="*/ 6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1">
                  <a:moveTo>
                    <a:pt x="118" y="63"/>
                  </a:moveTo>
                  <a:cubicBezTo>
                    <a:pt x="118" y="57"/>
                    <a:pt x="117" y="52"/>
                    <a:pt x="115" y="48"/>
                  </a:cubicBezTo>
                  <a:cubicBezTo>
                    <a:pt x="114" y="44"/>
                    <a:pt x="111" y="40"/>
                    <a:pt x="108" y="37"/>
                  </a:cubicBezTo>
                  <a:cubicBezTo>
                    <a:pt x="105" y="34"/>
                    <a:pt x="102" y="32"/>
                    <a:pt x="98" y="31"/>
                  </a:cubicBezTo>
                  <a:cubicBezTo>
                    <a:pt x="93" y="29"/>
                    <a:pt x="89" y="28"/>
                    <a:pt x="83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95" y="98"/>
                    <a:pt x="104" y="94"/>
                    <a:pt x="109" y="88"/>
                  </a:cubicBezTo>
                  <a:cubicBezTo>
                    <a:pt x="115" y="82"/>
                    <a:pt x="118" y="74"/>
                    <a:pt x="118" y="63"/>
                  </a:cubicBezTo>
                  <a:moveTo>
                    <a:pt x="148" y="63"/>
                  </a:moveTo>
                  <a:cubicBezTo>
                    <a:pt x="148" y="73"/>
                    <a:pt x="147" y="82"/>
                    <a:pt x="144" y="90"/>
                  </a:cubicBezTo>
                  <a:cubicBezTo>
                    <a:pt x="140" y="98"/>
                    <a:pt x="136" y="104"/>
                    <a:pt x="130" y="110"/>
                  </a:cubicBezTo>
                  <a:cubicBezTo>
                    <a:pt x="124" y="115"/>
                    <a:pt x="117" y="119"/>
                    <a:pt x="109" y="122"/>
                  </a:cubicBezTo>
                  <a:cubicBezTo>
                    <a:pt x="101" y="124"/>
                    <a:pt x="92" y="126"/>
                    <a:pt x="82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3" y="0"/>
                    <a:pt x="102" y="1"/>
                    <a:pt x="110" y="4"/>
                  </a:cubicBezTo>
                  <a:cubicBezTo>
                    <a:pt x="117" y="7"/>
                    <a:pt x="124" y="11"/>
                    <a:pt x="130" y="16"/>
                  </a:cubicBezTo>
                  <a:cubicBezTo>
                    <a:pt x="136" y="21"/>
                    <a:pt x="140" y="28"/>
                    <a:pt x="144" y="35"/>
                  </a:cubicBezTo>
                  <a:cubicBezTo>
                    <a:pt x="147" y="43"/>
                    <a:pt x="148" y="52"/>
                    <a:pt x="148" y="63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8" name="Freeform 108">
              <a:extLst>
                <a:ext uri="{FF2B5EF4-FFF2-40B4-BE49-F238E27FC236}">
                  <a16:creationId xmlns:a16="http://schemas.microsoft.com/office/drawing/2014/main" id="{BCD91366-0ACE-4D7B-BB11-9311EE05F5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95771" y="4884632"/>
              <a:ext cx="157649" cy="202693"/>
            </a:xfrm>
            <a:custGeom>
              <a:avLst/>
              <a:gdLst>
                <a:gd name="T0" fmla="*/ 93 w 122"/>
                <a:gd name="T1" fmla="*/ 89 h 157"/>
                <a:gd name="T2" fmla="*/ 86 w 122"/>
                <a:gd name="T3" fmla="*/ 86 h 157"/>
                <a:gd name="T4" fmla="*/ 79 w 122"/>
                <a:gd name="T5" fmla="*/ 85 h 157"/>
                <a:gd name="T6" fmla="*/ 70 w 122"/>
                <a:gd name="T7" fmla="*/ 83 h 157"/>
                <a:gd name="T8" fmla="*/ 59 w 122"/>
                <a:gd name="T9" fmla="*/ 83 h 157"/>
                <a:gd name="T10" fmla="*/ 36 w 122"/>
                <a:gd name="T11" fmla="*/ 89 h 157"/>
                <a:gd name="T12" fmla="*/ 28 w 122"/>
                <a:gd name="T13" fmla="*/ 105 h 157"/>
                <a:gd name="T14" fmla="*/ 31 w 122"/>
                <a:gd name="T15" fmla="*/ 117 h 157"/>
                <a:gd name="T16" fmla="*/ 37 w 122"/>
                <a:gd name="T17" fmla="*/ 124 h 157"/>
                <a:gd name="T18" fmla="*/ 45 w 122"/>
                <a:gd name="T19" fmla="*/ 129 h 157"/>
                <a:gd name="T20" fmla="*/ 57 w 122"/>
                <a:gd name="T21" fmla="*/ 130 h 157"/>
                <a:gd name="T22" fmla="*/ 68 w 122"/>
                <a:gd name="T23" fmla="*/ 128 h 157"/>
                <a:gd name="T24" fmla="*/ 79 w 122"/>
                <a:gd name="T25" fmla="*/ 124 h 157"/>
                <a:gd name="T26" fmla="*/ 87 w 122"/>
                <a:gd name="T27" fmla="*/ 118 h 157"/>
                <a:gd name="T28" fmla="*/ 93 w 122"/>
                <a:gd name="T29" fmla="*/ 111 h 157"/>
                <a:gd name="T30" fmla="*/ 93 w 122"/>
                <a:gd name="T31" fmla="*/ 89 h 157"/>
                <a:gd name="T32" fmla="*/ 93 w 122"/>
                <a:gd name="T33" fmla="*/ 154 h 157"/>
                <a:gd name="T34" fmla="*/ 93 w 122"/>
                <a:gd name="T35" fmla="*/ 139 h 157"/>
                <a:gd name="T36" fmla="*/ 84 w 122"/>
                <a:gd name="T37" fmla="*/ 147 h 157"/>
                <a:gd name="T38" fmla="*/ 76 w 122"/>
                <a:gd name="T39" fmla="*/ 151 h 157"/>
                <a:gd name="T40" fmla="*/ 66 w 122"/>
                <a:gd name="T41" fmla="*/ 155 h 157"/>
                <a:gd name="T42" fmla="*/ 52 w 122"/>
                <a:gd name="T43" fmla="*/ 157 h 157"/>
                <a:gd name="T44" fmla="*/ 34 w 122"/>
                <a:gd name="T45" fmla="*/ 154 h 157"/>
                <a:gd name="T46" fmla="*/ 17 w 122"/>
                <a:gd name="T47" fmla="*/ 145 h 157"/>
                <a:gd name="T48" fmla="*/ 5 w 122"/>
                <a:gd name="T49" fmla="*/ 130 h 157"/>
                <a:gd name="T50" fmla="*/ 0 w 122"/>
                <a:gd name="T51" fmla="*/ 106 h 157"/>
                <a:gd name="T52" fmla="*/ 5 w 122"/>
                <a:gd name="T53" fmla="*/ 84 h 157"/>
                <a:gd name="T54" fmla="*/ 17 w 122"/>
                <a:gd name="T55" fmla="*/ 69 h 157"/>
                <a:gd name="T56" fmla="*/ 36 w 122"/>
                <a:gd name="T57" fmla="*/ 60 h 157"/>
                <a:gd name="T58" fmla="*/ 60 w 122"/>
                <a:gd name="T59" fmla="*/ 57 h 157"/>
                <a:gd name="T60" fmla="*/ 80 w 122"/>
                <a:gd name="T61" fmla="*/ 59 h 157"/>
                <a:gd name="T62" fmla="*/ 93 w 122"/>
                <a:gd name="T63" fmla="*/ 63 h 157"/>
                <a:gd name="T64" fmla="*/ 93 w 122"/>
                <a:gd name="T65" fmla="*/ 52 h 157"/>
                <a:gd name="T66" fmla="*/ 86 w 122"/>
                <a:gd name="T67" fmla="*/ 33 h 157"/>
                <a:gd name="T68" fmla="*/ 65 w 122"/>
                <a:gd name="T69" fmla="*/ 26 h 157"/>
                <a:gd name="T70" fmla="*/ 44 w 122"/>
                <a:gd name="T71" fmla="*/ 29 h 157"/>
                <a:gd name="T72" fmla="*/ 26 w 122"/>
                <a:gd name="T73" fmla="*/ 36 h 157"/>
                <a:gd name="T74" fmla="*/ 14 w 122"/>
                <a:gd name="T75" fmla="*/ 14 h 157"/>
                <a:gd name="T76" fmla="*/ 38 w 122"/>
                <a:gd name="T77" fmla="*/ 3 h 157"/>
                <a:gd name="T78" fmla="*/ 66 w 122"/>
                <a:gd name="T79" fmla="*/ 0 h 157"/>
                <a:gd name="T80" fmla="*/ 89 w 122"/>
                <a:gd name="T81" fmla="*/ 3 h 157"/>
                <a:gd name="T82" fmla="*/ 107 w 122"/>
                <a:gd name="T83" fmla="*/ 12 h 157"/>
                <a:gd name="T84" fmla="*/ 118 w 122"/>
                <a:gd name="T85" fmla="*/ 28 h 157"/>
                <a:gd name="T86" fmla="*/ 122 w 122"/>
                <a:gd name="T87" fmla="*/ 51 h 157"/>
                <a:gd name="T88" fmla="*/ 122 w 122"/>
                <a:gd name="T89" fmla="*/ 154 h 157"/>
                <a:gd name="T90" fmla="*/ 93 w 122"/>
                <a:gd name="T91" fmla="*/ 15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57">
                  <a:moveTo>
                    <a:pt x="93" y="89"/>
                  </a:moveTo>
                  <a:cubicBezTo>
                    <a:pt x="91" y="88"/>
                    <a:pt x="88" y="87"/>
                    <a:pt x="86" y="86"/>
                  </a:cubicBezTo>
                  <a:cubicBezTo>
                    <a:pt x="84" y="86"/>
                    <a:pt x="81" y="85"/>
                    <a:pt x="79" y="85"/>
                  </a:cubicBezTo>
                  <a:cubicBezTo>
                    <a:pt x="77" y="84"/>
                    <a:pt x="74" y="84"/>
                    <a:pt x="70" y="83"/>
                  </a:cubicBezTo>
                  <a:cubicBezTo>
                    <a:pt x="67" y="83"/>
                    <a:pt x="63" y="83"/>
                    <a:pt x="59" y="83"/>
                  </a:cubicBezTo>
                  <a:cubicBezTo>
                    <a:pt x="50" y="83"/>
                    <a:pt x="42" y="85"/>
                    <a:pt x="36" y="89"/>
                  </a:cubicBezTo>
                  <a:cubicBezTo>
                    <a:pt x="31" y="93"/>
                    <a:pt x="28" y="98"/>
                    <a:pt x="28" y="105"/>
                  </a:cubicBezTo>
                  <a:cubicBezTo>
                    <a:pt x="28" y="110"/>
                    <a:pt x="29" y="113"/>
                    <a:pt x="31" y="117"/>
                  </a:cubicBezTo>
                  <a:cubicBezTo>
                    <a:pt x="32" y="120"/>
                    <a:pt x="34" y="122"/>
                    <a:pt x="37" y="124"/>
                  </a:cubicBezTo>
                  <a:cubicBezTo>
                    <a:pt x="39" y="126"/>
                    <a:pt x="42" y="128"/>
                    <a:pt x="45" y="129"/>
                  </a:cubicBezTo>
                  <a:cubicBezTo>
                    <a:pt x="48" y="130"/>
                    <a:pt x="52" y="130"/>
                    <a:pt x="57" y="130"/>
                  </a:cubicBezTo>
                  <a:cubicBezTo>
                    <a:pt x="61" y="130"/>
                    <a:pt x="65" y="130"/>
                    <a:pt x="68" y="128"/>
                  </a:cubicBezTo>
                  <a:cubicBezTo>
                    <a:pt x="72" y="127"/>
                    <a:pt x="75" y="126"/>
                    <a:pt x="79" y="124"/>
                  </a:cubicBezTo>
                  <a:cubicBezTo>
                    <a:pt x="82" y="122"/>
                    <a:pt x="85" y="120"/>
                    <a:pt x="87" y="118"/>
                  </a:cubicBezTo>
                  <a:cubicBezTo>
                    <a:pt x="90" y="116"/>
                    <a:pt x="92" y="113"/>
                    <a:pt x="93" y="111"/>
                  </a:cubicBezTo>
                  <a:lnTo>
                    <a:pt x="93" y="89"/>
                  </a:lnTo>
                  <a:close/>
                  <a:moveTo>
                    <a:pt x="93" y="154"/>
                  </a:moveTo>
                  <a:cubicBezTo>
                    <a:pt x="93" y="139"/>
                    <a:pt x="93" y="139"/>
                    <a:pt x="93" y="139"/>
                  </a:cubicBezTo>
                  <a:cubicBezTo>
                    <a:pt x="90" y="142"/>
                    <a:pt x="86" y="145"/>
                    <a:pt x="84" y="147"/>
                  </a:cubicBezTo>
                  <a:cubicBezTo>
                    <a:pt x="81" y="148"/>
                    <a:pt x="79" y="150"/>
                    <a:pt x="76" y="151"/>
                  </a:cubicBezTo>
                  <a:cubicBezTo>
                    <a:pt x="73" y="153"/>
                    <a:pt x="70" y="154"/>
                    <a:pt x="66" y="155"/>
                  </a:cubicBezTo>
                  <a:cubicBezTo>
                    <a:pt x="62" y="156"/>
                    <a:pt x="57" y="157"/>
                    <a:pt x="52" y="157"/>
                  </a:cubicBezTo>
                  <a:cubicBezTo>
                    <a:pt x="46" y="157"/>
                    <a:pt x="40" y="156"/>
                    <a:pt x="34" y="154"/>
                  </a:cubicBezTo>
                  <a:cubicBezTo>
                    <a:pt x="28" y="152"/>
                    <a:pt x="22" y="149"/>
                    <a:pt x="17" y="145"/>
                  </a:cubicBezTo>
                  <a:cubicBezTo>
                    <a:pt x="12" y="141"/>
                    <a:pt x="8" y="136"/>
                    <a:pt x="5" y="130"/>
                  </a:cubicBezTo>
                  <a:cubicBezTo>
                    <a:pt x="2" y="123"/>
                    <a:pt x="0" y="115"/>
                    <a:pt x="0" y="106"/>
                  </a:cubicBezTo>
                  <a:cubicBezTo>
                    <a:pt x="0" y="98"/>
                    <a:pt x="2" y="90"/>
                    <a:pt x="5" y="84"/>
                  </a:cubicBezTo>
                  <a:cubicBezTo>
                    <a:pt x="8" y="78"/>
                    <a:pt x="12" y="73"/>
                    <a:pt x="17" y="69"/>
                  </a:cubicBezTo>
                  <a:cubicBezTo>
                    <a:pt x="23" y="65"/>
                    <a:pt x="29" y="62"/>
                    <a:pt x="36" y="60"/>
                  </a:cubicBezTo>
                  <a:cubicBezTo>
                    <a:pt x="44" y="58"/>
                    <a:pt x="51" y="57"/>
                    <a:pt x="60" y="57"/>
                  </a:cubicBezTo>
                  <a:cubicBezTo>
                    <a:pt x="68" y="57"/>
                    <a:pt x="75" y="58"/>
                    <a:pt x="80" y="59"/>
                  </a:cubicBezTo>
                  <a:cubicBezTo>
                    <a:pt x="85" y="60"/>
                    <a:pt x="90" y="61"/>
                    <a:pt x="93" y="6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44"/>
                    <a:pt x="91" y="37"/>
                    <a:pt x="86" y="33"/>
                  </a:cubicBezTo>
                  <a:cubicBezTo>
                    <a:pt x="81" y="29"/>
                    <a:pt x="74" y="26"/>
                    <a:pt x="65" y="26"/>
                  </a:cubicBezTo>
                  <a:cubicBezTo>
                    <a:pt x="57" y="26"/>
                    <a:pt x="50" y="27"/>
                    <a:pt x="44" y="29"/>
                  </a:cubicBezTo>
                  <a:cubicBezTo>
                    <a:pt x="38" y="30"/>
                    <a:pt x="32" y="33"/>
                    <a:pt x="26" y="3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2" y="9"/>
                    <a:pt x="29" y="6"/>
                    <a:pt x="38" y="3"/>
                  </a:cubicBezTo>
                  <a:cubicBezTo>
                    <a:pt x="46" y="1"/>
                    <a:pt x="55" y="0"/>
                    <a:pt x="66" y="0"/>
                  </a:cubicBezTo>
                  <a:cubicBezTo>
                    <a:pt x="74" y="0"/>
                    <a:pt x="82" y="1"/>
                    <a:pt x="89" y="3"/>
                  </a:cubicBezTo>
                  <a:cubicBezTo>
                    <a:pt x="96" y="5"/>
                    <a:pt x="102" y="8"/>
                    <a:pt x="107" y="12"/>
                  </a:cubicBezTo>
                  <a:cubicBezTo>
                    <a:pt x="112" y="17"/>
                    <a:pt x="116" y="22"/>
                    <a:pt x="118" y="28"/>
                  </a:cubicBezTo>
                  <a:cubicBezTo>
                    <a:pt x="121" y="35"/>
                    <a:pt x="122" y="42"/>
                    <a:pt x="122" y="51"/>
                  </a:cubicBezTo>
                  <a:cubicBezTo>
                    <a:pt x="122" y="154"/>
                    <a:pt x="122" y="154"/>
                    <a:pt x="122" y="154"/>
                  </a:cubicBezTo>
                  <a:lnTo>
                    <a:pt x="93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Freeform 109">
              <a:extLst>
                <a:ext uri="{FF2B5EF4-FFF2-40B4-BE49-F238E27FC236}">
                  <a16:creationId xmlns:a16="http://schemas.microsoft.com/office/drawing/2014/main" id="{5B856923-F641-4D75-9CAD-3802B0FB1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91350" y="4884632"/>
              <a:ext cx="114977" cy="199136"/>
            </a:xfrm>
            <a:custGeom>
              <a:avLst/>
              <a:gdLst>
                <a:gd name="T0" fmla="*/ 82 w 89"/>
                <a:gd name="T1" fmla="*/ 34 h 154"/>
                <a:gd name="T2" fmla="*/ 72 w 89"/>
                <a:gd name="T3" fmla="*/ 30 h 154"/>
                <a:gd name="T4" fmla="*/ 59 w 89"/>
                <a:gd name="T5" fmla="*/ 29 h 154"/>
                <a:gd name="T6" fmla="*/ 37 w 89"/>
                <a:gd name="T7" fmla="*/ 39 h 154"/>
                <a:gd name="T8" fmla="*/ 30 w 89"/>
                <a:gd name="T9" fmla="*/ 68 h 154"/>
                <a:gd name="T10" fmla="*/ 30 w 89"/>
                <a:gd name="T11" fmla="*/ 154 h 154"/>
                <a:gd name="T12" fmla="*/ 0 w 89"/>
                <a:gd name="T13" fmla="*/ 154 h 154"/>
                <a:gd name="T14" fmla="*/ 0 w 89"/>
                <a:gd name="T15" fmla="*/ 3 h 154"/>
                <a:gd name="T16" fmla="*/ 30 w 89"/>
                <a:gd name="T17" fmla="*/ 3 h 154"/>
                <a:gd name="T18" fmla="*/ 30 w 89"/>
                <a:gd name="T19" fmla="*/ 18 h 154"/>
                <a:gd name="T20" fmla="*/ 36 w 89"/>
                <a:gd name="T21" fmla="*/ 11 h 154"/>
                <a:gd name="T22" fmla="*/ 44 w 89"/>
                <a:gd name="T23" fmla="*/ 5 h 154"/>
                <a:gd name="T24" fmla="*/ 53 w 89"/>
                <a:gd name="T25" fmla="*/ 1 h 154"/>
                <a:gd name="T26" fmla="*/ 64 w 89"/>
                <a:gd name="T27" fmla="*/ 0 h 154"/>
                <a:gd name="T28" fmla="*/ 79 w 89"/>
                <a:gd name="T29" fmla="*/ 2 h 154"/>
                <a:gd name="T30" fmla="*/ 89 w 89"/>
                <a:gd name="T31" fmla="*/ 6 h 154"/>
                <a:gd name="T32" fmla="*/ 82 w 89"/>
                <a:gd name="T33" fmla="*/ 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54">
                  <a:moveTo>
                    <a:pt x="82" y="34"/>
                  </a:moveTo>
                  <a:cubicBezTo>
                    <a:pt x="78" y="33"/>
                    <a:pt x="75" y="31"/>
                    <a:pt x="72" y="30"/>
                  </a:cubicBezTo>
                  <a:cubicBezTo>
                    <a:pt x="68" y="29"/>
                    <a:pt x="64" y="29"/>
                    <a:pt x="59" y="29"/>
                  </a:cubicBezTo>
                  <a:cubicBezTo>
                    <a:pt x="50" y="29"/>
                    <a:pt x="42" y="32"/>
                    <a:pt x="37" y="39"/>
                  </a:cubicBezTo>
                  <a:cubicBezTo>
                    <a:pt x="32" y="45"/>
                    <a:pt x="30" y="55"/>
                    <a:pt x="30" y="68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5"/>
                    <a:pt x="33" y="13"/>
                    <a:pt x="36" y="11"/>
                  </a:cubicBezTo>
                  <a:cubicBezTo>
                    <a:pt x="38" y="8"/>
                    <a:pt x="41" y="7"/>
                    <a:pt x="44" y="5"/>
                  </a:cubicBezTo>
                  <a:cubicBezTo>
                    <a:pt x="47" y="3"/>
                    <a:pt x="50" y="2"/>
                    <a:pt x="53" y="1"/>
                  </a:cubicBezTo>
                  <a:cubicBezTo>
                    <a:pt x="57" y="0"/>
                    <a:pt x="60" y="0"/>
                    <a:pt x="64" y="0"/>
                  </a:cubicBezTo>
                  <a:cubicBezTo>
                    <a:pt x="70" y="0"/>
                    <a:pt x="75" y="1"/>
                    <a:pt x="79" y="2"/>
                  </a:cubicBezTo>
                  <a:cubicBezTo>
                    <a:pt x="83" y="3"/>
                    <a:pt x="87" y="4"/>
                    <a:pt x="89" y="6"/>
                  </a:cubicBezTo>
                  <a:lnTo>
                    <a:pt x="82" y="3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40DAF9A5-54C2-4E1B-B8EF-D07B9E8A4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28849" y="4813512"/>
              <a:ext cx="112606" cy="273813"/>
            </a:xfrm>
            <a:custGeom>
              <a:avLst/>
              <a:gdLst>
                <a:gd name="T0" fmla="*/ 84 w 87"/>
                <a:gd name="T1" fmla="*/ 205 h 212"/>
                <a:gd name="T2" fmla="*/ 71 w 87"/>
                <a:gd name="T3" fmla="*/ 210 h 212"/>
                <a:gd name="T4" fmla="*/ 55 w 87"/>
                <a:gd name="T5" fmla="*/ 212 h 212"/>
                <a:gd name="T6" fmla="*/ 41 w 87"/>
                <a:gd name="T7" fmla="*/ 210 h 212"/>
                <a:gd name="T8" fmla="*/ 31 w 87"/>
                <a:gd name="T9" fmla="*/ 203 h 212"/>
                <a:gd name="T10" fmla="*/ 24 w 87"/>
                <a:gd name="T11" fmla="*/ 190 h 212"/>
                <a:gd name="T12" fmla="*/ 21 w 87"/>
                <a:gd name="T13" fmla="*/ 172 h 212"/>
                <a:gd name="T14" fmla="*/ 21 w 87"/>
                <a:gd name="T15" fmla="*/ 85 h 212"/>
                <a:gd name="T16" fmla="*/ 0 w 87"/>
                <a:gd name="T17" fmla="*/ 85 h 212"/>
                <a:gd name="T18" fmla="*/ 0 w 87"/>
                <a:gd name="T19" fmla="*/ 58 h 212"/>
                <a:gd name="T20" fmla="*/ 21 w 87"/>
                <a:gd name="T21" fmla="*/ 58 h 212"/>
                <a:gd name="T22" fmla="*/ 21 w 87"/>
                <a:gd name="T23" fmla="*/ 15 h 212"/>
                <a:gd name="T24" fmla="*/ 50 w 87"/>
                <a:gd name="T25" fmla="*/ 0 h 212"/>
                <a:gd name="T26" fmla="*/ 50 w 87"/>
                <a:gd name="T27" fmla="*/ 58 h 212"/>
                <a:gd name="T28" fmla="*/ 87 w 87"/>
                <a:gd name="T29" fmla="*/ 58 h 212"/>
                <a:gd name="T30" fmla="*/ 87 w 87"/>
                <a:gd name="T31" fmla="*/ 85 h 212"/>
                <a:gd name="T32" fmla="*/ 50 w 87"/>
                <a:gd name="T33" fmla="*/ 85 h 212"/>
                <a:gd name="T34" fmla="*/ 50 w 87"/>
                <a:gd name="T35" fmla="*/ 167 h 212"/>
                <a:gd name="T36" fmla="*/ 51 w 87"/>
                <a:gd name="T37" fmla="*/ 176 h 212"/>
                <a:gd name="T38" fmla="*/ 54 w 87"/>
                <a:gd name="T39" fmla="*/ 181 h 212"/>
                <a:gd name="T40" fmla="*/ 59 w 87"/>
                <a:gd name="T41" fmla="*/ 184 h 212"/>
                <a:gd name="T42" fmla="*/ 66 w 87"/>
                <a:gd name="T43" fmla="*/ 185 h 212"/>
                <a:gd name="T44" fmla="*/ 77 w 87"/>
                <a:gd name="T45" fmla="*/ 183 h 212"/>
                <a:gd name="T46" fmla="*/ 87 w 87"/>
                <a:gd name="T47" fmla="*/ 179 h 212"/>
                <a:gd name="T48" fmla="*/ 84 w 87"/>
                <a:gd name="T49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212">
                  <a:moveTo>
                    <a:pt x="84" y="205"/>
                  </a:moveTo>
                  <a:cubicBezTo>
                    <a:pt x="80" y="207"/>
                    <a:pt x="76" y="209"/>
                    <a:pt x="71" y="210"/>
                  </a:cubicBezTo>
                  <a:cubicBezTo>
                    <a:pt x="66" y="211"/>
                    <a:pt x="61" y="212"/>
                    <a:pt x="55" y="212"/>
                  </a:cubicBezTo>
                  <a:cubicBezTo>
                    <a:pt x="50" y="212"/>
                    <a:pt x="45" y="211"/>
                    <a:pt x="41" y="210"/>
                  </a:cubicBezTo>
                  <a:cubicBezTo>
                    <a:pt x="38" y="208"/>
                    <a:pt x="34" y="206"/>
                    <a:pt x="31" y="203"/>
                  </a:cubicBezTo>
                  <a:cubicBezTo>
                    <a:pt x="28" y="200"/>
                    <a:pt x="25" y="196"/>
                    <a:pt x="24" y="190"/>
                  </a:cubicBezTo>
                  <a:cubicBezTo>
                    <a:pt x="22" y="185"/>
                    <a:pt x="21" y="179"/>
                    <a:pt x="21" y="172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50" y="170"/>
                    <a:pt x="50" y="173"/>
                    <a:pt x="51" y="176"/>
                  </a:cubicBezTo>
                  <a:cubicBezTo>
                    <a:pt x="52" y="178"/>
                    <a:pt x="52" y="180"/>
                    <a:pt x="54" y="181"/>
                  </a:cubicBezTo>
                  <a:cubicBezTo>
                    <a:pt x="55" y="182"/>
                    <a:pt x="57" y="183"/>
                    <a:pt x="59" y="184"/>
                  </a:cubicBezTo>
                  <a:cubicBezTo>
                    <a:pt x="61" y="185"/>
                    <a:pt x="63" y="185"/>
                    <a:pt x="66" y="185"/>
                  </a:cubicBezTo>
                  <a:cubicBezTo>
                    <a:pt x="69" y="185"/>
                    <a:pt x="73" y="184"/>
                    <a:pt x="77" y="183"/>
                  </a:cubicBezTo>
                  <a:cubicBezTo>
                    <a:pt x="81" y="182"/>
                    <a:pt x="85" y="180"/>
                    <a:pt x="87" y="179"/>
                  </a:cubicBezTo>
                  <a:lnTo>
                    <a:pt x="84" y="205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111">
              <a:extLst>
                <a:ext uri="{FF2B5EF4-FFF2-40B4-BE49-F238E27FC236}">
                  <a16:creationId xmlns:a16="http://schemas.microsoft.com/office/drawing/2014/main" id="{4EAC484B-8D53-4F3D-B63E-275952A93E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8201" y="4813512"/>
              <a:ext cx="156464" cy="270256"/>
            </a:xfrm>
            <a:custGeom>
              <a:avLst/>
              <a:gdLst>
                <a:gd name="T0" fmla="*/ 91 w 121"/>
                <a:gd name="T1" fmla="*/ 209 h 209"/>
                <a:gd name="T2" fmla="*/ 91 w 121"/>
                <a:gd name="T3" fmla="*/ 124 h 209"/>
                <a:gd name="T4" fmla="*/ 84 w 121"/>
                <a:gd name="T5" fmla="*/ 93 h 209"/>
                <a:gd name="T6" fmla="*/ 60 w 121"/>
                <a:gd name="T7" fmla="*/ 82 h 209"/>
                <a:gd name="T8" fmla="*/ 47 w 121"/>
                <a:gd name="T9" fmla="*/ 85 h 209"/>
                <a:gd name="T10" fmla="*/ 38 w 121"/>
                <a:gd name="T11" fmla="*/ 92 h 209"/>
                <a:gd name="T12" fmla="*/ 31 w 121"/>
                <a:gd name="T13" fmla="*/ 104 h 209"/>
                <a:gd name="T14" fmla="*/ 29 w 121"/>
                <a:gd name="T15" fmla="*/ 121 h 209"/>
                <a:gd name="T16" fmla="*/ 29 w 121"/>
                <a:gd name="T17" fmla="*/ 209 h 209"/>
                <a:gd name="T18" fmla="*/ 0 w 121"/>
                <a:gd name="T19" fmla="*/ 209 h 209"/>
                <a:gd name="T20" fmla="*/ 0 w 121"/>
                <a:gd name="T21" fmla="*/ 15 h 209"/>
                <a:gd name="T22" fmla="*/ 29 w 121"/>
                <a:gd name="T23" fmla="*/ 0 h 209"/>
                <a:gd name="T24" fmla="*/ 29 w 121"/>
                <a:gd name="T25" fmla="*/ 73 h 209"/>
                <a:gd name="T26" fmla="*/ 36 w 121"/>
                <a:gd name="T27" fmla="*/ 65 h 209"/>
                <a:gd name="T28" fmla="*/ 45 w 121"/>
                <a:gd name="T29" fmla="*/ 60 h 209"/>
                <a:gd name="T30" fmla="*/ 55 w 121"/>
                <a:gd name="T31" fmla="*/ 56 h 209"/>
                <a:gd name="T32" fmla="*/ 67 w 121"/>
                <a:gd name="T33" fmla="*/ 55 h 209"/>
                <a:gd name="T34" fmla="*/ 90 w 121"/>
                <a:gd name="T35" fmla="*/ 59 h 209"/>
                <a:gd name="T36" fmla="*/ 107 w 121"/>
                <a:gd name="T37" fmla="*/ 72 h 209"/>
                <a:gd name="T38" fmla="*/ 117 w 121"/>
                <a:gd name="T39" fmla="*/ 94 h 209"/>
                <a:gd name="T40" fmla="*/ 121 w 121"/>
                <a:gd name="T41" fmla="*/ 122 h 209"/>
                <a:gd name="T42" fmla="*/ 121 w 121"/>
                <a:gd name="T43" fmla="*/ 209 h 209"/>
                <a:gd name="T44" fmla="*/ 91 w 121"/>
                <a:gd name="T4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09">
                  <a:moveTo>
                    <a:pt x="91" y="209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110"/>
                    <a:pt x="89" y="99"/>
                    <a:pt x="84" y="93"/>
                  </a:cubicBezTo>
                  <a:cubicBezTo>
                    <a:pt x="79" y="86"/>
                    <a:pt x="71" y="82"/>
                    <a:pt x="60" y="82"/>
                  </a:cubicBezTo>
                  <a:cubicBezTo>
                    <a:pt x="56" y="82"/>
                    <a:pt x="51" y="83"/>
                    <a:pt x="47" y="85"/>
                  </a:cubicBezTo>
                  <a:cubicBezTo>
                    <a:pt x="44" y="86"/>
                    <a:pt x="40" y="89"/>
                    <a:pt x="38" y="92"/>
                  </a:cubicBezTo>
                  <a:cubicBezTo>
                    <a:pt x="35" y="95"/>
                    <a:pt x="33" y="99"/>
                    <a:pt x="31" y="104"/>
                  </a:cubicBezTo>
                  <a:cubicBezTo>
                    <a:pt x="30" y="109"/>
                    <a:pt x="29" y="114"/>
                    <a:pt x="29" y="12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1" y="70"/>
                    <a:pt x="33" y="67"/>
                    <a:pt x="36" y="65"/>
                  </a:cubicBezTo>
                  <a:cubicBezTo>
                    <a:pt x="39" y="63"/>
                    <a:pt x="42" y="61"/>
                    <a:pt x="45" y="60"/>
                  </a:cubicBezTo>
                  <a:cubicBezTo>
                    <a:pt x="48" y="58"/>
                    <a:pt x="52" y="57"/>
                    <a:pt x="55" y="56"/>
                  </a:cubicBezTo>
                  <a:cubicBezTo>
                    <a:pt x="59" y="55"/>
                    <a:pt x="63" y="55"/>
                    <a:pt x="67" y="55"/>
                  </a:cubicBezTo>
                  <a:cubicBezTo>
                    <a:pt x="76" y="55"/>
                    <a:pt x="84" y="56"/>
                    <a:pt x="90" y="59"/>
                  </a:cubicBezTo>
                  <a:cubicBezTo>
                    <a:pt x="97" y="62"/>
                    <a:pt x="103" y="67"/>
                    <a:pt x="107" y="72"/>
                  </a:cubicBezTo>
                  <a:cubicBezTo>
                    <a:pt x="112" y="78"/>
                    <a:pt x="115" y="85"/>
                    <a:pt x="117" y="94"/>
                  </a:cubicBezTo>
                  <a:cubicBezTo>
                    <a:pt x="119" y="102"/>
                    <a:pt x="121" y="112"/>
                    <a:pt x="121" y="122"/>
                  </a:cubicBezTo>
                  <a:cubicBezTo>
                    <a:pt x="121" y="209"/>
                    <a:pt x="121" y="209"/>
                    <a:pt x="121" y="209"/>
                  </a:cubicBezTo>
                  <a:lnTo>
                    <a:pt x="91" y="209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2" name="Freeform 112">
              <a:extLst>
                <a:ext uri="{FF2B5EF4-FFF2-40B4-BE49-F238E27FC236}">
                  <a16:creationId xmlns:a16="http://schemas.microsoft.com/office/drawing/2014/main" id="{EE9B6653-B2BA-4F04-85A8-ACBD80054A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1929" y="4884632"/>
              <a:ext cx="167132" cy="202693"/>
            </a:xfrm>
            <a:custGeom>
              <a:avLst/>
              <a:gdLst>
                <a:gd name="T0" fmla="*/ 100 w 130"/>
                <a:gd name="T1" fmla="*/ 65 h 157"/>
                <a:gd name="T2" fmla="*/ 97 w 130"/>
                <a:gd name="T3" fmla="*/ 50 h 157"/>
                <a:gd name="T4" fmla="*/ 91 w 130"/>
                <a:gd name="T5" fmla="*/ 38 h 157"/>
                <a:gd name="T6" fmla="*/ 80 w 130"/>
                <a:gd name="T7" fmla="*/ 30 h 157"/>
                <a:gd name="T8" fmla="*/ 64 w 130"/>
                <a:gd name="T9" fmla="*/ 27 h 157"/>
                <a:gd name="T10" fmla="*/ 51 w 130"/>
                <a:gd name="T11" fmla="*/ 29 h 157"/>
                <a:gd name="T12" fmla="*/ 41 w 130"/>
                <a:gd name="T13" fmla="*/ 37 h 157"/>
                <a:gd name="T14" fmla="*/ 34 w 130"/>
                <a:gd name="T15" fmla="*/ 48 h 157"/>
                <a:gd name="T16" fmla="*/ 30 w 130"/>
                <a:gd name="T17" fmla="*/ 65 h 157"/>
                <a:gd name="T18" fmla="*/ 100 w 130"/>
                <a:gd name="T19" fmla="*/ 65 h 157"/>
                <a:gd name="T20" fmla="*/ 130 w 130"/>
                <a:gd name="T21" fmla="*/ 75 h 157"/>
                <a:gd name="T22" fmla="*/ 129 w 130"/>
                <a:gd name="T23" fmla="*/ 83 h 157"/>
                <a:gd name="T24" fmla="*/ 129 w 130"/>
                <a:gd name="T25" fmla="*/ 89 h 157"/>
                <a:gd name="T26" fmla="*/ 29 w 130"/>
                <a:gd name="T27" fmla="*/ 89 h 157"/>
                <a:gd name="T28" fmla="*/ 34 w 130"/>
                <a:gd name="T29" fmla="*/ 108 h 157"/>
                <a:gd name="T30" fmla="*/ 43 w 130"/>
                <a:gd name="T31" fmla="*/ 120 h 157"/>
                <a:gd name="T32" fmla="*/ 54 w 130"/>
                <a:gd name="T33" fmla="*/ 128 h 157"/>
                <a:gd name="T34" fmla="*/ 67 w 130"/>
                <a:gd name="T35" fmla="*/ 130 h 157"/>
                <a:gd name="T36" fmla="*/ 77 w 130"/>
                <a:gd name="T37" fmla="*/ 129 h 157"/>
                <a:gd name="T38" fmla="*/ 85 w 130"/>
                <a:gd name="T39" fmla="*/ 127 h 157"/>
                <a:gd name="T40" fmla="*/ 92 w 130"/>
                <a:gd name="T41" fmla="*/ 123 h 157"/>
                <a:gd name="T42" fmla="*/ 100 w 130"/>
                <a:gd name="T43" fmla="*/ 118 h 157"/>
                <a:gd name="T44" fmla="*/ 117 w 130"/>
                <a:gd name="T45" fmla="*/ 137 h 157"/>
                <a:gd name="T46" fmla="*/ 107 w 130"/>
                <a:gd name="T47" fmla="*/ 146 h 157"/>
                <a:gd name="T48" fmla="*/ 96 w 130"/>
                <a:gd name="T49" fmla="*/ 151 h 157"/>
                <a:gd name="T50" fmla="*/ 82 w 130"/>
                <a:gd name="T51" fmla="*/ 155 h 157"/>
                <a:gd name="T52" fmla="*/ 65 w 130"/>
                <a:gd name="T53" fmla="*/ 157 h 157"/>
                <a:gd name="T54" fmla="*/ 47 w 130"/>
                <a:gd name="T55" fmla="*/ 154 h 157"/>
                <a:gd name="T56" fmla="*/ 32 w 130"/>
                <a:gd name="T57" fmla="*/ 147 h 157"/>
                <a:gd name="T58" fmla="*/ 20 w 130"/>
                <a:gd name="T59" fmla="*/ 137 h 157"/>
                <a:gd name="T60" fmla="*/ 10 w 130"/>
                <a:gd name="T61" fmla="*/ 122 h 157"/>
                <a:gd name="T62" fmla="*/ 3 w 130"/>
                <a:gd name="T63" fmla="*/ 102 h 157"/>
                <a:gd name="T64" fmla="*/ 0 w 130"/>
                <a:gd name="T65" fmla="*/ 78 h 157"/>
                <a:gd name="T66" fmla="*/ 5 w 130"/>
                <a:gd name="T67" fmla="*/ 45 h 157"/>
                <a:gd name="T68" fmla="*/ 19 w 130"/>
                <a:gd name="T69" fmla="*/ 20 h 157"/>
                <a:gd name="T70" fmla="*/ 40 w 130"/>
                <a:gd name="T71" fmla="*/ 5 h 157"/>
                <a:gd name="T72" fmla="*/ 66 w 130"/>
                <a:gd name="T73" fmla="*/ 0 h 157"/>
                <a:gd name="T74" fmla="*/ 94 w 130"/>
                <a:gd name="T75" fmla="*/ 6 h 157"/>
                <a:gd name="T76" fmla="*/ 114 w 130"/>
                <a:gd name="T77" fmla="*/ 22 h 157"/>
                <a:gd name="T78" fmla="*/ 126 w 130"/>
                <a:gd name="T79" fmla="*/ 46 h 157"/>
                <a:gd name="T80" fmla="*/ 130 w 130"/>
                <a:gd name="T81" fmla="*/ 7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0" h="157">
                  <a:moveTo>
                    <a:pt x="100" y="65"/>
                  </a:moveTo>
                  <a:cubicBezTo>
                    <a:pt x="100" y="59"/>
                    <a:pt x="99" y="55"/>
                    <a:pt x="97" y="50"/>
                  </a:cubicBezTo>
                  <a:cubicBezTo>
                    <a:pt x="96" y="45"/>
                    <a:pt x="94" y="41"/>
                    <a:pt x="91" y="38"/>
                  </a:cubicBezTo>
                  <a:cubicBezTo>
                    <a:pt x="88" y="34"/>
                    <a:pt x="84" y="32"/>
                    <a:pt x="80" y="30"/>
                  </a:cubicBezTo>
                  <a:cubicBezTo>
                    <a:pt x="76" y="28"/>
                    <a:pt x="70" y="27"/>
                    <a:pt x="64" y="27"/>
                  </a:cubicBezTo>
                  <a:cubicBezTo>
                    <a:pt x="59" y="27"/>
                    <a:pt x="55" y="28"/>
                    <a:pt x="51" y="29"/>
                  </a:cubicBezTo>
                  <a:cubicBezTo>
                    <a:pt x="47" y="31"/>
                    <a:pt x="43" y="34"/>
                    <a:pt x="41" y="37"/>
                  </a:cubicBezTo>
                  <a:cubicBezTo>
                    <a:pt x="38" y="40"/>
                    <a:pt x="35" y="44"/>
                    <a:pt x="34" y="48"/>
                  </a:cubicBezTo>
                  <a:cubicBezTo>
                    <a:pt x="32" y="53"/>
                    <a:pt x="31" y="58"/>
                    <a:pt x="30" y="65"/>
                  </a:cubicBezTo>
                  <a:lnTo>
                    <a:pt x="100" y="65"/>
                  </a:lnTo>
                  <a:close/>
                  <a:moveTo>
                    <a:pt x="130" y="75"/>
                  </a:moveTo>
                  <a:cubicBezTo>
                    <a:pt x="130" y="78"/>
                    <a:pt x="130" y="81"/>
                    <a:pt x="129" y="83"/>
                  </a:cubicBezTo>
                  <a:cubicBezTo>
                    <a:pt x="129" y="85"/>
                    <a:pt x="129" y="87"/>
                    <a:pt x="1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30" y="96"/>
                    <a:pt x="32" y="102"/>
                    <a:pt x="34" y="108"/>
                  </a:cubicBezTo>
                  <a:cubicBezTo>
                    <a:pt x="36" y="113"/>
                    <a:pt x="39" y="117"/>
                    <a:pt x="43" y="120"/>
                  </a:cubicBezTo>
                  <a:cubicBezTo>
                    <a:pt x="46" y="124"/>
                    <a:pt x="50" y="126"/>
                    <a:pt x="54" y="128"/>
                  </a:cubicBezTo>
                  <a:cubicBezTo>
                    <a:pt x="58" y="129"/>
                    <a:pt x="63" y="130"/>
                    <a:pt x="67" y="130"/>
                  </a:cubicBezTo>
                  <a:cubicBezTo>
                    <a:pt x="71" y="130"/>
                    <a:pt x="74" y="130"/>
                    <a:pt x="77" y="129"/>
                  </a:cubicBezTo>
                  <a:cubicBezTo>
                    <a:pt x="79" y="129"/>
                    <a:pt x="82" y="128"/>
                    <a:pt x="85" y="127"/>
                  </a:cubicBezTo>
                  <a:cubicBezTo>
                    <a:pt x="88" y="126"/>
                    <a:pt x="90" y="124"/>
                    <a:pt x="92" y="123"/>
                  </a:cubicBezTo>
                  <a:cubicBezTo>
                    <a:pt x="94" y="122"/>
                    <a:pt x="97" y="120"/>
                    <a:pt x="100" y="118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4" y="140"/>
                    <a:pt x="110" y="143"/>
                    <a:pt x="107" y="146"/>
                  </a:cubicBezTo>
                  <a:cubicBezTo>
                    <a:pt x="103" y="148"/>
                    <a:pt x="100" y="150"/>
                    <a:pt x="96" y="151"/>
                  </a:cubicBezTo>
                  <a:cubicBezTo>
                    <a:pt x="92" y="153"/>
                    <a:pt x="87" y="154"/>
                    <a:pt x="82" y="155"/>
                  </a:cubicBezTo>
                  <a:cubicBezTo>
                    <a:pt x="77" y="156"/>
                    <a:pt x="72" y="157"/>
                    <a:pt x="65" y="157"/>
                  </a:cubicBezTo>
                  <a:cubicBezTo>
                    <a:pt x="59" y="157"/>
                    <a:pt x="53" y="156"/>
                    <a:pt x="47" y="154"/>
                  </a:cubicBezTo>
                  <a:cubicBezTo>
                    <a:pt x="41" y="152"/>
                    <a:pt x="36" y="150"/>
                    <a:pt x="32" y="147"/>
                  </a:cubicBezTo>
                  <a:cubicBezTo>
                    <a:pt x="28" y="144"/>
                    <a:pt x="24" y="141"/>
                    <a:pt x="20" y="137"/>
                  </a:cubicBezTo>
                  <a:cubicBezTo>
                    <a:pt x="17" y="133"/>
                    <a:pt x="13" y="128"/>
                    <a:pt x="10" y="122"/>
                  </a:cubicBezTo>
                  <a:cubicBezTo>
                    <a:pt x="7" y="116"/>
                    <a:pt x="5" y="110"/>
                    <a:pt x="3" y="102"/>
                  </a:cubicBezTo>
                  <a:cubicBezTo>
                    <a:pt x="1" y="95"/>
                    <a:pt x="0" y="87"/>
                    <a:pt x="0" y="78"/>
                  </a:cubicBezTo>
                  <a:cubicBezTo>
                    <a:pt x="0" y="66"/>
                    <a:pt x="2" y="55"/>
                    <a:pt x="5" y="45"/>
                  </a:cubicBezTo>
                  <a:cubicBezTo>
                    <a:pt x="8" y="35"/>
                    <a:pt x="13" y="27"/>
                    <a:pt x="19" y="20"/>
                  </a:cubicBezTo>
                  <a:cubicBezTo>
                    <a:pt x="25" y="14"/>
                    <a:pt x="31" y="9"/>
                    <a:pt x="40" y="5"/>
                  </a:cubicBezTo>
                  <a:cubicBezTo>
                    <a:pt x="48" y="2"/>
                    <a:pt x="57" y="0"/>
                    <a:pt x="66" y="0"/>
                  </a:cubicBezTo>
                  <a:cubicBezTo>
                    <a:pt x="77" y="0"/>
                    <a:pt x="86" y="2"/>
                    <a:pt x="94" y="6"/>
                  </a:cubicBezTo>
                  <a:cubicBezTo>
                    <a:pt x="102" y="10"/>
                    <a:pt x="109" y="16"/>
                    <a:pt x="114" y="22"/>
                  </a:cubicBezTo>
                  <a:cubicBezTo>
                    <a:pt x="119" y="29"/>
                    <a:pt x="123" y="37"/>
                    <a:pt x="126" y="46"/>
                  </a:cubicBezTo>
                  <a:cubicBezTo>
                    <a:pt x="128" y="56"/>
                    <a:pt x="130" y="65"/>
                    <a:pt x="130" y="75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62285B7B-621E-4890-98FB-CE3A75F753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57507" y="4884632"/>
              <a:ext cx="155278" cy="199136"/>
            </a:xfrm>
            <a:custGeom>
              <a:avLst/>
              <a:gdLst>
                <a:gd name="T0" fmla="*/ 91 w 120"/>
                <a:gd name="T1" fmla="*/ 154 h 154"/>
                <a:gd name="T2" fmla="*/ 91 w 120"/>
                <a:gd name="T3" fmla="*/ 69 h 154"/>
                <a:gd name="T4" fmla="*/ 84 w 120"/>
                <a:gd name="T5" fmla="*/ 38 h 154"/>
                <a:gd name="T6" fmla="*/ 60 w 120"/>
                <a:gd name="T7" fmla="*/ 27 h 154"/>
                <a:gd name="T8" fmla="*/ 47 w 120"/>
                <a:gd name="T9" fmla="*/ 30 h 154"/>
                <a:gd name="T10" fmla="*/ 37 w 120"/>
                <a:gd name="T11" fmla="*/ 38 h 154"/>
                <a:gd name="T12" fmla="*/ 31 w 120"/>
                <a:gd name="T13" fmla="*/ 50 h 154"/>
                <a:gd name="T14" fmla="*/ 29 w 120"/>
                <a:gd name="T15" fmla="*/ 66 h 154"/>
                <a:gd name="T16" fmla="*/ 29 w 120"/>
                <a:gd name="T17" fmla="*/ 154 h 154"/>
                <a:gd name="T18" fmla="*/ 0 w 120"/>
                <a:gd name="T19" fmla="*/ 154 h 154"/>
                <a:gd name="T20" fmla="*/ 0 w 120"/>
                <a:gd name="T21" fmla="*/ 3 h 154"/>
                <a:gd name="T22" fmla="*/ 29 w 120"/>
                <a:gd name="T23" fmla="*/ 3 h 154"/>
                <a:gd name="T24" fmla="*/ 29 w 120"/>
                <a:gd name="T25" fmla="*/ 18 h 154"/>
                <a:gd name="T26" fmla="*/ 36 w 120"/>
                <a:gd name="T27" fmla="*/ 10 h 154"/>
                <a:gd name="T28" fmla="*/ 45 w 120"/>
                <a:gd name="T29" fmla="*/ 5 h 154"/>
                <a:gd name="T30" fmla="*/ 55 w 120"/>
                <a:gd name="T31" fmla="*/ 1 h 154"/>
                <a:gd name="T32" fmla="*/ 67 w 120"/>
                <a:gd name="T33" fmla="*/ 0 h 154"/>
                <a:gd name="T34" fmla="*/ 90 w 120"/>
                <a:gd name="T35" fmla="*/ 4 h 154"/>
                <a:gd name="T36" fmla="*/ 107 w 120"/>
                <a:gd name="T37" fmla="*/ 17 h 154"/>
                <a:gd name="T38" fmla="*/ 117 w 120"/>
                <a:gd name="T39" fmla="*/ 38 h 154"/>
                <a:gd name="T40" fmla="*/ 120 w 120"/>
                <a:gd name="T41" fmla="*/ 67 h 154"/>
                <a:gd name="T42" fmla="*/ 120 w 120"/>
                <a:gd name="T43" fmla="*/ 154 h 154"/>
                <a:gd name="T44" fmla="*/ 91 w 120"/>
                <a:gd name="T4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" h="154">
                  <a:moveTo>
                    <a:pt x="91" y="154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55"/>
                    <a:pt x="88" y="45"/>
                    <a:pt x="84" y="38"/>
                  </a:cubicBezTo>
                  <a:cubicBezTo>
                    <a:pt x="79" y="31"/>
                    <a:pt x="71" y="27"/>
                    <a:pt x="60" y="27"/>
                  </a:cubicBezTo>
                  <a:cubicBezTo>
                    <a:pt x="55" y="27"/>
                    <a:pt x="51" y="28"/>
                    <a:pt x="47" y="30"/>
                  </a:cubicBezTo>
                  <a:cubicBezTo>
                    <a:pt x="43" y="32"/>
                    <a:pt x="40" y="34"/>
                    <a:pt x="37" y="38"/>
                  </a:cubicBezTo>
                  <a:cubicBezTo>
                    <a:pt x="34" y="41"/>
                    <a:pt x="32" y="45"/>
                    <a:pt x="31" y="50"/>
                  </a:cubicBezTo>
                  <a:cubicBezTo>
                    <a:pt x="30" y="55"/>
                    <a:pt x="29" y="60"/>
                    <a:pt x="29" y="6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1" y="15"/>
                    <a:pt x="33" y="12"/>
                    <a:pt x="36" y="10"/>
                  </a:cubicBezTo>
                  <a:cubicBezTo>
                    <a:pt x="39" y="8"/>
                    <a:pt x="42" y="6"/>
                    <a:pt x="45" y="5"/>
                  </a:cubicBezTo>
                  <a:cubicBezTo>
                    <a:pt x="48" y="3"/>
                    <a:pt x="52" y="2"/>
                    <a:pt x="55" y="1"/>
                  </a:cubicBezTo>
                  <a:cubicBezTo>
                    <a:pt x="59" y="0"/>
                    <a:pt x="63" y="0"/>
                    <a:pt x="67" y="0"/>
                  </a:cubicBezTo>
                  <a:cubicBezTo>
                    <a:pt x="76" y="0"/>
                    <a:pt x="84" y="2"/>
                    <a:pt x="90" y="4"/>
                  </a:cubicBezTo>
                  <a:cubicBezTo>
                    <a:pt x="97" y="7"/>
                    <a:pt x="103" y="12"/>
                    <a:pt x="107" y="17"/>
                  </a:cubicBezTo>
                  <a:cubicBezTo>
                    <a:pt x="112" y="23"/>
                    <a:pt x="115" y="30"/>
                    <a:pt x="117" y="38"/>
                  </a:cubicBezTo>
                  <a:cubicBezTo>
                    <a:pt x="119" y="46"/>
                    <a:pt x="120" y="56"/>
                    <a:pt x="120" y="67"/>
                  </a:cubicBezTo>
                  <a:cubicBezTo>
                    <a:pt x="120" y="154"/>
                    <a:pt x="120" y="154"/>
                    <a:pt x="120" y="154"/>
                  </a:cubicBezTo>
                  <a:lnTo>
                    <a:pt x="91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" name="Freeform 114">
              <a:extLst>
                <a:ext uri="{FF2B5EF4-FFF2-40B4-BE49-F238E27FC236}">
                  <a16:creationId xmlns:a16="http://schemas.microsoft.com/office/drawing/2014/main" id="{ED2D9B08-BB63-4F97-AB32-3067898723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41235" y="4884632"/>
              <a:ext cx="173060" cy="202693"/>
            </a:xfrm>
            <a:custGeom>
              <a:avLst/>
              <a:gdLst>
                <a:gd name="T0" fmla="*/ 105 w 134"/>
                <a:gd name="T1" fmla="*/ 78 h 157"/>
                <a:gd name="T2" fmla="*/ 102 w 134"/>
                <a:gd name="T3" fmla="*/ 58 h 157"/>
                <a:gd name="T4" fmla="*/ 94 w 134"/>
                <a:gd name="T5" fmla="*/ 42 h 157"/>
                <a:gd name="T6" fmla="*/ 82 w 134"/>
                <a:gd name="T7" fmla="*/ 32 h 157"/>
                <a:gd name="T8" fmla="*/ 66 w 134"/>
                <a:gd name="T9" fmla="*/ 28 h 157"/>
                <a:gd name="T10" fmla="*/ 51 w 134"/>
                <a:gd name="T11" fmla="*/ 32 h 157"/>
                <a:gd name="T12" fmla="*/ 40 w 134"/>
                <a:gd name="T13" fmla="*/ 42 h 157"/>
                <a:gd name="T14" fmla="*/ 33 w 134"/>
                <a:gd name="T15" fmla="*/ 57 h 157"/>
                <a:gd name="T16" fmla="*/ 30 w 134"/>
                <a:gd name="T17" fmla="*/ 78 h 157"/>
                <a:gd name="T18" fmla="*/ 33 w 134"/>
                <a:gd name="T19" fmla="*/ 100 h 157"/>
                <a:gd name="T20" fmla="*/ 41 w 134"/>
                <a:gd name="T21" fmla="*/ 116 h 157"/>
                <a:gd name="T22" fmla="*/ 52 w 134"/>
                <a:gd name="T23" fmla="*/ 125 h 157"/>
                <a:gd name="T24" fmla="*/ 68 w 134"/>
                <a:gd name="T25" fmla="*/ 129 h 157"/>
                <a:gd name="T26" fmla="*/ 83 w 134"/>
                <a:gd name="T27" fmla="*/ 125 h 157"/>
                <a:gd name="T28" fmla="*/ 95 w 134"/>
                <a:gd name="T29" fmla="*/ 114 h 157"/>
                <a:gd name="T30" fmla="*/ 102 w 134"/>
                <a:gd name="T31" fmla="*/ 98 h 157"/>
                <a:gd name="T32" fmla="*/ 105 w 134"/>
                <a:gd name="T33" fmla="*/ 78 h 157"/>
                <a:gd name="T34" fmla="*/ 134 w 134"/>
                <a:gd name="T35" fmla="*/ 78 h 157"/>
                <a:gd name="T36" fmla="*/ 129 w 134"/>
                <a:gd name="T37" fmla="*/ 111 h 157"/>
                <a:gd name="T38" fmla="*/ 115 w 134"/>
                <a:gd name="T39" fmla="*/ 136 h 157"/>
                <a:gd name="T40" fmla="*/ 93 w 134"/>
                <a:gd name="T41" fmla="*/ 151 h 157"/>
                <a:gd name="T42" fmla="*/ 67 w 134"/>
                <a:gd name="T43" fmla="*/ 157 h 157"/>
                <a:gd name="T44" fmla="*/ 40 w 134"/>
                <a:gd name="T45" fmla="*/ 151 h 157"/>
                <a:gd name="T46" fmla="*/ 19 w 134"/>
                <a:gd name="T47" fmla="*/ 135 h 157"/>
                <a:gd name="T48" fmla="*/ 5 w 134"/>
                <a:gd name="T49" fmla="*/ 111 h 157"/>
                <a:gd name="T50" fmla="*/ 0 w 134"/>
                <a:gd name="T51" fmla="*/ 78 h 157"/>
                <a:gd name="T52" fmla="*/ 6 w 134"/>
                <a:gd name="T53" fmla="*/ 45 h 157"/>
                <a:gd name="T54" fmla="*/ 20 w 134"/>
                <a:gd name="T55" fmla="*/ 21 h 157"/>
                <a:gd name="T56" fmla="*/ 41 w 134"/>
                <a:gd name="T57" fmla="*/ 5 h 157"/>
                <a:gd name="T58" fmla="*/ 67 w 134"/>
                <a:gd name="T59" fmla="*/ 0 h 157"/>
                <a:gd name="T60" fmla="*/ 94 w 134"/>
                <a:gd name="T61" fmla="*/ 6 h 157"/>
                <a:gd name="T62" fmla="*/ 115 w 134"/>
                <a:gd name="T63" fmla="*/ 21 h 157"/>
                <a:gd name="T64" fmla="*/ 129 w 134"/>
                <a:gd name="T65" fmla="*/ 46 h 157"/>
                <a:gd name="T66" fmla="*/ 134 w 134"/>
                <a:gd name="T67" fmla="*/ 7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57">
                  <a:moveTo>
                    <a:pt x="105" y="78"/>
                  </a:moveTo>
                  <a:cubicBezTo>
                    <a:pt x="105" y="71"/>
                    <a:pt x="104" y="64"/>
                    <a:pt x="102" y="58"/>
                  </a:cubicBezTo>
                  <a:cubicBezTo>
                    <a:pt x="100" y="52"/>
                    <a:pt x="98" y="46"/>
                    <a:pt x="94" y="42"/>
                  </a:cubicBezTo>
                  <a:cubicBezTo>
                    <a:pt x="91" y="37"/>
                    <a:pt x="87" y="34"/>
                    <a:pt x="82" y="32"/>
                  </a:cubicBezTo>
                  <a:cubicBezTo>
                    <a:pt x="78" y="29"/>
                    <a:pt x="72" y="28"/>
                    <a:pt x="66" y="28"/>
                  </a:cubicBezTo>
                  <a:cubicBezTo>
                    <a:pt x="61" y="28"/>
                    <a:pt x="56" y="29"/>
                    <a:pt x="51" y="32"/>
                  </a:cubicBezTo>
                  <a:cubicBezTo>
                    <a:pt x="47" y="34"/>
                    <a:pt x="43" y="37"/>
                    <a:pt x="40" y="42"/>
                  </a:cubicBezTo>
                  <a:cubicBezTo>
                    <a:pt x="37" y="46"/>
                    <a:pt x="34" y="51"/>
                    <a:pt x="33" y="57"/>
                  </a:cubicBezTo>
                  <a:cubicBezTo>
                    <a:pt x="31" y="63"/>
                    <a:pt x="30" y="70"/>
                    <a:pt x="30" y="78"/>
                  </a:cubicBezTo>
                  <a:cubicBezTo>
                    <a:pt x="30" y="86"/>
                    <a:pt x="31" y="93"/>
                    <a:pt x="33" y="100"/>
                  </a:cubicBezTo>
                  <a:cubicBezTo>
                    <a:pt x="35" y="106"/>
                    <a:pt x="37" y="111"/>
                    <a:pt x="41" y="116"/>
                  </a:cubicBezTo>
                  <a:cubicBezTo>
                    <a:pt x="44" y="120"/>
                    <a:pt x="48" y="123"/>
                    <a:pt x="52" y="125"/>
                  </a:cubicBezTo>
                  <a:cubicBezTo>
                    <a:pt x="57" y="128"/>
                    <a:pt x="62" y="129"/>
                    <a:pt x="68" y="129"/>
                  </a:cubicBezTo>
                  <a:cubicBezTo>
                    <a:pt x="73" y="129"/>
                    <a:pt x="78" y="127"/>
                    <a:pt x="83" y="125"/>
                  </a:cubicBezTo>
                  <a:cubicBezTo>
                    <a:pt x="87" y="122"/>
                    <a:pt x="91" y="118"/>
                    <a:pt x="95" y="114"/>
                  </a:cubicBezTo>
                  <a:cubicBezTo>
                    <a:pt x="98" y="109"/>
                    <a:pt x="100" y="104"/>
                    <a:pt x="102" y="98"/>
                  </a:cubicBezTo>
                  <a:cubicBezTo>
                    <a:pt x="104" y="92"/>
                    <a:pt x="105" y="85"/>
                    <a:pt x="105" y="78"/>
                  </a:cubicBezTo>
                  <a:moveTo>
                    <a:pt x="134" y="78"/>
                  </a:moveTo>
                  <a:cubicBezTo>
                    <a:pt x="134" y="90"/>
                    <a:pt x="133" y="101"/>
                    <a:pt x="129" y="111"/>
                  </a:cubicBezTo>
                  <a:cubicBezTo>
                    <a:pt x="126" y="121"/>
                    <a:pt x="121" y="129"/>
                    <a:pt x="115" y="136"/>
                  </a:cubicBezTo>
                  <a:cubicBezTo>
                    <a:pt x="109" y="143"/>
                    <a:pt x="102" y="148"/>
                    <a:pt x="93" y="151"/>
                  </a:cubicBezTo>
                  <a:cubicBezTo>
                    <a:pt x="85" y="155"/>
                    <a:pt x="76" y="157"/>
                    <a:pt x="67" y="157"/>
                  </a:cubicBezTo>
                  <a:cubicBezTo>
                    <a:pt x="57" y="157"/>
                    <a:pt x="48" y="155"/>
                    <a:pt x="40" y="151"/>
                  </a:cubicBezTo>
                  <a:cubicBezTo>
                    <a:pt x="32" y="147"/>
                    <a:pt x="25" y="142"/>
                    <a:pt x="19" y="135"/>
                  </a:cubicBezTo>
                  <a:cubicBezTo>
                    <a:pt x="13" y="128"/>
                    <a:pt x="9" y="120"/>
                    <a:pt x="5" y="111"/>
                  </a:cubicBezTo>
                  <a:cubicBezTo>
                    <a:pt x="2" y="101"/>
                    <a:pt x="0" y="90"/>
                    <a:pt x="0" y="78"/>
                  </a:cubicBezTo>
                  <a:cubicBezTo>
                    <a:pt x="0" y="66"/>
                    <a:pt x="2" y="55"/>
                    <a:pt x="6" y="45"/>
                  </a:cubicBezTo>
                  <a:cubicBezTo>
                    <a:pt x="9" y="36"/>
                    <a:pt x="14" y="28"/>
                    <a:pt x="20" y="21"/>
                  </a:cubicBezTo>
                  <a:cubicBezTo>
                    <a:pt x="26" y="14"/>
                    <a:pt x="33" y="9"/>
                    <a:pt x="41" y="5"/>
                  </a:cubicBezTo>
                  <a:cubicBezTo>
                    <a:pt x="49" y="2"/>
                    <a:pt x="58" y="0"/>
                    <a:pt x="67" y="0"/>
                  </a:cubicBezTo>
                  <a:cubicBezTo>
                    <a:pt x="77" y="0"/>
                    <a:pt x="86" y="2"/>
                    <a:pt x="94" y="6"/>
                  </a:cubicBezTo>
                  <a:cubicBezTo>
                    <a:pt x="102" y="9"/>
                    <a:pt x="109" y="14"/>
                    <a:pt x="115" y="21"/>
                  </a:cubicBezTo>
                  <a:cubicBezTo>
                    <a:pt x="121" y="28"/>
                    <a:pt x="126" y="36"/>
                    <a:pt x="129" y="46"/>
                  </a:cubicBezTo>
                  <a:cubicBezTo>
                    <a:pt x="133" y="55"/>
                    <a:pt x="134" y="66"/>
                    <a:pt x="134" y="78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5" name="Freeform 115">
              <a:extLst>
                <a:ext uri="{FF2B5EF4-FFF2-40B4-BE49-F238E27FC236}">
                  <a16:creationId xmlns:a16="http://schemas.microsoft.com/office/drawing/2014/main" id="{7507FDA4-AD3A-46A4-A0BE-347939901A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42742" y="4884632"/>
              <a:ext cx="156464" cy="199136"/>
            </a:xfrm>
            <a:custGeom>
              <a:avLst/>
              <a:gdLst>
                <a:gd name="T0" fmla="*/ 92 w 121"/>
                <a:gd name="T1" fmla="*/ 154 h 154"/>
                <a:gd name="T2" fmla="*/ 92 w 121"/>
                <a:gd name="T3" fmla="*/ 69 h 154"/>
                <a:gd name="T4" fmla="*/ 84 w 121"/>
                <a:gd name="T5" fmla="*/ 38 h 154"/>
                <a:gd name="T6" fmla="*/ 61 w 121"/>
                <a:gd name="T7" fmla="*/ 27 h 154"/>
                <a:gd name="T8" fmla="*/ 48 w 121"/>
                <a:gd name="T9" fmla="*/ 30 h 154"/>
                <a:gd name="T10" fmla="*/ 38 w 121"/>
                <a:gd name="T11" fmla="*/ 38 h 154"/>
                <a:gd name="T12" fmla="*/ 32 w 121"/>
                <a:gd name="T13" fmla="*/ 50 h 154"/>
                <a:gd name="T14" fmla="*/ 30 w 121"/>
                <a:gd name="T15" fmla="*/ 66 h 154"/>
                <a:gd name="T16" fmla="*/ 30 w 121"/>
                <a:gd name="T17" fmla="*/ 154 h 154"/>
                <a:gd name="T18" fmla="*/ 0 w 121"/>
                <a:gd name="T19" fmla="*/ 154 h 154"/>
                <a:gd name="T20" fmla="*/ 0 w 121"/>
                <a:gd name="T21" fmla="*/ 3 h 154"/>
                <a:gd name="T22" fmla="*/ 30 w 121"/>
                <a:gd name="T23" fmla="*/ 3 h 154"/>
                <a:gd name="T24" fmla="*/ 30 w 121"/>
                <a:gd name="T25" fmla="*/ 18 h 154"/>
                <a:gd name="T26" fmla="*/ 37 w 121"/>
                <a:gd name="T27" fmla="*/ 10 h 154"/>
                <a:gd name="T28" fmla="*/ 46 w 121"/>
                <a:gd name="T29" fmla="*/ 5 h 154"/>
                <a:gd name="T30" fmla="*/ 56 w 121"/>
                <a:gd name="T31" fmla="*/ 1 h 154"/>
                <a:gd name="T32" fmla="*/ 68 w 121"/>
                <a:gd name="T33" fmla="*/ 0 h 154"/>
                <a:gd name="T34" fmla="*/ 91 w 121"/>
                <a:gd name="T35" fmla="*/ 4 h 154"/>
                <a:gd name="T36" fmla="*/ 108 w 121"/>
                <a:gd name="T37" fmla="*/ 17 h 154"/>
                <a:gd name="T38" fmla="*/ 118 w 121"/>
                <a:gd name="T39" fmla="*/ 38 h 154"/>
                <a:gd name="T40" fmla="*/ 121 w 121"/>
                <a:gd name="T41" fmla="*/ 67 h 154"/>
                <a:gd name="T42" fmla="*/ 121 w 121"/>
                <a:gd name="T43" fmla="*/ 154 h 154"/>
                <a:gd name="T44" fmla="*/ 92 w 121"/>
                <a:gd name="T4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54">
                  <a:moveTo>
                    <a:pt x="92" y="154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92" y="55"/>
                    <a:pt x="89" y="45"/>
                    <a:pt x="84" y="38"/>
                  </a:cubicBezTo>
                  <a:cubicBezTo>
                    <a:pt x="80" y="31"/>
                    <a:pt x="72" y="27"/>
                    <a:pt x="61" y="27"/>
                  </a:cubicBezTo>
                  <a:cubicBezTo>
                    <a:pt x="56" y="27"/>
                    <a:pt x="52" y="28"/>
                    <a:pt x="48" y="30"/>
                  </a:cubicBezTo>
                  <a:cubicBezTo>
                    <a:pt x="44" y="32"/>
                    <a:pt x="40" y="34"/>
                    <a:pt x="38" y="38"/>
                  </a:cubicBezTo>
                  <a:cubicBezTo>
                    <a:pt x="35" y="41"/>
                    <a:pt x="33" y="45"/>
                    <a:pt x="32" y="50"/>
                  </a:cubicBezTo>
                  <a:cubicBezTo>
                    <a:pt x="31" y="55"/>
                    <a:pt x="30" y="60"/>
                    <a:pt x="30" y="66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5"/>
                    <a:pt x="34" y="12"/>
                    <a:pt x="37" y="10"/>
                  </a:cubicBezTo>
                  <a:cubicBezTo>
                    <a:pt x="39" y="8"/>
                    <a:pt x="42" y="6"/>
                    <a:pt x="46" y="5"/>
                  </a:cubicBezTo>
                  <a:cubicBezTo>
                    <a:pt x="49" y="3"/>
                    <a:pt x="52" y="2"/>
                    <a:pt x="56" y="1"/>
                  </a:cubicBezTo>
                  <a:cubicBezTo>
                    <a:pt x="60" y="0"/>
                    <a:pt x="64" y="0"/>
                    <a:pt x="68" y="0"/>
                  </a:cubicBezTo>
                  <a:cubicBezTo>
                    <a:pt x="77" y="0"/>
                    <a:pt x="85" y="2"/>
                    <a:pt x="91" y="4"/>
                  </a:cubicBezTo>
                  <a:cubicBezTo>
                    <a:pt x="98" y="7"/>
                    <a:pt x="103" y="12"/>
                    <a:pt x="108" y="17"/>
                  </a:cubicBezTo>
                  <a:cubicBezTo>
                    <a:pt x="112" y="23"/>
                    <a:pt x="116" y="30"/>
                    <a:pt x="118" y="38"/>
                  </a:cubicBezTo>
                  <a:cubicBezTo>
                    <a:pt x="120" y="46"/>
                    <a:pt x="121" y="56"/>
                    <a:pt x="121" y="67"/>
                  </a:cubicBezTo>
                  <a:cubicBezTo>
                    <a:pt x="121" y="154"/>
                    <a:pt x="121" y="154"/>
                    <a:pt x="121" y="154"/>
                  </a:cubicBezTo>
                  <a:lnTo>
                    <a:pt x="92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6" name="Freeform 117">
              <a:extLst>
                <a:ext uri="{FF2B5EF4-FFF2-40B4-BE49-F238E27FC236}">
                  <a16:creationId xmlns:a16="http://schemas.microsoft.com/office/drawing/2014/main" id="{02273CF4-735A-46D2-A6F8-4D05FD16C6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8171" y="4332267"/>
              <a:ext cx="733721" cy="267886"/>
            </a:xfrm>
            <a:custGeom>
              <a:avLst/>
              <a:gdLst>
                <a:gd name="T0" fmla="*/ 619 w 619"/>
                <a:gd name="T1" fmla="*/ 0 h 226"/>
                <a:gd name="T2" fmla="*/ 0 w 619"/>
                <a:gd name="T3" fmla="*/ 226 h 226"/>
                <a:gd name="T4" fmla="*/ 619 w 619"/>
                <a:gd name="T5" fmla="*/ 117 h 226"/>
                <a:gd name="T6" fmla="*/ 619 w 619"/>
                <a:gd name="T7" fmla="*/ 0 h 226"/>
                <a:gd name="T8" fmla="*/ 619 w 619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226">
                  <a:moveTo>
                    <a:pt x="619" y="0"/>
                  </a:moveTo>
                  <a:lnTo>
                    <a:pt x="0" y="226"/>
                  </a:lnTo>
                  <a:lnTo>
                    <a:pt x="619" y="117"/>
                  </a:lnTo>
                  <a:lnTo>
                    <a:pt x="619" y="0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7" name="Freeform 118">
              <a:extLst>
                <a:ext uri="{FF2B5EF4-FFF2-40B4-BE49-F238E27FC236}">
                  <a16:creationId xmlns:a16="http://schemas.microsoft.com/office/drawing/2014/main" id="{AEF436CD-F8A5-405C-A4DE-1B20E82BA9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264100" y="4711579"/>
              <a:ext cx="616374" cy="372194"/>
            </a:xfrm>
            <a:custGeom>
              <a:avLst/>
              <a:gdLst>
                <a:gd name="T0" fmla="*/ 418 w 520"/>
                <a:gd name="T1" fmla="*/ 0 h 314"/>
                <a:gd name="T2" fmla="*/ 364 w 520"/>
                <a:gd name="T3" fmla="*/ 102 h 314"/>
                <a:gd name="T4" fmla="*/ 311 w 520"/>
                <a:gd name="T5" fmla="*/ 0 h 314"/>
                <a:gd name="T6" fmla="*/ 207 w 520"/>
                <a:gd name="T7" fmla="*/ 0 h 314"/>
                <a:gd name="T8" fmla="*/ 318 w 520"/>
                <a:gd name="T9" fmla="*/ 189 h 314"/>
                <a:gd name="T10" fmla="*/ 318 w 520"/>
                <a:gd name="T11" fmla="*/ 314 h 314"/>
                <a:gd name="T12" fmla="*/ 410 w 520"/>
                <a:gd name="T13" fmla="*/ 314 h 314"/>
                <a:gd name="T14" fmla="*/ 410 w 520"/>
                <a:gd name="T15" fmla="*/ 189 h 314"/>
                <a:gd name="T16" fmla="*/ 520 w 520"/>
                <a:gd name="T17" fmla="*/ 0 h 314"/>
                <a:gd name="T18" fmla="*/ 418 w 520"/>
                <a:gd name="T19" fmla="*/ 0 h 314"/>
                <a:gd name="T20" fmla="*/ 0 w 520"/>
                <a:gd name="T21" fmla="*/ 0 h 314"/>
                <a:gd name="T22" fmla="*/ 0 w 520"/>
                <a:gd name="T23" fmla="*/ 314 h 314"/>
                <a:gd name="T24" fmla="*/ 251 w 520"/>
                <a:gd name="T25" fmla="*/ 314 h 314"/>
                <a:gd name="T26" fmla="*/ 251 w 520"/>
                <a:gd name="T27" fmla="*/ 242 h 314"/>
                <a:gd name="T28" fmla="*/ 94 w 520"/>
                <a:gd name="T29" fmla="*/ 242 h 314"/>
                <a:gd name="T30" fmla="*/ 94 w 520"/>
                <a:gd name="T31" fmla="*/ 189 h 314"/>
                <a:gd name="T32" fmla="*/ 207 w 520"/>
                <a:gd name="T33" fmla="*/ 189 h 314"/>
                <a:gd name="T34" fmla="*/ 207 w 520"/>
                <a:gd name="T35" fmla="*/ 124 h 314"/>
                <a:gd name="T36" fmla="*/ 94 w 520"/>
                <a:gd name="T37" fmla="*/ 124 h 314"/>
                <a:gd name="T38" fmla="*/ 94 w 520"/>
                <a:gd name="T39" fmla="*/ 72 h 314"/>
                <a:gd name="T40" fmla="*/ 219 w 520"/>
                <a:gd name="T41" fmla="*/ 72 h 314"/>
                <a:gd name="T42" fmla="*/ 178 w 520"/>
                <a:gd name="T43" fmla="*/ 0 h 314"/>
                <a:gd name="T44" fmla="*/ 0 w 520"/>
                <a:gd name="T4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0" h="314">
                  <a:moveTo>
                    <a:pt x="418" y="0"/>
                  </a:moveTo>
                  <a:lnTo>
                    <a:pt x="364" y="102"/>
                  </a:lnTo>
                  <a:lnTo>
                    <a:pt x="311" y="0"/>
                  </a:lnTo>
                  <a:lnTo>
                    <a:pt x="207" y="0"/>
                  </a:lnTo>
                  <a:lnTo>
                    <a:pt x="318" y="189"/>
                  </a:lnTo>
                  <a:lnTo>
                    <a:pt x="318" y="314"/>
                  </a:lnTo>
                  <a:lnTo>
                    <a:pt x="410" y="314"/>
                  </a:lnTo>
                  <a:lnTo>
                    <a:pt x="410" y="189"/>
                  </a:lnTo>
                  <a:lnTo>
                    <a:pt x="520" y="0"/>
                  </a:lnTo>
                  <a:lnTo>
                    <a:pt x="418" y="0"/>
                  </a:lnTo>
                  <a:close/>
                  <a:moveTo>
                    <a:pt x="0" y="0"/>
                  </a:moveTo>
                  <a:lnTo>
                    <a:pt x="0" y="314"/>
                  </a:lnTo>
                  <a:lnTo>
                    <a:pt x="251" y="314"/>
                  </a:lnTo>
                  <a:lnTo>
                    <a:pt x="251" y="242"/>
                  </a:lnTo>
                  <a:lnTo>
                    <a:pt x="94" y="242"/>
                  </a:lnTo>
                  <a:lnTo>
                    <a:pt x="94" y="189"/>
                  </a:lnTo>
                  <a:lnTo>
                    <a:pt x="207" y="189"/>
                  </a:lnTo>
                  <a:lnTo>
                    <a:pt x="207" y="124"/>
                  </a:lnTo>
                  <a:lnTo>
                    <a:pt x="94" y="124"/>
                  </a:lnTo>
                  <a:lnTo>
                    <a:pt x="94" y="72"/>
                  </a:lnTo>
                  <a:lnTo>
                    <a:pt x="219" y="72"/>
                  </a:lnTo>
                  <a:lnTo>
                    <a:pt x="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23594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806365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3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806365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79430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79430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98483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1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98483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216656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06" imgH="306" progId="TCLayout.ActiveDocument.1">
                  <p:embed/>
                </p:oleObj>
              </mc:Choice>
              <mc:Fallback>
                <p:oleObj name="think-cell Slide" r:id="rId8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FF8F2A-9422-420C-B50E-588E96C8CB1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24714" y="6359353"/>
            <a:ext cx="955115" cy="308551"/>
            <a:chOff x="2703513" y="2332038"/>
            <a:chExt cx="6784975" cy="2190751"/>
          </a:xfrm>
        </p:grpSpPr>
        <p:sp>
          <p:nvSpPr>
            <p:cNvPr id="20" name="Freeform 115">
              <a:extLst>
                <a:ext uri="{FF2B5EF4-FFF2-40B4-BE49-F238E27FC236}">
                  <a16:creationId xmlns:a16="http://schemas.microsoft.com/office/drawing/2014/main" id="{5C20A05E-7CB6-4514-8190-653E999CC8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29176" y="3757613"/>
              <a:ext cx="554038" cy="754063"/>
            </a:xfrm>
            <a:custGeom>
              <a:avLst/>
              <a:gdLst>
                <a:gd name="T0" fmla="*/ 118 w 148"/>
                <a:gd name="T1" fmla="*/ 63 h 201"/>
                <a:gd name="T2" fmla="*/ 115 w 148"/>
                <a:gd name="T3" fmla="*/ 48 h 201"/>
                <a:gd name="T4" fmla="*/ 108 w 148"/>
                <a:gd name="T5" fmla="*/ 37 h 201"/>
                <a:gd name="T6" fmla="*/ 98 w 148"/>
                <a:gd name="T7" fmla="*/ 31 h 201"/>
                <a:gd name="T8" fmla="*/ 83 w 148"/>
                <a:gd name="T9" fmla="*/ 28 h 201"/>
                <a:gd name="T10" fmla="*/ 30 w 148"/>
                <a:gd name="T11" fmla="*/ 28 h 201"/>
                <a:gd name="T12" fmla="*/ 30 w 148"/>
                <a:gd name="T13" fmla="*/ 98 h 201"/>
                <a:gd name="T14" fmla="*/ 83 w 148"/>
                <a:gd name="T15" fmla="*/ 98 h 201"/>
                <a:gd name="T16" fmla="*/ 109 w 148"/>
                <a:gd name="T17" fmla="*/ 88 h 201"/>
                <a:gd name="T18" fmla="*/ 118 w 148"/>
                <a:gd name="T19" fmla="*/ 63 h 201"/>
                <a:gd name="T20" fmla="*/ 148 w 148"/>
                <a:gd name="T21" fmla="*/ 63 h 201"/>
                <a:gd name="T22" fmla="*/ 144 w 148"/>
                <a:gd name="T23" fmla="*/ 90 h 201"/>
                <a:gd name="T24" fmla="*/ 130 w 148"/>
                <a:gd name="T25" fmla="*/ 110 h 201"/>
                <a:gd name="T26" fmla="*/ 109 w 148"/>
                <a:gd name="T27" fmla="*/ 122 h 201"/>
                <a:gd name="T28" fmla="*/ 82 w 148"/>
                <a:gd name="T29" fmla="*/ 126 h 201"/>
                <a:gd name="T30" fmla="*/ 30 w 148"/>
                <a:gd name="T31" fmla="*/ 126 h 201"/>
                <a:gd name="T32" fmla="*/ 30 w 148"/>
                <a:gd name="T33" fmla="*/ 201 h 201"/>
                <a:gd name="T34" fmla="*/ 0 w 148"/>
                <a:gd name="T35" fmla="*/ 201 h 201"/>
                <a:gd name="T36" fmla="*/ 0 w 148"/>
                <a:gd name="T37" fmla="*/ 0 h 201"/>
                <a:gd name="T38" fmla="*/ 84 w 148"/>
                <a:gd name="T39" fmla="*/ 0 h 201"/>
                <a:gd name="T40" fmla="*/ 110 w 148"/>
                <a:gd name="T41" fmla="*/ 4 h 201"/>
                <a:gd name="T42" fmla="*/ 130 w 148"/>
                <a:gd name="T43" fmla="*/ 16 h 201"/>
                <a:gd name="T44" fmla="*/ 144 w 148"/>
                <a:gd name="T45" fmla="*/ 35 h 201"/>
                <a:gd name="T46" fmla="*/ 148 w 148"/>
                <a:gd name="T47" fmla="*/ 6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1">
                  <a:moveTo>
                    <a:pt x="118" y="63"/>
                  </a:moveTo>
                  <a:cubicBezTo>
                    <a:pt x="118" y="57"/>
                    <a:pt x="117" y="52"/>
                    <a:pt x="115" y="48"/>
                  </a:cubicBezTo>
                  <a:cubicBezTo>
                    <a:pt x="114" y="44"/>
                    <a:pt x="111" y="40"/>
                    <a:pt x="108" y="37"/>
                  </a:cubicBezTo>
                  <a:cubicBezTo>
                    <a:pt x="105" y="34"/>
                    <a:pt x="102" y="32"/>
                    <a:pt x="98" y="31"/>
                  </a:cubicBezTo>
                  <a:cubicBezTo>
                    <a:pt x="93" y="29"/>
                    <a:pt x="89" y="28"/>
                    <a:pt x="83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95" y="98"/>
                    <a:pt x="104" y="94"/>
                    <a:pt x="109" y="88"/>
                  </a:cubicBezTo>
                  <a:cubicBezTo>
                    <a:pt x="115" y="82"/>
                    <a:pt x="118" y="74"/>
                    <a:pt x="118" y="63"/>
                  </a:cubicBezTo>
                  <a:moveTo>
                    <a:pt x="148" y="63"/>
                  </a:moveTo>
                  <a:cubicBezTo>
                    <a:pt x="148" y="73"/>
                    <a:pt x="147" y="82"/>
                    <a:pt x="144" y="90"/>
                  </a:cubicBezTo>
                  <a:cubicBezTo>
                    <a:pt x="140" y="98"/>
                    <a:pt x="136" y="104"/>
                    <a:pt x="130" y="110"/>
                  </a:cubicBezTo>
                  <a:cubicBezTo>
                    <a:pt x="124" y="115"/>
                    <a:pt x="117" y="119"/>
                    <a:pt x="109" y="122"/>
                  </a:cubicBezTo>
                  <a:cubicBezTo>
                    <a:pt x="101" y="124"/>
                    <a:pt x="92" y="126"/>
                    <a:pt x="82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3" y="0"/>
                    <a:pt x="102" y="1"/>
                    <a:pt x="110" y="4"/>
                  </a:cubicBezTo>
                  <a:cubicBezTo>
                    <a:pt x="117" y="7"/>
                    <a:pt x="124" y="11"/>
                    <a:pt x="130" y="16"/>
                  </a:cubicBezTo>
                  <a:cubicBezTo>
                    <a:pt x="136" y="21"/>
                    <a:pt x="140" y="28"/>
                    <a:pt x="144" y="35"/>
                  </a:cubicBezTo>
                  <a:cubicBezTo>
                    <a:pt x="147" y="43"/>
                    <a:pt x="148" y="52"/>
                    <a:pt x="148" y="63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16">
              <a:extLst>
                <a:ext uri="{FF2B5EF4-FFF2-40B4-BE49-F238E27FC236}">
                  <a16:creationId xmlns:a16="http://schemas.microsoft.com/office/drawing/2014/main" id="{2906F4E8-7C8C-492D-AE92-6123472DE4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1313" y="3933826"/>
              <a:ext cx="457200" cy="588963"/>
            </a:xfrm>
            <a:custGeom>
              <a:avLst/>
              <a:gdLst>
                <a:gd name="T0" fmla="*/ 93 w 122"/>
                <a:gd name="T1" fmla="*/ 89 h 157"/>
                <a:gd name="T2" fmla="*/ 86 w 122"/>
                <a:gd name="T3" fmla="*/ 86 h 157"/>
                <a:gd name="T4" fmla="*/ 79 w 122"/>
                <a:gd name="T5" fmla="*/ 85 h 157"/>
                <a:gd name="T6" fmla="*/ 70 w 122"/>
                <a:gd name="T7" fmla="*/ 83 h 157"/>
                <a:gd name="T8" fmla="*/ 59 w 122"/>
                <a:gd name="T9" fmla="*/ 83 h 157"/>
                <a:gd name="T10" fmla="*/ 36 w 122"/>
                <a:gd name="T11" fmla="*/ 89 h 157"/>
                <a:gd name="T12" fmla="*/ 28 w 122"/>
                <a:gd name="T13" fmla="*/ 105 h 157"/>
                <a:gd name="T14" fmla="*/ 31 w 122"/>
                <a:gd name="T15" fmla="*/ 117 h 157"/>
                <a:gd name="T16" fmla="*/ 37 w 122"/>
                <a:gd name="T17" fmla="*/ 124 h 157"/>
                <a:gd name="T18" fmla="*/ 45 w 122"/>
                <a:gd name="T19" fmla="*/ 129 h 157"/>
                <a:gd name="T20" fmla="*/ 57 w 122"/>
                <a:gd name="T21" fmla="*/ 130 h 157"/>
                <a:gd name="T22" fmla="*/ 68 w 122"/>
                <a:gd name="T23" fmla="*/ 128 h 157"/>
                <a:gd name="T24" fmla="*/ 79 w 122"/>
                <a:gd name="T25" fmla="*/ 124 h 157"/>
                <a:gd name="T26" fmla="*/ 87 w 122"/>
                <a:gd name="T27" fmla="*/ 118 h 157"/>
                <a:gd name="T28" fmla="*/ 93 w 122"/>
                <a:gd name="T29" fmla="*/ 111 h 157"/>
                <a:gd name="T30" fmla="*/ 93 w 122"/>
                <a:gd name="T31" fmla="*/ 89 h 157"/>
                <a:gd name="T32" fmla="*/ 93 w 122"/>
                <a:gd name="T33" fmla="*/ 154 h 157"/>
                <a:gd name="T34" fmla="*/ 93 w 122"/>
                <a:gd name="T35" fmla="*/ 139 h 157"/>
                <a:gd name="T36" fmla="*/ 84 w 122"/>
                <a:gd name="T37" fmla="*/ 147 h 157"/>
                <a:gd name="T38" fmla="*/ 76 w 122"/>
                <a:gd name="T39" fmla="*/ 151 h 157"/>
                <a:gd name="T40" fmla="*/ 66 w 122"/>
                <a:gd name="T41" fmla="*/ 155 h 157"/>
                <a:gd name="T42" fmla="*/ 52 w 122"/>
                <a:gd name="T43" fmla="*/ 157 h 157"/>
                <a:gd name="T44" fmla="*/ 34 w 122"/>
                <a:gd name="T45" fmla="*/ 154 h 157"/>
                <a:gd name="T46" fmla="*/ 17 w 122"/>
                <a:gd name="T47" fmla="*/ 145 h 157"/>
                <a:gd name="T48" fmla="*/ 5 w 122"/>
                <a:gd name="T49" fmla="*/ 130 h 157"/>
                <a:gd name="T50" fmla="*/ 0 w 122"/>
                <a:gd name="T51" fmla="*/ 106 h 157"/>
                <a:gd name="T52" fmla="*/ 5 w 122"/>
                <a:gd name="T53" fmla="*/ 84 h 157"/>
                <a:gd name="T54" fmla="*/ 17 w 122"/>
                <a:gd name="T55" fmla="*/ 69 h 157"/>
                <a:gd name="T56" fmla="*/ 36 w 122"/>
                <a:gd name="T57" fmla="*/ 60 h 157"/>
                <a:gd name="T58" fmla="*/ 60 w 122"/>
                <a:gd name="T59" fmla="*/ 57 h 157"/>
                <a:gd name="T60" fmla="*/ 80 w 122"/>
                <a:gd name="T61" fmla="*/ 59 h 157"/>
                <a:gd name="T62" fmla="*/ 93 w 122"/>
                <a:gd name="T63" fmla="*/ 63 h 157"/>
                <a:gd name="T64" fmla="*/ 93 w 122"/>
                <a:gd name="T65" fmla="*/ 52 h 157"/>
                <a:gd name="T66" fmla="*/ 86 w 122"/>
                <a:gd name="T67" fmla="*/ 33 h 157"/>
                <a:gd name="T68" fmla="*/ 65 w 122"/>
                <a:gd name="T69" fmla="*/ 26 h 157"/>
                <a:gd name="T70" fmla="*/ 44 w 122"/>
                <a:gd name="T71" fmla="*/ 29 h 157"/>
                <a:gd name="T72" fmla="*/ 26 w 122"/>
                <a:gd name="T73" fmla="*/ 36 h 157"/>
                <a:gd name="T74" fmla="*/ 14 w 122"/>
                <a:gd name="T75" fmla="*/ 14 h 157"/>
                <a:gd name="T76" fmla="*/ 38 w 122"/>
                <a:gd name="T77" fmla="*/ 3 h 157"/>
                <a:gd name="T78" fmla="*/ 66 w 122"/>
                <a:gd name="T79" fmla="*/ 0 h 157"/>
                <a:gd name="T80" fmla="*/ 89 w 122"/>
                <a:gd name="T81" fmla="*/ 3 h 157"/>
                <a:gd name="T82" fmla="*/ 107 w 122"/>
                <a:gd name="T83" fmla="*/ 12 h 157"/>
                <a:gd name="T84" fmla="*/ 118 w 122"/>
                <a:gd name="T85" fmla="*/ 28 h 157"/>
                <a:gd name="T86" fmla="*/ 122 w 122"/>
                <a:gd name="T87" fmla="*/ 51 h 157"/>
                <a:gd name="T88" fmla="*/ 122 w 122"/>
                <a:gd name="T89" fmla="*/ 154 h 157"/>
                <a:gd name="T90" fmla="*/ 93 w 122"/>
                <a:gd name="T91" fmla="*/ 15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57">
                  <a:moveTo>
                    <a:pt x="93" y="89"/>
                  </a:moveTo>
                  <a:cubicBezTo>
                    <a:pt x="91" y="88"/>
                    <a:pt x="88" y="87"/>
                    <a:pt x="86" y="86"/>
                  </a:cubicBezTo>
                  <a:cubicBezTo>
                    <a:pt x="84" y="86"/>
                    <a:pt x="81" y="85"/>
                    <a:pt x="79" y="85"/>
                  </a:cubicBezTo>
                  <a:cubicBezTo>
                    <a:pt x="77" y="84"/>
                    <a:pt x="74" y="84"/>
                    <a:pt x="70" y="83"/>
                  </a:cubicBezTo>
                  <a:cubicBezTo>
                    <a:pt x="67" y="83"/>
                    <a:pt x="63" y="83"/>
                    <a:pt x="59" y="83"/>
                  </a:cubicBezTo>
                  <a:cubicBezTo>
                    <a:pt x="50" y="83"/>
                    <a:pt x="42" y="85"/>
                    <a:pt x="36" y="89"/>
                  </a:cubicBezTo>
                  <a:cubicBezTo>
                    <a:pt x="31" y="93"/>
                    <a:pt x="28" y="98"/>
                    <a:pt x="28" y="105"/>
                  </a:cubicBezTo>
                  <a:cubicBezTo>
                    <a:pt x="28" y="110"/>
                    <a:pt x="29" y="113"/>
                    <a:pt x="31" y="117"/>
                  </a:cubicBezTo>
                  <a:cubicBezTo>
                    <a:pt x="32" y="120"/>
                    <a:pt x="34" y="122"/>
                    <a:pt x="37" y="124"/>
                  </a:cubicBezTo>
                  <a:cubicBezTo>
                    <a:pt x="39" y="126"/>
                    <a:pt x="42" y="128"/>
                    <a:pt x="45" y="129"/>
                  </a:cubicBezTo>
                  <a:cubicBezTo>
                    <a:pt x="48" y="130"/>
                    <a:pt x="52" y="130"/>
                    <a:pt x="57" y="130"/>
                  </a:cubicBezTo>
                  <a:cubicBezTo>
                    <a:pt x="61" y="130"/>
                    <a:pt x="65" y="130"/>
                    <a:pt x="68" y="128"/>
                  </a:cubicBezTo>
                  <a:cubicBezTo>
                    <a:pt x="72" y="127"/>
                    <a:pt x="75" y="126"/>
                    <a:pt x="79" y="124"/>
                  </a:cubicBezTo>
                  <a:cubicBezTo>
                    <a:pt x="82" y="122"/>
                    <a:pt x="85" y="120"/>
                    <a:pt x="87" y="118"/>
                  </a:cubicBezTo>
                  <a:cubicBezTo>
                    <a:pt x="90" y="116"/>
                    <a:pt x="92" y="113"/>
                    <a:pt x="93" y="111"/>
                  </a:cubicBezTo>
                  <a:lnTo>
                    <a:pt x="93" y="89"/>
                  </a:lnTo>
                  <a:close/>
                  <a:moveTo>
                    <a:pt x="93" y="154"/>
                  </a:moveTo>
                  <a:cubicBezTo>
                    <a:pt x="93" y="139"/>
                    <a:pt x="93" y="139"/>
                    <a:pt x="93" y="139"/>
                  </a:cubicBezTo>
                  <a:cubicBezTo>
                    <a:pt x="90" y="142"/>
                    <a:pt x="86" y="145"/>
                    <a:pt x="84" y="147"/>
                  </a:cubicBezTo>
                  <a:cubicBezTo>
                    <a:pt x="81" y="148"/>
                    <a:pt x="79" y="150"/>
                    <a:pt x="76" y="151"/>
                  </a:cubicBezTo>
                  <a:cubicBezTo>
                    <a:pt x="73" y="153"/>
                    <a:pt x="70" y="154"/>
                    <a:pt x="66" y="155"/>
                  </a:cubicBezTo>
                  <a:cubicBezTo>
                    <a:pt x="62" y="156"/>
                    <a:pt x="57" y="157"/>
                    <a:pt x="52" y="157"/>
                  </a:cubicBezTo>
                  <a:cubicBezTo>
                    <a:pt x="46" y="157"/>
                    <a:pt x="40" y="156"/>
                    <a:pt x="34" y="154"/>
                  </a:cubicBezTo>
                  <a:cubicBezTo>
                    <a:pt x="28" y="152"/>
                    <a:pt x="22" y="149"/>
                    <a:pt x="17" y="145"/>
                  </a:cubicBezTo>
                  <a:cubicBezTo>
                    <a:pt x="12" y="141"/>
                    <a:pt x="8" y="136"/>
                    <a:pt x="5" y="130"/>
                  </a:cubicBezTo>
                  <a:cubicBezTo>
                    <a:pt x="2" y="123"/>
                    <a:pt x="0" y="115"/>
                    <a:pt x="0" y="106"/>
                  </a:cubicBezTo>
                  <a:cubicBezTo>
                    <a:pt x="0" y="98"/>
                    <a:pt x="2" y="90"/>
                    <a:pt x="5" y="84"/>
                  </a:cubicBezTo>
                  <a:cubicBezTo>
                    <a:pt x="8" y="78"/>
                    <a:pt x="12" y="73"/>
                    <a:pt x="17" y="69"/>
                  </a:cubicBezTo>
                  <a:cubicBezTo>
                    <a:pt x="23" y="65"/>
                    <a:pt x="29" y="62"/>
                    <a:pt x="36" y="60"/>
                  </a:cubicBezTo>
                  <a:cubicBezTo>
                    <a:pt x="44" y="58"/>
                    <a:pt x="51" y="57"/>
                    <a:pt x="60" y="57"/>
                  </a:cubicBezTo>
                  <a:cubicBezTo>
                    <a:pt x="68" y="57"/>
                    <a:pt x="75" y="58"/>
                    <a:pt x="80" y="59"/>
                  </a:cubicBezTo>
                  <a:cubicBezTo>
                    <a:pt x="85" y="60"/>
                    <a:pt x="90" y="61"/>
                    <a:pt x="93" y="6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44"/>
                    <a:pt x="91" y="37"/>
                    <a:pt x="86" y="33"/>
                  </a:cubicBezTo>
                  <a:cubicBezTo>
                    <a:pt x="81" y="29"/>
                    <a:pt x="74" y="26"/>
                    <a:pt x="65" y="26"/>
                  </a:cubicBezTo>
                  <a:cubicBezTo>
                    <a:pt x="57" y="26"/>
                    <a:pt x="50" y="27"/>
                    <a:pt x="44" y="29"/>
                  </a:cubicBezTo>
                  <a:cubicBezTo>
                    <a:pt x="38" y="30"/>
                    <a:pt x="32" y="33"/>
                    <a:pt x="26" y="3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2" y="9"/>
                    <a:pt x="29" y="6"/>
                    <a:pt x="38" y="3"/>
                  </a:cubicBezTo>
                  <a:cubicBezTo>
                    <a:pt x="46" y="1"/>
                    <a:pt x="55" y="0"/>
                    <a:pt x="66" y="0"/>
                  </a:cubicBezTo>
                  <a:cubicBezTo>
                    <a:pt x="74" y="0"/>
                    <a:pt x="82" y="1"/>
                    <a:pt x="89" y="3"/>
                  </a:cubicBezTo>
                  <a:cubicBezTo>
                    <a:pt x="96" y="5"/>
                    <a:pt x="102" y="8"/>
                    <a:pt x="107" y="12"/>
                  </a:cubicBezTo>
                  <a:cubicBezTo>
                    <a:pt x="112" y="17"/>
                    <a:pt x="116" y="22"/>
                    <a:pt x="118" y="28"/>
                  </a:cubicBezTo>
                  <a:cubicBezTo>
                    <a:pt x="121" y="35"/>
                    <a:pt x="122" y="42"/>
                    <a:pt x="122" y="51"/>
                  </a:cubicBezTo>
                  <a:cubicBezTo>
                    <a:pt x="122" y="154"/>
                    <a:pt x="122" y="154"/>
                    <a:pt x="122" y="154"/>
                  </a:cubicBezTo>
                  <a:lnTo>
                    <a:pt x="93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7">
              <a:extLst>
                <a:ext uri="{FF2B5EF4-FFF2-40B4-BE49-F238E27FC236}">
                  <a16:creationId xmlns:a16="http://schemas.microsoft.com/office/drawing/2014/main" id="{175B30B7-5A53-4168-BFBE-6E4E12C175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6463" y="3933826"/>
              <a:ext cx="333375" cy="577850"/>
            </a:xfrm>
            <a:custGeom>
              <a:avLst/>
              <a:gdLst>
                <a:gd name="T0" fmla="*/ 82 w 89"/>
                <a:gd name="T1" fmla="*/ 34 h 154"/>
                <a:gd name="T2" fmla="*/ 72 w 89"/>
                <a:gd name="T3" fmla="*/ 30 h 154"/>
                <a:gd name="T4" fmla="*/ 59 w 89"/>
                <a:gd name="T5" fmla="*/ 29 h 154"/>
                <a:gd name="T6" fmla="*/ 37 w 89"/>
                <a:gd name="T7" fmla="*/ 39 h 154"/>
                <a:gd name="T8" fmla="*/ 30 w 89"/>
                <a:gd name="T9" fmla="*/ 68 h 154"/>
                <a:gd name="T10" fmla="*/ 30 w 89"/>
                <a:gd name="T11" fmla="*/ 154 h 154"/>
                <a:gd name="T12" fmla="*/ 0 w 89"/>
                <a:gd name="T13" fmla="*/ 154 h 154"/>
                <a:gd name="T14" fmla="*/ 0 w 89"/>
                <a:gd name="T15" fmla="*/ 3 h 154"/>
                <a:gd name="T16" fmla="*/ 30 w 89"/>
                <a:gd name="T17" fmla="*/ 3 h 154"/>
                <a:gd name="T18" fmla="*/ 30 w 89"/>
                <a:gd name="T19" fmla="*/ 18 h 154"/>
                <a:gd name="T20" fmla="*/ 36 w 89"/>
                <a:gd name="T21" fmla="*/ 11 h 154"/>
                <a:gd name="T22" fmla="*/ 44 w 89"/>
                <a:gd name="T23" fmla="*/ 5 h 154"/>
                <a:gd name="T24" fmla="*/ 53 w 89"/>
                <a:gd name="T25" fmla="*/ 1 h 154"/>
                <a:gd name="T26" fmla="*/ 64 w 89"/>
                <a:gd name="T27" fmla="*/ 0 h 154"/>
                <a:gd name="T28" fmla="*/ 79 w 89"/>
                <a:gd name="T29" fmla="*/ 2 h 154"/>
                <a:gd name="T30" fmla="*/ 89 w 89"/>
                <a:gd name="T31" fmla="*/ 6 h 154"/>
                <a:gd name="T32" fmla="*/ 82 w 89"/>
                <a:gd name="T33" fmla="*/ 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54">
                  <a:moveTo>
                    <a:pt x="82" y="34"/>
                  </a:moveTo>
                  <a:cubicBezTo>
                    <a:pt x="78" y="33"/>
                    <a:pt x="75" y="31"/>
                    <a:pt x="72" y="30"/>
                  </a:cubicBezTo>
                  <a:cubicBezTo>
                    <a:pt x="68" y="29"/>
                    <a:pt x="64" y="29"/>
                    <a:pt x="59" y="29"/>
                  </a:cubicBezTo>
                  <a:cubicBezTo>
                    <a:pt x="50" y="29"/>
                    <a:pt x="42" y="32"/>
                    <a:pt x="37" y="39"/>
                  </a:cubicBezTo>
                  <a:cubicBezTo>
                    <a:pt x="32" y="45"/>
                    <a:pt x="30" y="55"/>
                    <a:pt x="30" y="68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5"/>
                    <a:pt x="33" y="13"/>
                    <a:pt x="36" y="11"/>
                  </a:cubicBezTo>
                  <a:cubicBezTo>
                    <a:pt x="38" y="8"/>
                    <a:pt x="41" y="7"/>
                    <a:pt x="44" y="5"/>
                  </a:cubicBezTo>
                  <a:cubicBezTo>
                    <a:pt x="47" y="3"/>
                    <a:pt x="50" y="2"/>
                    <a:pt x="53" y="1"/>
                  </a:cubicBezTo>
                  <a:cubicBezTo>
                    <a:pt x="57" y="0"/>
                    <a:pt x="60" y="0"/>
                    <a:pt x="64" y="0"/>
                  </a:cubicBezTo>
                  <a:cubicBezTo>
                    <a:pt x="70" y="0"/>
                    <a:pt x="75" y="1"/>
                    <a:pt x="79" y="2"/>
                  </a:cubicBezTo>
                  <a:cubicBezTo>
                    <a:pt x="83" y="3"/>
                    <a:pt x="87" y="4"/>
                    <a:pt x="89" y="6"/>
                  </a:cubicBezTo>
                  <a:lnTo>
                    <a:pt x="82" y="3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18">
              <a:extLst>
                <a:ext uri="{FF2B5EF4-FFF2-40B4-BE49-F238E27FC236}">
                  <a16:creationId xmlns:a16="http://schemas.microsoft.com/office/drawing/2014/main" id="{135215D0-9FE7-4759-B4E4-4F1CF36CD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8101" y="3727451"/>
              <a:ext cx="325438" cy="795338"/>
            </a:xfrm>
            <a:custGeom>
              <a:avLst/>
              <a:gdLst>
                <a:gd name="T0" fmla="*/ 84 w 87"/>
                <a:gd name="T1" fmla="*/ 205 h 212"/>
                <a:gd name="T2" fmla="*/ 71 w 87"/>
                <a:gd name="T3" fmla="*/ 210 h 212"/>
                <a:gd name="T4" fmla="*/ 55 w 87"/>
                <a:gd name="T5" fmla="*/ 212 h 212"/>
                <a:gd name="T6" fmla="*/ 41 w 87"/>
                <a:gd name="T7" fmla="*/ 210 h 212"/>
                <a:gd name="T8" fmla="*/ 31 w 87"/>
                <a:gd name="T9" fmla="*/ 203 h 212"/>
                <a:gd name="T10" fmla="*/ 24 w 87"/>
                <a:gd name="T11" fmla="*/ 190 h 212"/>
                <a:gd name="T12" fmla="*/ 21 w 87"/>
                <a:gd name="T13" fmla="*/ 172 h 212"/>
                <a:gd name="T14" fmla="*/ 21 w 87"/>
                <a:gd name="T15" fmla="*/ 85 h 212"/>
                <a:gd name="T16" fmla="*/ 0 w 87"/>
                <a:gd name="T17" fmla="*/ 85 h 212"/>
                <a:gd name="T18" fmla="*/ 0 w 87"/>
                <a:gd name="T19" fmla="*/ 58 h 212"/>
                <a:gd name="T20" fmla="*/ 21 w 87"/>
                <a:gd name="T21" fmla="*/ 58 h 212"/>
                <a:gd name="T22" fmla="*/ 21 w 87"/>
                <a:gd name="T23" fmla="*/ 15 h 212"/>
                <a:gd name="T24" fmla="*/ 50 w 87"/>
                <a:gd name="T25" fmla="*/ 0 h 212"/>
                <a:gd name="T26" fmla="*/ 50 w 87"/>
                <a:gd name="T27" fmla="*/ 58 h 212"/>
                <a:gd name="T28" fmla="*/ 87 w 87"/>
                <a:gd name="T29" fmla="*/ 58 h 212"/>
                <a:gd name="T30" fmla="*/ 87 w 87"/>
                <a:gd name="T31" fmla="*/ 85 h 212"/>
                <a:gd name="T32" fmla="*/ 50 w 87"/>
                <a:gd name="T33" fmla="*/ 85 h 212"/>
                <a:gd name="T34" fmla="*/ 50 w 87"/>
                <a:gd name="T35" fmla="*/ 167 h 212"/>
                <a:gd name="T36" fmla="*/ 51 w 87"/>
                <a:gd name="T37" fmla="*/ 176 h 212"/>
                <a:gd name="T38" fmla="*/ 54 w 87"/>
                <a:gd name="T39" fmla="*/ 181 h 212"/>
                <a:gd name="T40" fmla="*/ 59 w 87"/>
                <a:gd name="T41" fmla="*/ 184 h 212"/>
                <a:gd name="T42" fmla="*/ 66 w 87"/>
                <a:gd name="T43" fmla="*/ 185 h 212"/>
                <a:gd name="T44" fmla="*/ 77 w 87"/>
                <a:gd name="T45" fmla="*/ 183 h 212"/>
                <a:gd name="T46" fmla="*/ 87 w 87"/>
                <a:gd name="T47" fmla="*/ 179 h 212"/>
                <a:gd name="T48" fmla="*/ 84 w 87"/>
                <a:gd name="T49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212">
                  <a:moveTo>
                    <a:pt x="84" y="205"/>
                  </a:moveTo>
                  <a:cubicBezTo>
                    <a:pt x="80" y="207"/>
                    <a:pt x="76" y="209"/>
                    <a:pt x="71" y="210"/>
                  </a:cubicBezTo>
                  <a:cubicBezTo>
                    <a:pt x="66" y="211"/>
                    <a:pt x="61" y="212"/>
                    <a:pt x="55" y="212"/>
                  </a:cubicBezTo>
                  <a:cubicBezTo>
                    <a:pt x="50" y="212"/>
                    <a:pt x="45" y="211"/>
                    <a:pt x="41" y="210"/>
                  </a:cubicBezTo>
                  <a:cubicBezTo>
                    <a:pt x="38" y="208"/>
                    <a:pt x="34" y="206"/>
                    <a:pt x="31" y="203"/>
                  </a:cubicBezTo>
                  <a:cubicBezTo>
                    <a:pt x="28" y="200"/>
                    <a:pt x="25" y="196"/>
                    <a:pt x="24" y="190"/>
                  </a:cubicBezTo>
                  <a:cubicBezTo>
                    <a:pt x="22" y="185"/>
                    <a:pt x="21" y="179"/>
                    <a:pt x="21" y="172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50" y="170"/>
                    <a:pt x="50" y="173"/>
                    <a:pt x="51" y="176"/>
                  </a:cubicBezTo>
                  <a:cubicBezTo>
                    <a:pt x="52" y="178"/>
                    <a:pt x="52" y="180"/>
                    <a:pt x="54" y="181"/>
                  </a:cubicBezTo>
                  <a:cubicBezTo>
                    <a:pt x="55" y="182"/>
                    <a:pt x="57" y="183"/>
                    <a:pt x="59" y="184"/>
                  </a:cubicBezTo>
                  <a:cubicBezTo>
                    <a:pt x="61" y="185"/>
                    <a:pt x="63" y="185"/>
                    <a:pt x="66" y="185"/>
                  </a:cubicBezTo>
                  <a:cubicBezTo>
                    <a:pt x="69" y="185"/>
                    <a:pt x="73" y="184"/>
                    <a:pt x="77" y="183"/>
                  </a:cubicBezTo>
                  <a:cubicBezTo>
                    <a:pt x="81" y="182"/>
                    <a:pt x="85" y="180"/>
                    <a:pt x="87" y="179"/>
                  </a:cubicBezTo>
                  <a:lnTo>
                    <a:pt x="84" y="205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19">
              <a:extLst>
                <a:ext uri="{FF2B5EF4-FFF2-40B4-BE49-F238E27FC236}">
                  <a16:creationId xmlns:a16="http://schemas.microsoft.com/office/drawing/2014/main" id="{3901A9A3-4170-4947-A531-DCC49C48A6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27451"/>
              <a:ext cx="452438" cy="784225"/>
            </a:xfrm>
            <a:custGeom>
              <a:avLst/>
              <a:gdLst>
                <a:gd name="T0" fmla="*/ 91 w 121"/>
                <a:gd name="T1" fmla="*/ 209 h 209"/>
                <a:gd name="T2" fmla="*/ 91 w 121"/>
                <a:gd name="T3" fmla="*/ 124 h 209"/>
                <a:gd name="T4" fmla="*/ 84 w 121"/>
                <a:gd name="T5" fmla="*/ 93 h 209"/>
                <a:gd name="T6" fmla="*/ 60 w 121"/>
                <a:gd name="T7" fmla="*/ 82 h 209"/>
                <a:gd name="T8" fmla="*/ 47 w 121"/>
                <a:gd name="T9" fmla="*/ 85 h 209"/>
                <a:gd name="T10" fmla="*/ 38 w 121"/>
                <a:gd name="T11" fmla="*/ 92 h 209"/>
                <a:gd name="T12" fmla="*/ 31 w 121"/>
                <a:gd name="T13" fmla="*/ 104 h 209"/>
                <a:gd name="T14" fmla="*/ 29 w 121"/>
                <a:gd name="T15" fmla="*/ 121 h 209"/>
                <a:gd name="T16" fmla="*/ 29 w 121"/>
                <a:gd name="T17" fmla="*/ 209 h 209"/>
                <a:gd name="T18" fmla="*/ 0 w 121"/>
                <a:gd name="T19" fmla="*/ 209 h 209"/>
                <a:gd name="T20" fmla="*/ 0 w 121"/>
                <a:gd name="T21" fmla="*/ 15 h 209"/>
                <a:gd name="T22" fmla="*/ 29 w 121"/>
                <a:gd name="T23" fmla="*/ 0 h 209"/>
                <a:gd name="T24" fmla="*/ 29 w 121"/>
                <a:gd name="T25" fmla="*/ 73 h 209"/>
                <a:gd name="T26" fmla="*/ 36 w 121"/>
                <a:gd name="T27" fmla="*/ 65 h 209"/>
                <a:gd name="T28" fmla="*/ 45 w 121"/>
                <a:gd name="T29" fmla="*/ 60 h 209"/>
                <a:gd name="T30" fmla="*/ 55 w 121"/>
                <a:gd name="T31" fmla="*/ 56 h 209"/>
                <a:gd name="T32" fmla="*/ 67 w 121"/>
                <a:gd name="T33" fmla="*/ 55 h 209"/>
                <a:gd name="T34" fmla="*/ 90 w 121"/>
                <a:gd name="T35" fmla="*/ 59 h 209"/>
                <a:gd name="T36" fmla="*/ 107 w 121"/>
                <a:gd name="T37" fmla="*/ 72 h 209"/>
                <a:gd name="T38" fmla="*/ 117 w 121"/>
                <a:gd name="T39" fmla="*/ 94 h 209"/>
                <a:gd name="T40" fmla="*/ 121 w 121"/>
                <a:gd name="T41" fmla="*/ 122 h 209"/>
                <a:gd name="T42" fmla="*/ 121 w 121"/>
                <a:gd name="T43" fmla="*/ 209 h 209"/>
                <a:gd name="T44" fmla="*/ 91 w 121"/>
                <a:gd name="T4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09">
                  <a:moveTo>
                    <a:pt x="91" y="209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110"/>
                    <a:pt x="89" y="99"/>
                    <a:pt x="84" y="93"/>
                  </a:cubicBezTo>
                  <a:cubicBezTo>
                    <a:pt x="79" y="86"/>
                    <a:pt x="71" y="82"/>
                    <a:pt x="60" y="82"/>
                  </a:cubicBezTo>
                  <a:cubicBezTo>
                    <a:pt x="56" y="82"/>
                    <a:pt x="51" y="83"/>
                    <a:pt x="47" y="85"/>
                  </a:cubicBezTo>
                  <a:cubicBezTo>
                    <a:pt x="44" y="86"/>
                    <a:pt x="40" y="89"/>
                    <a:pt x="38" y="92"/>
                  </a:cubicBezTo>
                  <a:cubicBezTo>
                    <a:pt x="35" y="95"/>
                    <a:pt x="33" y="99"/>
                    <a:pt x="31" y="104"/>
                  </a:cubicBezTo>
                  <a:cubicBezTo>
                    <a:pt x="30" y="109"/>
                    <a:pt x="29" y="114"/>
                    <a:pt x="29" y="12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1" y="70"/>
                    <a:pt x="33" y="67"/>
                    <a:pt x="36" y="65"/>
                  </a:cubicBezTo>
                  <a:cubicBezTo>
                    <a:pt x="39" y="63"/>
                    <a:pt x="42" y="61"/>
                    <a:pt x="45" y="60"/>
                  </a:cubicBezTo>
                  <a:cubicBezTo>
                    <a:pt x="48" y="58"/>
                    <a:pt x="52" y="57"/>
                    <a:pt x="55" y="56"/>
                  </a:cubicBezTo>
                  <a:cubicBezTo>
                    <a:pt x="59" y="55"/>
                    <a:pt x="63" y="55"/>
                    <a:pt x="67" y="55"/>
                  </a:cubicBezTo>
                  <a:cubicBezTo>
                    <a:pt x="76" y="55"/>
                    <a:pt x="84" y="56"/>
                    <a:pt x="90" y="59"/>
                  </a:cubicBezTo>
                  <a:cubicBezTo>
                    <a:pt x="97" y="62"/>
                    <a:pt x="103" y="67"/>
                    <a:pt x="107" y="72"/>
                  </a:cubicBezTo>
                  <a:cubicBezTo>
                    <a:pt x="112" y="78"/>
                    <a:pt x="115" y="85"/>
                    <a:pt x="117" y="94"/>
                  </a:cubicBezTo>
                  <a:cubicBezTo>
                    <a:pt x="119" y="102"/>
                    <a:pt x="121" y="112"/>
                    <a:pt x="121" y="122"/>
                  </a:cubicBezTo>
                  <a:cubicBezTo>
                    <a:pt x="121" y="209"/>
                    <a:pt x="121" y="209"/>
                    <a:pt x="121" y="209"/>
                  </a:cubicBezTo>
                  <a:lnTo>
                    <a:pt x="91" y="209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120">
              <a:extLst>
                <a:ext uri="{FF2B5EF4-FFF2-40B4-BE49-F238E27FC236}">
                  <a16:creationId xmlns:a16="http://schemas.microsoft.com/office/drawing/2014/main" id="{392675B7-2FAB-4097-BCB9-AE9398EE66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50126" y="3933826"/>
              <a:ext cx="485775" cy="588963"/>
            </a:xfrm>
            <a:custGeom>
              <a:avLst/>
              <a:gdLst>
                <a:gd name="T0" fmla="*/ 100 w 130"/>
                <a:gd name="T1" fmla="*/ 65 h 157"/>
                <a:gd name="T2" fmla="*/ 97 w 130"/>
                <a:gd name="T3" fmla="*/ 50 h 157"/>
                <a:gd name="T4" fmla="*/ 91 w 130"/>
                <a:gd name="T5" fmla="*/ 38 h 157"/>
                <a:gd name="T6" fmla="*/ 80 w 130"/>
                <a:gd name="T7" fmla="*/ 30 h 157"/>
                <a:gd name="T8" fmla="*/ 64 w 130"/>
                <a:gd name="T9" fmla="*/ 27 h 157"/>
                <a:gd name="T10" fmla="*/ 51 w 130"/>
                <a:gd name="T11" fmla="*/ 29 h 157"/>
                <a:gd name="T12" fmla="*/ 41 w 130"/>
                <a:gd name="T13" fmla="*/ 37 h 157"/>
                <a:gd name="T14" fmla="*/ 34 w 130"/>
                <a:gd name="T15" fmla="*/ 48 h 157"/>
                <a:gd name="T16" fmla="*/ 30 w 130"/>
                <a:gd name="T17" fmla="*/ 65 h 157"/>
                <a:gd name="T18" fmla="*/ 100 w 130"/>
                <a:gd name="T19" fmla="*/ 65 h 157"/>
                <a:gd name="T20" fmla="*/ 130 w 130"/>
                <a:gd name="T21" fmla="*/ 75 h 157"/>
                <a:gd name="T22" fmla="*/ 129 w 130"/>
                <a:gd name="T23" fmla="*/ 83 h 157"/>
                <a:gd name="T24" fmla="*/ 129 w 130"/>
                <a:gd name="T25" fmla="*/ 89 h 157"/>
                <a:gd name="T26" fmla="*/ 29 w 130"/>
                <a:gd name="T27" fmla="*/ 89 h 157"/>
                <a:gd name="T28" fmla="*/ 34 w 130"/>
                <a:gd name="T29" fmla="*/ 108 h 157"/>
                <a:gd name="T30" fmla="*/ 43 w 130"/>
                <a:gd name="T31" fmla="*/ 120 h 157"/>
                <a:gd name="T32" fmla="*/ 54 w 130"/>
                <a:gd name="T33" fmla="*/ 128 h 157"/>
                <a:gd name="T34" fmla="*/ 67 w 130"/>
                <a:gd name="T35" fmla="*/ 130 h 157"/>
                <a:gd name="T36" fmla="*/ 77 w 130"/>
                <a:gd name="T37" fmla="*/ 129 h 157"/>
                <a:gd name="T38" fmla="*/ 85 w 130"/>
                <a:gd name="T39" fmla="*/ 127 h 157"/>
                <a:gd name="T40" fmla="*/ 92 w 130"/>
                <a:gd name="T41" fmla="*/ 123 h 157"/>
                <a:gd name="T42" fmla="*/ 100 w 130"/>
                <a:gd name="T43" fmla="*/ 118 h 157"/>
                <a:gd name="T44" fmla="*/ 117 w 130"/>
                <a:gd name="T45" fmla="*/ 137 h 157"/>
                <a:gd name="T46" fmla="*/ 107 w 130"/>
                <a:gd name="T47" fmla="*/ 146 h 157"/>
                <a:gd name="T48" fmla="*/ 96 w 130"/>
                <a:gd name="T49" fmla="*/ 151 h 157"/>
                <a:gd name="T50" fmla="*/ 82 w 130"/>
                <a:gd name="T51" fmla="*/ 155 h 157"/>
                <a:gd name="T52" fmla="*/ 65 w 130"/>
                <a:gd name="T53" fmla="*/ 157 h 157"/>
                <a:gd name="T54" fmla="*/ 47 w 130"/>
                <a:gd name="T55" fmla="*/ 154 h 157"/>
                <a:gd name="T56" fmla="*/ 32 w 130"/>
                <a:gd name="T57" fmla="*/ 147 h 157"/>
                <a:gd name="T58" fmla="*/ 20 w 130"/>
                <a:gd name="T59" fmla="*/ 137 h 157"/>
                <a:gd name="T60" fmla="*/ 10 w 130"/>
                <a:gd name="T61" fmla="*/ 122 h 157"/>
                <a:gd name="T62" fmla="*/ 3 w 130"/>
                <a:gd name="T63" fmla="*/ 102 h 157"/>
                <a:gd name="T64" fmla="*/ 0 w 130"/>
                <a:gd name="T65" fmla="*/ 78 h 157"/>
                <a:gd name="T66" fmla="*/ 5 w 130"/>
                <a:gd name="T67" fmla="*/ 45 h 157"/>
                <a:gd name="T68" fmla="*/ 19 w 130"/>
                <a:gd name="T69" fmla="*/ 20 h 157"/>
                <a:gd name="T70" fmla="*/ 40 w 130"/>
                <a:gd name="T71" fmla="*/ 5 h 157"/>
                <a:gd name="T72" fmla="*/ 66 w 130"/>
                <a:gd name="T73" fmla="*/ 0 h 157"/>
                <a:gd name="T74" fmla="*/ 94 w 130"/>
                <a:gd name="T75" fmla="*/ 6 h 157"/>
                <a:gd name="T76" fmla="*/ 114 w 130"/>
                <a:gd name="T77" fmla="*/ 22 h 157"/>
                <a:gd name="T78" fmla="*/ 126 w 130"/>
                <a:gd name="T79" fmla="*/ 46 h 157"/>
                <a:gd name="T80" fmla="*/ 130 w 130"/>
                <a:gd name="T81" fmla="*/ 7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0" h="157">
                  <a:moveTo>
                    <a:pt x="100" y="65"/>
                  </a:moveTo>
                  <a:cubicBezTo>
                    <a:pt x="100" y="59"/>
                    <a:pt x="99" y="55"/>
                    <a:pt x="97" y="50"/>
                  </a:cubicBezTo>
                  <a:cubicBezTo>
                    <a:pt x="96" y="45"/>
                    <a:pt x="94" y="41"/>
                    <a:pt x="91" y="38"/>
                  </a:cubicBezTo>
                  <a:cubicBezTo>
                    <a:pt x="88" y="34"/>
                    <a:pt x="84" y="32"/>
                    <a:pt x="80" y="30"/>
                  </a:cubicBezTo>
                  <a:cubicBezTo>
                    <a:pt x="76" y="28"/>
                    <a:pt x="70" y="27"/>
                    <a:pt x="64" y="27"/>
                  </a:cubicBezTo>
                  <a:cubicBezTo>
                    <a:pt x="59" y="27"/>
                    <a:pt x="55" y="28"/>
                    <a:pt x="51" y="29"/>
                  </a:cubicBezTo>
                  <a:cubicBezTo>
                    <a:pt x="47" y="31"/>
                    <a:pt x="43" y="34"/>
                    <a:pt x="41" y="37"/>
                  </a:cubicBezTo>
                  <a:cubicBezTo>
                    <a:pt x="38" y="40"/>
                    <a:pt x="35" y="44"/>
                    <a:pt x="34" y="48"/>
                  </a:cubicBezTo>
                  <a:cubicBezTo>
                    <a:pt x="32" y="53"/>
                    <a:pt x="31" y="58"/>
                    <a:pt x="30" y="65"/>
                  </a:cubicBezTo>
                  <a:lnTo>
                    <a:pt x="100" y="65"/>
                  </a:lnTo>
                  <a:close/>
                  <a:moveTo>
                    <a:pt x="130" y="75"/>
                  </a:moveTo>
                  <a:cubicBezTo>
                    <a:pt x="130" y="78"/>
                    <a:pt x="130" y="81"/>
                    <a:pt x="129" y="83"/>
                  </a:cubicBezTo>
                  <a:cubicBezTo>
                    <a:pt x="129" y="85"/>
                    <a:pt x="129" y="87"/>
                    <a:pt x="1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30" y="96"/>
                    <a:pt x="32" y="102"/>
                    <a:pt x="34" y="108"/>
                  </a:cubicBezTo>
                  <a:cubicBezTo>
                    <a:pt x="36" y="113"/>
                    <a:pt x="39" y="117"/>
                    <a:pt x="43" y="120"/>
                  </a:cubicBezTo>
                  <a:cubicBezTo>
                    <a:pt x="46" y="124"/>
                    <a:pt x="50" y="126"/>
                    <a:pt x="54" y="128"/>
                  </a:cubicBezTo>
                  <a:cubicBezTo>
                    <a:pt x="58" y="129"/>
                    <a:pt x="63" y="130"/>
                    <a:pt x="67" y="130"/>
                  </a:cubicBezTo>
                  <a:cubicBezTo>
                    <a:pt x="71" y="130"/>
                    <a:pt x="74" y="130"/>
                    <a:pt x="77" y="129"/>
                  </a:cubicBezTo>
                  <a:cubicBezTo>
                    <a:pt x="79" y="129"/>
                    <a:pt x="82" y="128"/>
                    <a:pt x="85" y="127"/>
                  </a:cubicBezTo>
                  <a:cubicBezTo>
                    <a:pt x="88" y="126"/>
                    <a:pt x="90" y="124"/>
                    <a:pt x="92" y="123"/>
                  </a:cubicBezTo>
                  <a:cubicBezTo>
                    <a:pt x="94" y="122"/>
                    <a:pt x="97" y="120"/>
                    <a:pt x="100" y="118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4" y="140"/>
                    <a:pt x="110" y="143"/>
                    <a:pt x="107" y="146"/>
                  </a:cubicBezTo>
                  <a:cubicBezTo>
                    <a:pt x="103" y="148"/>
                    <a:pt x="100" y="150"/>
                    <a:pt x="96" y="151"/>
                  </a:cubicBezTo>
                  <a:cubicBezTo>
                    <a:pt x="92" y="153"/>
                    <a:pt x="87" y="154"/>
                    <a:pt x="82" y="155"/>
                  </a:cubicBezTo>
                  <a:cubicBezTo>
                    <a:pt x="77" y="156"/>
                    <a:pt x="72" y="157"/>
                    <a:pt x="65" y="157"/>
                  </a:cubicBezTo>
                  <a:cubicBezTo>
                    <a:pt x="59" y="157"/>
                    <a:pt x="53" y="156"/>
                    <a:pt x="47" y="154"/>
                  </a:cubicBezTo>
                  <a:cubicBezTo>
                    <a:pt x="41" y="152"/>
                    <a:pt x="36" y="150"/>
                    <a:pt x="32" y="147"/>
                  </a:cubicBezTo>
                  <a:cubicBezTo>
                    <a:pt x="28" y="144"/>
                    <a:pt x="24" y="141"/>
                    <a:pt x="20" y="137"/>
                  </a:cubicBezTo>
                  <a:cubicBezTo>
                    <a:pt x="17" y="133"/>
                    <a:pt x="13" y="128"/>
                    <a:pt x="10" y="122"/>
                  </a:cubicBezTo>
                  <a:cubicBezTo>
                    <a:pt x="7" y="116"/>
                    <a:pt x="5" y="110"/>
                    <a:pt x="3" y="102"/>
                  </a:cubicBezTo>
                  <a:cubicBezTo>
                    <a:pt x="1" y="95"/>
                    <a:pt x="0" y="87"/>
                    <a:pt x="0" y="78"/>
                  </a:cubicBezTo>
                  <a:cubicBezTo>
                    <a:pt x="0" y="66"/>
                    <a:pt x="2" y="55"/>
                    <a:pt x="5" y="45"/>
                  </a:cubicBezTo>
                  <a:cubicBezTo>
                    <a:pt x="8" y="35"/>
                    <a:pt x="13" y="27"/>
                    <a:pt x="19" y="20"/>
                  </a:cubicBezTo>
                  <a:cubicBezTo>
                    <a:pt x="25" y="14"/>
                    <a:pt x="31" y="9"/>
                    <a:pt x="40" y="5"/>
                  </a:cubicBezTo>
                  <a:cubicBezTo>
                    <a:pt x="48" y="2"/>
                    <a:pt x="57" y="0"/>
                    <a:pt x="66" y="0"/>
                  </a:cubicBezTo>
                  <a:cubicBezTo>
                    <a:pt x="77" y="0"/>
                    <a:pt x="86" y="2"/>
                    <a:pt x="94" y="6"/>
                  </a:cubicBezTo>
                  <a:cubicBezTo>
                    <a:pt x="102" y="10"/>
                    <a:pt x="109" y="16"/>
                    <a:pt x="114" y="22"/>
                  </a:cubicBezTo>
                  <a:cubicBezTo>
                    <a:pt x="119" y="29"/>
                    <a:pt x="123" y="37"/>
                    <a:pt x="126" y="46"/>
                  </a:cubicBezTo>
                  <a:cubicBezTo>
                    <a:pt x="128" y="56"/>
                    <a:pt x="130" y="65"/>
                    <a:pt x="130" y="75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21">
              <a:extLst>
                <a:ext uri="{FF2B5EF4-FFF2-40B4-BE49-F238E27FC236}">
                  <a16:creationId xmlns:a16="http://schemas.microsoft.com/office/drawing/2014/main" id="{12E2F172-F143-4692-B4D7-15077F32B9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8451" y="3933826"/>
              <a:ext cx="449263" cy="577850"/>
            </a:xfrm>
            <a:custGeom>
              <a:avLst/>
              <a:gdLst>
                <a:gd name="T0" fmla="*/ 91 w 120"/>
                <a:gd name="T1" fmla="*/ 154 h 154"/>
                <a:gd name="T2" fmla="*/ 91 w 120"/>
                <a:gd name="T3" fmla="*/ 69 h 154"/>
                <a:gd name="T4" fmla="*/ 84 w 120"/>
                <a:gd name="T5" fmla="*/ 38 h 154"/>
                <a:gd name="T6" fmla="*/ 60 w 120"/>
                <a:gd name="T7" fmla="*/ 27 h 154"/>
                <a:gd name="T8" fmla="*/ 47 w 120"/>
                <a:gd name="T9" fmla="*/ 30 h 154"/>
                <a:gd name="T10" fmla="*/ 37 w 120"/>
                <a:gd name="T11" fmla="*/ 38 h 154"/>
                <a:gd name="T12" fmla="*/ 31 w 120"/>
                <a:gd name="T13" fmla="*/ 50 h 154"/>
                <a:gd name="T14" fmla="*/ 29 w 120"/>
                <a:gd name="T15" fmla="*/ 66 h 154"/>
                <a:gd name="T16" fmla="*/ 29 w 120"/>
                <a:gd name="T17" fmla="*/ 154 h 154"/>
                <a:gd name="T18" fmla="*/ 0 w 120"/>
                <a:gd name="T19" fmla="*/ 154 h 154"/>
                <a:gd name="T20" fmla="*/ 0 w 120"/>
                <a:gd name="T21" fmla="*/ 3 h 154"/>
                <a:gd name="T22" fmla="*/ 29 w 120"/>
                <a:gd name="T23" fmla="*/ 3 h 154"/>
                <a:gd name="T24" fmla="*/ 29 w 120"/>
                <a:gd name="T25" fmla="*/ 18 h 154"/>
                <a:gd name="T26" fmla="*/ 36 w 120"/>
                <a:gd name="T27" fmla="*/ 10 h 154"/>
                <a:gd name="T28" fmla="*/ 45 w 120"/>
                <a:gd name="T29" fmla="*/ 5 h 154"/>
                <a:gd name="T30" fmla="*/ 55 w 120"/>
                <a:gd name="T31" fmla="*/ 1 h 154"/>
                <a:gd name="T32" fmla="*/ 67 w 120"/>
                <a:gd name="T33" fmla="*/ 0 h 154"/>
                <a:gd name="T34" fmla="*/ 90 w 120"/>
                <a:gd name="T35" fmla="*/ 4 h 154"/>
                <a:gd name="T36" fmla="*/ 107 w 120"/>
                <a:gd name="T37" fmla="*/ 17 h 154"/>
                <a:gd name="T38" fmla="*/ 117 w 120"/>
                <a:gd name="T39" fmla="*/ 38 h 154"/>
                <a:gd name="T40" fmla="*/ 120 w 120"/>
                <a:gd name="T41" fmla="*/ 67 h 154"/>
                <a:gd name="T42" fmla="*/ 120 w 120"/>
                <a:gd name="T43" fmla="*/ 154 h 154"/>
                <a:gd name="T44" fmla="*/ 91 w 120"/>
                <a:gd name="T4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" h="154">
                  <a:moveTo>
                    <a:pt x="91" y="154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55"/>
                    <a:pt x="88" y="45"/>
                    <a:pt x="84" y="38"/>
                  </a:cubicBezTo>
                  <a:cubicBezTo>
                    <a:pt x="79" y="31"/>
                    <a:pt x="71" y="27"/>
                    <a:pt x="60" y="27"/>
                  </a:cubicBezTo>
                  <a:cubicBezTo>
                    <a:pt x="55" y="27"/>
                    <a:pt x="51" y="28"/>
                    <a:pt x="47" y="30"/>
                  </a:cubicBezTo>
                  <a:cubicBezTo>
                    <a:pt x="43" y="32"/>
                    <a:pt x="40" y="34"/>
                    <a:pt x="37" y="38"/>
                  </a:cubicBezTo>
                  <a:cubicBezTo>
                    <a:pt x="34" y="41"/>
                    <a:pt x="32" y="45"/>
                    <a:pt x="31" y="50"/>
                  </a:cubicBezTo>
                  <a:cubicBezTo>
                    <a:pt x="30" y="55"/>
                    <a:pt x="29" y="60"/>
                    <a:pt x="29" y="6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1" y="15"/>
                    <a:pt x="33" y="12"/>
                    <a:pt x="36" y="10"/>
                  </a:cubicBezTo>
                  <a:cubicBezTo>
                    <a:pt x="39" y="8"/>
                    <a:pt x="42" y="6"/>
                    <a:pt x="45" y="5"/>
                  </a:cubicBezTo>
                  <a:cubicBezTo>
                    <a:pt x="48" y="3"/>
                    <a:pt x="52" y="2"/>
                    <a:pt x="55" y="1"/>
                  </a:cubicBezTo>
                  <a:cubicBezTo>
                    <a:pt x="59" y="0"/>
                    <a:pt x="63" y="0"/>
                    <a:pt x="67" y="0"/>
                  </a:cubicBezTo>
                  <a:cubicBezTo>
                    <a:pt x="76" y="0"/>
                    <a:pt x="84" y="2"/>
                    <a:pt x="90" y="4"/>
                  </a:cubicBezTo>
                  <a:cubicBezTo>
                    <a:pt x="97" y="7"/>
                    <a:pt x="103" y="12"/>
                    <a:pt x="107" y="17"/>
                  </a:cubicBezTo>
                  <a:cubicBezTo>
                    <a:pt x="112" y="23"/>
                    <a:pt x="115" y="30"/>
                    <a:pt x="117" y="38"/>
                  </a:cubicBezTo>
                  <a:cubicBezTo>
                    <a:pt x="119" y="46"/>
                    <a:pt x="120" y="56"/>
                    <a:pt x="120" y="67"/>
                  </a:cubicBezTo>
                  <a:cubicBezTo>
                    <a:pt x="120" y="154"/>
                    <a:pt x="120" y="154"/>
                    <a:pt x="120" y="154"/>
                  </a:cubicBezTo>
                  <a:lnTo>
                    <a:pt x="91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22">
              <a:extLst>
                <a:ext uri="{FF2B5EF4-FFF2-40B4-BE49-F238E27FC236}">
                  <a16:creationId xmlns:a16="http://schemas.microsoft.com/office/drawing/2014/main" id="{9C1166C9-6345-4EA6-96F2-A65CC24762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0263" y="3933826"/>
              <a:ext cx="501650" cy="588963"/>
            </a:xfrm>
            <a:custGeom>
              <a:avLst/>
              <a:gdLst>
                <a:gd name="T0" fmla="*/ 105 w 134"/>
                <a:gd name="T1" fmla="*/ 78 h 157"/>
                <a:gd name="T2" fmla="*/ 102 w 134"/>
                <a:gd name="T3" fmla="*/ 58 h 157"/>
                <a:gd name="T4" fmla="*/ 94 w 134"/>
                <a:gd name="T5" fmla="*/ 42 h 157"/>
                <a:gd name="T6" fmla="*/ 82 w 134"/>
                <a:gd name="T7" fmla="*/ 32 h 157"/>
                <a:gd name="T8" fmla="*/ 66 w 134"/>
                <a:gd name="T9" fmla="*/ 28 h 157"/>
                <a:gd name="T10" fmla="*/ 51 w 134"/>
                <a:gd name="T11" fmla="*/ 32 h 157"/>
                <a:gd name="T12" fmla="*/ 40 w 134"/>
                <a:gd name="T13" fmla="*/ 42 h 157"/>
                <a:gd name="T14" fmla="*/ 33 w 134"/>
                <a:gd name="T15" fmla="*/ 57 h 157"/>
                <a:gd name="T16" fmla="*/ 30 w 134"/>
                <a:gd name="T17" fmla="*/ 78 h 157"/>
                <a:gd name="T18" fmla="*/ 33 w 134"/>
                <a:gd name="T19" fmla="*/ 100 h 157"/>
                <a:gd name="T20" fmla="*/ 41 w 134"/>
                <a:gd name="T21" fmla="*/ 116 h 157"/>
                <a:gd name="T22" fmla="*/ 52 w 134"/>
                <a:gd name="T23" fmla="*/ 125 h 157"/>
                <a:gd name="T24" fmla="*/ 68 w 134"/>
                <a:gd name="T25" fmla="*/ 129 h 157"/>
                <a:gd name="T26" fmla="*/ 83 w 134"/>
                <a:gd name="T27" fmla="*/ 125 h 157"/>
                <a:gd name="T28" fmla="*/ 95 w 134"/>
                <a:gd name="T29" fmla="*/ 114 h 157"/>
                <a:gd name="T30" fmla="*/ 102 w 134"/>
                <a:gd name="T31" fmla="*/ 98 h 157"/>
                <a:gd name="T32" fmla="*/ 105 w 134"/>
                <a:gd name="T33" fmla="*/ 78 h 157"/>
                <a:gd name="T34" fmla="*/ 134 w 134"/>
                <a:gd name="T35" fmla="*/ 78 h 157"/>
                <a:gd name="T36" fmla="*/ 129 w 134"/>
                <a:gd name="T37" fmla="*/ 111 h 157"/>
                <a:gd name="T38" fmla="*/ 115 w 134"/>
                <a:gd name="T39" fmla="*/ 136 h 157"/>
                <a:gd name="T40" fmla="*/ 93 w 134"/>
                <a:gd name="T41" fmla="*/ 151 h 157"/>
                <a:gd name="T42" fmla="*/ 67 w 134"/>
                <a:gd name="T43" fmla="*/ 157 h 157"/>
                <a:gd name="T44" fmla="*/ 40 w 134"/>
                <a:gd name="T45" fmla="*/ 151 h 157"/>
                <a:gd name="T46" fmla="*/ 19 w 134"/>
                <a:gd name="T47" fmla="*/ 135 h 157"/>
                <a:gd name="T48" fmla="*/ 5 w 134"/>
                <a:gd name="T49" fmla="*/ 111 h 157"/>
                <a:gd name="T50" fmla="*/ 0 w 134"/>
                <a:gd name="T51" fmla="*/ 78 h 157"/>
                <a:gd name="T52" fmla="*/ 6 w 134"/>
                <a:gd name="T53" fmla="*/ 45 h 157"/>
                <a:gd name="T54" fmla="*/ 20 w 134"/>
                <a:gd name="T55" fmla="*/ 21 h 157"/>
                <a:gd name="T56" fmla="*/ 41 w 134"/>
                <a:gd name="T57" fmla="*/ 5 h 157"/>
                <a:gd name="T58" fmla="*/ 67 w 134"/>
                <a:gd name="T59" fmla="*/ 0 h 157"/>
                <a:gd name="T60" fmla="*/ 94 w 134"/>
                <a:gd name="T61" fmla="*/ 6 h 157"/>
                <a:gd name="T62" fmla="*/ 115 w 134"/>
                <a:gd name="T63" fmla="*/ 21 h 157"/>
                <a:gd name="T64" fmla="*/ 129 w 134"/>
                <a:gd name="T65" fmla="*/ 46 h 157"/>
                <a:gd name="T66" fmla="*/ 134 w 134"/>
                <a:gd name="T67" fmla="*/ 7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57">
                  <a:moveTo>
                    <a:pt x="105" y="78"/>
                  </a:moveTo>
                  <a:cubicBezTo>
                    <a:pt x="105" y="71"/>
                    <a:pt x="104" y="64"/>
                    <a:pt x="102" y="58"/>
                  </a:cubicBezTo>
                  <a:cubicBezTo>
                    <a:pt x="100" y="52"/>
                    <a:pt x="98" y="46"/>
                    <a:pt x="94" y="42"/>
                  </a:cubicBezTo>
                  <a:cubicBezTo>
                    <a:pt x="91" y="37"/>
                    <a:pt x="87" y="34"/>
                    <a:pt x="82" y="32"/>
                  </a:cubicBezTo>
                  <a:cubicBezTo>
                    <a:pt x="78" y="29"/>
                    <a:pt x="72" y="28"/>
                    <a:pt x="66" y="28"/>
                  </a:cubicBezTo>
                  <a:cubicBezTo>
                    <a:pt x="61" y="28"/>
                    <a:pt x="56" y="29"/>
                    <a:pt x="51" y="32"/>
                  </a:cubicBezTo>
                  <a:cubicBezTo>
                    <a:pt x="47" y="34"/>
                    <a:pt x="43" y="37"/>
                    <a:pt x="40" y="42"/>
                  </a:cubicBezTo>
                  <a:cubicBezTo>
                    <a:pt x="37" y="46"/>
                    <a:pt x="34" y="51"/>
                    <a:pt x="33" y="57"/>
                  </a:cubicBezTo>
                  <a:cubicBezTo>
                    <a:pt x="31" y="63"/>
                    <a:pt x="30" y="70"/>
                    <a:pt x="30" y="78"/>
                  </a:cubicBezTo>
                  <a:cubicBezTo>
                    <a:pt x="30" y="86"/>
                    <a:pt x="31" y="93"/>
                    <a:pt x="33" y="100"/>
                  </a:cubicBezTo>
                  <a:cubicBezTo>
                    <a:pt x="35" y="106"/>
                    <a:pt x="37" y="111"/>
                    <a:pt x="41" y="116"/>
                  </a:cubicBezTo>
                  <a:cubicBezTo>
                    <a:pt x="44" y="120"/>
                    <a:pt x="48" y="123"/>
                    <a:pt x="52" y="125"/>
                  </a:cubicBezTo>
                  <a:cubicBezTo>
                    <a:pt x="57" y="128"/>
                    <a:pt x="62" y="129"/>
                    <a:pt x="68" y="129"/>
                  </a:cubicBezTo>
                  <a:cubicBezTo>
                    <a:pt x="73" y="129"/>
                    <a:pt x="78" y="127"/>
                    <a:pt x="83" y="125"/>
                  </a:cubicBezTo>
                  <a:cubicBezTo>
                    <a:pt x="87" y="122"/>
                    <a:pt x="91" y="118"/>
                    <a:pt x="95" y="114"/>
                  </a:cubicBezTo>
                  <a:cubicBezTo>
                    <a:pt x="98" y="109"/>
                    <a:pt x="100" y="104"/>
                    <a:pt x="102" y="98"/>
                  </a:cubicBezTo>
                  <a:cubicBezTo>
                    <a:pt x="104" y="92"/>
                    <a:pt x="105" y="85"/>
                    <a:pt x="105" y="78"/>
                  </a:cubicBezTo>
                  <a:moveTo>
                    <a:pt x="134" y="78"/>
                  </a:moveTo>
                  <a:cubicBezTo>
                    <a:pt x="134" y="90"/>
                    <a:pt x="133" y="101"/>
                    <a:pt x="129" y="111"/>
                  </a:cubicBezTo>
                  <a:cubicBezTo>
                    <a:pt x="126" y="121"/>
                    <a:pt x="121" y="129"/>
                    <a:pt x="115" y="136"/>
                  </a:cubicBezTo>
                  <a:cubicBezTo>
                    <a:pt x="109" y="143"/>
                    <a:pt x="102" y="148"/>
                    <a:pt x="93" y="151"/>
                  </a:cubicBezTo>
                  <a:cubicBezTo>
                    <a:pt x="85" y="155"/>
                    <a:pt x="76" y="157"/>
                    <a:pt x="67" y="157"/>
                  </a:cubicBezTo>
                  <a:cubicBezTo>
                    <a:pt x="57" y="157"/>
                    <a:pt x="48" y="155"/>
                    <a:pt x="40" y="151"/>
                  </a:cubicBezTo>
                  <a:cubicBezTo>
                    <a:pt x="32" y="147"/>
                    <a:pt x="25" y="142"/>
                    <a:pt x="19" y="135"/>
                  </a:cubicBezTo>
                  <a:cubicBezTo>
                    <a:pt x="13" y="128"/>
                    <a:pt x="9" y="120"/>
                    <a:pt x="5" y="111"/>
                  </a:cubicBezTo>
                  <a:cubicBezTo>
                    <a:pt x="2" y="101"/>
                    <a:pt x="0" y="90"/>
                    <a:pt x="0" y="78"/>
                  </a:cubicBezTo>
                  <a:cubicBezTo>
                    <a:pt x="0" y="66"/>
                    <a:pt x="2" y="55"/>
                    <a:pt x="6" y="45"/>
                  </a:cubicBezTo>
                  <a:cubicBezTo>
                    <a:pt x="9" y="36"/>
                    <a:pt x="14" y="28"/>
                    <a:pt x="20" y="21"/>
                  </a:cubicBezTo>
                  <a:cubicBezTo>
                    <a:pt x="26" y="14"/>
                    <a:pt x="33" y="9"/>
                    <a:pt x="41" y="5"/>
                  </a:cubicBezTo>
                  <a:cubicBezTo>
                    <a:pt x="49" y="2"/>
                    <a:pt x="58" y="0"/>
                    <a:pt x="67" y="0"/>
                  </a:cubicBezTo>
                  <a:cubicBezTo>
                    <a:pt x="77" y="0"/>
                    <a:pt x="86" y="2"/>
                    <a:pt x="94" y="6"/>
                  </a:cubicBezTo>
                  <a:cubicBezTo>
                    <a:pt x="102" y="9"/>
                    <a:pt x="109" y="14"/>
                    <a:pt x="115" y="21"/>
                  </a:cubicBezTo>
                  <a:cubicBezTo>
                    <a:pt x="121" y="28"/>
                    <a:pt x="126" y="36"/>
                    <a:pt x="129" y="46"/>
                  </a:cubicBezTo>
                  <a:cubicBezTo>
                    <a:pt x="133" y="55"/>
                    <a:pt x="134" y="66"/>
                    <a:pt x="134" y="78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F6D0CFF4-3F25-4B8F-ADCB-12637DACA3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34463" y="3933826"/>
              <a:ext cx="454025" cy="577850"/>
            </a:xfrm>
            <a:custGeom>
              <a:avLst/>
              <a:gdLst>
                <a:gd name="T0" fmla="*/ 92 w 121"/>
                <a:gd name="T1" fmla="*/ 154 h 154"/>
                <a:gd name="T2" fmla="*/ 92 w 121"/>
                <a:gd name="T3" fmla="*/ 69 h 154"/>
                <a:gd name="T4" fmla="*/ 84 w 121"/>
                <a:gd name="T5" fmla="*/ 38 h 154"/>
                <a:gd name="T6" fmla="*/ 61 w 121"/>
                <a:gd name="T7" fmla="*/ 27 h 154"/>
                <a:gd name="T8" fmla="*/ 48 w 121"/>
                <a:gd name="T9" fmla="*/ 30 h 154"/>
                <a:gd name="T10" fmla="*/ 38 w 121"/>
                <a:gd name="T11" fmla="*/ 38 h 154"/>
                <a:gd name="T12" fmla="*/ 32 w 121"/>
                <a:gd name="T13" fmla="*/ 50 h 154"/>
                <a:gd name="T14" fmla="*/ 30 w 121"/>
                <a:gd name="T15" fmla="*/ 66 h 154"/>
                <a:gd name="T16" fmla="*/ 30 w 121"/>
                <a:gd name="T17" fmla="*/ 154 h 154"/>
                <a:gd name="T18" fmla="*/ 0 w 121"/>
                <a:gd name="T19" fmla="*/ 154 h 154"/>
                <a:gd name="T20" fmla="*/ 0 w 121"/>
                <a:gd name="T21" fmla="*/ 3 h 154"/>
                <a:gd name="T22" fmla="*/ 30 w 121"/>
                <a:gd name="T23" fmla="*/ 3 h 154"/>
                <a:gd name="T24" fmla="*/ 30 w 121"/>
                <a:gd name="T25" fmla="*/ 18 h 154"/>
                <a:gd name="T26" fmla="*/ 37 w 121"/>
                <a:gd name="T27" fmla="*/ 10 h 154"/>
                <a:gd name="T28" fmla="*/ 46 w 121"/>
                <a:gd name="T29" fmla="*/ 5 h 154"/>
                <a:gd name="T30" fmla="*/ 56 w 121"/>
                <a:gd name="T31" fmla="*/ 1 h 154"/>
                <a:gd name="T32" fmla="*/ 68 w 121"/>
                <a:gd name="T33" fmla="*/ 0 h 154"/>
                <a:gd name="T34" fmla="*/ 91 w 121"/>
                <a:gd name="T35" fmla="*/ 4 h 154"/>
                <a:gd name="T36" fmla="*/ 108 w 121"/>
                <a:gd name="T37" fmla="*/ 17 h 154"/>
                <a:gd name="T38" fmla="*/ 118 w 121"/>
                <a:gd name="T39" fmla="*/ 38 h 154"/>
                <a:gd name="T40" fmla="*/ 121 w 121"/>
                <a:gd name="T41" fmla="*/ 67 h 154"/>
                <a:gd name="T42" fmla="*/ 121 w 121"/>
                <a:gd name="T43" fmla="*/ 154 h 154"/>
                <a:gd name="T44" fmla="*/ 92 w 121"/>
                <a:gd name="T4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54">
                  <a:moveTo>
                    <a:pt x="92" y="154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92" y="55"/>
                    <a:pt x="89" y="45"/>
                    <a:pt x="84" y="38"/>
                  </a:cubicBezTo>
                  <a:cubicBezTo>
                    <a:pt x="80" y="31"/>
                    <a:pt x="72" y="27"/>
                    <a:pt x="61" y="27"/>
                  </a:cubicBezTo>
                  <a:cubicBezTo>
                    <a:pt x="56" y="27"/>
                    <a:pt x="52" y="28"/>
                    <a:pt x="48" y="30"/>
                  </a:cubicBezTo>
                  <a:cubicBezTo>
                    <a:pt x="44" y="32"/>
                    <a:pt x="40" y="34"/>
                    <a:pt x="38" y="38"/>
                  </a:cubicBezTo>
                  <a:cubicBezTo>
                    <a:pt x="35" y="41"/>
                    <a:pt x="33" y="45"/>
                    <a:pt x="32" y="50"/>
                  </a:cubicBezTo>
                  <a:cubicBezTo>
                    <a:pt x="31" y="55"/>
                    <a:pt x="30" y="60"/>
                    <a:pt x="30" y="66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5"/>
                    <a:pt x="34" y="12"/>
                    <a:pt x="37" y="10"/>
                  </a:cubicBezTo>
                  <a:cubicBezTo>
                    <a:pt x="39" y="8"/>
                    <a:pt x="42" y="6"/>
                    <a:pt x="46" y="5"/>
                  </a:cubicBezTo>
                  <a:cubicBezTo>
                    <a:pt x="49" y="3"/>
                    <a:pt x="52" y="2"/>
                    <a:pt x="56" y="1"/>
                  </a:cubicBezTo>
                  <a:cubicBezTo>
                    <a:pt x="60" y="0"/>
                    <a:pt x="64" y="0"/>
                    <a:pt x="68" y="0"/>
                  </a:cubicBezTo>
                  <a:cubicBezTo>
                    <a:pt x="77" y="0"/>
                    <a:pt x="85" y="2"/>
                    <a:pt x="91" y="4"/>
                  </a:cubicBezTo>
                  <a:cubicBezTo>
                    <a:pt x="98" y="7"/>
                    <a:pt x="103" y="12"/>
                    <a:pt x="108" y="17"/>
                  </a:cubicBezTo>
                  <a:cubicBezTo>
                    <a:pt x="112" y="23"/>
                    <a:pt x="116" y="30"/>
                    <a:pt x="118" y="38"/>
                  </a:cubicBezTo>
                  <a:cubicBezTo>
                    <a:pt x="120" y="46"/>
                    <a:pt x="121" y="56"/>
                    <a:pt x="121" y="67"/>
                  </a:cubicBezTo>
                  <a:cubicBezTo>
                    <a:pt x="121" y="154"/>
                    <a:pt x="121" y="154"/>
                    <a:pt x="121" y="154"/>
                  </a:cubicBezTo>
                  <a:lnTo>
                    <a:pt x="92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24">
              <a:extLst>
                <a:ext uri="{FF2B5EF4-FFF2-40B4-BE49-F238E27FC236}">
                  <a16:creationId xmlns:a16="http://schemas.microsoft.com/office/drawing/2014/main" id="{9932F642-1E35-48EC-B6C4-B38B0CA08E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2332038"/>
              <a:ext cx="2125663" cy="776288"/>
            </a:xfrm>
            <a:custGeom>
              <a:avLst/>
              <a:gdLst>
                <a:gd name="T0" fmla="*/ 1339 w 1339"/>
                <a:gd name="T1" fmla="*/ 0 h 489"/>
                <a:gd name="T2" fmla="*/ 0 w 1339"/>
                <a:gd name="T3" fmla="*/ 489 h 489"/>
                <a:gd name="T4" fmla="*/ 1339 w 1339"/>
                <a:gd name="T5" fmla="*/ 253 h 489"/>
                <a:gd name="T6" fmla="*/ 1339 w 1339"/>
                <a:gd name="T7" fmla="*/ 0 h 489"/>
                <a:gd name="T8" fmla="*/ 1339 w 1339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489">
                  <a:moveTo>
                    <a:pt x="1339" y="0"/>
                  </a:moveTo>
                  <a:lnTo>
                    <a:pt x="0" y="489"/>
                  </a:lnTo>
                  <a:lnTo>
                    <a:pt x="1339" y="253"/>
                  </a:lnTo>
                  <a:lnTo>
                    <a:pt x="1339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25">
              <a:extLst>
                <a:ext uri="{FF2B5EF4-FFF2-40B4-BE49-F238E27FC236}">
                  <a16:creationId xmlns:a16="http://schemas.microsoft.com/office/drawing/2014/main" id="{D5D95FF1-6143-4F5E-A9CE-4E0A960335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0976" y="3430588"/>
              <a:ext cx="1787525" cy="1081088"/>
            </a:xfrm>
            <a:custGeom>
              <a:avLst/>
              <a:gdLst>
                <a:gd name="T0" fmla="*/ 904 w 1126"/>
                <a:gd name="T1" fmla="*/ 0 h 681"/>
                <a:gd name="T2" fmla="*/ 788 w 1126"/>
                <a:gd name="T3" fmla="*/ 222 h 681"/>
                <a:gd name="T4" fmla="*/ 673 w 1126"/>
                <a:gd name="T5" fmla="*/ 0 h 681"/>
                <a:gd name="T6" fmla="*/ 449 w 1126"/>
                <a:gd name="T7" fmla="*/ 0 h 681"/>
                <a:gd name="T8" fmla="*/ 687 w 1126"/>
                <a:gd name="T9" fmla="*/ 411 h 681"/>
                <a:gd name="T10" fmla="*/ 687 w 1126"/>
                <a:gd name="T11" fmla="*/ 681 h 681"/>
                <a:gd name="T12" fmla="*/ 887 w 1126"/>
                <a:gd name="T13" fmla="*/ 681 h 681"/>
                <a:gd name="T14" fmla="*/ 887 w 1126"/>
                <a:gd name="T15" fmla="*/ 411 h 681"/>
                <a:gd name="T16" fmla="*/ 1126 w 1126"/>
                <a:gd name="T17" fmla="*/ 0 h 681"/>
                <a:gd name="T18" fmla="*/ 904 w 1126"/>
                <a:gd name="T19" fmla="*/ 0 h 681"/>
                <a:gd name="T20" fmla="*/ 0 w 1126"/>
                <a:gd name="T21" fmla="*/ 0 h 681"/>
                <a:gd name="T22" fmla="*/ 0 w 1126"/>
                <a:gd name="T23" fmla="*/ 681 h 681"/>
                <a:gd name="T24" fmla="*/ 543 w 1126"/>
                <a:gd name="T25" fmla="*/ 681 h 681"/>
                <a:gd name="T26" fmla="*/ 543 w 1126"/>
                <a:gd name="T27" fmla="*/ 525 h 681"/>
                <a:gd name="T28" fmla="*/ 203 w 1126"/>
                <a:gd name="T29" fmla="*/ 525 h 681"/>
                <a:gd name="T30" fmla="*/ 203 w 1126"/>
                <a:gd name="T31" fmla="*/ 411 h 681"/>
                <a:gd name="T32" fmla="*/ 449 w 1126"/>
                <a:gd name="T33" fmla="*/ 411 h 681"/>
                <a:gd name="T34" fmla="*/ 449 w 1126"/>
                <a:gd name="T35" fmla="*/ 269 h 681"/>
                <a:gd name="T36" fmla="*/ 203 w 1126"/>
                <a:gd name="T37" fmla="*/ 269 h 681"/>
                <a:gd name="T38" fmla="*/ 203 w 1126"/>
                <a:gd name="T39" fmla="*/ 156 h 681"/>
                <a:gd name="T40" fmla="*/ 475 w 1126"/>
                <a:gd name="T41" fmla="*/ 156 h 681"/>
                <a:gd name="T42" fmla="*/ 385 w 1126"/>
                <a:gd name="T43" fmla="*/ 0 h 681"/>
                <a:gd name="T44" fmla="*/ 0 w 1126"/>
                <a:gd name="T45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6" h="681">
                  <a:moveTo>
                    <a:pt x="904" y="0"/>
                  </a:moveTo>
                  <a:lnTo>
                    <a:pt x="788" y="222"/>
                  </a:lnTo>
                  <a:lnTo>
                    <a:pt x="673" y="0"/>
                  </a:lnTo>
                  <a:lnTo>
                    <a:pt x="449" y="0"/>
                  </a:lnTo>
                  <a:lnTo>
                    <a:pt x="687" y="411"/>
                  </a:lnTo>
                  <a:lnTo>
                    <a:pt x="687" y="681"/>
                  </a:lnTo>
                  <a:lnTo>
                    <a:pt x="887" y="681"/>
                  </a:lnTo>
                  <a:lnTo>
                    <a:pt x="887" y="411"/>
                  </a:lnTo>
                  <a:lnTo>
                    <a:pt x="1126" y="0"/>
                  </a:lnTo>
                  <a:lnTo>
                    <a:pt x="904" y="0"/>
                  </a:lnTo>
                  <a:close/>
                  <a:moveTo>
                    <a:pt x="0" y="0"/>
                  </a:moveTo>
                  <a:lnTo>
                    <a:pt x="0" y="681"/>
                  </a:lnTo>
                  <a:lnTo>
                    <a:pt x="543" y="681"/>
                  </a:lnTo>
                  <a:lnTo>
                    <a:pt x="543" y="525"/>
                  </a:lnTo>
                  <a:lnTo>
                    <a:pt x="203" y="525"/>
                  </a:lnTo>
                  <a:lnTo>
                    <a:pt x="203" y="411"/>
                  </a:lnTo>
                  <a:lnTo>
                    <a:pt x="449" y="411"/>
                  </a:lnTo>
                  <a:lnTo>
                    <a:pt x="449" y="269"/>
                  </a:lnTo>
                  <a:lnTo>
                    <a:pt x="203" y="269"/>
                  </a:lnTo>
                  <a:lnTo>
                    <a:pt x="203" y="156"/>
                  </a:lnTo>
                  <a:lnTo>
                    <a:pt x="475" y="156"/>
                  </a:lnTo>
                  <a:lnTo>
                    <a:pt x="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8338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216656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06" imgH="306" progId="TCLayout.ActiveDocument.1">
                  <p:embed/>
                </p:oleObj>
              </mc:Choice>
              <mc:Fallback>
                <p:oleObj name="think-cell Slide" r:id="rId8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FF8F2A-9422-420C-B50E-588E96C8CB1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624714" y="6359353"/>
            <a:ext cx="955115" cy="308551"/>
            <a:chOff x="2703513" y="2332038"/>
            <a:chExt cx="6784975" cy="2190751"/>
          </a:xfrm>
        </p:grpSpPr>
        <p:sp>
          <p:nvSpPr>
            <p:cNvPr id="20" name="Freeform 115">
              <a:extLst>
                <a:ext uri="{FF2B5EF4-FFF2-40B4-BE49-F238E27FC236}">
                  <a16:creationId xmlns:a16="http://schemas.microsoft.com/office/drawing/2014/main" id="{5C20A05E-7CB6-4514-8190-653E999CC8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29176" y="3757613"/>
              <a:ext cx="554038" cy="754063"/>
            </a:xfrm>
            <a:custGeom>
              <a:avLst/>
              <a:gdLst>
                <a:gd name="T0" fmla="*/ 118 w 148"/>
                <a:gd name="T1" fmla="*/ 63 h 201"/>
                <a:gd name="T2" fmla="*/ 115 w 148"/>
                <a:gd name="T3" fmla="*/ 48 h 201"/>
                <a:gd name="T4" fmla="*/ 108 w 148"/>
                <a:gd name="T5" fmla="*/ 37 h 201"/>
                <a:gd name="T6" fmla="*/ 98 w 148"/>
                <a:gd name="T7" fmla="*/ 31 h 201"/>
                <a:gd name="T8" fmla="*/ 83 w 148"/>
                <a:gd name="T9" fmla="*/ 28 h 201"/>
                <a:gd name="T10" fmla="*/ 30 w 148"/>
                <a:gd name="T11" fmla="*/ 28 h 201"/>
                <a:gd name="T12" fmla="*/ 30 w 148"/>
                <a:gd name="T13" fmla="*/ 98 h 201"/>
                <a:gd name="T14" fmla="*/ 83 w 148"/>
                <a:gd name="T15" fmla="*/ 98 h 201"/>
                <a:gd name="T16" fmla="*/ 109 w 148"/>
                <a:gd name="T17" fmla="*/ 88 h 201"/>
                <a:gd name="T18" fmla="*/ 118 w 148"/>
                <a:gd name="T19" fmla="*/ 63 h 201"/>
                <a:gd name="T20" fmla="*/ 148 w 148"/>
                <a:gd name="T21" fmla="*/ 63 h 201"/>
                <a:gd name="T22" fmla="*/ 144 w 148"/>
                <a:gd name="T23" fmla="*/ 90 h 201"/>
                <a:gd name="T24" fmla="*/ 130 w 148"/>
                <a:gd name="T25" fmla="*/ 110 h 201"/>
                <a:gd name="T26" fmla="*/ 109 w 148"/>
                <a:gd name="T27" fmla="*/ 122 h 201"/>
                <a:gd name="T28" fmla="*/ 82 w 148"/>
                <a:gd name="T29" fmla="*/ 126 h 201"/>
                <a:gd name="T30" fmla="*/ 30 w 148"/>
                <a:gd name="T31" fmla="*/ 126 h 201"/>
                <a:gd name="T32" fmla="*/ 30 w 148"/>
                <a:gd name="T33" fmla="*/ 201 h 201"/>
                <a:gd name="T34" fmla="*/ 0 w 148"/>
                <a:gd name="T35" fmla="*/ 201 h 201"/>
                <a:gd name="T36" fmla="*/ 0 w 148"/>
                <a:gd name="T37" fmla="*/ 0 h 201"/>
                <a:gd name="T38" fmla="*/ 84 w 148"/>
                <a:gd name="T39" fmla="*/ 0 h 201"/>
                <a:gd name="T40" fmla="*/ 110 w 148"/>
                <a:gd name="T41" fmla="*/ 4 h 201"/>
                <a:gd name="T42" fmla="*/ 130 w 148"/>
                <a:gd name="T43" fmla="*/ 16 h 201"/>
                <a:gd name="T44" fmla="*/ 144 w 148"/>
                <a:gd name="T45" fmla="*/ 35 h 201"/>
                <a:gd name="T46" fmla="*/ 148 w 148"/>
                <a:gd name="T47" fmla="*/ 6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201">
                  <a:moveTo>
                    <a:pt x="118" y="63"/>
                  </a:moveTo>
                  <a:cubicBezTo>
                    <a:pt x="118" y="57"/>
                    <a:pt x="117" y="52"/>
                    <a:pt x="115" y="48"/>
                  </a:cubicBezTo>
                  <a:cubicBezTo>
                    <a:pt x="114" y="44"/>
                    <a:pt x="111" y="40"/>
                    <a:pt x="108" y="37"/>
                  </a:cubicBezTo>
                  <a:cubicBezTo>
                    <a:pt x="105" y="34"/>
                    <a:pt x="102" y="32"/>
                    <a:pt x="98" y="31"/>
                  </a:cubicBezTo>
                  <a:cubicBezTo>
                    <a:pt x="93" y="29"/>
                    <a:pt x="89" y="28"/>
                    <a:pt x="83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95" y="98"/>
                    <a:pt x="104" y="94"/>
                    <a:pt x="109" y="88"/>
                  </a:cubicBezTo>
                  <a:cubicBezTo>
                    <a:pt x="115" y="82"/>
                    <a:pt x="118" y="74"/>
                    <a:pt x="118" y="63"/>
                  </a:cubicBezTo>
                  <a:moveTo>
                    <a:pt x="148" y="63"/>
                  </a:moveTo>
                  <a:cubicBezTo>
                    <a:pt x="148" y="73"/>
                    <a:pt x="147" y="82"/>
                    <a:pt x="144" y="90"/>
                  </a:cubicBezTo>
                  <a:cubicBezTo>
                    <a:pt x="140" y="98"/>
                    <a:pt x="136" y="104"/>
                    <a:pt x="130" y="110"/>
                  </a:cubicBezTo>
                  <a:cubicBezTo>
                    <a:pt x="124" y="115"/>
                    <a:pt x="117" y="119"/>
                    <a:pt x="109" y="122"/>
                  </a:cubicBezTo>
                  <a:cubicBezTo>
                    <a:pt x="101" y="124"/>
                    <a:pt x="92" y="126"/>
                    <a:pt x="82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3" y="0"/>
                    <a:pt x="102" y="1"/>
                    <a:pt x="110" y="4"/>
                  </a:cubicBezTo>
                  <a:cubicBezTo>
                    <a:pt x="117" y="7"/>
                    <a:pt x="124" y="11"/>
                    <a:pt x="130" y="16"/>
                  </a:cubicBezTo>
                  <a:cubicBezTo>
                    <a:pt x="136" y="21"/>
                    <a:pt x="140" y="28"/>
                    <a:pt x="144" y="35"/>
                  </a:cubicBezTo>
                  <a:cubicBezTo>
                    <a:pt x="147" y="43"/>
                    <a:pt x="148" y="52"/>
                    <a:pt x="148" y="63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16">
              <a:extLst>
                <a:ext uri="{FF2B5EF4-FFF2-40B4-BE49-F238E27FC236}">
                  <a16:creationId xmlns:a16="http://schemas.microsoft.com/office/drawing/2014/main" id="{2906F4E8-7C8C-492D-AE92-6123472DE4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21313" y="3933826"/>
              <a:ext cx="457200" cy="588963"/>
            </a:xfrm>
            <a:custGeom>
              <a:avLst/>
              <a:gdLst>
                <a:gd name="T0" fmla="*/ 93 w 122"/>
                <a:gd name="T1" fmla="*/ 89 h 157"/>
                <a:gd name="T2" fmla="*/ 86 w 122"/>
                <a:gd name="T3" fmla="*/ 86 h 157"/>
                <a:gd name="T4" fmla="*/ 79 w 122"/>
                <a:gd name="T5" fmla="*/ 85 h 157"/>
                <a:gd name="T6" fmla="*/ 70 w 122"/>
                <a:gd name="T7" fmla="*/ 83 h 157"/>
                <a:gd name="T8" fmla="*/ 59 w 122"/>
                <a:gd name="T9" fmla="*/ 83 h 157"/>
                <a:gd name="T10" fmla="*/ 36 w 122"/>
                <a:gd name="T11" fmla="*/ 89 h 157"/>
                <a:gd name="T12" fmla="*/ 28 w 122"/>
                <a:gd name="T13" fmla="*/ 105 h 157"/>
                <a:gd name="T14" fmla="*/ 31 w 122"/>
                <a:gd name="T15" fmla="*/ 117 h 157"/>
                <a:gd name="T16" fmla="*/ 37 w 122"/>
                <a:gd name="T17" fmla="*/ 124 h 157"/>
                <a:gd name="T18" fmla="*/ 45 w 122"/>
                <a:gd name="T19" fmla="*/ 129 h 157"/>
                <a:gd name="T20" fmla="*/ 57 w 122"/>
                <a:gd name="T21" fmla="*/ 130 h 157"/>
                <a:gd name="T22" fmla="*/ 68 w 122"/>
                <a:gd name="T23" fmla="*/ 128 h 157"/>
                <a:gd name="T24" fmla="*/ 79 w 122"/>
                <a:gd name="T25" fmla="*/ 124 h 157"/>
                <a:gd name="T26" fmla="*/ 87 w 122"/>
                <a:gd name="T27" fmla="*/ 118 h 157"/>
                <a:gd name="T28" fmla="*/ 93 w 122"/>
                <a:gd name="T29" fmla="*/ 111 h 157"/>
                <a:gd name="T30" fmla="*/ 93 w 122"/>
                <a:gd name="T31" fmla="*/ 89 h 157"/>
                <a:gd name="T32" fmla="*/ 93 w 122"/>
                <a:gd name="T33" fmla="*/ 154 h 157"/>
                <a:gd name="T34" fmla="*/ 93 w 122"/>
                <a:gd name="T35" fmla="*/ 139 h 157"/>
                <a:gd name="T36" fmla="*/ 84 w 122"/>
                <a:gd name="T37" fmla="*/ 147 h 157"/>
                <a:gd name="T38" fmla="*/ 76 w 122"/>
                <a:gd name="T39" fmla="*/ 151 h 157"/>
                <a:gd name="T40" fmla="*/ 66 w 122"/>
                <a:gd name="T41" fmla="*/ 155 h 157"/>
                <a:gd name="T42" fmla="*/ 52 w 122"/>
                <a:gd name="T43" fmla="*/ 157 h 157"/>
                <a:gd name="T44" fmla="*/ 34 w 122"/>
                <a:gd name="T45" fmla="*/ 154 h 157"/>
                <a:gd name="T46" fmla="*/ 17 w 122"/>
                <a:gd name="T47" fmla="*/ 145 h 157"/>
                <a:gd name="T48" fmla="*/ 5 w 122"/>
                <a:gd name="T49" fmla="*/ 130 h 157"/>
                <a:gd name="T50" fmla="*/ 0 w 122"/>
                <a:gd name="T51" fmla="*/ 106 h 157"/>
                <a:gd name="T52" fmla="*/ 5 w 122"/>
                <a:gd name="T53" fmla="*/ 84 h 157"/>
                <a:gd name="T54" fmla="*/ 17 w 122"/>
                <a:gd name="T55" fmla="*/ 69 h 157"/>
                <a:gd name="T56" fmla="*/ 36 w 122"/>
                <a:gd name="T57" fmla="*/ 60 h 157"/>
                <a:gd name="T58" fmla="*/ 60 w 122"/>
                <a:gd name="T59" fmla="*/ 57 h 157"/>
                <a:gd name="T60" fmla="*/ 80 w 122"/>
                <a:gd name="T61" fmla="*/ 59 h 157"/>
                <a:gd name="T62" fmla="*/ 93 w 122"/>
                <a:gd name="T63" fmla="*/ 63 h 157"/>
                <a:gd name="T64" fmla="*/ 93 w 122"/>
                <a:gd name="T65" fmla="*/ 52 h 157"/>
                <a:gd name="T66" fmla="*/ 86 w 122"/>
                <a:gd name="T67" fmla="*/ 33 h 157"/>
                <a:gd name="T68" fmla="*/ 65 w 122"/>
                <a:gd name="T69" fmla="*/ 26 h 157"/>
                <a:gd name="T70" fmla="*/ 44 w 122"/>
                <a:gd name="T71" fmla="*/ 29 h 157"/>
                <a:gd name="T72" fmla="*/ 26 w 122"/>
                <a:gd name="T73" fmla="*/ 36 h 157"/>
                <a:gd name="T74" fmla="*/ 14 w 122"/>
                <a:gd name="T75" fmla="*/ 14 h 157"/>
                <a:gd name="T76" fmla="*/ 38 w 122"/>
                <a:gd name="T77" fmla="*/ 3 h 157"/>
                <a:gd name="T78" fmla="*/ 66 w 122"/>
                <a:gd name="T79" fmla="*/ 0 h 157"/>
                <a:gd name="T80" fmla="*/ 89 w 122"/>
                <a:gd name="T81" fmla="*/ 3 h 157"/>
                <a:gd name="T82" fmla="*/ 107 w 122"/>
                <a:gd name="T83" fmla="*/ 12 h 157"/>
                <a:gd name="T84" fmla="*/ 118 w 122"/>
                <a:gd name="T85" fmla="*/ 28 h 157"/>
                <a:gd name="T86" fmla="*/ 122 w 122"/>
                <a:gd name="T87" fmla="*/ 51 h 157"/>
                <a:gd name="T88" fmla="*/ 122 w 122"/>
                <a:gd name="T89" fmla="*/ 154 h 157"/>
                <a:gd name="T90" fmla="*/ 93 w 122"/>
                <a:gd name="T91" fmla="*/ 15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2" h="157">
                  <a:moveTo>
                    <a:pt x="93" y="89"/>
                  </a:moveTo>
                  <a:cubicBezTo>
                    <a:pt x="91" y="88"/>
                    <a:pt x="88" y="87"/>
                    <a:pt x="86" y="86"/>
                  </a:cubicBezTo>
                  <a:cubicBezTo>
                    <a:pt x="84" y="86"/>
                    <a:pt x="81" y="85"/>
                    <a:pt x="79" y="85"/>
                  </a:cubicBezTo>
                  <a:cubicBezTo>
                    <a:pt x="77" y="84"/>
                    <a:pt x="74" y="84"/>
                    <a:pt x="70" y="83"/>
                  </a:cubicBezTo>
                  <a:cubicBezTo>
                    <a:pt x="67" y="83"/>
                    <a:pt x="63" y="83"/>
                    <a:pt x="59" y="83"/>
                  </a:cubicBezTo>
                  <a:cubicBezTo>
                    <a:pt x="50" y="83"/>
                    <a:pt x="42" y="85"/>
                    <a:pt x="36" y="89"/>
                  </a:cubicBezTo>
                  <a:cubicBezTo>
                    <a:pt x="31" y="93"/>
                    <a:pt x="28" y="98"/>
                    <a:pt x="28" y="105"/>
                  </a:cubicBezTo>
                  <a:cubicBezTo>
                    <a:pt x="28" y="110"/>
                    <a:pt x="29" y="113"/>
                    <a:pt x="31" y="117"/>
                  </a:cubicBezTo>
                  <a:cubicBezTo>
                    <a:pt x="32" y="120"/>
                    <a:pt x="34" y="122"/>
                    <a:pt x="37" y="124"/>
                  </a:cubicBezTo>
                  <a:cubicBezTo>
                    <a:pt x="39" y="126"/>
                    <a:pt x="42" y="128"/>
                    <a:pt x="45" y="129"/>
                  </a:cubicBezTo>
                  <a:cubicBezTo>
                    <a:pt x="48" y="130"/>
                    <a:pt x="52" y="130"/>
                    <a:pt x="57" y="130"/>
                  </a:cubicBezTo>
                  <a:cubicBezTo>
                    <a:pt x="61" y="130"/>
                    <a:pt x="65" y="130"/>
                    <a:pt x="68" y="128"/>
                  </a:cubicBezTo>
                  <a:cubicBezTo>
                    <a:pt x="72" y="127"/>
                    <a:pt x="75" y="126"/>
                    <a:pt x="79" y="124"/>
                  </a:cubicBezTo>
                  <a:cubicBezTo>
                    <a:pt x="82" y="122"/>
                    <a:pt x="85" y="120"/>
                    <a:pt x="87" y="118"/>
                  </a:cubicBezTo>
                  <a:cubicBezTo>
                    <a:pt x="90" y="116"/>
                    <a:pt x="92" y="113"/>
                    <a:pt x="93" y="111"/>
                  </a:cubicBezTo>
                  <a:lnTo>
                    <a:pt x="93" y="89"/>
                  </a:lnTo>
                  <a:close/>
                  <a:moveTo>
                    <a:pt x="93" y="154"/>
                  </a:moveTo>
                  <a:cubicBezTo>
                    <a:pt x="93" y="139"/>
                    <a:pt x="93" y="139"/>
                    <a:pt x="93" y="139"/>
                  </a:cubicBezTo>
                  <a:cubicBezTo>
                    <a:pt x="90" y="142"/>
                    <a:pt x="86" y="145"/>
                    <a:pt x="84" y="147"/>
                  </a:cubicBezTo>
                  <a:cubicBezTo>
                    <a:pt x="81" y="148"/>
                    <a:pt x="79" y="150"/>
                    <a:pt x="76" y="151"/>
                  </a:cubicBezTo>
                  <a:cubicBezTo>
                    <a:pt x="73" y="153"/>
                    <a:pt x="70" y="154"/>
                    <a:pt x="66" y="155"/>
                  </a:cubicBezTo>
                  <a:cubicBezTo>
                    <a:pt x="62" y="156"/>
                    <a:pt x="57" y="157"/>
                    <a:pt x="52" y="157"/>
                  </a:cubicBezTo>
                  <a:cubicBezTo>
                    <a:pt x="46" y="157"/>
                    <a:pt x="40" y="156"/>
                    <a:pt x="34" y="154"/>
                  </a:cubicBezTo>
                  <a:cubicBezTo>
                    <a:pt x="28" y="152"/>
                    <a:pt x="22" y="149"/>
                    <a:pt x="17" y="145"/>
                  </a:cubicBezTo>
                  <a:cubicBezTo>
                    <a:pt x="12" y="141"/>
                    <a:pt x="8" y="136"/>
                    <a:pt x="5" y="130"/>
                  </a:cubicBezTo>
                  <a:cubicBezTo>
                    <a:pt x="2" y="123"/>
                    <a:pt x="0" y="115"/>
                    <a:pt x="0" y="106"/>
                  </a:cubicBezTo>
                  <a:cubicBezTo>
                    <a:pt x="0" y="98"/>
                    <a:pt x="2" y="90"/>
                    <a:pt x="5" y="84"/>
                  </a:cubicBezTo>
                  <a:cubicBezTo>
                    <a:pt x="8" y="78"/>
                    <a:pt x="12" y="73"/>
                    <a:pt x="17" y="69"/>
                  </a:cubicBezTo>
                  <a:cubicBezTo>
                    <a:pt x="23" y="65"/>
                    <a:pt x="29" y="62"/>
                    <a:pt x="36" y="60"/>
                  </a:cubicBezTo>
                  <a:cubicBezTo>
                    <a:pt x="44" y="58"/>
                    <a:pt x="51" y="57"/>
                    <a:pt x="60" y="57"/>
                  </a:cubicBezTo>
                  <a:cubicBezTo>
                    <a:pt x="68" y="57"/>
                    <a:pt x="75" y="58"/>
                    <a:pt x="80" y="59"/>
                  </a:cubicBezTo>
                  <a:cubicBezTo>
                    <a:pt x="85" y="60"/>
                    <a:pt x="90" y="61"/>
                    <a:pt x="93" y="6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44"/>
                    <a:pt x="91" y="37"/>
                    <a:pt x="86" y="33"/>
                  </a:cubicBezTo>
                  <a:cubicBezTo>
                    <a:pt x="81" y="29"/>
                    <a:pt x="74" y="26"/>
                    <a:pt x="65" y="26"/>
                  </a:cubicBezTo>
                  <a:cubicBezTo>
                    <a:pt x="57" y="26"/>
                    <a:pt x="50" y="27"/>
                    <a:pt x="44" y="29"/>
                  </a:cubicBezTo>
                  <a:cubicBezTo>
                    <a:pt x="38" y="30"/>
                    <a:pt x="32" y="33"/>
                    <a:pt x="26" y="3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2" y="9"/>
                    <a:pt x="29" y="6"/>
                    <a:pt x="38" y="3"/>
                  </a:cubicBezTo>
                  <a:cubicBezTo>
                    <a:pt x="46" y="1"/>
                    <a:pt x="55" y="0"/>
                    <a:pt x="66" y="0"/>
                  </a:cubicBezTo>
                  <a:cubicBezTo>
                    <a:pt x="74" y="0"/>
                    <a:pt x="82" y="1"/>
                    <a:pt x="89" y="3"/>
                  </a:cubicBezTo>
                  <a:cubicBezTo>
                    <a:pt x="96" y="5"/>
                    <a:pt x="102" y="8"/>
                    <a:pt x="107" y="12"/>
                  </a:cubicBezTo>
                  <a:cubicBezTo>
                    <a:pt x="112" y="17"/>
                    <a:pt x="116" y="22"/>
                    <a:pt x="118" y="28"/>
                  </a:cubicBezTo>
                  <a:cubicBezTo>
                    <a:pt x="121" y="35"/>
                    <a:pt x="122" y="42"/>
                    <a:pt x="122" y="51"/>
                  </a:cubicBezTo>
                  <a:cubicBezTo>
                    <a:pt x="122" y="154"/>
                    <a:pt x="122" y="154"/>
                    <a:pt x="122" y="154"/>
                  </a:cubicBezTo>
                  <a:lnTo>
                    <a:pt x="93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7">
              <a:extLst>
                <a:ext uri="{FF2B5EF4-FFF2-40B4-BE49-F238E27FC236}">
                  <a16:creationId xmlns:a16="http://schemas.microsoft.com/office/drawing/2014/main" id="{175B30B7-5A53-4168-BFBE-6E4E12C175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86463" y="3933826"/>
              <a:ext cx="333375" cy="577850"/>
            </a:xfrm>
            <a:custGeom>
              <a:avLst/>
              <a:gdLst>
                <a:gd name="T0" fmla="*/ 82 w 89"/>
                <a:gd name="T1" fmla="*/ 34 h 154"/>
                <a:gd name="T2" fmla="*/ 72 w 89"/>
                <a:gd name="T3" fmla="*/ 30 h 154"/>
                <a:gd name="T4" fmla="*/ 59 w 89"/>
                <a:gd name="T5" fmla="*/ 29 h 154"/>
                <a:gd name="T6" fmla="*/ 37 w 89"/>
                <a:gd name="T7" fmla="*/ 39 h 154"/>
                <a:gd name="T8" fmla="*/ 30 w 89"/>
                <a:gd name="T9" fmla="*/ 68 h 154"/>
                <a:gd name="T10" fmla="*/ 30 w 89"/>
                <a:gd name="T11" fmla="*/ 154 h 154"/>
                <a:gd name="T12" fmla="*/ 0 w 89"/>
                <a:gd name="T13" fmla="*/ 154 h 154"/>
                <a:gd name="T14" fmla="*/ 0 w 89"/>
                <a:gd name="T15" fmla="*/ 3 h 154"/>
                <a:gd name="T16" fmla="*/ 30 w 89"/>
                <a:gd name="T17" fmla="*/ 3 h 154"/>
                <a:gd name="T18" fmla="*/ 30 w 89"/>
                <a:gd name="T19" fmla="*/ 18 h 154"/>
                <a:gd name="T20" fmla="*/ 36 w 89"/>
                <a:gd name="T21" fmla="*/ 11 h 154"/>
                <a:gd name="T22" fmla="*/ 44 w 89"/>
                <a:gd name="T23" fmla="*/ 5 h 154"/>
                <a:gd name="T24" fmla="*/ 53 w 89"/>
                <a:gd name="T25" fmla="*/ 1 h 154"/>
                <a:gd name="T26" fmla="*/ 64 w 89"/>
                <a:gd name="T27" fmla="*/ 0 h 154"/>
                <a:gd name="T28" fmla="*/ 79 w 89"/>
                <a:gd name="T29" fmla="*/ 2 h 154"/>
                <a:gd name="T30" fmla="*/ 89 w 89"/>
                <a:gd name="T31" fmla="*/ 6 h 154"/>
                <a:gd name="T32" fmla="*/ 82 w 89"/>
                <a:gd name="T33" fmla="*/ 3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54">
                  <a:moveTo>
                    <a:pt x="82" y="34"/>
                  </a:moveTo>
                  <a:cubicBezTo>
                    <a:pt x="78" y="33"/>
                    <a:pt x="75" y="31"/>
                    <a:pt x="72" y="30"/>
                  </a:cubicBezTo>
                  <a:cubicBezTo>
                    <a:pt x="68" y="29"/>
                    <a:pt x="64" y="29"/>
                    <a:pt x="59" y="29"/>
                  </a:cubicBezTo>
                  <a:cubicBezTo>
                    <a:pt x="50" y="29"/>
                    <a:pt x="42" y="32"/>
                    <a:pt x="37" y="39"/>
                  </a:cubicBezTo>
                  <a:cubicBezTo>
                    <a:pt x="32" y="45"/>
                    <a:pt x="30" y="55"/>
                    <a:pt x="30" y="68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1" y="15"/>
                    <a:pt x="33" y="13"/>
                    <a:pt x="36" y="11"/>
                  </a:cubicBezTo>
                  <a:cubicBezTo>
                    <a:pt x="38" y="8"/>
                    <a:pt x="41" y="7"/>
                    <a:pt x="44" y="5"/>
                  </a:cubicBezTo>
                  <a:cubicBezTo>
                    <a:pt x="47" y="3"/>
                    <a:pt x="50" y="2"/>
                    <a:pt x="53" y="1"/>
                  </a:cubicBezTo>
                  <a:cubicBezTo>
                    <a:pt x="57" y="0"/>
                    <a:pt x="60" y="0"/>
                    <a:pt x="64" y="0"/>
                  </a:cubicBezTo>
                  <a:cubicBezTo>
                    <a:pt x="70" y="0"/>
                    <a:pt x="75" y="1"/>
                    <a:pt x="79" y="2"/>
                  </a:cubicBezTo>
                  <a:cubicBezTo>
                    <a:pt x="83" y="3"/>
                    <a:pt x="87" y="4"/>
                    <a:pt x="89" y="6"/>
                  </a:cubicBezTo>
                  <a:lnTo>
                    <a:pt x="82" y="3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18">
              <a:extLst>
                <a:ext uri="{FF2B5EF4-FFF2-40B4-BE49-F238E27FC236}">
                  <a16:creationId xmlns:a16="http://schemas.microsoft.com/office/drawing/2014/main" id="{135215D0-9FE7-4759-B4E4-4F1CF36CD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8101" y="3727451"/>
              <a:ext cx="325438" cy="795338"/>
            </a:xfrm>
            <a:custGeom>
              <a:avLst/>
              <a:gdLst>
                <a:gd name="T0" fmla="*/ 84 w 87"/>
                <a:gd name="T1" fmla="*/ 205 h 212"/>
                <a:gd name="T2" fmla="*/ 71 w 87"/>
                <a:gd name="T3" fmla="*/ 210 h 212"/>
                <a:gd name="T4" fmla="*/ 55 w 87"/>
                <a:gd name="T5" fmla="*/ 212 h 212"/>
                <a:gd name="T6" fmla="*/ 41 w 87"/>
                <a:gd name="T7" fmla="*/ 210 h 212"/>
                <a:gd name="T8" fmla="*/ 31 w 87"/>
                <a:gd name="T9" fmla="*/ 203 h 212"/>
                <a:gd name="T10" fmla="*/ 24 w 87"/>
                <a:gd name="T11" fmla="*/ 190 h 212"/>
                <a:gd name="T12" fmla="*/ 21 w 87"/>
                <a:gd name="T13" fmla="*/ 172 h 212"/>
                <a:gd name="T14" fmla="*/ 21 w 87"/>
                <a:gd name="T15" fmla="*/ 85 h 212"/>
                <a:gd name="T16" fmla="*/ 0 w 87"/>
                <a:gd name="T17" fmla="*/ 85 h 212"/>
                <a:gd name="T18" fmla="*/ 0 w 87"/>
                <a:gd name="T19" fmla="*/ 58 h 212"/>
                <a:gd name="T20" fmla="*/ 21 w 87"/>
                <a:gd name="T21" fmla="*/ 58 h 212"/>
                <a:gd name="T22" fmla="*/ 21 w 87"/>
                <a:gd name="T23" fmla="*/ 15 h 212"/>
                <a:gd name="T24" fmla="*/ 50 w 87"/>
                <a:gd name="T25" fmla="*/ 0 h 212"/>
                <a:gd name="T26" fmla="*/ 50 w 87"/>
                <a:gd name="T27" fmla="*/ 58 h 212"/>
                <a:gd name="T28" fmla="*/ 87 w 87"/>
                <a:gd name="T29" fmla="*/ 58 h 212"/>
                <a:gd name="T30" fmla="*/ 87 w 87"/>
                <a:gd name="T31" fmla="*/ 85 h 212"/>
                <a:gd name="T32" fmla="*/ 50 w 87"/>
                <a:gd name="T33" fmla="*/ 85 h 212"/>
                <a:gd name="T34" fmla="*/ 50 w 87"/>
                <a:gd name="T35" fmla="*/ 167 h 212"/>
                <a:gd name="T36" fmla="*/ 51 w 87"/>
                <a:gd name="T37" fmla="*/ 176 h 212"/>
                <a:gd name="T38" fmla="*/ 54 w 87"/>
                <a:gd name="T39" fmla="*/ 181 h 212"/>
                <a:gd name="T40" fmla="*/ 59 w 87"/>
                <a:gd name="T41" fmla="*/ 184 h 212"/>
                <a:gd name="T42" fmla="*/ 66 w 87"/>
                <a:gd name="T43" fmla="*/ 185 h 212"/>
                <a:gd name="T44" fmla="*/ 77 w 87"/>
                <a:gd name="T45" fmla="*/ 183 h 212"/>
                <a:gd name="T46" fmla="*/ 87 w 87"/>
                <a:gd name="T47" fmla="*/ 179 h 212"/>
                <a:gd name="T48" fmla="*/ 84 w 87"/>
                <a:gd name="T49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" h="212">
                  <a:moveTo>
                    <a:pt x="84" y="205"/>
                  </a:moveTo>
                  <a:cubicBezTo>
                    <a:pt x="80" y="207"/>
                    <a:pt x="76" y="209"/>
                    <a:pt x="71" y="210"/>
                  </a:cubicBezTo>
                  <a:cubicBezTo>
                    <a:pt x="66" y="211"/>
                    <a:pt x="61" y="212"/>
                    <a:pt x="55" y="212"/>
                  </a:cubicBezTo>
                  <a:cubicBezTo>
                    <a:pt x="50" y="212"/>
                    <a:pt x="45" y="211"/>
                    <a:pt x="41" y="210"/>
                  </a:cubicBezTo>
                  <a:cubicBezTo>
                    <a:pt x="38" y="208"/>
                    <a:pt x="34" y="206"/>
                    <a:pt x="31" y="203"/>
                  </a:cubicBezTo>
                  <a:cubicBezTo>
                    <a:pt x="28" y="200"/>
                    <a:pt x="25" y="196"/>
                    <a:pt x="24" y="190"/>
                  </a:cubicBezTo>
                  <a:cubicBezTo>
                    <a:pt x="22" y="185"/>
                    <a:pt x="21" y="179"/>
                    <a:pt x="21" y="172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67"/>
                    <a:pt x="50" y="167"/>
                    <a:pt x="50" y="167"/>
                  </a:cubicBezTo>
                  <a:cubicBezTo>
                    <a:pt x="50" y="170"/>
                    <a:pt x="50" y="173"/>
                    <a:pt x="51" y="176"/>
                  </a:cubicBezTo>
                  <a:cubicBezTo>
                    <a:pt x="52" y="178"/>
                    <a:pt x="52" y="180"/>
                    <a:pt x="54" y="181"/>
                  </a:cubicBezTo>
                  <a:cubicBezTo>
                    <a:pt x="55" y="182"/>
                    <a:pt x="57" y="183"/>
                    <a:pt x="59" y="184"/>
                  </a:cubicBezTo>
                  <a:cubicBezTo>
                    <a:pt x="61" y="185"/>
                    <a:pt x="63" y="185"/>
                    <a:pt x="66" y="185"/>
                  </a:cubicBezTo>
                  <a:cubicBezTo>
                    <a:pt x="69" y="185"/>
                    <a:pt x="73" y="184"/>
                    <a:pt x="77" y="183"/>
                  </a:cubicBezTo>
                  <a:cubicBezTo>
                    <a:pt x="81" y="182"/>
                    <a:pt x="85" y="180"/>
                    <a:pt x="87" y="179"/>
                  </a:cubicBezTo>
                  <a:lnTo>
                    <a:pt x="84" y="205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19">
              <a:extLst>
                <a:ext uri="{FF2B5EF4-FFF2-40B4-BE49-F238E27FC236}">
                  <a16:creationId xmlns:a16="http://schemas.microsoft.com/office/drawing/2014/main" id="{3901A9A3-4170-4947-A531-DCC49C48A6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27451"/>
              <a:ext cx="452438" cy="784225"/>
            </a:xfrm>
            <a:custGeom>
              <a:avLst/>
              <a:gdLst>
                <a:gd name="T0" fmla="*/ 91 w 121"/>
                <a:gd name="T1" fmla="*/ 209 h 209"/>
                <a:gd name="T2" fmla="*/ 91 w 121"/>
                <a:gd name="T3" fmla="*/ 124 h 209"/>
                <a:gd name="T4" fmla="*/ 84 w 121"/>
                <a:gd name="T5" fmla="*/ 93 h 209"/>
                <a:gd name="T6" fmla="*/ 60 w 121"/>
                <a:gd name="T7" fmla="*/ 82 h 209"/>
                <a:gd name="T8" fmla="*/ 47 w 121"/>
                <a:gd name="T9" fmla="*/ 85 h 209"/>
                <a:gd name="T10" fmla="*/ 38 w 121"/>
                <a:gd name="T11" fmla="*/ 92 h 209"/>
                <a:gd name="T12" fmla="*/ 31 w 121"/>
                <a:gd name="T13" fmla="*/ 104 h 209"/>
                <a:gd name="T14" fmla="*/ 29 w 121"/>
                <a:gd name="T15" fmla="*/ 121 h 209"/>
                <a:gd name="T16" fmla="*/ 29 w 121"/>
                <a:gd name="T17" fmla="*/ 209 h 209"/>
                <a:gd name="T18" fmla="*/ 0 w 121"/>
                <a:gd name="T19" fmla="*/ 209 h 209"/>
                <a:gd name="T20" fmla="*/ 0 w 121"/>
                <a:gd name="T21" fmla="*/ 15 h 209"/>
                <a:gd name="T22" fmla="*/ 29 w 121"/>
                <a:gd name="T23" fmla="*/ 0 h 209"/>
                <a:gd name="T24" fmla="*/ 29 w 121"/>
                <a:gd name="T25" fmla="*/ 73 h 209"/>
                <a:gd name="T26" fmla="*/ 36 w 121"/>
                <a:gd name="T27" fmla="*/ 65 h 209"/>
                <a:gd name="T28" fmla="*/ 45 w 121"/>
                <a:gd name="T29" fmla="*/ 60 h 209"/>
                <a:gd name="T30" fmla="*/ 55 w 121"/>
                <a:gd name="T31" fmla="*/ 56 h 209"/>
                <a:gd name="T32" fmla="*/ 67 w 121"/>
                <a:gd name="T33" fmla="*/ 55 h 209"/>
                <a:gd name="T34" fmla="*/ 90 w 121"/>
                <a:gd name="T35" fmla="*/ 59 h 209"/>
                <a:gd name="T36" fmla="*/ 107 w 121"/>
                <a:gd name="T37" fmla="*/ 72 h 209"/>
                <a:gd name="T38" fmla="*/ 117 w 121"/>
                <a:gd name="T39" fmla="*/ 94 h 209"/>
                <a:gd name="T40" fmla="*/ 121 w 121"/>
                <a:gd name="T41" fmla="*/ 122 h 209"/>
                <a:gd name="T42" fmla="*/ 121 w 121"/>
                <a:gd name="T43" fmla="*/ 209 h 209"/>
                <a:gd name="T44" fmla="*/ 91 w 121"/>
                <a:gd name="T4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09">
                  <a:moveTo>
                    <a:pt x="91" y="209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110"/>
                    <a:pt x="89" y="99"/>
                    <a:pt x="84" y="93"/>
                  </a:cubicBezTo>
                  <a:cubicBezTo>
                    <a:pt x="79" y="86"/>
                    <a:pt x="71" y="82"/>
                    <a:pt x="60" y="82"/>
                  </a:cubicBezTo>
                  <a:cubicBezTo>
                    <a:pt x="56" y="82"/>
                    <a:pt x="51" y="83"/>
                    <a:pt x="47" y="85"/>
                  </a:cubicBezTo>
                  <a:cubicBezTo>
                    <a:pt x="44" y="86"/>
                    <a:pt x="40" y="89"/>
                    <a:pt x="38" y="92"/>
                  </a:cubicBezTo>
                  <a:cubicBezTo>
                    <a:pt x="35" y="95"/>
                    <a:pt x="33" y="99"/>
                    <a:pt x="31" y="104"/>
                  </a:cubicBezTo>
                  <a:cubicBezTo>
                    <a:pt x="30" y="109"/>
                    <a:pt x="29" y="114"/>
                    <a:pt x="29" y="12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1" y="70"/>
                    <a:pt x="33" y="67"/>
                    <a:pt x="36" y="65"/>
                  </a:cubicBezTo>
                  <a:cubicBezTo>
                    <a:pt x="39" y="63"/>
                    <a:pt x="42" y="61"/>
                    <a:pt x="45" y="60"/>
                  </a:cubicBezTo>
                  <a:cubicBezTo>
                    <a:pt x="48" y="58"/>
                    <a:pt x="52" y="57"/>
                    <a:pt x="55" y="56"/>
                  </a:cubicBezTo>
                  <a:cubicBezTo>
                    <a:pt x="59" y="55"/>
                    <a:pt x="63" y="55"/>
                    <a:pt x="67" y="55"/>
                  </a:cubicBezTo>
                  <a:cubicBezTo>
                    <a:pt x="76" y="55"/>
                    <a:pt x="84" y="56"/>
                    <a:pt x="90" y="59"/>
                  </a:cubicBezTo>
                  <a:cubicBezTo>
                    <a:pt x="97" y="62"/>
                    <a:pt x="103" y="67"/>
                    <a:pt x="107" y="72"/>
                  </a:cubicBezTo>
                  <a:cubicBezTo>
                    <a:pt x="112" y="78"/>
                    <a:pt x="115" y="85"/>
                    <a:pt x="117" y="94"/>
                  </a:cubicBezTo>
                  <a:cubicBezTo>
                    <a:pt x="119" y="102"/>
                    <a:pt x="121" y="112"/>
                    <a:pt x="121" y="122"/>
                  </a:cubicBezTo>
                  <a:cubicBezTo>
                    <a:pt x="121" y="209"/>
                    <a:pt x="121" y="209"/>
                    <a:pt x="121" y="209"/>
                  </a:cubicBezTo>
                  <a:lnTo>
                    <a:pt x="91" y="209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120">
              <a:extLst>
                <a:ext uri="{FF2B5EF4-FFF2-40B4-BE49-F238E27FC236}">
                  <a16:creationId xmlns:a16="http://schemas.microsoft.com/office/drawing/2014/main" id="{392675B7-2FAB-4097-BCB9-AE9398EE66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50126" y="3933826"/>
              <a:ext cx="485775" cy="588963"/>
            </a:xfrm>
            <a:custGeom>
              <a:avLst/>
              <a:gdLst>
                <a:gd name="T0" fmla="*/ 100 w 130"/>
                <a:gd name="T1" fmla="*/ 65 h 157"/>
                <a:gd name="T2" fmla="*/ 97 w 130"/>
                <a:gd name="T3" fmla="*/ 50 h 157"/>
                <a:gd name="T4" fmla="*/ 91 w 130"/>
                <a:gd name="T5" fmla="*/ 38 h 157"/>
                <a:gd name="T6" fmla="*/ 80 w 130"/>
                <a:gd name="T7" fmla="*/ 30 h 157"/>
                <a:gd name="T8" fmla="*/ 64 w 130"/>
                <a:gd name="T9" fmla="*/ 27 h 157"/>
                <a:gd name="T10" fmla="*/ 51 w 130"/>
                <a:gd name="T11" fmla="*/ 29 h 157"/>
                <a:gd name="T12" fmla="*/ 41 w 130"/>
                <a:gd name="T13" fmla="*/ 37 h 157"/>
                <a:gd name="T14" fmla="*/ 34 w 130"/>
                <a:gd name="T15" fmla="*/ 48 h 157"/>
                <a:gd name="T16" fmla="*/ 30 w 130"/>
                <a:gd name="T17" fmla="*/ 65 h 157"/>
                <a:gd name="T18" fmla="*/ 100 w 130"/>
                <a:gd name="T19" fmla="*/ 65 h 157"/>
                <a:gd name="T20" fmla="*/ 130 w 130"/>
                <a:gd name="T21" fmla="*/ 75 h 157"/>
                <a:gd name="T22" fmla="*/ 129 w 130"/>
                <a:gd name="T23" fmla="*/ 83 h 157"/>
                <a:gd name="T24" fmla="*/ 129 w 130"/>
                <a:gd name="T25" fmla="*/ 89 h 157"/>
                <a:gd name="T26" fmla="*/ 29 w 130"/>
                <a:gd name="T27" fmla="*/ 89 h 157"/>
                <a:gd name="T28" fmla="*/ 34 w 130"/>
                <a:gd name="T29" fmla="*/ 108 h 157"/>
                <a:gd name="T30" fmla="*/ 43 w 130"/>
                <a:gd name="T31" fmla="*/ 120 h 157"/>
                <a:gd name="T32" fmla="*/ 54 w 130"/>
                <a:gd name="T33" fmla="*/ 128 h 157"/>
                <a:gd name="T34" fmla="*/ 67 w 130"/>
                <a:gd name="T35" fmla="*/ 130 h 157"/>
                <a:gd name="T36" fmla="*/ 77 w 130"/>
                <a:gd name="T37" fmla="*/ 129 h 157"/>
                <a:gd name="T38" fmla="*/ 85 w 130"/>
                <a:gd name="T39" fmla="*/ 127 h 157"/>
                <a:gd name="T40" fmla="*/ 92 w 130"/>
                <a:gd name="T41" fmla="*/ 123 h 157"/>
                <a:gd name="T42" fmla="*/ 100 w 130"/>
                <a:gd name="T43" fmla="*/ 118 h 157"/>
                <a:gd name="T44" fmla="*/ 117 w 130"/>
                <a:gd name="T45" fmla="*/ 137 h 157"/>
                <a:gd name="T46" fmla="*/ 107 w 130"/>
                <a:gd name="T47" fmla="*/ 146 h 157"/>
                <a:gd name="T48" fmla="*/ 96 w 130"/>
                <a:gd name="T49" fmla="*/ 151 h 157"/>
                <a:gd name="T50" fmla="*/ 82 w 130"/>
                <a:gd name="T51" fmla="*/ 155 h 157"/>
                <a:gd name="T52" fmla="*/ 65 w 130"/>
                <a:gd name="T53" fmla="*/ 157 h 157"/>
                <a:gd name="T54" fmla="*/ 47 w 130"/>
                <a:gd name="T55" fmla="*/ 154 h 157"/>
                <a:gd name="T56" fmla="*/ 32 w 130"/>
                <a:gd name="T57" fmla="*/ 147 h 157"/>
                <a:gd name="T58" fmla="*/ 20 w 130"/>
                <a:gd name="T59" fmla="*/ 137 h 157"/>
                <a:gd name="T60" fmla="*/ 10 w 130"/>
                <a:gd name="T61" fmla="*/ 122 h 157"/>
                <a:gd name="T62" fmla="*/ 3 w 130"/>
                <a:gd name="T63" fmla="*/ 102 h 157"/>
                <a:gd name="T64" fmla="*/ 0 w 130"/>
                <a:gd name="T65" fmla="*/ 78 h 157"/>
                <a:gd name="T66" fmla="*/ 5 w 130"/>
                <a:gd name="T67" fmla="*/ 45 h 157"/>
                <a:gd name="T68" fmla="*/ 19 w 130"/>
                <a:gd name="T69" fmla="*/ 20 h 157"/>
                <a:gd name="T70" fmla="*/ 40 w 130"/>
                <a:gd name="T71" fmla="*/ 5 h 157"/>
                <a:gd name="T72" fmla="*/ 66 w 130"/>
                <a:gd name="T73" fmla="*/ 0 h 157"/>
                <a:gd name="T74" fmla="*/ 94 w 130"/>
                <a:gd name="T75" fmla="*/ 6 h 157"/>
                <a:gd name="T76" fmla="*/ 114 w 130"/>
                <a:gd name="T77" fmla="*/ 22 h 157"/>
                <a:gd name="T78" fmla="*/ 126 w 130"/>
                <a:gd name="T79" fmla="*/ 46 h 157"/>
                <a:gd name="T80" fmla="*/ 130 w 130"/>
                <a:gd name="T81" fmla="*/ 7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0" h="157">
                  <a:moveTo>
                    <a:pt x="100" y="65"/>
                  </a:moveTo>
                  <a:cubicBezTo>
                    <a:pt x="100" y="59"/>
                    <a:pt x="99" y="55"/>
                    <a:pt x="97" y="50"/>
                  </a:cubicBezTo>
                  <a:cubicBezTo>
                    <a:pt x="96" y="45"/>
                    <a:pt x="94" y="41"/>
                    <a:pt x="91" y="38"/>
                  </a:cubicBezTo>
                  <a:cubicBezTo>
                    <a:pt x="88" y="34"/>
                    <a:pt x="84" y="32"/>
                    <a:pt x="80" y="30"/>
                  </a:cubicBezTo>
                  <a:cubicBezTo>
                    <a:pt x="76" y="28"/>
                    <a:pt x="70" y="27"/>
                    <a:pt x="64" y="27"/>
                  </a:cubicBezTo>
                  <a:cubicBezTo>
                    <a:pt x="59" y="27"/>
                    <a:pt x="55" y="28"/>
                    <a:pt x="51" y="29"/>
                  </a:cubicBezTo>
                  <a:cubicBezTo>
                    <a:pt x="47" y="31"/>
                    <a:pt x="43" y="34"/>
                    <a:pt x="41" y="37"/>
                  </a:cubicBezTo>
                  <a:cubicBezTo>
                    <a:pt x="38" y="40"/>
                    <a:pt x="35" y="44"/>
                    <a:pt x="34" y="48"/>
                  </a:cubicBezTo>
                  <a:cubicBezTo>
                    <a:pt x="32" y="53"/>
                    <a:pt x="31" y="58"/>
                    <a:pt x="30" y="65"/>
                  </a:cubicBezTo>
                  <a:lnTo>
                    <a:pt x="100" y="65"/>
                  </a:lnTo>
                  <a:close/>
                  <a:moveTo>
                    <a:pt x="130" y="75"/>
                  </a:moveTo>
                  <a:cubicBezTo>
                    <a:pt x="130" y="78"/>
                    <a:pt x="130" y="81"/>
                    <a:pt x="129" y="83"/>
                  </a:cubicBezTo>
                  <a:cubicBezTo>
                    <a:pt x="129" y="85"/>
                    <a:pt x="129" y="87"/>
                    <a:pt x="1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30" y="96"/>
                    <a:pt x="32" y="102"/>
                    <a:pt x="34" y="108"/>
                  </a:cubicBezTo>
                  <a:cubicBezTo>
                    <a:pt x="36" y="113"/>
                    <a:pt x="39" y="117"/>
                    <a:pt x="43" y="120"/>
                  </a:cubicBezTo>
                  <a:cubicBezTo>
                    <a:pt x="46" y="124"/>
                    <a:pt x="50" y="126"/>
                    <a:pt x="54" y="128"/>
                  </a:cubicBezTo>
                  <a:cubicBezTo>
                    <a:pt x="58" y="129"/>
                    <a:pt x="63" y="130"/>
                    <a:pt x="67" y="130"/>
                  </a:cubicBezTo>
                  <a:cubicBezTo>
                    <a:pt x="71" y="130"/>
                    <a:pt x="74" y="130"/>
                    <a:pt x="77" y="129"/>
                  </a:cubicBezTo>
                  <a:cubicBezTo>
                    <a:pt x="79" y="129"/>
                    <a:pt x="82" y="128"/>
                    <a:pt x="85" y="127"/>
                  </a:cubicBezTo>
                  <a:cubicBezTo>
                    <a:pt x="88" y="126"/>
                    <a:pt x="90" y="124"/>
                    <a:pt x="92" y="123"/>
                  </a:cubicBezTo>
                  <a:cubicBezTo>
                    <a:pt x="94" y="122"/>
                    <a:pt x="97" y="120"/>
                    <a:pt x="100" y="118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4" y="140"/>
                    <a:pt x="110" y="143"/>
                    <a:pt x="107" y="146"/>
                  </a:cubicBezTo>
                  <a:cubicBezTo>
                    <a:pt x="103" y="148"/>
                    <a:pt x="100" y="150"/>
                    <a:pt x="96" y="151"/>
                  </a:cubicBezTo>
                  <a:cubicBezTo>
                    <a:pt x="92" y="153"/>
                    <a:pt x="87" y="154"/>
                    <a:pt x="82" y="155"/>
                  </a:cubicBezTo>
                  <a:cubicBezTo>
                    <a:pt x="77" y="156"/>
                    <a:pt x="72" y="157"/>
                    <a:pt x="65" y="157"/>
                  </a:cubicBezTo>
                  <a:cubicBezTo>
                    <a:pt x="59" y="157"/>
                    <a:pt x="53" y="156"/>
                    <a:pt x="47" y="154"/>
                  </a:cubicBezTo>
                  <a:cubicBezTo>
                    <a:pt x="41" y="152"/>
                    <a:pt x="36" y="150"/>
                    <a:pt x="32" y="147"/>
                  </a:cubicBezTo>
                  <a:cubicBezTo>
                    <a:pt x="28" y="144"/>
                    <a:pt x="24" y="141"/>
                    <a:pt x="20" y="137"/>
                  </a:cubicBezTo>
                  <a:cubicBezTo>
                    <a:pt x="17" y="133"/>
                    <a:pt x="13" y="128"/>
                    <a:pt x="10" y="122"/>
                  </a:cubicBezTo>
                  <a:cubicBezTo>
                    <a:pt x="7" y="116"/>
                    <a:pt x="5" y="110"/>
                    <a:pt x="3" y="102"/>
                  </a:cubicBezTo>
                  <a:cubicBezTo>
                    <a:pt x="1" y="95"/>
                    <a:pt x="0" y="87"/>
                    <a:pt x="0" y="78"/>
                  </a:cubicBezTo>
                  <a:cubicBezTo>
                    <a:pt x="0" y="66"/>
                    <a:pt x="2" y="55"/>
                    <a:pt x="5" y="45"/>
                  </a:cubicBezTo>
                  <a:cubicBezTo>
                    <a:pt x="8" y="35"/>
                    <a:pt x="13" y="27"/>
                    <a:pt x="19" y="20"/>
                  </a:cubicBezTo>
                  <a:cubicBezTo>
                    <a:pt x="25" y="14"/>
                    <a:pt x="31" y="9"/>
                    <a:pt x="40" y="5"/>
                  </a:cubicBezTo>
                  <a:cubicBezTo>
                    <a:pt x="48" y="2"/>
                    <a:pt x="57" y="0"/>
                    <a:pt x="66" y="0"/>
                  </a:cubicBezTo>
                  <a:cubicBezTo>
                    <a:pt x="77" y="0"/>
                    <a:pt x="86" y="2"/>
                    <a:pt x="94" y="6"/>
                  </a:cubicBezTo>
                  <a:cubicBezTo>
                    <a:pt x="102" y="10"/>
                    <a:pt x="109" y="16"/>
                    <a:pt x="114" y="22"/>
                  </a:cubicBezTo>
                  <a:cubicBezTo>
                    <a:pt x="119" y="29"/>
                    <a:pt x="123" y="37"/>
                    <a:pt x="126" y="46"/>
                  </a:cubicBezTo>
                  <a:cubicBezTo>
                    <a:pt x="128" y="56"/>
                    <a:pt x="130" y="65"/>
                    <a:pt x="130" y="75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21">
              <a:extLst>
                <a:ext uri="{FF2B5EF4-FFF2-40B4-BE49-F238E27FC236}">
                  <a16:creationId xmlns:a16="http://schemas.microsoft.com/office/drawing/2014/main" id="{12E2F172-F143-4692-B4D7-15077F32B9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8451" y="3933826"/>
              <a:ext cx="449263" cy="577850"/>
            </a:xfrm>
            <a:custGeom>
              <a:avLst/>
              <a:gdLst>
                <a:gd name="T0" fmla="*/ 91 w 120"/>
                <a:gd name="T1" fmla="*/ 154 h 154"/>
                <a:gd name="T2" fmla="*/ 91 w 120"/>
                <a:gd name="T3" fmla="*/ 69 h 154"/>
                <a:gd name="T4" fmla="*/ 84 w 120"/>
                <a:gd name="T5" fmla="*/ 38 h 154"/>
                <a:gd name="T6" fmla="*/ 60 w 120"/>
                <a:gd name="T7" fmla="*/ 27 h 154"/>
                <a:gd name="T8" fmla="*/ 47 w 120"/>
                <a:gd name="T9" fmla="*/ 30 h 154"/>
                <a:gd name="T10" fmla="*/ 37 w 120"/>
                <a:gd name="T11" fmla="*/ 38 h 154"/>
                <a:gd name="T12" fmla="*/ 31 w 120"/>
                <a:gd name="T13" fmla="*/ 50 h 154"/>
                <a:gd name="T14" fmla="*/ 29 w 120"/>
                <a:gd name="T15" fmla="*/ 66 h 154"/>
                <a:gd name="T16" fmla="*/ 29 w 120"/>
                <a:gd name="T17" fmla="*/ 154 h 154"/>
                <a:gd name="T18" fmla="*/ 0 w 120"/>
                <a:gd name="T19" fmla="*/ 154 h 154"/>
                <a:gd name="T20" fmla="*/ 0 w 120"/>
                <a:gd name="T21" fmla="*/ 3 h 154"/>
                <a:gd name="T22" fmla="*/ 29 w 120"/>
                <a:gd name="T23" fmla="*/ 3 h 154"/>
                <a:gd name="T24" fmla="*/ 29 w 120"/>
                <a:gd name="T25" fmla="*/ 18 h 154"/>
                <a:gd name="T26" fmla="*/ 36 w 120"/>
                <a:gd name="T27" fmla="*/ 10 h 154"/>
                <a:gd name="T28" fmla="*/ 45 w 120"/>
                <a:gd name="T29" fmla="*/ 5 h 154"/>
                <a:gd name="T30" fmla="*/ 55 w 120"/>
                <a:gd name="T31" fmla="*/ 1 h 154"/>
                <a:gd name="T32" fmla="*/ 67 w 120"/>
                <a:gd name="T33" fmla="*/ 0 h 154"/>
                <a:gd name="T34" fmla="*/ 90 w 120"/>
                <a:gd name="T35" fmla="*/ 4 h 154"/>
                <a:gd name="T36" fmla="*/ 107 w 120"/>
                <a:gd name="T37" fmla="*/ 17 h 154"/>
                <a:gd name="T38" fmla="*/ 117 w 120"/>
                <a:gd name="T39" fmla="*/ 38 h 154"/>
                <a:gd name="T40" fmla="*/ 120 w 120"/>
                <a:gd name="T41" fmla="*/ 67 h 154"/>
                <a:gd name="T42" fmla="*/ 120 w 120"/>
                <a:gd name="T43" fmla="*/ 154 h 154"/>
                <a:gd name="T44" fmla="*/ 91 w 120"/>
                <a:gd name="T4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" h="154">
                  <a:moveTo>
                    <a:pt x="91" y="154"/>
                  </a:moveTo>
                  <a:cubicBezTo>
                    <a:pt x="91" y="69"/>
                    <a:pt x="91" y="69"/>
                    <a:pt x="91" y="69"/>
                  </a:cubicBezTo>
                  <a:cubicBezTo>
                    <a:pt x="91" y="55"/>
                    <a:pt x="88" y="45"/>
                    <a:pt x="84" y="38"/>
                  </a:cubicBezTo>
                  <a:cubicBezTo>
                    <a:pt x="79" y="31"/>
                    <a:pt x="71" y="27"/>
                    <a:pt x="60" y="27"/>
                  </a:cubicBezTo>
                  <a:cubicBezTo>
                    <a:pt x="55" y="27"/>
                    <a:pt x="51" y="28"/>
                    <a:pt x="47" y="30"/>
                  </a:cubicBezTo>
                  <a:cubicBezTo>
                    <a:pt x="43" y="32"/>
                    <a:pt x="40" y="34"/>
                    <a:pt x="37" y="38"/>
                  </a:cubicBezTo>
                  <a:cubicBezTo>
                    <a:pt x="34" y="41"/>
                    <a:pt x="32" y="45"/>
                    <a:pt x="31" y="50"/>
                  </a:cubicBezTo>
                  <a:cubicBezTo>
                    <a:pt x="30" y="55"/>
                    <a:pt x="29" y="60"/>
                    <a:pt x="29" y="6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1" y="15"/>
                    <a:pt x="33" y="12"/>
                    <a:pt x="36" y="10"/>
                  </a:cubicBezTo>
                  <a:cubicBezTo>
                    <a:pt x="39" y="8"/>
                    <a:pt x="42" y="6"/>
                    <a:pt x="45" y="5"/>
                  </a:cubicBezTo>
                  <a:cubicBezTo>
                    <a:pt x="48" y="3"/>
                    <a:pt x="52" y="2"/>
                    <a:pt x="55" y="1"/>
                  </a:cubicBezTo>
                  <a:cubicBezTo>
                    <a:pt x="59" y="0"/>
                    <a:pt x="63" y="0"/>
                    <a:pt x="67" y="0"/>
                  </a:cubicBezTo>
                  <a:cubicBezTo>
                    <a:pt x="76" y="0"/>
                    <a:pt x="84" y="2"/>
                    <a:pt x="90" y="4"/>
                  </a:cubicBezTo>
                  <a:cubicBezTo>
                    <a:pt x="97" y="7"/>
                    <a:pt x="103" y="12"/>
                    <a:pt x="107" y="17"/>
                  </a:cubicBezTo>
                  <a:cubicBezTo>
                    <a:pt x="112" y="23"/>
                    <a:pt x="115" y="30"/>
                    <a:pt x="117" y="38"/>
                  </a:cubicBezTo>
                  <a:cubicBezTo>
                    <a:pt x="119" y="46"/>
                    <a:pt x="120" y="56"/>
                    <a:pt x="120" y="67"/>
                  </a:cubicBezTo>
                  <a:cubicBezTo>
                    <a:pt x="120" y="154"/>
                    <a:pt x="120" y="154"/>
                    <a:pt x="120" y="154"/>
                  </a:cubicBezTo>
                  <a:lnTo>
                    <a:pt x="91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22">
              <a:extLst>
                <a:ext uri="{FF2B5EF4-FFF2-40B4-BE49-F238E27FC236}">
                  <a16:creationId xmlns:a16="http://schemas.microsoft.com/office/drawing/2014/main" id="{9C1166C9-6345-4EA6-96F2-A65CC24762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0263" y="3933826"/>
              <a:ext cx="501650" cy="588963"/>
            </a:xfrm>
            <a:custGeom>
              <a:avLst/>
              <a:gdLst>
                <a:gd name="T0" fmla="*/ 105 w 134"/>
                <a:gd name="T1" fmla="*/ 78 h 157"/>
                <a:gd name="T2" fmla="*/ 102 w 134"/>
                <a:gd name="T3" fmla="*/ 58 h 157"/>
                <a:gd name="T4" fmla="*/ 94 w 134"/>
                <a:gd name="T5" fmla="*/ 42 h 157"/>
                <a:gd name="T6" fmla="*/ 82 w 134"/>
                <a:gd name="T7" fmla="*/ 32 h 157"/>
                <a:gd name="T8" fmla="*/ 66 w 134"/>
                <a:gd name="T9" fmla="*/ 28 h 157"/>
                <a:gd name="T10" fmla="*/ 51 w 134"/>
                <a:gd name="T11" fmla="*/ 32 h 157"/>
                <a:gd name="T12" fmla="*/ 40 w 134"/>
                <a:gd name="T13" fmla="*/ 42 h 157"/>
                <a:gd name="T14" fmla="*/ 33 w 134"/>
                <a:gd name="T15" fmla="*/ 57 h 157"/>
                <a:gd name="T16" fmla="*/ 30 w 134"/>
                <a:gd name="T17" fmla="*/ 78 h 157"/>
                <a:gd name="T18" fmla="*/ 33 w 134"/>
                <a:gd name="T19" fmla="*/ 100 h 157"/>
                <a:gd name="T20" fmla="*/ 41 w 134"/>
                <a:gd name="T21" fmla="*/ 116 h 157"/>
                <a:gd name="T22" fmla="*/ 52 w 134"/>
                <a:gd name="T23" fmla="*/ 125 h 157"/>
                <a:gd name="T24" fmla="*/ 68 w 134"/>
                <a:gd name="T25" fmla="*/ 129 h 157"/>
                <a:gd name="T26" fmla="*/ 83 w 134"/>
                <a:gd name="T27" fmla="*/ 125 h 157"/>
                <a:gd name="T28" fmla="*/ 95 w 134"/>
                <a:gd name="T29" fmla="*/ 114 h 157"/>
                <a:gd name="T30" fmla="*/ 102 w 134"/>
                <a:gd name="T31" fmla="*/ 98 h 157"/>
                <a:gd name="T32" fmla="*/ 105 w 134"/>
                <a:gd name="T33" fmla="*/ 78 h 157"/>
                <a:gd name="T34" fmla="*/ 134 w 134"/>
                <a:gd name="T35" fmla="*/ 78 h 157"/>
                <a:gd name="T36" fmla="*/ 129 w 134"/>
                <a:gd name="T37" fmla="*/ 111 h 157"/>
                <a:gd name="T38" fmla="*/ 115 w 134"/>
                <a:gd name="T39" fmla="*/ 136 h 157"/>
                <a:gd name="T40" fmla="*/ 93 w 134"/>
                <a:gd name="T41" fmla="*/ 151 h 157"/>
                <a:gd name="T42" fmla="*/ 67 w 134"/>
                <a:gd name="T43" fmla="*/ 157 h 157"/>
                <a:gd name="T44" fmla="*/ 40 w 134"/>
                <a:gd name="T45" fmla="*/ 151 h 157"/>
                <a:gd name="T46" fmla="*/ 19 w 134"/>
                <a:gd name="T47" fmla="*/ 135 h 157"/>
                <a:gd name="T48" fmla="*/ 5 w 134"/>
                <a:gd name="T49" fmla="*/ 111 h 157"/>
                <a:gd name="T50" fmla="*/ 0 w 134"/>
                <a:gd name="T51" fmla="*/ 78 h 157"/>
                <a:gd name="T52" fmla="*/ 6 w 134"/>
                <a:gd name="T53" fmla="*/ 45 h 157"/>
                <a:gd name="T54" fmla="*/ 20 w 134"/>
                <a:gd name="T55" fmla="*/ 21 h 157"/>
                <a:gd name="T56" fmla="*/ 41 w 134"/>
                <a:gd name="T57" fmla="*/ 5 h 157"/>
                <a:gd name="T58" fmla="*/ 67 w 134"/>
                <a:gd name="T59" fmla="*/ 0 h 157"/>
                <a:gd name="T60" fmla="*/ 94 w 134"/>
                <a:gd name="T61" fmla="*/ 6 h 157"/>
                <a:gd name="T62" fmla="*/ 115 w 134"/>
                <a:gd name="T63" fmla="*/ 21 h 157"/>
                <a:gd name="T64" fmla="*/ 129 w 134"/>
                <a:gd name="T65" fmla="*/ 46 h 157"/>
                <a:gd name="T66" fmla="*/ 134 w 134"/>
                <a:gd name="T67" fmla="*/ 7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57">
                  <a:moveTo>
                    <a:pt x="105" y="78"/>
                  </a:moveTo>
                  <a:cubicBezTo>
                    <a:pt x="105" y="71"/>
                    <a:pt x="104" y="64"/>
                    <a:pt x="102" y="58"/>
                  </a:cubicBezTo>
                  <a:cubicBezTo>
                    <a:pt x="100" y="52"/>
                    <a:pt x="98" y="46"/>
                    <a:pt x="94" y="42"/>
                  </a:cubicBezTo>
                  <a:cubicBezTo>
                    <a:pt x="91" y="37"/>
                    <a:pt x="87" y="34"/>
                    <a:pt x="82" y="32"/>
                  </a:cubicBezTo>
                  <a:cubicBezTo>
                    <a:pt x="78" y="29"/>
                    <a:pt x="72" y="28"/>
                    <a:pt x="66" y="28"/>
                  </a:cubicBezTo>
                  <a:cubicBezTo>
                    <a:pt x="61" y="28"/>
                    <a:pt x="56" y="29"/>
                    <a:pt x="51" y="32"/>
                  </a:cubicBezTo>
                  <a:cubicBezTo>
                    <a:pt x="47" y="34"/>
                    <a:pt x="43" y="37"/>
                    <a:pt x="40" y="42"/>
                  </a:cubicBezTo>
                  <a:cubicBezTo>
                    <a:pt x="37" y="46"/>
                    <a:pt x="34" y="51"/>
                    <a:pt x="33" y="57"/>
                  </a:cubicBezTo>
                  <a:cubicBezTo>
                    <a:pt x="31" y="63"/>
                    <a:pt x="30" y="70"/>
                    <a:pt x="30" y="78"/>
                  </a:cubicBezTo>
                  <a:cubicBezTo>
                    <a:pt x="30" y="86"/>
                    <a:pt x="31" y="93"/>
                    <a:pt x="33" y="100"/>
                  </a:cubicBezTo>
                  <a:cubicBezTo>
                    <a:pt x="35" y="106"/>
                    <a:pt x="37" y="111"/>
                    <a:pt x="41" y="116"/>
                  </a:cubicBezTo>
                  <a:cubicBezTo>
                    <a:pt x="44" y="120"/>
                    <a:pt x="48" y="123"/>
                    <a:pt x="52" y="125"/>
                  </a:cubicBezTo>
                  <a:cubicBezTo>
                    <a:pt x="57" y="128"/>
                    <a:pt x="62" y="129"/>
                    <a:pt x="68" y="129"/>
                  </a:cubicBezTo>
                  <a:cubicBezTo>
                    <a:pt x="73" y="129"/>
                    <a:pt x="78" y="127"/>
                    <a:pt x="83" y="125"/>
                  </a:cubicBezTo>
                  <a:cubicBezTo>
                    <a:pt x="87" y="122"/>
                    <a:pt x="91" y="118"/>
                    <a:pt x="95" y="114"/>
                  </a:cubicBezTo>
                  <a:cubicBezTo>
                    <a:pt x="98" y="109"/>
                    <a:pt x="100" y="104"/>
                    <a:pt x="102" y="98"/>
                  </a:cubicBezTo>
                  <a:cubicBezTo>
                    <a:pt x="104" y="92"/>
                    <a:pt x="105" y="85"/>
                    <a:pt x="105" y="78"/>
                  </a:cubicBezTo>
                  <a:moveTo>
                    <a:pt x="134" y="78"/>
                  </a:moveTo>
                  <a:cubicBezTo>
                    <a:pt x="134" y="90"/>
                    <a:pt x="133" y="101"/>
                    <a:pt x="129" y="111"/>
                  </a:cubicBezTo>
                  <a:cubicBezTo>
                    <a:pt x="126" y="121"/>
                    <a:pt x="121" y="129"/>
                    <a:pt x="115" y="136"/>
                  </a:cubicBezTo>
                  <a:cubicBezTo>
                    <a:pt x="109" y="143"/>
                    <a:pt x="102" y="148"/>
                    <a:pt x="93" y="151"/>
                  </a:cubicBezTo>
                  <a:cubicBezTo>
                    <a:pt x="85" y="155"/>
                    <a:pt x="76" y="157"/>
                    <a:pt x="67" y="157"/>
                  </a:cubicBezTo>
                  <a:cubicBezTo>
                    <a:pt x="57" y="157"/>
                    <a:pt x="48" y="155"/>
                    <a:pt x="40" y="151"/>
                  </a:cubicBezTo>
                  <a:cubicBezTo>
                    <a:pt x="32" y="147"/>
                    <a:pt x="25" y="142"/>
                    <a:pt x="19" y="135"/>
                  </a:cubicBezTo>
                  <a:cubicBezTo>
                    <a:pt x="13" y="128"/>
                    <a:pt x="9" y="120"/>
                    <a:pt x="5" y="111"/>
                  </a:cubicBezTo>
                  <a:cubicBezTo>
                    <a:pt x="2" y="101"/>
                    <a:pt x="0" y="90"/>
                    <a:pt x="0" y="78"/>
                  </a:cubicBezTo>
                  <a:cubicBezTo>
                    <a:pt x="0" y="66"/>
                    <a:pt x="2" y="55"/>
                    <a:pt x="6" y="45"/>
                  </a:cubicBezTo>
                  <a:cubicBezTo>
                    <a:pt x="9" y="36"/>
                    <a:pt x="14" y="28"/>
                    <a:pt x="20" y="21"/>
                  </a:cubicBezTo>
                  <a:cubicBezTo>
                    <a:pt x="26" y="14"/>
                    <a:pt x="33" y="9"/>
                    <a:pt x="41" y="5"/>
                  </a:cubicBezTo>
                  <a:cubicBezTo>
                    <a:pt x="49" y="2"/>
                    <a:pt x="58" y="0"/>
                    <a:pt x="67" y="0"/>
                  </a:cubicBezTo>
                  <a:cubicBezTo>
                    <a:pt x="77" y="0"/>
                    <a:pt x="86" y="2"/>
                    <a:pt x="94" y="6"/>
                  </a:cubicBezTo>
                  <a:cubicBezTo>
                    <a:pt x="102" y="9"/>
                    <a:pt x="109" y="14"/>
                    <a:pt x="115" y="21"/>
                  </a:cubicBezTo>
                  <a:cubicBezTo>
                    <a:pt x="121" y="28"/>
                    <a:pt x="126" y="36"/>
                    <a:pt x="129" y="46"/>
                  </a:cubicBezTo>
                  <a:cubicBezTo>
                    <a:pt x="133" y="55"/>
                    <a:pt x="134" y="66"/>
                    <a:pt x="134" y="78"/>
                  </a:cubicBezTo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F6D0CFF4-3F25-4B8F-ADCB-12637DACA3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34463" y="3933826"/>
              <a:ext cx="454025" cy="577850"/>
            </a:xfrm>
            <a:custGeom>
              <a:avLst/>
              <a:gdLst>
                <a:gd name="T0" fmla="*/ 92 w 121"/>
                <a:gd name="T1" fmla="*/ 154 h 154"/>
                <a:gd name="T2" fmla="*/ 92 w 121"/>
                <a:gd name="T3" fmla="*/ 69 h 154"/>
                <a:gd name="T4" fmla="*/ 84 w 121"/>
                <a:gd name="T5" fmla="*/ 38 h 154"/>
                <a:gd name="T6" fmla="*/ 61 w 121"/>
                <a:gd name="T7" fmla="*/ 27 h 154"/>
                <a:gd name="T8" fmla="*/ 48 w 121"/>
                <a:gd name="T9" fmla="*/ 30 h 154"/>
                <a:gd name="T10" fmla="*/ 38 w 121"/>
                <a:gd name="T11" fmla="*/ 38 h 154"/>
                <a:gd name="T12" fmla="*/ 32 w 121"/>
                <a:gd name="T13" fmla="*/ 50 h 154"/>
                <a:gd name="T14" fmla="*/ 30 w 121"/>
                <a:gd name="T15" fmla="*/ 66 h 154"/>
                <a:gd name="T16" fmla="*/ 30 w 121"/>
                <a:gd name="T17" fmla="*/ 154 h 154"/>
                <a:gd name="T18" fmla="*/ 0 w 121"/>
                <a:gd name="T19" fmla="*/ 154 h 154"/>
                <a:gd name="T20" fmla="*/ 0 w 121"/>
                <a:gd name="T21" fmla="*/ 3 h 154"/>
                <a:gd name="T22" fmla="*/ 30 w 121"/>
                <a:gd name="T23" fmla="*/ 3 h 154"/>
                <a:gd name="T24" fmla="*/ 30 w 121"/>
                <a:gd name="T25" fmla="*/ 18 h 154"/>
                <a:gd name="T26" fmla="*/ 37 w 121"/>
                <a:gd name="T27" fmla="*/ 10 h 154"/>
                <a:gd name="T28" fmla="*/ 46 w 121"/>
                <a:gd name="T29" fmla="*/ 5 h 154"/>
                <a:gd name="T30" fmla="*/ 56 w 121"/>
                <a:gd name="T31" fmla="*/ 1 h 154"/>
                <a:gd name="T32" fmla="*/ 68 w 121"/>
                <a:gd name="T33" fmla="*/ 0 h 154"/>
                <a:gd name="T34" fmla="*/ 91 w 121"/>
                <a:gd name="T35" fmla="*/ 4 h 154"/>
                <a:gd name="T36" fmla="*/ 108 w 121"/>
                <a:gd name="T37" fmla="*/ 17 h 154"/>
                <a:gd name="T38" fmla="*/ 118 w 121"/>
                <a:gd name="T39" fmla="*/ 38 h 154"/>
                <a:gd name="T40" fmla="*/ 121 w 121"/>
                <a:gd name="T41" fmla="*/ 67 h 154"/>
                <a:gd name="T42" fmla="*/ 121 w 121"/>
                <a:gd name="T43" fmla="*/ 154 h 154"/>
                <a:gd name="T44" fmla="*/ 92 w 121"/>
                <a:gd name="T4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54">
                  <a:moveTo>
                    <a:pt x="92" y="154"/>
                  </a:moveTo>
                  <a:cubicBezTo>
                    <a:pt x="92" y="69"/>
                    <a:pt x="92" y="69"/>
                    <a:pt x="92" y="69"/>
                  </a:cubicBezTo>
                  <a:cubicBezTo>
                    <a:pt x="92" y="55"/>
                    <a:pt x="89" y="45"/>
                    <a:pt x="84" y="38"/>
                  </a:cubicBezTo>
                  <a:cubicBezTo>
                    <a:pt x="80" y="31"/>
                    <a:pt x="72" y="27"/>
                    <a:pt x="61" y="27"/>
                  </a:cubicBezTo>
                  <a:cubicBezTo>
                    <a:pt x="56" y="27"/>
                    <a:pt x="52" y="28"/>
                    <a:pt x="48" y="30"/>
                  </a:cubicBezTo>
                  <a:cubicBezTo>
                    <a:pt x="44" y="32"/>
                    <a:pt x="40" y="34"/>
                    <a:pt x="38" y="38"/>
                  </a:cubicBezTo>
                  <a:cubicBezTo>
                    <a:pt x="35" y="41"/>
                    <a:pt x="33" y="45"/>
                    <a:pt x="32" y="50"/>
                  </a:cubicBezTo>
                  <a:cubicBezTo>
                    <a:pt x="31" y="55"/>
                    <a:pt x="30" y="60"/>
                    <a:pt x="30" y="66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5"/>
                    <a:pt x="34" y="12"/>
                    <a:pt x="37" y="10"/>
                  </a:cubicBezTo>
                  <a:cubicBezTo>
                    <a:pt x="39" y="8"/>
                    <a:pt x="42" y="6"/>
                    <a:pt x="46" y="5"/>
                  </a:cubicBezTo>
                  <a:cubicBezTo>
                    <a:pt x="49" y="3"/>
                    <a:pt x="52" y="2"/>
                    <a:pt x="56" y="1"/>
                  </a:cubicBezTo>
                  <a:cubicBezTo>
                    <a:pt x="60" y="0"/>
                    <a:pt x="64" y="0"/>
                    <a:pt x="68" y="0"/>
                  </a:cubicBezTo>
                  <a:cubicBezTo>
                    <a:pt x="77" y="0"/>
                    <a:pt x="85" y="2"/>
                    <a:pt x="91" y="4"/>
                  </a:cubicBezTo>
                  <a:cubicBezTo>
                    <a:pt x="98" y="7"/>
                    <a:pt x="103" y="12"/>
                    <a:pt x="108" y="17"/>
                  </a:cubicBezTo>
                  <a:cubicBezTo>
                    <a:pt x="112" y="23"/>
                    <a:pt x="116" y="30"/>
                    <a:pt x="118" y="38"/>
                  </a:cubicBezTo>
                  <a:cubicBezTo>
                    <a:pt x="120" y="46"/>
                    <a:pt x="121" y="56"/>
                    <a:pt x="121" y="67"/>
                  </a:cubicBezTo>
                  <a:cubicBezTo>
                    <a:pt x="121" y="154"/>
                    <a:pt x="121" y="154"/>
                    <a:pt x="121" y="154"/>
                  </a:cubicBezTo>
                  <a:lnTo>
                    <a:pt x="92" y="154"/>
                  </a:lnTo>
                  <a:close/>
                </a:path>
              </a:pathLst>
            </a:custGeom>
            <a:solidFill>
              <a:srgbClr val="1A9AF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24">
              <a:extLst>
                <a:ext uri="{FF2B5EF4-FFF2-40B4-BE49-F238E27FC236}">
                  <a16:creationId xmlns:a16="http://schemas.microsoft.com/office/drawing/2014/main" id="{9932F642-1E35-48EC-B6C4-B38B0CA08E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3513" y="2332038"/>
              <a:ext cx="2125663" cy="776288"/>
            </a:xfrm>
            <a:custGeom>
              <a:avLst/>
              <a:gdLst>
                <a:gd name="T0" fmla="*/ 1339 w 1339"/>
                <a:gd name="T1" fmla="*/ 0 h 489"/>
                <a:gd name="T2" fmla="*/ 0 w 1339"/>
                <a:gd name="T3" fmla="*/ 489 h 489"/>
                <a:gd name="T4" fmla="*/ 1339 w 1339"/>
                <a:gd name="T5" fmla="*/ 253 h 489"/>
                <a:gd name="T6" fmla="*/ 1339 w 1339"/>
                <a:gd name="T7" fmla="*/ 0 h 489"/>
                <a:gd name="T8" fmla="*/ 1339 w 1339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489">
                  <a:moveTo>
                    <a:pt x="1339" y="0"/>
                  </a:moveTo>
                  <a:lnTo>
                    <a:pt x="0" y="489"/>
                  </a:lnTo>
                  <a:lnTo>
                    <a:pt x="1339" y="253"/>
                  </a:lnTo>
                  <a:lnTo>
                    <a:pt x="1339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25">
              <a:extLst>
                <a:ext uri="{FF2B5EF4-FFF2-40B4-BE49-F238E27FC236}">
                  <a16:creationId xmlns:a16="http://schemas.microsoft.com/office/drawing/2014/main" id="{D5D95FF1-6143-4F5E-A9CE-4E0A960335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0976" y="3430588"/>
              <a:ext cx="1787525" cy="1081088"/>
            </a:xfrm>
            <a:custGeom>
              <a:avLst/>
              <a:gdLst>
                <a:gd name="T0" fmla="*/ 904 w 1126"/>
                <a:gd name="T1" fmla="*/ 0 h 681"/>
                <a:gd name="T2" fmla="*/ 788 w 1126"/>
                <a:gd name="T3" fmla="*/ 222 h 681"/>
                <a:gd name="T4" fmla="*/ 673 w 1126"/>
                <a:gd name="T5" fmla="*/ 0 h 681"/>
                <a:gd name="T6" fmla="*/ 449 w 1126"/>
                <a:gd name="T7" fmla="*/ 0 h 681"/>
                <a:gd name="T8" fmla="*/ 687 w 1126"/>
                <a:gd name="T9" fmla="*/ 411 h 681"/>
                <a:gd name="T10" fmla="*/ 687 w 1126"/>
                <a:gd name="T11" fmla="*/ 681 h 681"/>
                <a:gd name="T12" fmla="*/ 887 w 1126"/>
                <a:gd name="T13" fmla="*/ 681 h 681"/>
                <a:gd name="T14" fmla="*/ 887 w 1126"/>
                <a:gd name="T15" fmla="*/ 411 h 681"/>
                <a:gd name="T16" fmla="*/ 1126 w 1126"/>
                <a:gd name="T17" fmla="*/ 0 h 681"/>
                <a:gd name="T18" fmla="*/ 904 w 1126"/>
                <a:gd name="T19" fmla="*/ 0 h 681"/>
                <a:gd name="T20" fmla="*/ 0 w 1126"/>
                <a:gd name="T21" fmla="*/ 0 h 681"/>
                <a:gd name="T22" fmla="*/ 0 w 1126"/>
                <a:gd name="T23" fmla="*/ 681 h 681"/>
                <a:gd name="T24" fmla="*/ 543 w 1126"/>
                <a:gd name="T25" fmla="*/ 681 h 681"/>
                <a:gd name="T26" fmla="*/ 543 w 1126"/>
                <a:gd name="T27" fmla="*/ 525 h 681"/>
                <a:gd name="T28" fmla="*/ 203 w 1126"/>
                <a:gd name="T29" fmla="*/ 525 h 681"/>
                <a:gd name="T30" fmla="*/ 203 w 1126"/>
                <a:gd name="T31" fmla="*/ 411 h 681"/>
                <a:gd name="T32" fmla="*/ 449 w 1126"/>
                <a:gd name="T33" fmla="*/ 411 h 681"/>
                <a:gd name="T34" fmla="*/ 449 w 1126"/>
                <a:gd name="T35" fmla="*/ 269 h 681"/>
                <a:gd name="T36" fmla="*/ 203 w 1126"/>
                <a:gd name="T37" fmla="*/ 269 h 681"/>
                <a:gd name="T38" fmla="*/ 203 w 1126"/>
                <a:gd name="T39" fmla="*/ 156 h 681"/>
                <a:gd name="T40" fmla="*/ 475 w 1126"/>
                <a:gd name="T41" fmla="*/ 156 h 681"/>
                <a:gd name="T42" fmla="*/ 385 w 1126"/>
                <a:gd name="T43" fmla="*/ 0 h 681"/>
                <a:gd name="T44" fmla="*/ 0 w 1126"/>
                <a:gd name="T45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26" h="681">
                  <a:moveTo>
                    <a:pt x="904" y="0"/>
                  </a:moveTo>
                  <a:lnTo>
                    <a:pt x="788" y="222"/>
                  </a:lnTo>
                  <a:lnTo>
                    <a:pt x="673" y="0"/>
                  </a:lnTo>
                  <a:lnTo>
                    <a:pt x="449" y="0"/>
                  </a:lnTo>
                  <a:lnTo>
                    <a:pt x="687" y="411"/>
                  </a:lnTo>
                  <a:lnTo>
                    <a:pt x="687" y="681"/>
                  </a:lnTo>
                  <a:lnTo>
                    <a:pt x="887" y="681"/>
                  </a:lnTo>
                  <a:lnTo>
                    <a:pt x="887" y="411"/>
                  </a:lnTo>
                  <a:lnTo>
                    <a:pt x="1126" y="0"/>
                  </a:lnTo>
                  <a:lnTo>
                    <a:pt x="904" y="0"/>
                  </a:lnTo>
                  <a:close/>
                  <a:moveTo>
                    <a:pt x="0" y="0"/>
                  </a:moveTo>
                  <a:lnTo>
                    <a:pt x="0" y="681"/>
                  </a:lnTo>
                  <a:lnTo>
                    <a:pt x="543" y="681"/>
                  </a:lnTo>
                  <a:lnTo>
                    <a:pt x="543" y="525"/>
                  </a:lnTo>
                  <a:lnTo>
                    <a:pt x="203" y="525"/>
                  </a:lnTo>
                  <a:lnTo>
                    <a:pt x="203" y="411"/>
                  </a:lnTo>
                  <a:lnTo>
                    <a:pt x="449" y="411"/>
                  </a:lnTo>
                  <a:lnTo>
                    <a:pt x="449" y="269"/>
                  </a:lnTo>
                  <a:lnTo>
                    <a:pt x="203" y="269"/>
                  </a:lnTo>
                  <a:lnTo>
                    <a:pt x="203" y="156"/>
                  </a:lnTo>
                  <a:lnTo>
                    <a:pt x="475" y="156"/>
                  </a:lnTo>
                  <a:lnTo>
                    <a:pt x="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8338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heme/theme1.xml><?xml version="1.0" encoding="utf-8"?>
<a:theme xmlns:a="http://schemas.openxmlformats.org/drawingml/2006/main" name="7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1.xml><?xml version="1.0" encoding="utf-8"?>
<a:theme xmlns:a="http://schemas.openxmlformats.org/drawingml/2006/main" name="7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