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93E73D20-B545-4F0E-AF3B-347EBCA01352}" type="datetimeFigureOut">
              <a:rPr lang="en-US" smtClean="0"/>
              <a:t>2/12/2019</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C7E03BA7-CE31-47A9-9260-F6CA8BA4B405}" type="slidenum">
              <a:rPr lang="en-US" smtClean="0"/>
              <a:t>‹#›</a:t>
            </a:fld>
            <a:endParaRPr lang="en-US"/>
          </a:p>
        </p:txBody>
      </p:sp>
    </p:spTree>
    <p:extLst>
      <p:ext uri="{BB962C8B-B14F-4D97-AF65-F5344CB8AC3E}">
        <p14:creationId xmlns:p14="http://schemas.microsoft.com/office/powerpoint/2010/main" val="33236155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3E73D20-B545-4F0E-AF3B-347EBCA01352}" type="datetimeFigureOut">
              <a:rPr lang="en-US" smtClean="0"/>
              <a:t>2/12/2019</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C7E03BA7-CE31-47A9-9260-F6CA8BA4B405}" type="slidenum">
              <a:rPr lang="en-US" smtClean="0"/>
              <a:t>‹#›</a:t>
            </a:fld>
            <a:endParaRPr lang="en-US"/>
          </a:p>
        </p:txBody>
      </p:sp>
    </p:spTree>
    <p:extLst>
      <p:ext uri="{BB962C8B-B14F-4D97-AF65-F5344CB8AC3E}">
        <p14:creationId xmlns:p14="http://schemas.microsoft.com/office/powerpoint/2010/main" val="14085697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3E73D20-B545-4F0E-AF3B-347EBCA01352}" type="datetimeFigureOut">
              <a:rPr lang="en-US" smtClean="0"/>
              <a:t>2/12/2019</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7E03BA7-CE31-47A9-9260-F6CA8BA4B405}" type="slidenum">
              <a:rPr lang="en-US" smtClean="0"/>
              <a:t>‹#›</a:t>
            </a:fld>
            <a:endParaRPr lang="en-US"/>
          </a:p>
        </p:txBody>
      </p:sp>
    </p:spTree>
    <p:extLst>
      <p:ext uri="{BB962C8B-B14F-4D97-AF65-F5344CB8AC3E}">
        <p14:creationId xmlns:p14="http://schemas.microsoft.com/office/powerpoint/2010/main" val="33844726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3E73D20-B545-4F0E-AF3B-347EBCA01352}" type="datetimeFigureOut">
              <a:rPr lang="en-US" smtClean="0"/>
              <a:t>2/12/2019</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7E03BA7-CE31-47A9-9260-F6CA8BA4B405}" type="slidenum">
              <a:rPr lang="en-US" smtClean="0"/>
              <a:t>‹#›</a:t>
            </a:fld>
            <a:endParaRPr lang="en-US"/>
          </a:p>
        </p:txBody>
      </p:sp>
    </p:spTree>
    <p:extLst>
      <p:ext uri="{BB962C8B-B14F-4D97-AF65-F5344CB8AC3E}">
        <p14:creationId xmlns:p14="http://schemas.microsoft.com/office/powerpoint/2010/main" val="9933673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3E73D20-B545-4F0E-AF3B-347EBCA01352}" type="datetimeFigureOut">
              <a:rPr lang="en-US" smtClean="0"/>
              <a:t>2/12/2019</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7E03BA7-CE31-47A9-9260-F6CA8BA4B405}" type="slidenum">
              <a:rPr lang="en-US" smtClean="0"/>
              <a:t>‹#›</a:t>
            </a:fld>
            <a:endParaRPr lang="en-US"/>
          </a:p>
        </p:txBody>
      </p:sp>
    </p:spTree>
    <p:extLst>
      <p:ext uri="{BB962C8B-B14F-4D97-AF65-F5344CB8AC3E}">
        <p14:creationId xmlns:p14="http://schemas.microsoft.com/office/powerpoint/2010/main" val="42121447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3E73D20-B545-4F0E-AF3B-347EBCA01352}" type="datetimeFigureOut">
              <a:rPr lang="en-US" smtClean="0"/>
              <a:t>2/12/2019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7E03BA7-CE31-47A9-9260-F6CA8BA4B405}" type="slidenum">
              <a:rPr lang="en-US" smtClean="0"/>
              <a:t>‹#›</a:t>
            </a:fld>
            <a:endParaRPr lang="en-US"/>
          </a:p>
        </p:txBody>
      </p:sp>
    </p:spTree>
    <p:extLst>
      <p:ext uri="{BB962C8B-B14F-4D97-AF65-F5344CB8AC3E}">
        <p14:creationId xmlns:p14="http://schemas.microsoft.com/office/powerpoint/2010/main" val="20907677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3E73D20-B545-4F0E-AF3B-347EBCA01352}" type="datetimeFigureOut">
              <a:rPr lang="en-US" smtClean="0"/>
              <a:t>2/12/2019</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C7E03BA7-CE31-47A9-9260-F6CA8BA4B405}" type="slidenum">
              <a:rPr lang="en-US" smtClean="0"/>
              <a:t>‹#›</a:t>
            </a:fld>
            <a:endParaRPr lang="en-US"/>
          </a:p>
        </p:txBody>
      </p:sp>
    </p:spTree>
    <p:extLst>
      <p:ext uri="{BB962C8B-B14F-4D97-AF65-F5344CB8AC3E}">
        <p14:creationId xmlns:p14="http://schemas.microsoft.com/office/powerpoint/2010/main" val="24610951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93E73D20-B545-4F0E-AF3B-347EBCA01352}" type="datetimeFigureOut">
              <a:rPr lang="en-US" smtClean="0"/>
              <a:t>2/12/2019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E03BA7-CE31-47A9-9260-F6CA8BA4B405}" type="slidenum">
              <a:rPr lang="en-US" smtClean="0"/>
              <a:t>‹#›</a:t>
            </a:fld>
            <a:endParaRPr lang="en-US"/>
          </a:p>
        </p:txBody>
      </p:sp>
    </p:spTree>
    <p:extLst>
      <p:ext uri="{BB962C8B-B14F-4D97-AF65-F5344CB8AC3E}">
        <p14:creationId xmlns:p14="http://schemas.microsoft.com/office/powerpoint/2010/main" val="31102535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93E73D20-B545-4F0E-AF3B-347EBCA01352}" type="datetimeFigureOut">
              <a:rPr lang="en-US" smtClean="0"/>
              <a:t>2/12/2019</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7E03BA7-CE31-47A9-9260-F6CA8BA4B405}" type="slidenum">
              <a:rPr lang="en-US" smtClean="0"/>
              <a:t>‹#›</a:t>
            </a:fld>
            <a:endParaRPr lang="en-US"/>
          </a:p>
        </p:txBody>
      </p:sp>
    </p:spTree>
    <p:extLst>
      <p:ext uri="{BB962C8B-B14F-4D97-AF65-F5344CB8AC3E}">
        <p14:creationId xmlns:p14="http://schemas.microsoft.com/office/powerpoint/2010/main" val="35232642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3E73D20-B545-4F0E-AF3B-347EBCA01352}" type="datetimeFigureOut">
              <a:rPr lang="en-US" smtClean="0"/>
              <a:t>2/12/2019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E03BA7-CE31-47A9-9260-F6CA8BA4B405}" type="slidenum">
              <a:rPr lang="en-US" smtClean="0"/>
              <a:t>‹#›</a:t>
            </a:fld>
            <a:endParaRPr lang="en-US"/>
          </a:p>
        </p:txBody>
      </p:sp>
    </p:spTree>
    <p:extLst>
      <p:ext uri="{BB962C8B-B14F-4D97-AF65-F5344CB8AC3E}">
        <p14:creationId xmlns:p14="http://schemas.microsoft.com/office/powerpoint/2010/main" val="37393301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3E73D20-B545-4F0E-AF3B-347EBCA01352}" type="datetimeFigureOut">
              <a:rPr lang="en-US" smtClean="0"/>
              <a:t>2/12/2019</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7E03BA7-CE31-47A9-9260-F6CA8BA4B405}" type="slidenum">
              <a:rPr lang="en-US" smtClean="0"/>
              <a:t>‹#›</a:t>
            </a:fld>
            <a:endParaRPr lang="en-US"/>
          </a:p>
        </p:txBody>
      </p:sp>
    </p:spTree>
    <p:extLst>
      <p:ext uri="{BB962C8B-B14F-4D97-AF65-F5344CB8AC3E}">
        <p14:creationId xmlns:p14="http://schemas.microsoft.com/office/powerpoint/2010/main" val="23164692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3E73D20-B545-4F0E-AF3B-347EBCA01352}" type="datetimeFigureOut">
              <a:rPr lang="en-US" smtClean="0"/>
              <a:t>2/12/2019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E03BA7-CE31-47A9-9260-F6CA8BA4B405}" type="slidenum">
              <a:rPr lang="en-US" smtClean="0"/>
              <a:t>‹#›</a:t>
            </a:fld>
            <a:endParaRPr lang="en-US"/>
          </a:p>
        </p:txBody>
      </p:sp>
    </p:spTree>
    <p:extLst>
      <p:ext uri="{BB962C8B-B14F-4D97-AF65-F5344CB8AC3E}">
        <p14:creationId xmlns:p14="http://schemas.microsoft.com/office/powerpoint/2010/main" val="32999803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3E73D20-B545-4F0E-AF3B-347EBCA01352}" type="datetimeFigureOut">
              <a:rPr lang="en-US" smtClean="0"/>
              <a:t>2/12/2019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7E03BA7-CE31-47A9-9260-F6CA8BA4B405}" type="slidenum">
              <a:rPr lang="en-US" smtClean="0"/>
              <a:t>‹#›</a:t>
            </a:fld>
            <a:endParaRPr lang="en-US"/>
          </a:p>
        </p:txBody>
      </p:sp>
    </p:spTree>
    <p:extLst>
      <p:ext uri="{BB962C8B-B14F-4D97-AF65-F5344CB8AC3E}">
        <p14:creationId xmlns:p14="http://schemas.microsoft.com/office/powerpoint/2010/main" val="4964938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3E73D20-B545-4F0E-AF3B-347EBCA01352}" type="datetimeFigureOut">
              <a:rPr lang="en-US" smtClean="0"/>
              <a:t>2/12/2019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7E03BA7-CE31-47A9-9260-F6CA8BA4B405}" type="slidenum">
              <a:rPr lang="en-US" smtClean="0"/>
              <a:t>‹#›</a:t>
            </a:fld>
            <a:endParaRPr lang="en-US"/>
          </a:p>
        </p:txBody>
      </p:sp>
    </p:spTree>
    <p:extLst>
      <p:ext uri="{BB962C8B-B14F-4D97-AF65-F5344CB8AC3E}">
        <p14:creationId xmlns:p14="http://schemas.microsoft.com/office/powerpoint/2010/main" val="21219914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E73D20-B545-4F0E-AF3B-347EBCA01352}" type="datetimeFigureOut">
              <a:rPr lang="en-US" smtClean="0"/>
              <a:t>2/12/2019</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C7E03BA7-CE31-47A9-9260-F6CA8BA4B405}" type="slidenum">
              <a:rPr lang="en-US" smtClean="0"/>
              <a:t>‹#›</a:t>
            </a:fld>
            <a:endParaRPr lang="en-US"/>
          </a:p>
        </p:txBody>
      </p:sp>
    </p:spTree>
    <p:extLst>
      <p:ext uri="{BB962C8B-B14F-4D97-AF65-F5344CB8AC3E}">
        <p14:creationId xmlns:p14="http://schemas.microsoft.com/office/powerpoint/2010/main" val="33201713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3E73D20-B545-4F0E-AF3B-347EBCA01352}" type="datetimeFigureOut">
              <a:rPr lang="en-US" smtClean="0"/>
              <a:t>2/12/2019</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C7E03BA7-CE31-47A9-9260-F6CA8BA4B405}" type="slidenum">
              <a:rPr lang="en-US" smtClean="0"/>
              <a:t>‹#›</a:t>
            </a:fld>
            <a:endParaRPr lang="en-US"/>
          </a:p>
        </p:txBody>
      </p:sp>
    </p:spTree>
    <p:extLst>
      <p:ext uri="{BB962C8B-B14F-4D97-AF65-F5344CB8AC3E}">
        <p14:creationId xmlns:p14="http://schemas.microsoft.com/office/powerpoint/2010/main" val="3744752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smtClean="0"/>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3E73D20-B545-4F0E-AF3B-347EBCA01352}" type="datetimeFigureOut">
              <a:rPr lang="en-US" smtClean="0"/>
              <a:t>2/12/2019</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C7E03BA7-CE31-47A9-9260-F6CA8BA4B405}" type="slidenum">
              <a:rPr lang="en-US" smtClean="0"/>
              <a:t>‹#›</a:t>
            </a:fld>
            <a:endParaRPr lang="en-US"/>
          </a:p>
        </p:txBody>
      </p:sp>
    </p:spTree>
    <p:extLst>
      <p:ext uri="{BB962C8B-B14F-4D97-AF65-F5344CB8AC3E}">
        <p14:creationId xmlns:p14="http://schemas.microsoft.com/office/powerpoint/2010/main" val="10865994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93E73D20-B545-4F0E-AF3B-347EBCA01352}" type="datetimeFigureOut">
              <a:rPr lang="en-US" smtClean="0"/>
              <a:t>2/12/2019</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C7E03BA7-CE31-47A9-9260-F6CA8BA4B405}" type="slidenum">
              <a:rPr lang="en-US" smtClean="0"/>
              <a:t>‹#›</a:t>
            </a:fld>
            <a:endParaRPr lang="en-US"/>
          </a:p>
        </p:txBody>
      </p:sp>
    </p:spTree>
    <p:extLst>
      <p:ext uri="{BB962C8B-B14F-4D97-AF65-F5344CB8AC3E}">
        <p14:creationId xmlns:p14="http://schemas.microsoft.com/office/powerpoint/2010/main" val="3963666471"/>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12/2/2019</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1608703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dirty="0" smtClean="0"/>
              <a:t>             ABOUT </a:t>
            </a:r>
            <a:r>
              <a:rPr lang="en-US" dirty="0" err="1" smtClean="0"/>
              <a:t>AkiraChix</a:t>
            </a:r>
            <a:endParaRPr lang="en-US" dirty="0" smtClean="0"/>
          </a:p>
          <a:p>
            <a:r>
              <a:rPr lang="en-US" dirty="0" smtClean="0"/>
              <a:t>Its an organization for empowering young women who come from disadvantaged backgrounds in the technology world</a:t>
            </a:r>
            <a:endParaRPr lang="en-US" dirty="0"/>
          </a:p>
        </p:txBody>
      </p:sp>
    </p:spTree>
    <p:extLst>
      <p:ext uri="{BB962C8B-B14F-4D97-AF65-F5344CB8AC3E}">
        <p14:creationId xmlns:p14="http://schemas.microsoft.com/office/powerpoint/2010/main" val="342363050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dirty="0"/>
              <a:t> Challenges of </a:t>
            </a:r>
            <a:r>
              <a:rPr lang="en-US" dirty="0" err="1"/>
              <a:t>AkiraChix</a:t>
            </a:r>
            <a:endParaRPr lang="en-US" dirty="0"/>
          </a:p>
          <a:p>
            <a:pPr marL="0" indent="0">
              <a:buNone/>
            </a:pPr>
            <a:r>
              <a:rPr lang="en-US" dirty="0" smtClean="0"/>
              <a:t>1.Mosquitoes  </a:t>
            </a:r>
            <a:endParaRPr lang="en-US" dirty="0"/>
          </a:p>
          <a:p>
            <a:pPr marL="0" indent="0">
              <a:buNone/>
            </a:pPr>
            <a:r>
              <a:rPr lang="en-US" dirty="0" smtClean="0"/>
              <a:t>2.Water</a:t>
            </a:r>
            <a:endParaRPr lang="en-US" dirty="0"/>
          </a:p>
          <a:p>
            <a:pPr marL="0" indent="0">
              <a:buNone/>
            </a:pPr>
            <a:r>
              <a:rPr lang="en-US" dirty="0" smtClean="0"/>
              <a:t>3.Wi-Fi</a:t>
            </a:r>
          </a:p>
          <a:p>
            <a:pPr marL="0" indent="0">
              <a:buNone/>
            </a:pPr>
            <a:r>
              <a:rPr lang="en-US" dirty="0" smtClean="0"/>
              <a:t>4.Detergents</a:t>
            </a:r>
          </a:p>
          <a:p>
            <a:pPr marL="0" indent="0">
              <a:buNone/>
            </a:pPr>
            <a:r>
              <a:rPr lang="en-US" dirty="0" smtClean="0"/>
              <a:t>5.Food</a:t>
            </a:r>
            <a:endParaRPr lang="en-US" dirty="0"/>
          </a:p>
        </p:txBody>
      </p:sp>
    </p:spTree>
    <p:extLst>
      <p:ext uri="{BB962C8B-B14F-4D97-AF65-F5344CB8AC3E}">
        <p14:creationId xmlns:p14="http://schemas.microsoft.com/office/powerpoint/2010/main" val="1339376918"/>
      </p:ext>
    </p:extLst>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r>
              <a:rPr lang="en-US" dirty="0" smtClean="0"/>
              <a:t>           AKIRACHIX</a:t>
            </a:r>
            <a:endParaRPr lang="en-US" dirty="0"/>
          </a:p>
        </p:txBody>
      </p:sp>
      <p:sp>
        <p:nvSpPr>
          <p:cNvPr id="3" name="Content Placeholder 2"/>
          <p:cNvSpPr>
            <a:spLocks noGrp="1"/>
          </p:cNvSpPr>
          <p:nvPr>
            <p:ph idx="1"/>
          </p:nvPr>
        </p:nvSpPr>
        <p:spPr>
          <a:xfrm>
            <a:off x="1296622" y="2809562"/>
            <a:ext cx="8825659" cy="3416300"/>
          </a:xfrm>
        </p:spPr>
        <p:txBody>
          <a:bodyPr>
            <a:normAutofit fontScale="25000" lnSpcReduction="20000"/>
          </a:bodyPr>
          <a:lstStyle/>
          <a:p>
            <a:pPr marL="0" indent="0">
              <a:buNone/>
            </a:pPr>
            <a:r>
              <a:rPr lang="en-US" sz="7200" dirty="0"/>
              <a:t>  </a:t>
            </a:r>
            <a:r>
              <a:rPr lang="en-US" sz="7200" dirty="0" smtClean="0"/>
              <a:t>       </a:t>
            </a:r>
          </a:p>
          <a:p>
            <a:pPr marL="0" indent="0">
              <a:buNone/>
            </a:pPr>
            <a:r>
              <a:rPr lang="en-US" sz="7200" dirty="0"/>
              <a:t> </a:t>
            </a:r>
            <a:r>
              <a:rPr lang="en-US" sz="7200" dirty="0" smtClean="0"/>
              <a:t>    </a:t>
            </a:r>
            <a:r>
              <a:rPr lang="en-US" sz="7200" u="sng" dirty="0" smtClean="0"/>
              <a:t>The experience at </a:t>
            </a:r>
            <a:r>
              <a:rPr lang="en-US" sz="7200" u="sng" dirty="0" err="1" smtClean="0"/>
              <a:t>AkiraChix</a:t>
            </a:r>
            <a:endParaRPr lang="en-US" sz="7200" u="sng" dirty="0" smtClean="0"/>
          </a:p>
          <a:p>
            <a:pPr marL="0" indent="0" algn="just">
              <a:buNone/>
            </a:pPr>
            <a:r>
              <a:rPr lang="en-US" sz="7200" dirty="0" smtClean="0"/>
              <a:t>The experience is becoming more interesting as days go by, learning new  things and meeting new people. It is challenging us to be time conscious just like our lecturers. We have learnt to embrace diversity since we are from different backgrounds. We feel safe as it is a secure place. The food is delicious and accommodation is satisfactory.</a:t>
            </a:r>
          </a:p>
          <a:p>
            <a:pPr marL="0" indent="0" algn="just">
              <a:buNone/>
            </a:pPr>
            <a:r>
              <a:rPr lang="en-US" sz="7200" dirty="0"/>
              <a:t> </a:t>
            </a:r>
            <a:r>
              <a:rPr lang="en-US" sz="7200" dirty="0" smtClean="0"/>
              <a:t>It is so encouraging to see the work of the </a:t>
            </a:r>
            <a:r>
              <a:rPr lang="en-US" sz="7200" dirty="0" err="1" smtClean="0"/>
              <a:t>AkiraChix</a:t>
            </a:r>
            <a:r>
              <a:rPr lang="en-US" sz="7200" dirty="0" smtClean="0"/>
              <a:t> founders ,through empowerment and support of young women. </a:t>
            </a:r>
          </a:p>
          <a:p>
            <a:pPr marL="0" indent="0" algn="just">
              <a:buNone/>
            </a:pPr>
            <a:endParaRPr lang="en-US" sz="7200" dirty="0" smtClean="0"/>
          </a:p>
          <a:p>
            <a:pPr marL="0" indent="0">
              <a:buNone/>
            </a:pPr>
            <a:endParaRPr lang="en-US" sz="7200" dirty="0"/>
          </a:p>
          <a:p>
            <a:pPr marL="0" indent="0">
              <a:buNone/>
            </a:pPr>
            <a:endParaRPr lang="en-US" sz="7200" dirty="0" smtClean="0"/>
          </a:p>
          <a:p>
            <a:pPr marL="0" indent="0">
              <a:buNone/>
            </a:pPr>
            <a:endParaRPr lang="en-US" sz="7200" dirty="0"/>
          </a:p>
          <a:p>
            <a:pPr marL="0" indent="0">
              <a:buNone/>
            </a:pPr>
            <a:endParaRPr lang="en-US" sz="7200" dirty="0" smtClean="0"/>
          </a:p>
          <a:p>
            <a:pPr marL="0" indent="0">
              <a:buNone/>
            </a:pPr>
            <a:endParaRPr lang="en-US" dirty="0"/>
          </a:p>
          <a:p>
            <a:pPr marL="0" indent="0">
              <a:buNone/>
            </a:pPr>
            <a:endParaRPr lang="en-US" dirty="0" smtClean="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smtClean="0"/>
          </a:p>
          <a:p>
            <a:pPr marL="0" indent="0">
              <a:buNone/>
            </a:pPr>
            <a:r>
              <a:rPr lang="en-US" dirty="0" smtClean="0"/>
              <a:t>T </a:t>
            </a:r>
            <a:endParaRPr lang="en-US" dirty="0"/>
          </a:p>
        </p:txBody>
      </p:sp>
    </p:spTree>
    <p:extLst>
      <p:ext uri="{BB962C8B-B14F-4D97-AF65-F5344CB8AC3E}">
        <p14:creationId xmlns:p14="http://schemas.microsoft.com/office/powerpoint/2010/main" val="760888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AKIRACHIX</a:t>
            </a:r>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6919057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105</TotalTime>
  <Words>126</Words>
  <Application>Microsoft Office PowerPoint</Application>
  <PresentationFormat>Widescreen</PresentationFormat>
  <Paragraphs>27</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Century Gothic</vt:lpstr>
      <vt:lpstr>Wingdings 3</vt:lpstr>
      <vt:lpstr>Ion Boardroom</vt:lpstr>
      <vt:lpstr>12/2/2019</vt:lpstr>
      <vt:lpstr>PowerPoint Presentation</vt:lpstr>
      <vt:lpstr>PowerPoint Presentation</vt:lpstr>
      <vt:lpstr>            AKIRACHIX</vt:lpstr>
      <vt:lpstr>        AKIRACHIX</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student</dc:creator>
  <cp:lastModifiedBy>student</cp:lastModifiedBy>
  <cp:revision>13</cp:revision>
  <dcterms:created xsi:type="dcterms:W3CDTF">2019-02-12T11:09:47Z</dcterms:created>
  <dcterms:modified xsi:type="dcterms:W3CDTF">2019-02-12T13:04:59Z</dcterms:modified>
</cp:coreProperties>
</file>