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61" r:id="rId8"/>
    <p:sldId id="262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7089" y="246600"/>
            <a:ext cx="9001462" cy="2387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Philip  amoateng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509963"/>
            <a:ext cx="9001462" cy="1655762"/>
          </a:xfrm>
        </p:spPr>
        <p:txBody>
          <a:bodyPr>
            <a:normAutofit fontScale="77500" lnSpcReduction="20000"/>
          </a:bodyPr>
          <a:lstStyle/>
          <a:p>
            <a:pPr marL="457200" indent="-457200" algn="just">
              <a:buFont typeface="+mj-lt"/>
              <a:buAutoNum type="alphaLcParenR"/>
            </a:pPr>
            <a:r>
              <a:rPr lang="en-US" dirty="0" smtClean="0"/>
              <a:t>Managing director Vodacom in Lesotho.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dirty="0" smtClean="0"/>
              <a:t>He was the   Africa project CFO for </a:t>
            </a:r>
            <a:r>
              <a:rPr lang="en-US" dirty="0" err="1" smtClean="0"/>
              <a:t>miliicom</a:t>
            </a:r>
            <a:r>
              <a:rPr lang="en-US" dirty="0" smtClean="0"/>
              <a:t>.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dirty="0" smtClean="0"/>
              <a:t>Has master in business management.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dirty="0" smtClean="0"/>
              <a:t>Worked at Revenue assurance and compliance manager.</a:t>
            </a:r>
            <a:endParaRPr lang="en-US" dirty="0" smtClean="0"/>
          </a:p>
          <a:p>
            <a:pPr marL="457200" indent="-457200" algn="just">
              <a:buFont typeface="+mj-lt"/>
              <a:buAutoNum type="alphaLcParenR"/>
            </a:pP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marL="457200" indent="-457200" algn="just">
              <a:buFont typeface="+mj-lt"/>
              <a:buAutoNum type="alphaLcParenR"/>
            </a:pPr>
            <a:endParaRPr lang="en-US" dirty="0" smtClean="0"/>
          </a:p>
          <a:p>
            <a:pPr marL="457200" indent="-457200" algn="just">
              <a:buFont typeface="+mj-lt"/>
              <a:buAutoNum type="alphaLcParenR"/>
            </a:pPr>
            <a:endParaRPr lang="en-US" dirty="0" smtClean="0"/>
          </a:p>
          <a:p>
            <a:pPr marL="457200" indent="-457200" algn="just">
              <a:buFont typeface="+mj-lt"/>
              <a:buAutoNum type="alphaLcParenR"/>
            </a:pPr>
            <a:endParaRPr lang="en-US" dirty="0" smtClean="0"/>
          </a:p>
          <a:p>
            <a:pPr marL="457200" indent="-457200" algn="just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74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maneo aphorisa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Founder of code academy for girls.</a:t>
            </a:r>
          </a:p>
          <a:p>
            <a:r>
              <a:rPr lang="en-US" dirty="0" smtClean="0"/>
              <a:t>Fourth year university student.</a:t>
            </a:r>
          </a:p>
          <a:p>
            <a:r>
              <a:rPr lang="en-US" dirty="0" smtClean="0"/>
              <a:t>Code week software trainer.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4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Jerry </a:t>
            </a:r>
            <a:r>
              <a:rPr lang="en-US" dirty="0" err="1" smtClean="0"/>
              <a:t>oche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Background.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C.E.O.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Co –founders of talk to Africa business community.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Growsel company is an </a:t>
            </a:r>
            <a:r>
              <a:rPr lang="en-US" dirty="0"/>
              <a:t>A</a:t>
            </a:r>
            <a:r>
              <a:rPr lang="en-US" dirty="0" smtClean="0"/>
              <a:t>gTech.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Founded in 2016.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Pk malinz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Founder and C.E.O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Study at </a:t>
            </a:r>
            <a:r>
              <a:rPr lang="en-US" dirty="0"/>
              <a:t>M</a:t>
            </a:r>
            <a:r>
              <a:rPr lang="en-US" dirty="0" smtClean="0"/>
              <a:t>akerere university &amp; Namilyango collage.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Communication manager at </a:t>
            </a:r>
            <a:r>
              <a:rPr lang="en-US" dirty="0"/>
              <a:t>J</a:t>
            </a:r>
            <a:r>
              <a:rPr lang="en-US" dirty="0" smtClean="0"/>
              <a:t>umia.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WAKAMA ABE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C.E.O of African innovator.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news </a:t>
            </a:r>
            <a:r>
              <a:rPr lang="en-US" dirty="0" smtClean="0"/>
              <a:t>Africa managing director.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Projects and participation.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Moderator at the mining Africa.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08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Aziz 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Founder and host of impact Dakar.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is an incubator and co-working space.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He has master in sustainable international  development.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Project manager CTIC Dakar.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7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Nkento </a:t>
            </a:r>
            <a:r>
              <a:rPr lang="en-US" dirty="0" err="1" smtClean="0"/>
              <a:t>ledimo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Co-founder of code academy.</a:t>
            </a:r>
          </a:p>
          <a:p>
            <a:r>
              <a:rPr lang="en-US" dirty="0" smtClean="0"/>
              <a:t> she a trainer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Director and founder of </a:t>
            </a:r>
            <a:r>
              <a:rPr lang="en-US" dirty="0" err="1" smtClean="0"/>
              <a:t>Astranet</a:t>
            </a:r>
            <a:r>
              <a:rPr lang="en-US" dirty="0" smtClean="0"/>
              <a:t> IT service.</a:t>
            </a:r>
          </a:p>
          <a:p>
            <a:r>
              <a:rPr lang="en-US" dirty="0" smtClean="0"/>
              <a:t>Studied in Ireland.</a:t>
            </a:r>
          </a:p>
          <a:p>
            <a:r>
              <a:rPr lang="en-US" dirty="0" smtClean="0"/>
              <a:t>Raised in Lesotho.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91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Emafa kpegba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and telecom engineer.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CEO and co-founder of </a:t>
            </a:r>
            <a:r>
              <a:rPr lang="en-US" dirty="0" smtClean="0"/>
              <a:t>E-</a:t>
            </a:r>
            <a:r>
              <a:rPr lang="en-US" dirty="0" err="1" smtClean="0"/>
              <a:t>Technopole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Member of </a:t>
            </a:r>
            <a:r>
              <a:rPr lang="en-US" dirty="0"/>
              <a:t>A</a:t>
            </a:r>
            <a:r>
              <a:rPr lang="en-US" dirty="0" smtClean="0"/>
              <a:t>fri tech hub.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She is an author.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Awards.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4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Amrote  abdella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Regional director of </a:t>
            </a:r>
            <a:r>
              <a:rPr lang="en-US" dirty="0"/>
              <a:t>M</a:t>
            </a:r>
            <a:r>
              <a:rPr lang="en-US" dirty="0" smtClean="0"/>
              <a:t>icrosoft’s 4Africa.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Previous director of start up Engagement&amp; partnership.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Launched in 2013.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Hold a B.A.&amp;M.A.</a:t>
            </a:r>
          </a:p>
        </p:txBody>
      </p:sp>
    </p:spTree>
    <p:extLst>
      <p:ext uri="{BB962C8B-B14F-4D97-AF65-F5344CB8AC3E}">
        <p14:creationId xmlns:p14="http://schemas.microsoft.com/office/powerpoint/2010/main" val="1176134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Matseliso moruthane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She is a digital media trainer.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Has a degree in BSC.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Volunteers in non profitable organization.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29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329</TotalTime>
  <Words>251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Rockwell</vt:lpstr>
      <vt:lpstr>Wingdings</vt:lpstr>
      <vt:lpstr>Damask</vt:lpstr>
      <vt:lpstr>Philip  amoateng</vt:lpstr>
      <vt:lpstr>Jerry oche</vt:lpstr>
      <vt:lpstr>Pk malinz</vt:lpstr>
      <vt:lpstr>WAKAMA ABE</vt:lpstr>
      <vt:lpstr>Aziz sy</vt:lpstr>
      <vt:lpstr>Nkento ledimo</vt:lpstr>
      <vt:lpstr>Emafa kpegba</vt:lpstr>
      <vt:lpstr>Amrote  abdella</vt:lpstr>
      <vt:lpstr>Matseliso moruthane</vt:lpstr>
      <vt:lpstr> maneo aphorisa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 kodo</dc:title>
  <dc:creator>student</dc:creator>
  <cp:lastModifiedBy>student</cp:lastModifiedBy>
  <cp:revision>19</cp:revision>
  <dcterms:created xsi:type="dcterms:W3CDTF">2019-02-20T17:04:44Z</dcterms:created>
  <dcterms:modified xsi:type="dcterms:W3CDTF">2019-02-21T16:37:12Z</dcterms:modified>
</cp:coreProperties>
</file>