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0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86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3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98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8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34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8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2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3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1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2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7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0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8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3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5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Akirachix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</a:t>
            </a:r>
            <a:r>
              <a:rPr lang="en-US" sz="3600" dirty="0" err="1" smtClean="0"/>
              <a:t>akirachix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4209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Shortage of water.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Mosquitoes.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Limited </a:t>
            </a:r>
            <a:r>
              <a:rPr lang="en-US" sz="3600" dirty="0" err="1" smtClean="0"/>
              <a:t>wi-fi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69019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/>
              <a:t>Free </a:t>
            </a:r>
            <a:r>
              <a:rPr lang="en-US" sz="3600" dirty="0" err="1" smtClean="0"/>
              <a:t>wi-fi</a:t>
            </a:r>
            <a:endParaRPr lang="en-US" sz="3600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/>
              <a:t>Free </a:t>
            </a:r>
            <a:r>
              <a:rPr lang="en-US" sz="3600" dirty="0" err="1" smtClean="0"/>
              <a:t>acomodations</a:t>
            </a:r>
            <a:r>
              <a:rPr lang="en-US" sz="3600" dirty="0" smtClean="0"/>
              <a:t>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/>
              <a:t>Experience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/>
              <a:t>Computer skills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/>
              <a:t>Networking.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17246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Know how to code</a:t>
            </a:r>
          </a:p>
          <a:p>
            <a:r>
              <a:rPr lang="en-US" dirty="0" smtClean="0"/>
              <a:t>Typing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Gain skills and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556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</TotalTime>
  <Words>35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</vt:lpstr>
      <vt:lpstr>Vapor Trail</vt:lpstr>
      <vt:lpstr>Akirachix</vt:lpstr>
      <vt:lpstr>Challenges</vt:lpstr>
      <vt:lpstr>advantages</vt:lpstr>
      <vt:lpstr>expectations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Akirachix</dc:title>
  <dc:creator>student</dc:creator>
  <cp:lastModifiedBy>student</cp:lastModifiedBy>
  <cp:revision>4</cp:revision>
  <dcterms:created xsi:type="dcterms:W3CDTF">2019-02-14T12:32:16Z</dcterms:created>
  <dcterms:modified xsi:type="dcterms:W3CDTF">2019-02-14T13:15:51Z</dcterms:modified>
</cp:coreProperties>
</file>