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8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8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4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6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23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4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0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8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4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9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97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57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75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B7789F-2077-4D04-A39A-D173183004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987334-FA70-4834-9D8B-FBE0FE4F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1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001000" cy="2285999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6700" b="1" dirty="0" smtClean="0"/>
              <a:t>STARTING WITH WHY?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BY SIMON SINEK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1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ust</a:t>
            </a:r>
            <a:r>
              <a:rPr lang="en-US" dirty="0" smtClean="0"/>
              <a:t> be together: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37" y="3886199"/>
            <a:ext cx="2893325" cy="2057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685800"/>
            <a:ext cx="7848600" cy="502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9086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WHY, HOW ,WHAT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Must all be together:</a:t>
            </a:r>
          </a:p>
          <a:p>
            <a:r>
              <a:rPr lang="en-US" dirty="0" smtClean="0"/>
              <a:t>Clarity of WHY.</a:t>
            </a:r>
          </a:p>
          <a:p>
            <a:r>
              <a:rPr lang="en-US" dirty="0" smtClean="0"/>
              <a:t>Discipline of HOW-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principles that guide your actions,decisions of     day-to-day/they are true differentiators of your product/services.</a:t>
            </a:r>
          </a:p>
          <a:p>
            <a:r>
              <a:rPr lang="en-US" dirty="0" smtClean="0"/>
              <a:t>Consistency of WHAT-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Is the everything that you produce/includes your product and services.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Reasons for </a:t>
            </a:r>
            <a:r>
              <a:rPr lang="en-US" b="1" dirty="0"/>
              <a:t>s</a:t>
            </a:r>
            <a:r>
              <a:rPr lang="en-US" b="1" dirty="0" smtClean="0"/>
              <a:t>tarting with WHY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Gives your followers and customers away to identify with  you on a personal level.</a:t>
            </a:r>
          </a:p>
          <a:p>
            <a:r>
              <a:rPr lang="en-US" dirty="0" smtClean="0"/>
              <a:t>If your WHY matches with their  WHY: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They will be willing to with you through thin and thin.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Examples of companies and people that started with WHY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Leaders like Martin Luther King Jnr,Harley Davidson.</a:t>
            </a:r>
          </a:p>
          <a:p>
            <a:r>
              <a:rPr lang="en-US" dirty="0" smtClean="0"/>
              <a:t>Companies like Apple,South west Airlines.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They started companies and movements and they incredibly loyal followers and customers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What separates them from others ,they started with WHY.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144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STARTING WITH WHY?  BY SIMON SINEK </vt:lpstr>
      <vt:lpstr>PowerPoint Presentation</vt:lpstr>
      <vt:lpstr>WHY, HOW ,WHAT </vt:lpstr>
      <vt:lpstr>Reasons for starting with WHY </vt:lpstr>
      <vt:lpstr>Examples of companies and people that started with WHY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WITH WHY</dc:title>
  <dc:creator>Student</dc:creator>
  <cp:lastModifiedBy>student</cp:lastModifiedBy>
  <cp:revision>14</cp:revision>
  <dcterms:created xsi:type="dcterms:W3CDTF">2019-03-14T05:42:35Z</dcterms:created>
  <dcterms:modified xsi:type="dcterms:W3CDTF">2019-03-16T19:51:53Z</dcterms:modified>
</cp:coreProperties>
</file>