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CE1CB-77EF-4ECE-909F-77726BEA47C6}" type="datetimeFigureOut">
              <a:rPr lang="es-MX" smtClean="0"/>
              <a:pPr/>
              <a:t>06/02/2011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7192-36A9-4A0E-B9E6-EAEC0451CEBE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C088ADB-404C-4C71-9966-F0A131057419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 smtClean="0"/>
              <a:t>Compatibilidad</a:t>
            </a:r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3E82ACC-167C-460B-BC5A-BB1CEDD97B2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975C-25CE-4C26-959C-E0AE770959F7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Compatibilidad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2ACC-167C-460B-BC5A-BB1CEDD97B2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5ECF-5210-4597-B753-48A9D7630773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Compatibilidad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2ACC-167C-460B-BC5A-BB1CEDD97B2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1930-1323-4B64-A910-7223B0D44459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Compatibilidad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2ACC-167C-460B-BC5A-BB1CEDD97B2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CB5B580-EE55-4D3F-81F0-70E6FD900664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 smtClean="0"/>
              <a:t>Compatibilidad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3E82ACC-167C-460B-BC5A-BB1CEDD97B2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D0A9-00F0-40DB-B602-256B75F26DDC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Compatibilidad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2ACC-167C-460B-BC5A-BB1CEDD97B2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4B53-4652-43BA-869A-44E5002D62FE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Compatibilidad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2ACC-167C-460B-BC5A-BB1CEDD97B2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CD27-17A1-4C89-9BAA-3DF8ADB4CEEC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Compatibilidad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2ACC-167C-460B-BC5A-BB1CEDD97B2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B853-2BE1-4B09-AC47-0BC8BE95D009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Compatibilidad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2ACC-167C-460B-BC5A-BB1CEDD97B2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72CC-EAEA-4D75-9BEF-FF7F625DCA05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Compatibilidad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2ACC-167C-460B-BC5A-BB1CEDD97B2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806E-5BC6-4274-A4B9-6A59D1FBA303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Compatibilidad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2ACC-167C-460B-BC5A-BB1CEDD97B2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96D55FE-7E09-48FC-959C-2F72031D19F7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MX" smtClean="0"/>
              <a:t>Compatibilidad</a:t>
            </a:r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3E82ACC-167C-460B-BC5A-BB1CEDD97B2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Compatibilidad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Unidad 4. Hojas de Estilo en Cascada (CSS)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Compatibilidad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Una vez que la hoja de estilo es enlazada a las páginas, cualquier cambio a la hoja se aplicará a todos los documentos ligados a ella.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No es necesario actualizar cada una de las páginas para modificar el diseño del sitio.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2ACC-167C-460B-BC5A-BB1CEDD97B25}" type="slidenum">
              <a:rPr lang="es-MX" smtClean="0"/>
              <a:pPr/>
              <a:t>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Compatibilidad</a:t>
            </a:r>
            <a:endParaRPr 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Compatibilidad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Los diferentes navegadores han realizado distintas implementaciones de las hojas de estilo.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Aún cuando este estándar surge desde 1996, no todos los navegadores Web lo soportan completamente.</a:t>
            </a:r>
          </a:p>
          <a:p>
            <a:pPr algn="just">
              <a:buNone/>
            </a:pPr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2ACC-167C-460B-BC5A-BB1CEDD97B25}" type="slidenum">
              <a:rPr lang="es-MX" smtClean="0"/>
              <a:pPr/>
              <a:t>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Compatibilidad</a:t>
            </a:r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Compatibilidad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Algunos navegadores no resuelven todas las especificaciones o bien las manejan en forma errónea.</a:t>
            </a:r>
          </a:p>
          <a:p>
            <a:pPr algn="just">
              <a:buNone/>
            </a:pPr>
            <a:endParaRPr lang="es-MX" dirty="0" smtClean="0"/>
          </a:p>
          <a:p>
            <a:pPr algn="just"/>
            <a:r>
              <a:rPr lang="es-MX" dirty="0" smtClean="0"/>
              <a:t>Lo anterior hace difícil crear hojas de estilo que funcionen en todos los navegadores debido a que lo que se presenta muy bien en uno, en otro puede verse muy diferente.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2ACC-167C-460B-BC5A-BB1CEDD97B25}" type="slidenum">
              <a:rPr lang="es-MX" smtClean="0"/>
              <a:pPr/>
              <a:t>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Compatibilidad</a:t>
            </a:r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Compatibilidad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Compatibilidad hacia atrás y hacia adelante</a:t>
            </a:r>
          </a:p>
          <a:p>
            <a:pPr algn="just"/>
            <a:endParaRPr lang="es-MX" dirty="0" smtClean="0"/>
          </a:p>
          <a:p>
            <a:pPr lvl="1" algn="just"/>
            <a:r>
              <a:rPr lang="es-MX" dirty="0" smtClean="0"/>
              <a:t>Los navegadores de CSS2 serán capaces de entender las hojas de estilo CSS1.</a:t>
            </a:r>
          </a:p>
          <a:p>
            <a:pPr lvl="1" algn="just">
              <a:buNone/>
            </a:pPr>
            <a:endParaRPr lang="es-MX" dirty="0" smtClean="0"/>
          </a:p>
          <a:p>
            <a:pPr lvl="1" algn="just"/>
            <a:r>
              <a:rPr lang="es-MX" dirty="0" smtClean="0"/>
              <a:t>Los navegadores de CSS1 podrán leer las hojas de CSS2 y descartar las partes que no entiendan.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2ACC-167C-460B-BC5A-BB1CEDD97B25}" type="slidenum">
              <a:rPr lang="es-MX" smtClean="0"/>
              <a:pPr/>
              <a:t>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Compatibilidad</a:t>
            </a:r>
            <a:endParaRPr 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Compatibilidad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Compatibilidad hacia atrás y hacia adelante</a:t>
            </a:r>
          </a:p>
          <a:p>
            <a:pPr algn="just"/>
            <a:endParaRPr lang="es-MX" dirty="0" smtClean="0"/>
          </a:p>
          <a:p>
            <a:pPr lvl="1" algn="just"/>
            <a:r>
              <a:rPr lang="es-MX" dirty="0" smtClean="0"/>
              <a:t>Las aplicaciones del usuario que no soporten CSS será capaces de mostrar los documentos estilísticamente mejorados.</a:t>
            </a:r>
          </a:p>
          <a:p>
            <a:pPr lvl="1" algn="just"/>
            <a:endParaRPr lang="es-MX" dirty="0" smtClean="0"/>
          </a:p>
          <a:p>
            <a:pPr lvl="1" algn="just"/>
            <a:r>
              <a:rPr lang="es-MX" dirty="0" smtClean="0"/>
              <a:t>Por supuesto, los efectos estilísticos hechos posible por CSS no serán procesados, pero todo el contenido será presentado.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2ACC-167C-460B-BC5A-BB1CEDD97B25}" type="slidenum">
              <a:rPr lang="es-MX" smtClean="0"/>
              <a:pPr/>
              <a:t>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Compatibilidad</a:t>
            </a:r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MX" dirty="0" err="1" smtClean="0"/>
              <a:t>Videotutoriales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sz="2800" smtClean="0"/>
          </a:p>
          <a:p>
            <a:pPr algn="just"/>
            <a:r>
              <a:rPr lang="es-MX" sz="2800" smtClean="0"/>
              <a:t>Los </a:t>
            </a:r>
            <a:r>
              <a:rPr lang="es-MX" sz="2800" dirty="0" smtClean="0"/>
              <a:t>siguientes </a:t>
            </a:r>
            <a:r>
              <a:rPr lang="es-MX" sz="2800" dirty="0" err="1" smtClean="0"/>
              <a:t>videotutoriales</a:t>
            </a:r>
            <a:r>
              <a:rPr lang="es-MX" sz="2800" dirty="0" smtClean="0"/>
              <a:t> ejemplifican, el proceso a seguir para el desarrollo de una página Web con hojas de estilo:</a:t>
            </a:r>
          </a:p>
          <a:p>
            <a:pPr algn="just">
              <a:buNone/>
            </a:pPr>
            <a:endParaRPr lang="es-MX" sz="2800" dirty="0" smtClean="0"/>
          </a:p>
          <a:p>
            <a:pPr lvl="1" algn="just"/>
            <a:r>
              <a:rPr lang="es-MX" sz="2400" dirty="0" smtClean="0"/>
              <a:t>http://www.youtube.com/watch?v=ya7lVfomWTQ</a:t>
            </a:r>
          </a:p>
          <a:p>
            <a:pPr lvl="1" algn="just"/>
            <a:r>
              <a:rPr lang="es-MX" sz="2400" dirty="0" smtClean="0"/>
              <a:t>http://www.youtube.com/watch?v=TKBdTyIHTkA</a:t>
            </a:r>
          </a:p>
          <a:p>
            <a:pPr lvl="1" algn="just"/>
            <a:r>
              <a:rPr lang="es-MX" sz="2400" dirty="0" smtClean="0"/>
              <a:t>http://www.youtube.com/watch?v=Pc0mE3uLRjc</a:t>
            </a:r>
          </a:p>
          <a:p>
            <a:pPr algn="just">
              <a:buNone/>
            </a:pPr>
            <a:endParaRPr lang="es-MX" sz="2700" dirty="0" smtClean="0"/>
          </a:p>
          <a:p>
            <a:pPr algn="just">
              <a:buNone/>
            </a:pPr>
            <a:endParaRPr lang="es-MX" sz="2800" dirty="0" smtClean="0"/>
          </a:p>
          <a:p>
            <a:pPr algn="just"/>
            <a:endParaRPr lang="es-MX" dirty="0" smtClean="0"/>
          </a:p>
          <a:p>
            <a:pPr algn="just">
              <a:buNone/>
            </a:pPr>
            <a:endParaRPr lang="es-MX" dirty="0" smtClean="0"/>
          </a:p>
          <a:p>
            <a:pPr algn="just">
              <a:buNone/>
            </a:pP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2ACC-167C-460B-BC5A-BB1CEDD97B25}" type="slidenum">
              <a:rPr lang="es-MX" smtClean="0"/>
              <a:pPr/>
              <a:t>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Compatibilidad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Compatibilidad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Unidad 4. Hojas de Estilo en Cascada (CSS)</a:t>
            </a:r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</TotalTime>
  <Words>276</Words>
  <Application>Microsoft Office PowerPoint</Application>
  <PresentationFormat>Presentación en pantalla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Origen</vt:lpstr>
      <vt:lpstr>Compatibilidad</vt:lpstr>
      <vt:lpstr>Compatibilidad</vt:lpstr>
      <vt:lpstr>Compatibilidad</vt:lpstr>
      <vt:lpstr>Compatibilidad</vt:lpstr>
      <vt:lpstr>Compatibilidad</vt:lpstr>
      <vt:lpstr>Compatibilidad</vt:lpstr>
      <vt:lpstr>Videotutoriales</vt:lpstr>
      <vt:lpstr>Compatibilidad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Compatibilidad</dc:title>
  <dc:creator>María Enriqueta Castellanos Bolaños</dc:creator>
  <cp:lastModifiedBy>Usuario</cp:lastModifiedBy>
  <cp:revision>10</cp:revision>
  <dcterms:created xsi:type="dcterms:W3CDTF">2011-01-22T04:53:09Z</dcterms:created>
  <dcterms:modified xsi:type="dcterms:W3CDTF">2011-02-07T05:45:11Z</dcterms:modified>
</cp:coreProperties>
</file>