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57" r:id="rId4"/>
    <p:sldId id="258" r:id="rId5"/>
    <p:sldId id="268" r:id="rId6"/>
    <p:sldId id="262" r:id="rId7"/>
    <p:sldId id="266" r:id="rId8"/>
    <p:sldId id="265" r:id="rId9"/>
    <p:sldId id="267" r:id="rId10"/>
    <p:sldId id="263" r:id="rId11"/>
    <p:sldId id="264" r:id="rId12"/>
    <p:sldId id="261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928A2-0D7D-4C8D-8801-278051508ACC}" type="datetimeFigureOut">
              <a:rPr lang="es-MX" smtClean="0"/>
              <a:pPr/>
              <a:t>14/08/19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A872F-40B0-4BBB-B191-A6C7B389F1B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A221CCF-E6B4-4093-BA5E-00816829A5FB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1CDF-AE40-4ED6-B8E8-E58E0EBFCBDD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8867-4D6B-4AB6-B9A9-2D7BDB60A8B6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31284A6-2060-4B4D-8B04-3CA76A30F2C2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6F16-06F2-4316-9C17-6542E07F4276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D95689C-5693-4FB9-A048-1ED142A94ECC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5DF9-F992-4AE0-9AD9-3AB405B0E1F9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7290-4637-4ADD-AFB5-06D4095DAE16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0C64-680B-4D3A-9F80-537C80024747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8E92-79C3-4FD3-BD12-8ED489DD619A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303B-730B-4F20-9C6C-47A33F5008AA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EE6E-656F-4486-AF50-F3AF23AC7E9F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307E-7201-4C3A-AA23-FAD8439D6127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BE9A-D14D-4C17-95FE-112A7753B7D6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2E8-8D50-44AB-A562-52A4515BDEF7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5CFA8A1-CA6A-4820-B1DD-6F8B618A8EF3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2361-E367-49FC-BE40-D0E724E5BB34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9AAE-2B1E-4F70-8BE4-C243F59017C9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9949-9436-445A-9466-CCE2D550DC65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3DAB-312E-4450-9A83-8284B3C2815B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9F38-A5CB-4741-A6C2-8D16774A6E3C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9F7-34FF-41B3-A534-72343757014B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85F46E-E59C-4FBB-AFDB-BB70F11998F4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MX"/>
              <a:t>Uniform Resource Locator</a:t>
            </a: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461A87-03B3-4296-8985-D96514F8D8A2}" type="datetime1">
              <a:rPr lang="es-MX" smtClean="0"/>
              <a:pPr/>
              <a:t>14/08/19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MX"/>
              <a:t>Uniform Resource Locator</a:t>
            </a: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F2259D-64B7-48A9-9367-9BE041757CB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Uniform</a:t>
            </a:r>
            <a:r>
              <a:rPr lang="es-MX" dirty="0"/>
              <a:t> </a:t>
            </a:r>
            <a:r>
              <a:rPr lang="es-MX" dirty="0" err="1"/>
              <a:t>Resource</a:t>
            </a:r>
            <a:r>
              <a:rPr lang="es-MX" dirty="0"/>
              <a:t> </a:t>
            </a:r>
            <a:r>
              <a:rPr lang="es-MX" dirty="0" err="1"/>
              <a:t>Locator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Unidad 1. Desarrollo del lado del cliente (Front End)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del URL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10</a:t>
            </a:fld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ES" dirty="0"/>
              <a:t> </a:t>
            </a:r>
            <a:r>
              <a:rPr lang="es-MX" dirty="0"/>
              <a:t>fragmento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Referencia a un subconjunto de un objeto</a:t>
            </a:r>
          </a:p>
          <a:p>
            <a:pPr lvl="1"/>
            <a:r>
              <a:rPr lang="es-MX" dirty="0"/>
              <a:t>Lo antecede el signo “#”</a:t>
            </a:r>
          </a:p>
          <a:p>
            <a:pPr lvl="1"/>
            <a:r>
              <a:rPr lang="es-MX" dirty="0"/>
              <a:t>Técnicamente no pertenece al URL</a:t>
            </a:r>
          </a:p>
          <a:p>
            <a:pPr lvl="1"/>
            <a:r>
              <a:rPr lang="es-ES" dirty="0"/>
              <a:t>http://www.galeria.com/seccion/cuadros/index.html</a:t>
            </a:r>
            <a:r>
              <a:rPr lang="es-ES" b="1" dirty="0"/>
              <a:t>#artistas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Uniform</a:t>
            </a:r>
            <a:r>
              <a:rPr lang="es-MX" dirty="0"/>
              <a:t> </a:t>
            </a:r>
            <a:r>
              <a:rPr lang="es-MX" dirty="0" err="1"/>
              <a:t>Resource</a:t>
            </a:r>
            <a:r>
              <a:rPr lang="es-MX" dirty="0"/>
              <a:t> </a:t>
            </a:r>
            <a:r>
              <a:rPr lang="es-MX" dirty="0" err="1"/>
              <a:t>Locator</a:t>
            </a:r>
            <a:r>
              <a:rPr lang="es-MX" dirty="0"/>
              <a:t> (URL)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Unidad 1. Desarrollo del lado del cliente (Front End)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URL</a:t>
            </a:r>
            <a:endParaRPr lang="es-MX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El URL (</a:t>
            </a:r>
            <a:r>
              <a:rPr lang="es-ES" dirty="0" err="1"/>
              <a:t>Uniform</a:t>
            </a:r>
            <a:r>
              <a:rPr lang="es-ES" dirty="0"/>
              <a:t> 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Locator</a:t>
            </a:r>
            <a:r>
              <a:rPr lang="es-ES" dirty="0"/>
              <a:t>, Localizador Uniforme de Recursos) es la arquitectura común de </a:t>
            </a: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Wide</a:t>
            </a:r>
            <a:r>
              <a:rPr lang="es-ES" dirty="0"/>
              <a:t> Web para especificar la ubicación de objetos con fines de vínculo, referencia y ejecución.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Anatomía de un URL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7633" y="3032760"/>
          <a:ext cx="8564847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25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0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b="1" dirty="0"/>
                        <a:t>esquema:</a:t>
                      </a:r>
                      <a:endParaRPr lang="es-MX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b="1" dirty="0"/>
                        <a:t>//servidor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b="1" dirty="0"/>
                        <a:t>:puerto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b="1" dirty="0"/>
                        <a:t>/ruta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b="1" dirty="0"/>
                        <a:t>;</a:t>
                      </a:r>
                      <a:r>
                        <a:rPr lang="es-MX" sz="2000" b="1" dirty="0" err="1"/>
                        <a:t>parametros</a:t>
                      </a:r>
                      <a:endParaRPr lang="es-MX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b="1" dirty="0"/>
                        <a:t>?consulta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b="1" dirty="0"/>
                        <a:t>#fragmento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Anatomía de un URL</a:t>
            </a:r>
            <a:endParaRPr lang="es-MX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MX" dirty="0"/>
          </a:p>
          <a:p>
            <a:endParaRPr lang="es-ES" dirty="0"/>
          </a:p>
          <a:p>
            <a:r>
              <a:rPr lang="es-ES" dirty="0"/>
              <a:t>URL HTTP</a:t>
            </a:r>
          </a:p>
          <a:p>
            <a:endParaRPr lang="es-ES" dirty="0"/>
          </a:p>
          <a:p>
            <a:endParaRPr lang="es-ES" dirty="0"/>
          </a:p>
          <a:p>
            <a:pPr>
              <a:buNone/>
            </a:pP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95536" y="3043808"/>
          <a:ext cx="839343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5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5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b="1" dirty="0"/>
                        <a:t>esquema:</a:t>
                      </a:r>
                      <a:endParaRPr lang="es-MX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//servidor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:puerto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/ruta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?consulta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#fragmento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del URL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5</a:t>
            </a:fld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MX" dirty="0"/>
          </a:p>
          <a:p>
            <a:pPr algn="just"/>
            <a:r>
              <a:rPr lang="es-MX" dirty="0"/>
              <a:t>esquema</a:t>
            </a:r>
          </a:p>
          <a:p>
            <a:pPr lvl="1" algn="just"/>
            <a:endParaRPr lang="es-MX" dirty="0"/>
          </a:p>
          <a:p>
            <a:pPr lvl="1" algn="just"/>
            <a:r>
              <a:rPr lang="es-MX" dirty="0"/>
              <a:t>Protocolo o servicio usado para ese objeto</a:t>
            </a:r>
          </a:p>
          <a:p>
            <a:pPr lvl="1" algn="just"/>
            <a:r>
              <a:rPr lang="es-MX" dirty="0"/>
              <a:t>http, ftp, gopher, etc.</a:t>
            </a:r>
          </a:p>
          <a:p>
            <a:pPr lvl="1" algn="just"/>
            <a:r>
              <a:rPr lang="es-ES" b="1" u="sng" dirty="0"/>
              <a:t>http:</a:t>
            </a:r>
            <a:r>
              <a:rPr lang="es-ES" dirty="0"/>
              <a:t>//www.galeria.com/seccion/cuadros/index.html</a:t>
            </a:r>
          </a:p>
          <a:p>
            <a:pPr algn="just"/>
            <a:endParaRPr lang="es-MX" dirty="0"/>
          </a:p>
          <a:p>
            <a:pPr algn="just"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del URL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  <a:p>
            <a:pPr algn="just"/>
            <a:r>
              <a:rPr lang="es-MX" dirty="0"/>
              <a:t>servidor</a:t>
            </a:r>
          </a:p>
          <a:p>
            <a:pPr lvl="1" algn="just"/>
            <a:endParaRPr lang="es-MX" dirty="0"/>
          </a:p>
          <a:p>
            <a:pPr lvl="1" algn="just"/>
            <a:r>
              <a:rPr lang="es-MX" dirty="0"/>
              <a:t>Nombre del servidor o número IP</a:t>
            </a:r>
          </a:p>
          <a:p>
            <a:pPr lvl="1" algn="just"/>
            <a:r>
              <a:rPr lang="es-ES" dirty="0"/>
              <a:t>http:</a:t>
            </a:r>
            <a:r>
              <a:rPr lang="es-ES" b="1" u="sng" dirty="0"/>
              <a:t>//www.galeria.com</a:t>
            </a:r>
            <a:r>
              <a:rPr lang="es-ES" dirty="0"/>
              <a:t>/seccion/cuadros/index.html</a:t>
            </a:r>
          </a:p>
          <a:p>
            <a:pPr lvl="1" algn="just"/>
            <a:r>
              <a:rPr lang="es-ES" dirty="0"/>
              <a:t>http:</a:t>
            </a:r>
            <a:r>
              <a:rPr lang="es-ES" b="1" u="sng" dirty="0"/>
              <a:t>//148.209.67.21</a:t>
            </a:r>
            <a:r>
              <a:rPr lang="es-ES" dirty="0"/>
              <a:t>/seccion/cuadros/index.html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del URL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7</a:t>
            </a:fld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MX" dirty="0"/>
          </a:p>
          <a:p>
            <a:pPr algn="just"/>
            <a:r>
              <a:rPr lang="es-MX" dirty="0"/>
              <a:t>puerto</a:t>
            </a:r>
          </a:p>
          <a:p>
            <a:pPr lvl="1" algn="just"/>
            <a:endParaRPr lang="es-MX" dirty="0"/>
          </a:p>
          <a:p>
            <a:pPr lvl="1" algn="just"/>
            <a:r>
              <a:rPr lang="es-MX" dirty="0"/>
              <a:t>Número del puerto TCP que esté usando el servidor del protocolo.</a:t>
            </a:r>
          </a:p>
          <a:p>
            <a:pPr lvl="1" algn="just"/>
            <a:r>
              <a:rPr lang="es-ES" dirty="0"/>
              <a:t>http://www.galeria.com</a:t>
            </a:r>
            <a:r>
              <a:rPr lang="es-ES" b="1" u="sng" dirty="0"/>
              <a:t>:81</a:t>
            </a:r>
            <a:r>
              <a:rPr lang="es-ES" dirty="0"/>
              <a:t>/seccion/cuadros/index.html</a:t>
            </a:r>
          </a:p>
          <a:p>
            <a:pPr lvl="1" algn="just"/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del URL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8</a:t>
            </a:fld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MX" dirty="0"/>
          </a:p>
          <a:p>
            <a:pPr algn="just"/>
            <a:r>
              <a:rPr lang="es-MX" dirty="0"/>
              <a:t>ruta de acceso</a:t>
            </a:r>
          </a:p>
          <a:p>
            <a:pPr lvl="1" algn="just"/>
            <a:endParaRPr lang="es-MX" dirty="0"/>
          </a:p>
          <a:p>
            <a:pPr lvl="1" algn="just"/>
            <a:r>
              <a:rPr lang="es-MX" dirty="0"/>
              <a:t>Referencia de ruta de acceso y nombre de archivo del objeto en el servidor.</a:t>
            </a:r>
          </a:p>
          <a:p>
            <a:pPr lvl="1" algn="just"/>
            <a:r>
              <a:rPr lang="es-ES" dirty="0"/>
              <a:t>http://www.galeria.com</a:t>
            </a:r>
            <a:r>
              <a:rPr lang="es-ES" b="1" dirty="0"/>
              <a:t>/seccion/cuadros/index.html</a:t>
            </a:r>
          </a:p>
          <a:p>
            <a:pPr lvl="1" algn="just"/>
            <a:endParaRPr lang="es-ES" b="1" dirty="0"/>
          </a:p>
          <a:p>
            <a:pPr algn="just"/>
            <a:r>
              <a:rPr lang="es-MX" dirty="0"/>
              <a:t>parámetros</a:t>
            </a:r>
          </a:p>
          <a:p>
            <a:pPr lvl="1" algn="just"/>
            <a:r>
              <a:rPr lang="es-MX" dirty="0"/>
              <a:t>Cualquier parámetro específico que necesite el objeto</a:t>
            </a:r>
          </a:p>
          <a:p>
            <a:pPr lvl="1" algn="just"/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del URL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Uniform Resource Locator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59D-64B7-48A9-9367-9BE041757CBD}" type="slidenum">
              <a:rPr lang="es-MX" smtClean="0"/>
              <a:pPr/>
              <a:t>9</a:t>
            </a:fld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>
              <a:buNone/>
            </a:pPr>
            <a:endParaRPr lang="es-MX" dirty="0"/>
          </a:p>
          <a:p>
            <a:r>
              <a:rPr lang="es-MX" dirty="0"/>
              <a:t>consulta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Cadena de consulta para una aplicación Web</a:t>
            </a:r>
          </a:p>
          <a:p>
            <a:pPr lvl="1"/>
            <a:r>
              <a:rPr lang="es-MX" dirty="0"/>
              <a:t>Se conoce también como </a:t>
            </a:r>
            <a:r>
              <a:rPr lang="es-MX" dirty="0" err="1"/>
              <a:t>query</a:t>
            </a:r>
            <a:r>
              <a:rPr lang="es-MX" dirty="0"/>
              <a:t> o </a:t>
            </a:r>
            <a:r>
              <a:rPr lang="es-MX" dirty="0" err="1"/>
              <a:t>query_string</a:t>
            </a:r>
            <a:endParaRPr lang="es-MX" dirty="0"/>
          </a:p>
          <a:p>
            <a:pPr lvl="1"/>
            <a:r>
              <a:rPr lang="es-ES" dirty="0"/>
              <a:t>?variable1=valor1&amp;variable2=valor2&amp;variable3=valor3…</a:t>
            </a:r>
          </a:p>
          <a:p>
            <a:pPr lvl="1"/>
            <a:r>
              <a:rPr lang="es-ES" sz="2200" dirty="0"/>
              <a:t>http://www.galeria.com/buscar.php</a:t>
            </a:r>
            <a:r>
              <a:rPr lang="es-ES" sz="2200" b="1" dirty="0"/>
              <a:t>?oleo=31&amp;artista=rembrandt</a:t>
            </a:r>
            <a:endParaRPr lang="es-MX" sz="2200" b="1" dirty="0"/>
          </a:p>
          <a:p>
            <a:pPr algn="just"/>
            <a:endParaRPr lang="es-MX" dirty="0"/>
          </a:p>
          <a:p>
            <a:pPr lvl="1" algn="just">
              <a:buNone/>
            </a:pP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379</Words>
  <Application>Microsoft Macintosh PowerPoint</Application>
  <PresentationFormat>Presentación en pantalla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3</vt:lpstr>
      <vt:lpstr>Origen</vt:lpstr>
      <vt:lpstr>1_Origen</vt:lpstr>
      <vt:lpstr>Uniform Resource Locator</vt:lpstr>
      <vt:lpstr>URL</vt:lpstr>
      <vt:lpstr>Anatomía de un URL</vt:lpstr>
      <vt:lpstr>Anatomía de un URL</vt:lpstr>
      <vt:lpstr>Partes del URL</vt:lpstr>
      <vt:lpstr>Partes del URL</vt:lpstr>
      <vt:lpstr>Partes del URL</vt:lpstr>
      <vt:lpstr>Partes del URL</vt:lpstr>
      <vt:lpstr>Partes del URL</vt:lpstr>
      <vt:lpstr>Partes del URL</vt:lpstr>
      <vt:lpstr>Uniform Resource Locator (URL)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María Enriqueta Castellanos Bolaños</dc:creator>
  <cp:lastModifiedBy>Víctor Hugo Menéndez Domínguez</cp:lastModifiedBy>
  <cp:revision>22</cp:revision>
  <dcterms:created xsi:type="dcterms:W3CDTF">2011-01-27T21:33:35Z</dcterms:created>
  <dcterms:modified xsi:type="dcterms:W3CDTF">2019-08-14T18:01:37Z</dcterms:modified>
</cp:coreProperties>
</file>