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C3EB9-E946-4A3D-A56D-98C29BC9022F}" type="datetimeFigureOut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F5F1-80E1-4826-BE10-971BF190DF6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91A084C-F5DE-4CF6-876F-9663381A74C7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C1C-2F0E-47D1-BB16-C1368A434C54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84BB-DC98-456F-BA71-9E957323D158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AD11-DC2F-440C-BFFB-BEDB1A5B0523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5AF010-5651-4397-9E24-A4F72463975E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E520-9ABA-40D7-84B9-80822FE5CB6C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43-91CC-4778-8463-1D17A6B65E7A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038E-E69B-4C95-90B9-4C07FE44124E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3839-A46C-43D7-B411-C830175386E0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F7F6-1521-4445-81FC-76DB48B56A54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D87-4FC9-4964-BB11-BFBFFE300183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18B9D8-B94A-4974-89DE-DC9366848FA9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Formateo de Texto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Formateo de Texto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Formateo de Texto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Formateo de 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El principal componente de un documento HTML es el texto.  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Y el elemento base es el párrafo.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Formateo de 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Marcadores básicos: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&lt;P&gt; &lt;/P&gt;</a:t>
            </a:r>
          </a:p>
          <a:p>
            <a:pPr lvl="1"/>
            <a:r>
              <a:rPr lang="es-MX" dirty="0" smtClean="0"/>
              <a:t>&lt;BR /&gt;</a:t>
            </a:r>
          </a:p>
          <a:p>
            <a:pPr lvl="1"/>
            <a:r>
              <a:rPr lang="es-MX" dirty="0" smtClean="0"/>
              <a:t>&lt;PRE&gt; &lt;/PRE&gt;</a:t>
            </a:r>
          </a:p>
          <a:p>
            <a:pPr lvl="1"/>
            <a:r>
              <a:rPr lang="es-MX" dirty="0" smtClean="0"/>
              <a:t>&lt;H?&gt; &lt;/H?&gt;</a:t>
            </a:r>
          </a:p>
          <a:p>
            <a:pPr lvl="2"/>
            <a:r>
              <a:rPr lang="es-MX" dirty="0" smtClean="0"/>
              <a:t>Donde ? es un número del 1 al 6</a:t>
            </a:r>
          </a:p>
          <a:p>
            <a:pPr lvl="1"/>
            <a:r>
              <a:rPr lang="es-MX" dirty="0" smtClean="0"/>
              <a:t>&lt;HR&gt;</a:t>
            </a:r>
          </a:p>
          <a:p>
            <a:pPr lvl="1"/>
            <a:r>
              <a:rPr lang="es-ES_tradnl" sz="2400" dirty="0" smtClean="0">
                <a:latin typeface="Courier New" pitchFamily="49" charset="0"/>
              </a:rPr>
              <a:t>&lt;FONT FACE=“fuente” COLOR=“#color” SIZE=“tamaño”&gt; </a:t>
            </a:r>
            <a:r>
              <a:rPr lang="es-MX" dirty="0" smtClean="0"/>
              <a:t>&lt;/FONT&gt;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Formateo de 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Marcadores: &lt;P&gt; &lt;/P&gt;, &lt;PRE&gt; &lt;/PRE&gt;</a:t>
            </a:r>
          </a:p>
          <a:p>
            <a:pPr algn="just">
              <a:buNone/>
            </a:pPr>
            <a:endParaRPr lang="es-MX" dirty="0" smtClean="0"/>
          </a:p>
          <a:p>
            <a:pPr lvl="1" algn="just"/>
            <a:r>
              <a:rPr lang="es-MX" dirty="0" smtClean="0"/>
              <a:t>&lt;P&gt;</a:t>
            </a:r>
          </a:p>
          <a:p>
            <a:pPr lvl="2" algn="just">
              <a:buNone/>
            </a:pPr>
            <a:r>
              <a:rPr lang="es-MX" dirty="0" smtClean="0"/>
              <a:t>	Este es un párrafo que contiene varias líneas de texto que son distribuidas por el navegador para que se ajusten a la ventana de despliegue. &lt;BR /&gt;</a:t>
            </a:r>
          </a:p>
          <a:p>
            <a:pPr lvl="3" algn="just">
              <a:buNone/>
            </a:pPr>
            <a:r>
              <a:rPr lang="es-MX" sz="2100" dirty="0" smtClean="0"/>
              <a:t>Salto de línea incluido dentro del </a:t>
            </a:r>
            <a:r>
              <a:rPr lang="es-MX" sz="2100" dirty="0" smtClean="0"/>
              <a:t>párrafo.</a:t>
            </a:r>
            <a:endParaRPr lang="es-MX" sz="2100" dirty="0" smtClean="0"/>
          </a:p>
          <a:p>
            <a:pPr lvl="2" algn="just">
              <a:buNone/>
            </a:pPr>
            <a:r>
              <a:rPr lang="es-MX" dirty="0" smtClean="0"/>
              <a:t>&lt;/P&gt;</a:t>
            </a:r>
          </a:p>
          <a:p>
            <a:pPr lvl="2" algn="just">
              <a:buNone/>
            </a:pPr>
            <a:endParaRPr lang="es-MX" dirty="0" smtClean="0"/>
          </a:p>
          <a:p>
            <a:pPr lvl="1" algn="just"/>
            <a:r>
              <a:rPr lang="es-MX" dirty="0" smtClean="0"/>
              <a:t>&lt;PRE&gt;</a:t>
            </a:r>
          </a:p>
          <a:p>
            <a:pPr lvl="2" algn="just">
              <a:buNone/>
            </a:pPr>
            <a:r>
              <a:rPr lang="es-MX" dirty="0" smtClean="0"/>
              <a:t>	Texto con	tabuladores 	y espacios 	en </a:t>
            </a:r>
            <a:r>
              <a:rPr lang="es-MX" dirty="0" smtClean="0"/>
              <a:t>blanco.</a:t>
            </a:r>
            <a:endParaRPr lang="es-MX" dirty="0" smtClean="0"/>
          </a:p>
          <a:p>
            <a:pPr lvl="2" algn="just">
              <a:buNone/>
            </a:pPr>
            <a:r>
              <a:rPr lang="es-MX" dirty="0" smtClean="0"/>
              <a:t>&lt;/PRE&gt;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Formateo de 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Marcadores: &lt;H?&gt; &lt;/H?&gt;</a:t>
            </a:r>
          </a:p>
          <a:p>
            <a:pPr>
              <a:buNone/>
            </a:pPr>
            <a:endParaRPr lang="es-MX" dirty="0" smtClean="0"/>
          </a:p>
          <a:p>
            <a:pPr lvl="1"/>
            <a:r>
              <a:rPr lang="es-MX" dirty="0" smtClean="0"/>
              <a:t>&lt;H1&gt;Título&lt;/H1&gt;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&lt;H2&gt;</a:t>
            </a:r>
            <a:r>
              <a:rPr lang="es-MX" sz="2100" dirty="0" smtClean="0"/>
              <a:t>Subtítulo</a:t>
            </a:r>
            <a:r>
              <a:rPr lang="es-MX" dirty="0" smtClean="0"/>
              <a:t>&lt;/H2&gt;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&lt;H3&gt;</a:t>
            </a:r>
            <a:r>
              <a:rPr lang="es-MX" sz="1900" dirty="0" smtClean="0"/>
              <a:t>Apartado</a:t>
            </a:r>
            <a:r>
              <a:rPr lang="es-MX" dirty="0" smtClean="0"/>
              <a:t>&lt;/H3&gt;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Marcador: </a:t>
            </a:r>
          </a:p>
          <a:p>
            <a:pPr lvl="1">
              <a:buNone/>
            </a:pPr>
            <a:r>
              <a:rPr lang="es-ES_tradnl" dirty="0" smtClean="0"/>
              <a:t>&lt;FONT  FACE=“fuente” COLOR=“#color” SIZE=“tamaño”&gt;</a:t>
            </a:r>
            <a:endParaRPr lang="es-MX" dirty="0" smtClean="0"/>
          </a:p>
          <a:p>
            <a:endParaRPr lang="es-MX" dirty="0" smtClean="0"/>
          </a:p>
          <a:p>
            <a:pPr lvl="1"/>
            <a:r>
              <a:rPr lang="es-ES_tradnl" dirty="0" smtClean="0"/>
              <a:t>&lt;FONT  FACE=“</a:t>
            </a:r>
            <a:r>
              <a:rPr lang="es-ES_tradnl" dirty="0" err="1" smtClean="0"/>
              <a:t>Arial</a:t>
            </a:r>
            <a:r>
              <a:rPr lang="es-ES_tradnl" dirty="0" smtClean="0"/>
              <a:t>” COLOR=“#FFFFFF” SIZE=“14”&gt;</a:t>
            </a:r>
          </a:p>
          <a:p>
            <a:pPr lvl="3">
              <a:buNone/>
            </a:pPr>
            <a:r>
              <a:rPr lang="es-ES_tradnl" sz="2300" dirty="0" smtClean="0"/>
              <a:t>Fuente </a:t>
            </a:r>
            <a:r>
              <a:rPr lang="es-ES_tradnl" sz="2300" dirty="0" err="1" smtClean="0"/>
              <a:t>Arial</a:t>
            </a:r>
            <a:r>
              <a:rPr lang="es-ES_tradnl" sz="2300" dirty="0" smtClean="0"/>
              <a:t> con tamaño 14 en color blanco</a:t>
            </a:r>
          </a:p>
          <a:p>
            <a:pPr lvl="2">
              <a:buNone/>
            </a:pPr>
            <a:r>
              <a:rPr lang="es-ES_tradnl" sz="2300" dirty="0" smtClean="0"/>
              <a:t>&lt;/FONT&gt;</a:t>
            </a:r>
          </a:p>
          <a:p>
            <a:pPr lvl="1"/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Formateo de 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Los principales marcadores de formato lógico son: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&lt;STRONG&gt; &lt;/STRONG&gt;</a:t>
            </a:r>
          </a:p>
          <a:p>
            <a:pPr lvl="1"/>
            <a:r>
              <a:rPr lang="es-MX" dirty="0" smtClean="0"/>
              <a:t>&lt;EM&gt; &lt;/EM&gt;</a:t>
            </a:r>
          </a:p>
          <a:p>
            <a:pPr lvl="1"/>
            <a:r>
              <a:rPr lang="es-MX" dirty="0" smtClean="0"/>
              <a:t>&lt;BIG&gt; &lt;/BIG&gt;</a:t>
            </a:r>
          </a:p>
          <a:p>
            <a:pPr lvl="1"/>
            <a:r>
              <a:rPr lang="es-MX" dirty="0" smtClean="0"/>
              <a:t>&lt;CITE&gt; &lt;/CITE&gt;</a:t>
            </a:r>
          </a:p>
          <a:p>
            <a:pPr lvl="1"/>
            <a:r>
              <a:rPr lang="es-MX" dirty="0" smtClean="0"/>
              <a:t>&lt;CODE&gt; &lt;/CODE&gt;</a:t>
            </a:r>
          </a:p>
          <a:p>
            <a:pPr lvl="1"/>
            <a:r>
              <a:rPr lang="es-MX" dirty="0" smtClean="0"/>
              <a:t>&lt;SMALL&gt; &lt;/SMALL&gt;</a:t>
            </a:r>
          </a:p>
          <a:p>
            <a:pPr lvl="1"/>
            <a:r>
              <a:rPr lang="es-MX" dirty="0" smtClean="0"/>
              <a:t>&lt;VAR&gt; &lt;/VAR&gt;</a:t>
            </a:r>
          </a:p>
          <a:p>
            <a:endParaRPr lang="es-MX" dirty="0" smtClean="0"/>
          </a:p>
          <a:p>
            <a:pPr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Formateo de 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Los principales marcadores de formato físico son: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&lt;B&gt; &lt;/B&gt;</a:t>
            </a:r>
          </a:p>
          <a:p>
            <a:pPr lvl="1"/>
            <a:r>
              <a:rPr lang="es-MX" dirty="0" smtClean="0"/>
              <a:t>&lt;I&gt; &lt;/I&gt;</a:t>
            </a:r>
          </a:p>
          <a:p>
            <a:pPr lvl="1"/>
            <a:r>
              <a:rPr lang="es-MX" dirty="0" smtClean="0"/>
              <a:t>&lt;S&gt; &lt;/S&gt;</a:t>
            </a:r>
          </a:p>
          <a:p>
            <a:pPr lvl="1"/>
            <a:r>
              <a:rPr lang="es-MX" dirty="0" smtClean="0"/>
              <a:t>&lt;U&gt; &lt;/U&gt;</a:t>
            </a:r>
          </a:p>
          <a:p>
            <a:pPr lvl="1"/>
            <a:r>
              <a:rPr lang="es-MX" dirty="0" smtClean="0"/>
              <a:t>&lt;SUB&gt; &lt;/SUB&gt;</a:t>
            </a:r>
          </a:p>
          <a:p>
            <a:pPr lvl="1"/>
            <a:r>
              <a:rPr lang="es-MX" dirty="0" smtClean="0"/>
              <a:t>&lt;SUP&gt; &lt;/SUP&gt;</a:t>
            </a:r>
          </a:p>
          <a:p>
            <a:endParaRPr lang="es-MX" dirty="0" smtClean="0"/>
          </a:p>
          <a:p>
            <a:pPr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Formateo de 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Caracteres especiales: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&amp;</a:t>
            </a:r>
            <a:r>
              <a:rPr lang="es-MX" dirty="0" err="1" smtClean="0"/>
              <a:t>aacute</a:t>
            </a:r>
            <a:r>
              <a:rPr lang="es-MX" dirty="0" smtClean="0"/>
              <a:t>; </a:t>
            </a:r>
            <a:r>
              <a:rPr lang="es-MX" dirty="0" smtClean="0">
                <a:latin typeface="Calibri"/>
              </a:rPr>
              <a:t>→ á</a:t>
            </a:r>
            <a:endParaRPr lang="es-MX" dirty="0" smtClean="0"/>
          </a:p>
          <a:p>
            <a:pPr lvl="1"/>
            <a:r>
              <a:rPr lang="es-MX" dirty="0" smtClean="0"/>
              <a:t>&amp;</a:t>
            </a:r>
            <a:r>
              <a:rPr lang="es-MX" dirty="0" err="1" smtClean="0"/>
              <a:t>Aacute</a:t>
            </a:r>
            <a:r>
              <a:rPr lang="es-MX" dirty="0" smtClean="0"/>
              <a:t>; </a:t>
            </a:r>
            <a:r>
              <a:rPr lang="es-MX" dirty="0" smtClean="0">
                <a:latin typeface="Calibri"/>
              </a:rPr>
              <a:t>→ Á</a:t>
            </a:r>
            <a:endParaRPr lang="es-MX" dirty="0" smtClean="0"/>
          </a:p>
          <a:p>
            <a:pPr lvl="1"/>
            <a:r>
              <a:rPr lang="es-MX" dirty="0" smtClean="0"/>
              <a:t>&amp;</a:t>
            </a:r>
            <a:r>
              <a:rPr lang="es-MX" dirty="0" err="1" smtClean="0"/>
              <a:t>ntilde</a:t>
            </a:r>
            <a:r>
              <a:rPr lang="es-MX" dirty="0" smtClean="0"/>
              <a:t>; </a:t>
            </a:r>
            <a:r>
              <a:rPr lang="es-MX" dirty="0" smtClean="0">
                <a:latin typeface="Calibri"/>
              </a:rPr>
              <a:t>→ ñ </a:t>
            </a:r>
            <a:endParaRPr lang="es-MX" dirty="0" smtClean="0"/>
          </a:p>
          <a:p>
            <a:pPr lvl="1"/>
            <a:r>
              <a:rPr lang="es-MX" dirty="0" smtClean="0"/>
              <a:t>&amp;</a:t>
            </a:r>
            <a:r>
              <a:rPr lang="es-MX" dirty="0" err="1" smtClean="0"/>
              <a:t>Ntilde</a:t>
            </a:r>
            <a:r>
              <a:rPr lang="es-MX" dirty="0" smtClean="0"/>
              <a:t>; </a:t>
            </a:r>
            <a:r>
              <a:rPr lang="es-MX" dirty="0" smtClean="0">
                <a:latin typeface="Calibri"/>
              </a:rPr>
              <a:t>→ Ñ</a:t>
            </a:r>
            <a:endParaRPr lang="es-MX" dirty="0" smtClean="0"/>
          </a:p>
          <a:p>
            <a:pPr lvl="1"/>
            <a:r>
              <a:rPr lang="es-MX" dirty="0" smtClean="0"/>
              <a:t>&amp;</a:t>
            </a:r>
            <a:r>
              <a:rPr lang="es-MX" dirty="0" err="1" smtClean="0"/>
              <a:t>lt</a:t>
            </a:r>
            <a:r>
              <a:rPr lang="es-MX" dirty="0" smtClean="0"/>
              <a:t>; </a:t>
            </a:r>
            <a:r>
              <a:rPr lang="es-MX" dirty="0" smtClean="0">
                <a:latin typeface="Calibri"/>
              </a:rPr>
              <a:t>→ &lt;</a:t>
            </a:r>
          </a:p>
          <a:p>
            <a:pPr lvl="1"/>
            <a:r>
              <a:rPr lang="es-MX" dirty="0" smtClean="0"/>
              <a:t>&amp;</a:t>
            </a:r>
            <a:r>
              <a:rPr lang="es-MX" dirty="0" err="1" smtClean="0"/>
              <a:t>gt</a:t>
            </a:r>
            <a:r>
              <a:rPr lang="es-MX" dirty="0" smtClean="0"/>
              <a:t>; </a:t>
            </a:r>
            <a:r>
              <a:rPr lang="es-MX" dirty="0" smtClean="0">
                <a:latin typeface="Calibri"/>
              </a:rPr>
              <a:t>→ &gt;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Formateo de Texto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</TotalTime>
  <Words>352</Words>
  <Application>Microsoft Office PowerPoint</Application>
  <PresentationFormat>Presentación en pantalla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Origen</vt:lpstr>
      <vt:lpstr>Formateo de Texto</vt:lpstr>
      <vt:lpstr>Formateo de texto</vt:lpstr>
      <vt:lpstr>Formateo de texto</vt:lpstr>
      <vt:lpstr>Formateo de texto</vt:lpstr>
      <vt:lpstr>Formateo de texto</vt:lpstr>
      <vt:lpstr>Formateo de texto</vt:lpstr>
      <vt:lpstr>Formateo de texto</vt:lpstr>
      <vt:lpstr>Formateo de texto</vt:lpstr>
      <vt:lpstr>Formateo de texto</vt:lpstr>
      <vt:lpstr>Formateo de Texto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Básica</dc:title>
  <dc:creator>María Enriqueta Castellanos Bolaños</dc:creator>
  <cp:lastModifiedBy>Usuario</cp:lastModifiedBy>
  <cp:revision>22</cp:revision>
  <dcterms:created xsi:type="dcterms:W3CDTF">2011-02-03T17:58:16Z</dcterms:created>
  <dcterms:modified xsi:type="dcterms:W3CDTF">2011-02-07T05:08:28Z</dcterms:modified>
</cp:coreProperties>
</file>