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E53C-EB75-4D65-B5F1-CAAC953200F2}" type="datetimeFigureOut">
              <a:rPr lang="es-MX" smtClean="0"/>
              <a:t>03/02/2011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CB63-053F-4F1C-A99A-595265D2912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9F4AB7-6F11-46AE-AEC0-F3546529F170}" type="datetime1">
              <a:rPr lang="es-MX" smtClean="0"/>
              <a:t>03/02/2011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47A9-2598-4F9D-8413-A099A9B57ADB}" type="datetime1">
              <a:rPr lang="es-MX" smtClean="0"/>
              <a:t>03/02/2011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2E99-1612-45F6-8E26-6DBA27E9801C}" type="datetime1">
              <a:rPr lang="es-MX" smtClean="0"/>
              <a:t>03/02/2011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EE0-F007-4756-88E9-4A3D95A95613}" type="datetime1">
              <a:rPr lang="es-MX" smtClean="0"/>
              <a:t>03/02/2011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316D78D-3C92-4B17-AF40-47075D186510}" type="datetime1">
              <a:rPr lang="es-MX" smtClean="0"/>
              <a:t>03/02/2011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4069-04C0-4018-83FA-BBF482EAABCF}" type="datetime1">
              <a:rPr lang="es-MX" smtClean="0"/>
              <a:t>03/02/2011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61CE-4A58-4A06-8DEF-4D48A86B6E65}" type="datetime1">
              <a:rPr lang="es-MX" smtClean="0"/>
              <a:t>03/02/2011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3263-9F1F-4908-89F1-7F905BBA7B81}" type="datetime1">
              <a:rPr lang="es-MX" smtClean="0"/>
              <a:t>03/02/2011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3F9-55FC-494A-8275-CE4021D3E100}" type="datetime1">
              <a:rPr lang="es-MX" smtClean="0"/>
              <a:t>03/02/2011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6D70-6B6D-4733-B998-D7FCA62F879E}" type="datetime1">
              <a:rPr lang="es-MX" smtClean="0"/>
              <a:t>03/02/2011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BEBD-BD1C-43EC-AE28-D26A4F7C972A}" type="datetime1">
              <a:rPr lang="es-MX" smtClean="0"/>
              <a:t>03/02/2011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EEFE05-CE22-484C-B102-7A512243EF8A}" type="datetime1">
              <a:rPr lang="es-MX" smtClean="0"/>
              <a:t>03/02/2011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Listas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Listas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Otro elemento en la creación de páginas HTML son las listas.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Existen tres tipos de listas:</a:t>
            </a:r>
          </a:p>
          <a:p>
            <a:pPr lvl="1" algn="just"/>
            <a:endParaRPr lang="es-MX" dirty="0" smtClean="0"/>
          </a:p>
          <a:p>
            <a:pPr lvl="1" algn="just"/>
            <a:r>
              <a:rPr lang="es-MX" dirty="0" smtClean="0"/>
              <a:t>Sin orden: </a:t>
            </a:r>
          </a:p>
          <a:p>
            <a:pPr lvl="2" algn="just"/>
            <a:r>
              <a:rPr lang="es-MX" dirty="0" smtClean="0"/>
              <a:t>&lt;UL&gt;lista&lt;/UL&gt;</a:t>
            </a:r>
          </a:p>
          <a:p>
            <a:pPr lvl="1" algn="just"/>
            <a:r>
              <a:rPr lang="es-MX" dirty="0" smtClean="0"/>
              <a:t>Ordenadas: </a:t>
            </a:r>
          </a:p>
          <a:p>
            <a:pPr lvl="2" algn="just"/>
            <a:r>
              <a:rPr lang="es-MX" dirty="0" smtClean="0"/>
              <a:t>&lt;OL&gt;lista&lt;/OL&gt;</a:t>
            </a:r>
          </a:p>
          <a:p>
            <a:pPr lvl="1" algn="just"/>
            <a:r>
              <a:rPr lang="es-MX" dirty="0" smtClean="0"/>
              <a:t>Definiciones: </a:t>
            </a:r>
          </a:p>
          <a:p>
            <a:pPr lvl="2" algn="just"/>
            <a:r>
              <a:rPr lang="es-MX" dirty="0" smtClean="0"/>
              <a:t>&lt;DL&gt;lista&lt;/DL&gt;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Sin orden:</a:t>
            </a:r>
          </a:p>
          <a:p>
            <a:pPr lvl="1"/>
            <a:endParaRPr lang="es-MX" dirty="0" smtClean="0"/>
          </a:p>
          <a:p>
            <a:pPr lvl="2">
              <a:buNone/>
            </a:pPr>
            <a:r>
              <a:rPr lang="es-ES_tradnl" sz="2600" dirty="0" smtClean="0"/>
              <a:t>&lt;UL&gt;</a:t>
            </a:r>
          </a:p>
          <a:p>
            <a:pPr lvl="3">
              <a:buNone/>
            </a:pPr>
            <a:r>
              <a:rPr lang="es-ES_tradnl" sz="2600" dirty="0" smtClean="0"/>
              <a:t>&lt;LI&gt;Primer elemento&lt;/LI&gt;</a:t>
            </a:r>
          </a:p>
          <a:p>
            <a:pPr lvl="3">
              <a:buNone/>
            </a:pPr>
            <a:r>
              <a:rPr lang="es-ES_tradnl" sz="2600" dirty="0" smtClean="0"/>
              <a:t>&lt;LI&gt;Segundo elemento&lt;/LI&gt;</a:t>
            </a:r>
          </a:p>
          <a:p>
            <a:pPr lvl="2">
              <a:buNone/>
            </a:pPr>
            <a:r>
              <a:rPr lang="es-ES_tradnl" sz="2600" dirty="0" smtClean="0"/>
              <a:t>&lt;/UL&gt;</a:t>
            </a:r>
          </a:p>
          <a:p>
            <a:pPr lvl="1"/>
            <a:endParaRPr lang="es-MX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Ordenadas:</a:t>
            </a:r>
          </a:p>
          <a:p>
            <a:pPr lvl="1"/>
            <a:endParaRPr lang="es-MX" dirty="0" smtClean="0"/>
          </a:p>
          <a:p>
            <a:pPr lvl="2">
              <a:buNone/>
            </a:pPr>
            <a:r>
              <a:rPr lang="es-ES_tradnl" sz="2600" dirty="0" smtClean="0"/>
              <a:t>&lt;</a:t>
            </a:r>
            <a:r>
              <a:rPr lang="es-ES_tradnl" sz="2600" dirty="0" smtClean="0"/>
              <a:t>O</a:t>
            </a:r>
            <a:r>
              <a:rPr lang="es-ES_tradnl" sz="2600" dirty="0" smtClean="0"/>
              <a:t>L</a:t>
            </a:r>
            <a:r>
              <a:rPr lang="es-ES_tradnl" sz="2600" dirty="0" smtClean="0"/>
              <a:t>&gt;</a:t>
            </a:r>
          </a:p>
          <a:p>
            <a:pPr lvl="3">
              <a:buNone/>
            </a:pPr>
            <a:r>
              <a:rPr lang="es-ES_tradnl" sz="2600" dirty="0" smtClean="0"/>
              <a:t>&lt;</a:t>
            </a:r>
            <a:r>
              <a:rPr lang="es-ES_tradnl" sz="2600" dirty="0" smtClean="0"/>
              <a:t>LI&gt;Primer elemento&lt;/</a:t>
            </a:r>
            <a:r>
              <a:rPr lang="es-ES_tradnl" sz="2600" dirty="0" smtClean="0"/>
              <a:t>LI&gt;</a:t>
            </a:r>
          </a:p>
          <a:p>
            <a:pPr lvl="3">
              <a:buNone/>
            </a:pPr>
            <a:r>
              <a:rPr lang="es-ES_tradnl" sz="2600" dirty="0" smtClean="0"/>
              <a:t>&lt;</a:t>
            </a:r>
            <a:r>
              <a:rPr lang="es-ES_tradnl" sz="2600" dirty="0" smtClean="0"/>
              <a:t>LI&gt;Segundo elemento&lt;/</a:t>
            </a:r>
            <a:r>
              <a:rPr lang="es-ES_tradnl" sz="2600" dirty="0" smtClean="0"/>
              <a:t>LI&gt;</a:t>
            </a:r>
          </a:p>
          <a:p>
            <a:pPr lvl="2">
              <a:buNone/>
            </a:pPr>
            <a:r>
              <a:rPr lang="es-ES_tradnl" sz="2600" dirty="0" smtClean="0"/>
              <a:t>&lt;/OL</a:t>
            </a:r>
            <a:r>
              <a:rPr lang="es-ES_tradnl" sz="2600" dirty="0" smtClean="0"/>
              <a:t>&gt;</a:t>
            </a:r>
          </a:p>
          <a:p>
            <a:pPr lvl="1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Definiciones:</a:t>
            </a:r>
          </a:p>
          <a:p>
            <a:pPr lvl="1"/>
            <a:endParaRPr lang="es-MX" dirty="0" smtClean="0"/>
          </a:p>
          <a:p>
            <a:pPr lvl="2">
              <a:buNone/>
            </a:pPr>
            <a:r>
              <a:rPr lang="es-ES_tradnl" sz="2600" dirty="0" smtClean="0"/>
              <a:t>&lt;DL&gt;</a:t>
            </a:r>
          </a:p>
          <a:p>
            <a:pPr lvl="3">
              <a:buNone/>
            </a:pPr>
            <a:r>
              <a:rPr lang="es-ES_tradnl" sz="2600" dirty="0" smtClean="0"/>
              <a:t>&lt;DT&gt;Término&lt;/DT&gt;</a:t>
            </a:r>
          </a:p>
          <a:p>
            <a:pPr lvl="3">
              <a:buNone/>
            </a:pPr>
            <a:r>
              <a:rPr lang="es-ES_tradnl" sz="2600" dirty="0" smtClean="0"/>
              <a:t>&lt;DD&gt;Definición&lt;/DD&gt;</a:t>
            </a:r>
          </a:p>
          <a:p>
            <a:pPr lvl="2">
              <a:buNone/>
            </a:pPr>
            <a:r>
              <a:rPr lang="es-ES_tradnl" sz="2600" dirty="0" smtClean="0"/>
              <a:t>&lt;/DL&gt;</a:t>
            </a:r>
          </a:p>
          <a:p>
            <a:pPr lvl="1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</a:t>
            </a:r>
            <a:endParaRPr lang="es-ES_tradnl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Atributos para los marcadores &lt;OL&gt; y &lt;UL&gt;:</a:t>
            </a:r>
          </a:p>
          <a:p>
            <a:endParaRPr lang="es-ES_tradnl" dirty="0" smtClean="0"/>
          </a:p>
          <a:p>
            <a:pPr lvl="1"/>
            <a:r>
              <a:rPr lang="es-ES_tradnl" dirty="0" smtClean="0"/>
              <a:t>COMPACT</a:t>
            </a:r>
          </a:p>
          <a:p>
            <a:pPr lvl="1"/>
            <a:r>
              <a:rPr lang="es-ES_tradnl" dirty="0" smtClean="0"/>
              <a:t>TYPE=“disc”, “</a:t>
            </a:r>
            <a:r>
              <a:rPr lang="es-ES_tradnl" dirty="0" err="1" smtClean="0"/>
              <a:t>circle</a:t>
            </a:r>
            <a:r>
              <a:rPr lang="es-ES_tradnl" dirty="0" smtClean="0"/>
              <a:t>”, “</a:t>
            </a:r>
            <a:r>
              <a:rPr lang="es-ES_tradnl" dirty="0" err="1" smtClean="0"/>
              <a:t>square</a:t>
            </a:r>
            <a:r>
              <a:rPr lang="es-ES_tradnl" dirty="0" smtClean="0"/>
              <a:t>”</a:t>
            </a:r>
          </a:p>
          <a:p>
            <a:pPr lvl="1"/>
            <a:r>
              <a:rPr lang="es-ES_tradnl" dirty="0" smtClean="0"/>
              <a:t>TYPE=“1”, “a”, “A”, “i”, “I”</a:t>
            </a:r>
          </a:p>
          <a:p>
            <a:pPr lvl="1"/>
            <a:r>
              <a:rPr lang="es-ES_tradnl" dirty="0" smtClean="0"/>
              <a:t>START=“</a:t>
            </a:r>
            <a:r>
              <a:rPr lang="es-ES_tradnl" dirty="0" err="1" smtClean="0"/>
              <a:t>num</a:t>
            </a:r>
            <a:r>
              <a:rPr lang="es-ES_tradnl" dirty="0" smtClean="0"/>
              <a:t>”</a:t>
            </a:r>
          </a:p>
          <a:p>
            <a:pPr lvl="1"/>
            <a:r>
              <a:rPr lang="es-ES_tradnl" dirty="0" smtClean="0"/>
              <a:t>VALUE=“</a:t>
            </a:r>
            <a:r>
              <a:rPr lang="es-ES_tradnl" dirty="0" err="1" smtClean="0"/>
              <a:t>num</a:t>
            </a:r>
            <a:r>
              <a:rPr lang="es-ES_tradnl" dirty="0" smtClean="0"/>
              <a:t>”</a:t>
            </a:r>
            <a:endParaRPr lang="es-ES_tradnl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Listas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Listas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</TotalTime>
  <Words>172</Words>
  <Application>Microsoft Office PowerPoint</Application>
  <PresentationFormat>Presentación en pantalla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Origen</vt:lpstr>
      <vt:lpstr>Listas</vt:lpstr>
      <vt:lpstr>Listas</vt:lpstr>
      <vt:lpstr>Listas</vt:lpstr>
      <vt:lpstr>Listas</vt:lpstr>
      <vt:lpstr>Listas</vt:lpstr>
      <vt:lpstr>Listas</vt:lpstr>
      <vt:lpstr>Listas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Básica</dc:title>
  <dc:creator>María Enriqueta Castellanos Bolaños</dc:creator>
  <cp:lastModifiedBy>Usuario</cp:lastModifiedBy>
  <cp:revision>10</cp:revision>
  <dcterms:created xsi:type="dcterms:W3CDTF">2011-02-03T17:58:16Z</dcterms:created>
  <dcterms:modified xsi:type="dcterms:W3CDTF">2011-02-03T21:22:39Z</dcterms:modified>
</cp:coreProperties>
</file>