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58" r:id="rId6"/>
    <p:sldId id="262" r:id="rId7"/>
    <p:sldId id="261" r:id="rId8"/>
    <p:sldId id="264" r:id="rId9"/>
    <p:sldId id="263" r:id="rId1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C8E87-FB37-43E4-A183-4CEA537BA4D6}" type="datetimeFigureOut">
              <a:rPr lang="es-MX" smtClean="0"/>
              <a:pPr/>
              <a:t>06/02/2011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019F2-8CA7-4E95-B471-59E20CE650FB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CC4296A-0E21-4572-BE73-17105427F7F9}" type="datetime1">
              <a:rPr lang="es-MX" smtClean="0"/>
              <a:pPr/>
              <a:t>06/02/2011</a:t>
            </a:fld>
            <a:endParaRPr 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s-MX" smtClean="0"/>
              <a:t>Enlaces</a:t>
            </a:r>
            <a:endParaRPr lang="es-MX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32 Rectángulo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FE4F-2807-4911-9954-60E3C89E5F20}" type="datetime1">
              <a:rPr lang="es-MX" smtClean="0"/>
              <a:pPr/>
              <a:t>06/02/2011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Enlaces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E36AA-EF9F-4328-A341-BC48CBDF55E3}" type="datetime1">
              <a:rPr lang="es-MX" smtClean="0"/>
              <a:pPr/>
              <a:t>06/02/2011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Enlaces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15F92-59A3-45CE-A2D0-62DBEC73EE20}" type="datetime1">
              <a:rPr lang="es-MX" smtClean="0"/>
              <a:pPr/>
              <a:t>06/02/2011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Enlaces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686F8257-1BCF-4BE3-9379-0687C7488528}" type="datetime1">
              <a:rPr lang="es-MX" smtClean="0"/>
              <a:pPr/>
              <a:t>06/02/2011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s-MX" smtClean="0"/>
              <a:t>Enlaces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F520-62E1-41C4-A21B-E78B0CF52242}" type="datetime1">
              <a:rPr lang="es-MX" smtClean="0"/>
              <a:pPr/>
              <a:t>06/02/2011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Enlaces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A5F4-8365-4F6B-9B68-D98758D95451}" type="datetime1">
              <a:rPr lang="es-MX" smtClean="0"/>
              <a:pPr/>
              <a:t>06/02/2011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Enlaces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F2B3-C3FA-4297-BE83-9B7D32C0B140}" type="datetime1">
              <a:rPr lang="es-MX" smtClean="0"/>
              <a:pPr/>
              <a:t>06/02/2011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Enlaces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DC35-2EEF-4B93-83D4-EF6F3865EA9A}" type="datetime1">
              <a:rPr lang="es-MX" smtClean="0"/>
              <a:pPr/>
              <a:t>06/02/2011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Enlaces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D325-326A-4A9D-B833-4F18578F8C63}" type="datetime1">
              <a:rPr lang="es-MX" smtClean="0"/>
              <a:pPr/>
              <a:t>06/02/2011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Enlaces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3D1E-E859-4430-99DB-80FF843E55AD}" type="datetime1">
              <a:rPr lang="es-MX" smtClean="0"/>
              <a:pPr/>
              <a:t>06/02/2011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Enlaces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A4C8CDA-B27C-448D-9ECE-158F2FA5FB2F}" type="datetime1">
              <a:rPr lang="es-MX" smtClean="0"/>
              <a:pPr/>
              <a:t>06/02/2011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s-MX" smtClean="0"/>
              <a:t>Enlaces</a:t>
            </a:r>
            <a:endParaRPr lang="es-MX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Enlaces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Unidad 3. Lenguaje HTML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Enlaces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es-MX" dirty="0" smtClean="0"/>
          </a:p>
          <a:p>
            <a:pPr algn="just"/>
            <a:r>
              <a:rPr lang="es-MX" dirty="0" smtClean="0"/>
              <a:t>Permiten crear enlaces a otro documento o recurso de Internet.</a:t>
            </a:r>
          </a:p>
          <a:p>
            <a:pPr algn="just"/>
            <a:endParaRPr lang="es-MX" dirty="0" smtClean="0"/>
          </a:p>
          <a:p>
            <a:pPr algn="just"/>
            <a:r>
              <a:rPr lang="es-MX" dirty="0" smtClean="0"/>
              <a:t>Es una zona de texto o gráficos que si son seleccionados nos trasladan a otro documento de hipertexto o a otra posición dentro del documento actual.</a:t>
            </a:r>
          </a:p>
          <a:p>
            <a:pPr algn="just"/>
            <a:endParaRPr lang="es-MX" dirty="0" smtClean="0"/>
          </a:p>
          <a:p>
            <a:pPr algn="just"/>
            <a:r>
              <a:rPr lang="es-MX" dirty="0" smtClean="0"/>
              <a:t>Son los enlaces los que hacen de la telaraña o </a:t>
            </a:r>
            <a:r>
              <a:rPr lang="es-MX" dirty="0" err="1" smtClean="0"/>
              <a:t>World</a:t>
            </a:r>
            <a:r>
              <a:rPr lang="es-MX" dirty="0" smtClean="0"/>
              <a:t> </a:t>
            </a:r>
            <a:r>
              <a:rPr lang="es-MX" dirty="0" err="1" smtClean="0"/>
              <a:t>Wide</a:t>
            </a:r>
            <a:r>
              <a:rPr lang="es-MX" dirty="0" smtClean="0"/>
              <a:t> Web lo que es.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Enlaces</a:t>
            </a:r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Enlaces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es-MX" dirty="0" smtClean="0"/>
          </a:p>
          <a:p>
            <a:pPr algn="just"/>
            <a:r>
              <a:rPr lang="es-MX" dirty="0" smtClean="0"/>
              <a:t>Generalmente un par de marcadores de enlace tiene la siguiente sintaxis:</a:t>
            </a:r>
          </a:p>
          <a:p>
            <a:pPr lvl="1" algn="just"/>
            <a:endParaRPr lang="es-MX" dirty="0" smtClean="0"/>
          </a:p>
          <a:p>
            <a:pPr lvl="1" algn="just"/>
            <a:r>
              <a:rPr lang="es-MX" dirty="0" smtClean="0"/>
              <a:t>&lt;A opcion1&gt;texto&lt;/A&gt;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Enlaces</a:t>
            </a:r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Enlaces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es-MX" dirty="0" smtClean="0"/>
          </a:p>
          <a:p>
            <a:pPr algn="just"/>
            <a:r>
              <a:rPr lang="es-MX" dirty="0" smtClean="0"/>
              <a:t>Todo lo que se encierre entre &lt;A&gt; y &lt;/A&gt; sufrirá dos modificaciones:</a:t>
            </a:r>
          </a:p>
          <a:p>
            <a:pPr algn="just"/>
            <a:endParaRPr lang="es-MX" dirty="0" smtClean="0"/>
          </a:p>
          <a:p>
            <a:pPr marL="731520" lvl="1" indent="-457200" algn="just">
              <a:buFont typeface="+mj-lt"/>
              <a:buAutoNum type="arabicParenR"/>
            </a:pPr>
            <a:r>
              <a:rPr lang="es-MX" dirty="0" smtClean="0"/>
              <a:t>Se visualizará de manera distinta en el navegador.</a:t>
            </a:r>
          </a:p>
          <a:p>
            <a:pPr marL="731520" lvl="1" indent="-457200" algn="just">
              <a:buFont typeface="+mj-lt"/>
              <a:buAutoNum type="arabicParenR"/>
            </a:pPr>
            <a:r>
              <a:rPr lang="es-MX" dirty="0" smtClean="0"/>
              <a:t>Al pulsar sobre el enlace, el usuario será enviado al documento que apuntaba el enlace.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Enlaces</a:t>
            </a:r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Enlaces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endParaRPr lang="es-ES_tradnl" dirty="0" smtClean="0"/>
          </a:p>
          <a:p>
            <a:pPr algn="just"/>
            <a:r>
              <a:rPr lang="es-MX" dirty="0" smtClean="0"/>
              <a:t>Conexión interna:</a:t>
            </a:r>
          </a:p>
          <a:p>
            <a:pPr lvl="1" algn="just"/>
            <a:r>
              <a:rPr lang="es-MX" dirty="0" smtClean="0"/>
              <a:t>&lt;A NAME=”sección”&gt;Texto&lt;/A&gt;</a:t>
            </a:r>
          </a:p>
          <a:p>
            <a:pPr algn="just"/>
            <a:endParaRPr lang="es-ES_tradnl" dirty="0" smtClean="0"/>
          </a:p>
          <a:p>
            <a:pPr algn="just"/>
            <a:r>
              <a:rPr lang="es-ES_tradnl" dirty="0" smtClean="0"/>
              <a:t>Conexión externa:</a:t>
            </a:r>
          </a:p>
          <a:p>
            <a:pPr lvl="1" algn="just"/>
            <a:r>
              <a:rPr lang="es-MX" dirty="0" smtClean="0"/>
              <a:t>&lt;A HREF=”URL"&gt;Texto&lt;/A&gt;</a:t>
            </a:r>
          </a:p>
          <a:p>
            <a:pPr algn="just"/>
            <a:endParaRPr lang="es-ES_tradnl" dirty="0" smtClean="0"/>
          </a:p>
          <a:p>
            <a:pPr algn="just"/>
            <a:r>
              <a:rPr lang="es-ES_tradnl" dirty="0" smtClean="0"/>
              <a:t>Conexión externa con salto a sección:</a:t>
            </a:r>
          </a:p>
          <a:p>
            <a:pPr lvl="1" algn="just"/>
            <a:r>
              <a:rPr lang="es-MX" dirty="0" smtClean="0"/>
              <a:t>&lt;A HREF=”</a:t>
            </a:r>
            <a:r>
              <a:rPr lang="es-MX" dirty="0" err="1" smtClean="0"/>
              <a:t>URL#nombre</a:t>
            </a:r>
            <a:r>
              <a:rPr lang="es-MX" dirty="0" smtClean="0"/>
              <a:t> _de _</a:t>
            </a:r>
            <a:r>
              <a:rPr lang="es-MX" dirty="0" err="1" smtClean="0"/>
              <a:t>seccion</a:t>
            </a:r>
            <a:r>
              <a:rPr lang="es-MX" dirty="0" smtClean="0"/>
              <a:t>"&gt;Texto&lt;/A&gt;</a:t>
            </a:r>
          </a:p>
          <a:p>
            <a:pPr algn="just">
              <a:buNone/>
            </a:pPr>
            <a:endParaRPr lang="es-ES_tradnl" dirty="0" smtClean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5</a:t>
            </a:fld>
            <a:endParaRPr lang="es-MX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Enlaces</a:t>
            </a:r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Enlaces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35280" cy="4937760"/>
          </a:xfrm>
        </p:spPr>
        <p:txBody>
          <a:bodyPr/>
          <a:lstStyle/>
          <a:p>
            <a:pPr algn="just"/>
            <a:endParaRPr lang="es-MX" dirty="0" smtClean="0"/>
          </a:p>
          <a:p>
            <a:pPr algn="just"/>
            <a:r>
              <a:rPr lang="es-MX" dirty="0" smtClean="0"/>
              <a:t>Conexión interna:</a:t>
            </a:r>
          </a:p>
          <a:p>
            <a:pPr lvl="1" algn="just"/>
            <a:r>
              <a:rPr lang="es-MX" dirty="0" smtClean="0"/>
              <a:t>&lt;A NAME="</a:t>
            </a:r>
            <a:r>
              <a:rPr lang="es-MX" dirty="0" err="1" smtClean="0"/>
              <a:t>Indice</a:t>
            </a:r>
            <a:r>
              <a:rPr lang="es-MX" dirty="0" smtClean="0"/>
              <a:t>”&gt;Contenido&lt;/A&gt;</a:t>
            </a:r>
            <a:endParaRPr lang="es-ES_tradnl" dirty="0" smtClean="0"/>
          </a:p>
          <a:p>
            <a:pPr lvl="1" algn="just"/>
            <a:endParaRPr lang="es-ES_tradnl" dirty="0" smtClean="0"/>
          </a:p>
          <a:p>
            <a:pPr algn="just"/>
            <a:r>
              <a:rPr lang="es-ES_tradnl" dirty="0" smtClean="0"/>
              <a:t>Conexión externa:</a:t>
            </a:r>
            <a:endParaRPr lang="es-MX" dirty="0" smtClean="0"/>
          </a:p>
          <a:p>
            <a:pPr lvl="1" algn="just"/>
            <a:r>
              <a:rPr lang="es-MX" dirty="0" smtClean="0"/>
              <a:t>&lt;A HREF=“http://www.uady.mx/index.html”&gt;UADY&lt;/A&gt;</a:t>
            </a:r>
          </a:p>
          <a:p>
            <a:pPr lvl="1" algn="just"/>
            <a:endParaRPr lang="es-MX" dirty="0" smtClean="0"/>
          </a:p>
          <a:p>
            <a:pPr algn="just"/>
            <a:r>
              <a:rPr lang="es-MX" dirty="0" smtClean="0"/>
              <a:t>Conexión externa con salto a sección:</a:t>
            </a:r>
          </a:p>
          <a:p>
            <a:pPr marL="548640" lvl="2" algn="just">
              <a:spcBef>
                <a:spcPts val="600"/>
              </a:spcBef>
              <a:buClr>
                <a:schemeClr val="accent1"/>
              </a:buClr>
            </a:pPr>
            <a:r>
              <a:rPr lang="es-MX" sz="2300" dirty="0" smtClean="0"/>
              <a:t>&lt;A HREF=“http://www.uady.mx/index.html#carreras”&gt;Licenciaturas&lt;/A&gt;</a:t>
            </a:r>
          </a:p>
          <a:p>
            <a:pPr algn="just"/>
            <a:endParaRPr lang="es-MX" dirty="0" smtClean="0"/>
          </a:p>
          <a:p>
            <a:pPr algn="just"/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Enlaces</a:t>
            </a:r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Enlaces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es-MX" dirty="0" smtClean="0"/>
          </a:p>
          <a:p>
            <a:pPr algn="just"/>
            <a:r>
              <a:rPr lang="es-MX" dirty="0" smtClean="0"/>
              <a:t>Valores que puede tomar el esquema del URL referenciado a través del enlace:</a:t>
            </a:r>
          </a:p>
          <a:p>
            <a:pPr lvl="1" algn="just"/>
            <a:endParaRPr lang="es-MX" smtClean="0"/>
          </a:p>
          <a:p>
            <a:pPr lvl="1" algn="just"/>
            <a:r>
              <a:rPr lang="es-MX" smtClean="0"/>
              <a:t>http</a:t>
            </a:r>
            <a:endParaRPr lang="es-MX" dirty="0" smtClean="0"/>
          </a:p>
          <a:p>
            <a:pPr lvl="1" algn="just"/>
            <a:r>
              <a:rPr lang="es-MX" dirty="0" err="1" smtClean="0"/>
              <a:t>https</a:t>
            </a:r>
            <a:endParaRPr lang="es-MX" dirty="0" smtClean="0"/>
          </a:p>
          <a:p>
            <a:pPr lvl="1" algn="just"/>
            <a:r>
              <a:rPr lang="es-MX" dirty="0" smtClean="0"/>
              <a:t>ftp</a:t>
            </a:r>
          </a:p>
          <a:p>
            <a:pPr lvl="1" algn="just"/>
            <a:r>
              <a:rPr lang="es-MX" dirty="0" err="1" smtClean="0"/>
              <a:t>mailto</a:t>
            </a:r>
            <a:endParaRPr lang="es-MX" dirty="0" smtClean="0"/>
          </a:p>
          <a:p>
            <a:pPr lvl="1" algn="just"/>
            <a:r>
              <a:rPr lang="es-MX" dirty="0" smtClean="0"/>
              <a:t>News</a:t>
            </a:r>
          </a:p>
          <a:p>
            <a:pPr lvl="1" algn="just"/>
            <a:r>
              <a:rPr lang="es-MX" dirty="0" smtClean="0"/>
              <a:t>telnet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Enlaces</a:t>
            </a:r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Rutas relativas</a:t>
            </a:r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Enlaces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8</a:t>
            </a:fld>
            <a:endParaRPr lang="es-MX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es-MX" dirty="0" smtClean="0"/>
          </a:p>
          <a:p>
            <a:pPr algn="just"/>
            <a:r>
              <a:rPr lang="es-MX" dirty="0" smtClean="0"/>
              <a:t>La ruta es una serie de directorios separados por el símbolo /.</a:t>
            </a:r>
          </a:p>
          <a:p>
            <a:pPr algn="just">
              <a:buNone/>
            </a:pPr>
            <a:endParaRPr lang="es-MX" dirty="0" smtClean="0"/>
          </a:p>
          <a:p>
            <a:pPr algn="just"/>
            <a:r>
              <a:rPr lang="es-MX" dirty="0" smtClean="0"/>
              <a:t>Cuando se desea acceder a un archivo situado en la misma máquina que la página Web, se puede utilizar este formato:</a:t>
            </a:r>
          </a:p>
          <a:p>
            <a:pPr algn="just"/>
            <a:endParaRPr lang="es-MX" dirty="0" smtClean="0"/>
          </a:p>
          <a:p>
            <a:pPr lvl="1" algn="just"/>
            <a:r>
              <a:rPr lang="es-MX" dirty="0" err="1" smtClean="0"/>
              <a:t>ruta_relativa</a:t>
            </a:r>
            <a:r>
              <a:rPr lang="es-MX" dirty="0" smtClean="0"/>
              <a:t>/archivo</a:t>
            </a:r>
          </a:p>
          <a:p>
            <a:pPr algn="just"/>
            <a:endParaRPr lang="es-MX" dirty="0" smtClean="0"/>
          </a:p>
          <a:p>
            <a:pPr algn="just"/>
            <a:endParaRPr lang="es-MX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Enlaces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Unidad 3. Lenguaje HTML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Clásico de Office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76</TotalTime>
  <Words>300</Words>
  <Application>Microsoft Office PowerPoint</Application>
  <PresentationFormat>Presentación en pantalla (4:3)</PresentationFormat>
  <Paragraphs>73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Origen</vt:lpstr>
      <vt:lpstr>Enlaces</vt:lpstr>
      <vt:lpstr>Enlaces</vt:lpstr>
      <vt:lpstr>Enlaces</vt:lpstr>
      <vt:lpstr>Enlaces</vt:lpstr>
      <vt:lpstr>Enlaces</vt:lpstr>
      <vt:lpstr>Enlaces</vt:lpstr>
      <vt:lpstr>Enlaces</vt:lpstr>
      <vt:lpstr>Rutas relativas</vt:lpstr>
      <vt:lpstr>Enlaces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Sintaxis Básica</dc:title>
  <dc:creator>María Enriqueta Castellanos Bolaños</dc:creator>
  <cp:lastModifiedBy>Usuario</cp:lastModifiedBy>
  <cp:revision>17</cp:revision>
  <dcterms:created xsi:type="dcterms:W3CDTF">2011-02-03T17:58:16Z</dcterms:created>
  <dcterms:modified xsi:type="dcterms:W3CDTF">2011-02-07T05:55:54Z</dcterms:modified>
</cp:coreProperties>
</file>