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27E08-AD74-4749-BC42-ADAE13C18695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182F-8AB9-425A-AEFD-B805C25B39D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37BA69D-10C8-4217-B49D-AA691C48C60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95F-0999-4670-BBA2-65CDEE31D5A1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CE51-A198-4086-B728-A3331A464B5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6847-9CF1-43F4-9989-7439D1F7A39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99577DA-3080-4A69-A63E-F7D64DE6C8D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FB8D-92A0-42B6-95D8-1CEA91DE48A8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2EA6-5E37-4FE7-AB1F-8EE64484E981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9E2C-0570-409C-A7DA-DE0DE0A27276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2E-F13C-4BB1-AC9B-3DA29075F3F1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BA48-3006-4A67-A712-3B39486B3604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4D2F-FE94-4ACA-A63A-B78F59D3C74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22C412-83FE-4037-B682-E2C8BD2370F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Imágenes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ES" dirty="0" smtClean="0"/>
              <a:t>Existen dos formas de presentar una gráfica:</a:t>
            </a:r>
          </a:p>
          <a:p>
            <a:pPr lvl="1" algn="just"/>
            <a:endParaRPr lang="es-ES" dirty="0" smtClean="0"/>
          </a:p>
          <a:p>
            <a:pPr lvl="1" algn="just"/>
            <a:r>
              <a:rPr lang="es-ES" dirty="0" smtClean="0"/>
              <a:t>Imágenes en línea e </a:t>
            </a:r>
          </a:p>
          <a:p>
            <a:pPr lvl="1" algn="just"/>
            <a:r>
              <a:rPr lang="es-ES" dirty="0" smtClean="0"/>
              <a:t>Imágenes externas.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ES" dirty="0" smtClean="0"/>
              <a:t>Imágenes en línea: </a:t>
            </a:r>
          </a:p>
          <a:p>
            <a:pPr lvl="1" algn="just"/>
            <a:r>
              <a:rPr lang="es-ES" dirty="0" smtClean="0"/>
              <a:t>Son desplegadas por el navegador Web como parte de un documento y son obtenidas automáticamente junto con el documento.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Imágenes externas:</a:t>
            </a:r>
          </a:p>
          <a:p>
            <a:pPr lvl="1" algn="just"/>
            <a:r>
              <a:rPr lang="es-ES" dirty="0" smtClean="0"/>
              <a:t>Son desplegadas en otra ventana, al seleccionar un hipervínculo y no como parte del documento. </a:t>
            </a:r>
            <a:endParaRPr lang="es-MX" dirty="0" smtClean="0"/>
          </a:p>
          <a:p>
            <a:pPr algn="just">
              <a:buNone/>
            </a:pPr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Formatos tradicionales: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GIF</a:t>
            </a:r>
          </a:p>
          <a:p>
            <a:pPr lvl="1"/>
            <a:r>
              <a:rPr lang="es-MX" dirty="0" smtClean="0"/>
              <a:t>JPG</a:t>
            </a:r>
          </a:p>
          <a:p>
            <a:pPr lvl="1"/>
            <a:r>
              <a:rPr lang="es-MX" dirty="0" smtClean="0"/>
              <a:t>PNG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Marcador:</a:t>
            </a:r>
          </a:p>
          <a:p>
            <a:pPr lvl="1" algn="just">
              <a:buNone/>
            </a:pPr>
            <a:r>
              <a:rPr lang="es-MX" dirty="0" smtClean="0"/>
              <a:t>&lt;IMG SRC=“</a:t>
            </a:r>
            <a:r>
              <a:rPr lang="es-MX" smtClean="0"/>
              <a:t>ubicacion” </a:t>
            </a:r>
            <a:r>
              <a:rPr lang="es-MX" dirty="0" smtClean="0"/>
              <a:t>ALIGN=“</a:t>
            </a:r>
            <a:r>
              <a:rPr lang="es-MX" dirty="0" err="1" smtClean="0"/>
              <a:t>top|middle|bottom</a:t>
            </a:r>
            <a:r>
              <a:rPr lang="es-MX" dirty="0" smtClean="0"/>
              <a:t>” ALT=“descripción de la imagen” BORDER=“0” WIDTH=“ancho” HEIGHT=“alto”&gt;</a:t>
            </a:r>
          </a:p>
          <a:p>
            <a:pPr lvl="1" algn="just">
              <a:buNone/>
            </a:pPr>
            <a:endParaRPr lang="es-MX" dirty="0" smtClean="0"/>
          </a:p>
          <a:p>
            <a:pPr lvl="1" algn="just"/>
            <a:r>
              <a:rPr lang="es-MX" dirty="0" smtClean="0"/>
              <a:t>&lt;IMG SCR=“diagrama.gif“ ALIGN=“</a:t>
            </a:r>
            <a:r>
              <a:rPr lang="es-MX" dirty="0" err="1" smtClean="0"/>
              <a:t>middle</a:t>
            </a:r>
            <a:r>
              <a:rPr lang="es-MX" dirty="0" smtClean="0"/>
              <a:t>” ALT="Diagrama de flujo“ WIDTH=“100” HEIGTH=“100”&gt;</a:t>
            </a:r>
            <a:endParaRPr lang="es-ES_tradnl" dirty="0" smtClean="0"/>
          </a:p>
          <a:p>
            <a:pPr lvl="1" algn="just"/>
            <a:endParaRPr lang="es-MX" dirty="0" smtClean="0"/>
          </a:p>
          <a:p>
            <a:pPr lvl="1" algn="just">
              <a:buNone/>
            </a:pPr>
            <a:endParaRPr lang="es-MX" dirty="0" smtClean="0"/>
          </a:p>
          <a:p>
            <a:pPr lvl="1"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Imágenes empleadas como hipervínculos</a:t>
            </a:r>
          </a:p>
          <a:p>
            <a:pPr algn="just"/>
            <a:endParaRPr lang="es-MX" dirty="0" smtClean="0"/>
          </a:p>
          <a:p>
            <a:pPr lvl="1" algn="just"/>
            <a:r>
              <a:rPr lang="en-US" dirty="0" smtClean="0"/>
              <a:t>&lt;A HREF="http://www.google.com"&gt;</a:t>
            </a:r>
            <a:endParaRPr lang="es-MX" dirty="0" smtClean="0"/>
          </a:p>
          <a:p>
            <a:pPr lvl="2" algn="just">
              <a:buNone/>
            </a:pPr>
            <a:r>
              <a:rPr lang="en-US" sz="2300" dirty="0" smtClean="0"/>
              <a:t>	&lt;IMG SRC="</a:t>
            </a:r>
            <a:r>
              <a:rPr lang="en-US" sz="2300" dirty="0" err="1" smtClean="0"/>
              <a:t>graficos</a:t>
            </a:r>
            <a:r>
              <a:rPr lang="en-US" sz="2300" dirty="0" smtClean="0"/>
              <a:t>/logo.gif" ALT=“</a:t>
            </a:r>
            <a:r>
              <a:rPr lang="en-US" sz="2300" dirty="0" err="1" smtClean="0"/>
              <a:t>Buscador</a:t>
            </a:r>
            <a:r>
              <a:rPr lang="en-US" sz="2300" dirty="0" smtClean="0"/>
              <a:t>" BORDER=“0” WIDTH=“50” HEIGHT=“50”&gt;</a:t>
            </a:r>
            <a:endParaRPr lang="es-MX" sz="2300" dirty="0" smtClean="0"/>
          </a:p>
          <a:p>
            <a:pPr lvl="2" algn="just">
              <a:buNone/>
            </a:pPr>
            <a:r>
              <a:rPr lang="es-ES" sz="2300" dirty="0" smtClean="0"/>
              <a:t>&lt;/A&gt;</a:t>
            </a:r>
            <a:endParaRPr lang="es-MX" sz="2300" dirty="0" smtClean="0"/>
          </a:p>
          <a:p>
            <a:pPr lvl="1"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Imágenes externas</a:t>
            </a:r>
          </a:p>
          <a:p>
            <a:endParaRPr lang="es-MX" dirty="0" smtClean="0"/>
          </a:p>
          <a:p>
            <a:pPr lvl="1"/>
            <a:r>
              <a:rPr lang="en-US" dirty="0" smtClean="0"/>
              <a:t>&lt;A HREF="Imagen.gif"&gt;Enlace&lt;/A&gt;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Imágenes</a:t>
            </a:r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</TotalTime>
  <Words>174</Words>
  <Application>Microsoft Office PowerPoint</Application>
  <PresentationFormat>Presentación en pantalla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Origen</vt:lpstr>
      <vt:lpstr>Imágenes</vt:lpstr>
      <vt:lpstr>Imágenes</vt:lpstr>
      <vt:lpstr>Imágenes</vt:lpstr>
      <vt:lpstr>Imágenes</vt:lpstr>
      <vt:lpstr>Imágenes</vt:lpstr>
      <vt:lpstr>Imágenes</vt:lpstr>
      <vt:lpstr>Imágenes</vt:lpstr>
      <vt:lpstr>Imágenes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19</cp:revision>
  <dcterms:created xsi:type="dcterms:W3CDTF">2011-02-03T17:58:16Z</dcterms:created>
  <dcterms:modified xsi:type="dcterms:W3CDTF">2011-02-07T05:54:55Z</dcterms:modified>
</cp:coreProperties>
</file>