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9" r:id="rId4"/>
    <p:sldId id="272" r:id="rId5"/>
    <p:sldId id="275" r:id="rId6"/>
    <p:sldId id="273" r:id="rId7"/>
    <p:sldId id="274" r:id="rId8"/>
    <p:sldId id="260" r:id="rId9"/>
    <p:sldId id="261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0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73D71-9426-4409-B3E8-63A6E8A7DCE7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1690-BBBF-46F5-A5B5-CCACEFDE17A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8FF19C-C4AC-4CE9-9656-73E1272A6245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572B-B03B-4D08-A169-53147C7272E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9F3B7-7841-4FEB-A5E1-E7133B4B564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5E32-7AFF-4E5C-B05E-E16DBD6223B6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22D7F12-80D2-4E17-8305-B3C40381309E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4422-5CAA-4E26-B89F-216AE6BD4166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AD5D-3A77-4B9A-8A8A-3AA782BE88F4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3B2B-214C-4EE9-ACB1-3B00AFE4027D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E9CA-3076-4D2B-AB50-BF62F1C8A039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76A-5477-4A26-B328-82192F17FC32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8CC8-C0D2-4B18-800F-3073C1C08B1D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95D699-0B51-4F45-8775-3D95529162C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&lt;INPUT TYPE=“</a:t>
            </a:r>
            <a:r>
              <a:rPr lang="es-MX" dirty="0" err="1" smtClean="0"/>
              <a:t>image</a:t>
            </a:r>
            <a:r>
              <a:rPr lang="es-MX" dirty="0" smtClean="0"/>
              <a:t>” </a:t>
            </a:r>
            <a:r>
              <a:rPr lang="es-MX" sz="2600" dirty="0" smtClean="0"/>
              <a:t>ALIGN=“left|right|top|absmiddle|absbottom|texttop|middle|baseline|bottom” NAME=“nombre” SRC=“ubicación” &gt;</a:t>
            </a:r>
          </a:p>
          <a:p>
            <a:endParaRPr lang="es-MX" dirty="0" smtClean="0"/>
          </a:p>
          <a:p>
            <a:r>
              <a:rPr lang="es-MX" dirty="0" smtClean="0"/>
              <a:t>&lt;INPUT TYPE=“</a:t>
            </a:r>
            <a:r>
              <a:rPr lang="es-MX" dirty="0" err="1" smtClean="0"/>
              <a:t>image</a:t>
            </a:r>
            <a:r>
              <a:rPr lang="es-MX" dirty="0" smtClean="0"/>
              <a:t>” NAME=“</a:t>
            </a:r>
            <a:r>
              <a:rPr lang="es-MX" dirty="0" err="1" smtClean="0"/>
              <a:t>imgEnviar</a:t>
            </a:r>
            <a:r>
              <a:rPr lang="es-MX" dirty="0" smtClean="0"/>
              <a:t>” SRC=“</a:t>
            </a:r>
            <a:r>
              <a:rPr lang="es-MX" dirty="0" err="1" smtClean="0"/>
              <a:t>graficos</a:t>
            </a:r>
            <a:r>
              <a:rPr lang="es-MX" smtClean="0"/>
              <a:t>/enviar.gif”&gt;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560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&lt;INPUT TYPE=“password"</a:t>
            </a:r>
            <a:endParaRPr lang="es-MX" dirty="0" smtClean="0"/>
          </a:p>
          <a:p>
            <a:pPr lvl="1">
              <a:buNone/>
            </a:pPr>
            <a:r>
              <a:rPr lang="es-ES" sz="2600" dirty="0" smtClean="0"/>
              <a:t>NAME="nombre"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SIZE="</a:t>
            </a:r>
            <a:r>
              <a:rPr lang="es-ES" sz="2600" dirty="0" err="1" smtClean="0"/>
              <a:t>largocaracteres</a:t>
            </a:r>
            <a:r>
              <a:rPr lang="es-ES" sz="2600" dirty="0" smtClean="0"/>
              <a:t>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VALUE="valor”</a:t>
            </a:r>
          </a:p>
          <a:p>
            <a:pPr lvl="1">
              <a:buNone/>
            </a:pPr>
            <a:r>
              <a:rPr lang="en-US" sz="2600" dirty="0" smtClean="0"/>
              <a:t>MAXLENGTH="</a:t>
            </a:r>
            <a:r>
              <a:rPr lang="en-US" sz="2600" dirty="0" err="1" smtClean="0"/>
              <a:t>maxcaracteres</a:t>
            </a:r>
            <a:r>
              <a:rPr lang="en-US" sz="2600" dirty="0" smtClean="0"/>
              <a:t>"</a:t>
            </a:r>
            <a:r>
              <a:rPr lang="es-ES" sz="2600" dirty="0" smtClean="0"/>
              <a:t>&gt;</a:t>
            </a:r>
          </a:p>
          <a:p>
            <a:endParaRPr lang="es-ES" dirty="0" smtClean="0"/>
          </a:p>
          <a:p>
            <a:r>
              <a:rPr lang="en-US" dirty="0" smtClean="0"/>
              <a:t>Clave de </a:t>
            </a:r>
            <a:r>
              <a:rPr lang="en-US" dirty="0" err="1" smtClean="0"/>
              <a:t>acceso</a:t>
            </a:r>
            <a:r>
              <a:rPr lang="en-US" dirty="0" smtClean="0"/>
              <a:t>: &lt;BR /&gt;</a:t>
            </a:r>
          </a:p>
          <a:p>
            <a:pPr lvl="1">
              <a:buNone/>
            </a:pPr>
            <a:r>
              <a:rPr lang="en-US" sz="2600" dirty="0" smtClean="0"/>
              <a:t>&lt;INPUT TYPE=“password" NAME=“</a:t>
            </a:r>
            <a:r>
              <a:rPr lang="en-US" sz="2600" dirty="0" err="1" smtClean="0"/>
              <a:t>pswrdClave</a:t>
            </a:r>
            <a:r>
              <a:rPr lang="en-US" sz="2600" dirty="0" smtClean="0"/>
              <a:t>" VALUE="" SIZE="25" MAXLENGTH="30"&gt; </a:t>
            </a:r>
            <a:endParaRPr lang="es-MX" sz="2600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&lt;INPUT TYPE=“radio"</a:t>
            </a:r>
            <a:endParaRPr lang="es-MX" dirty="0" smtClean="0"/>
          </a:p>
          <a:p>
            <a:pPr lvl="1">
              <a:buNone/>
            </a:pPr>
            <a:r>
              <a:rPr lang="en-US" sz="2600" dirty="0" smtClean="0"/>
              <a:t>CHECKED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NAME="nombre"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VALUE="valor”&gt; </a:t>
            </a:r>
            <a:endParaRPr lang="es-MX" sz="2600" dirty="0" smtClean="0"/>
          </a:p>
          <a:p>
            <a:endParaRPr lang="es-MX" dirty="0" smtClean="0"/>
          </a:p>
          <a:p>
            <a:r>
              <a:rPr lang="es-ES" dirty="0" smtClean="0"/>
              <a:t>Grado de estudios: </a:t>
            </a:r>
            <a:r>
              <a:rPr lang="en-US" dirty="0" smtClean="0"/>
              <a:t>&lt;BR /&gt;</a:t>
            </a:r>
            <a:endParaRPr lang="es-ES" dirty="0" smtClean="0"/>
          </a:p>
          <a:p>
            <a:pPr lvl="1">
              <a:buNone/>
            </a:pPr>
            <a:r>
              <a:rPr lang="es-ES" sz="2600" dirty="0" smtClean="0"/>
              <a:t>&lt;INPUT TYPE=“radio" NAME=“</a:t>
            </a:r>
            <a:r>
              <a:rPr lang="es-ES" sz="2600" dirty="0" err="1" smtClean="0"/>
              <a:t>rdGrado</a:t>
            </a:r>
            <a:r>
              <a:rPr lang="es-ES" sz="2600" dirty="0" smtClean="0"/>
              <a:t>" VALUE=“</a:t>
            </a:r>
            <a:r>
              <a:rPr lang="es-ES" sz="2600" dirty="0" err="1" smtClean="0"/>
              <a:t>chkMaestria</a:t>
            </a:r>
            <a:r>
              <a:rPr lang="es-ES" sz="2600" dirty="0" smtClean="0"/>
              <a:t>"&gt;</a:t>
            </a:r>
            <a:r>
              <a:rPr lang="es-ES" sz="2600" dirty="0" err="1" smtClean="0"/>
              <a:t>Maestria</a:t>
            </a:r>
            <a:endParaRPr lang="es-MX" sz="2600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7651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&lt;INPUT TYPE=“</a:t>
            </a:r>
            <a:r>
              <a:rPr lang="es-ES" dirty="0" err="1" smtClean="0"/>
              <a:t>reset</a:t>
            </a:r>
            <a:r>
              <a:rPr lang="es-ES" dirty="0" smtClean="0"/>
              <a:t>"</a:t>
            </a:r>
            <a:endParaRPr lang="es-MX" dirty="0" smtClean="0"/>
          </a:p>
          <a:p>
            <a:pPr lvl="1">
              <a:buNone/>
            </a:pPr>
            <a:r>
              <a:rPr lang="es-ES" sz="2600" dirty="0" smtClean="0"/>
              <a:t>NAME="nombre"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VALUE="etiqueta”&gt; </a:t>
            </a:r>
          </a:p>
          <a:p>
            <a:endParaRPr lang="es-ES" dirty="0" smtClean="0"/>
          </a:p>
          <a:p>
            <a:r>
              <a:rPr lang="es-ES" dirty="0" smtClean="0"/>
              <a:t>&lt;INPUT TYPE=“</a:t>
            </a:r>
            <a:r>
              <a:rPr lang="es-ES" dirty="0" err="1" smtClean="0"/>
              <a:t>reset</a:t>
            </a:r>
            <a:r>
              <a:rPr lang="es-ES" dirty="0" smtClean="0"/>
              <a:t>" NAME=“</a:t>
            </a:r>
            <a:r>
              <a:rPr lang="es-ES" dirty="0" err="1" smtClean="0"/>
              <a:t>btnReset</a:t>
            </a:r>
            <a:r>
              <a:rPr lang="es-ES" dirty="0" smtClean="0"/>
              <a:t>” VALUE=“Restablecer"&gt; 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8675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&lt;INPUT TYPE=“</a:t>
            </a:r>
            <a:r>
              <a:rPr lang="es-ES" dirty="0" err="1" smtClean="0"/>
              <a:t>submit</a:t>
            </a:r>
            <a:r>
              <a:rPr lang="es-ES" dirty="0" smtClean="0"/>
              <a:t>"</a:t>
            </a:r>
            <a:endParaRPr lang="es-MX" dirty="0" smtClean="0"/>
          </a:p>
          <a:p>
            <a:pPr lvl="1">
              <a:buNone/>
            </a:pPr>
            <a:r>
              <a:rPr lang="es-ES" sz="2600" dirty="0" smtClean="0"/>
              <a:t>NAME="nombre"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VALUE="etiqueta”&gt; </a:t>
            </a:r>
          </a:p>
          <a:p>
            <a:endParaRPr lang="es-ES" dirty="0" smtClean="0"/>
          </a:p>
          <a:p>
            <a:r>
              <a:rPr lang="es-ES" dirty="0" smtClean="0"/>
              <a:t>&lt;INPUT TYPE=“</a:t>
            </a:r>
            <a:r>
              <a:rPr lang="es-ES" dirty="0" err="1" smtClean="0"/>
              <a:t>submit</a:t>
            </a:r>
            <a:r>
              <a:rPr lang="es-ES" dirty="0" smtClean="0"/>
              <a:t>" NAME=“</a:t>
            </a:r>
            <a:r>
              <a:rPr lang="es-ES" dirty="0" err="1" smtClean="0"/>
              <a:t>btnEnviar</a:t>
            </a:r>
            <a:r>
              <a:rPr lang="es-ES" dirty="0" smtClean="0"/>
              <a:t>” VALUE="Enviar"&gt;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9699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&lt;INPUT TYPE=“</a:t>
            </a:r>
            <a:r>
              <a:rPr lang="es-ES" dirty="0" err="1" smtClean="0"/>
              <a:t>text</a:t>
            </a:r>
            <a:r>
              <a:rPr lang="es-ES" dirty="0" smtClean="0"/>
              <a:t>"</a:t>
            </a:r>
            <a:endParaRPr lang="es-MX" dirty="0" smtClean="0"/>
          </a:p>
          <a:p>
            <a:pPr lvl="1">
              <a:buNone/>
            </a:pPr>
            <a:r>
              <a:rPr lang="en-US" sz="2600" dirty="0" smtClean="0"/>
              <a:t>MAXLENGTH="</a:t>
            </a:r>
            <a:r>
              <a:rPr lang="en-US" sz="2600" dirty="0" err="1" smtClean="0"/>
              <a:t>maxcaracteres</a:t>
            </a:r>
            <a:r>
              <a:rPr lang="en-US" sz="2600" dirty="0" smtClean="0"/>
              <a:t>"</a:t>
            </a:r>
            <a:endParaRPr lang="es-MX" sz="2600" dirty="0" smtClean="0"/>
          </a:p>
          <a:p>
            <a:pPr lvl="1">
              <a:buNone/>
            </a:pPr>
            <a:r>
              <a:rPr lang="en-US" sz="2600" dirty="0" smtClean="0"/>
              <a:t>NAME="</a:t>
            </a:r>
            <a:r>
              <a:rPr lang="en-US" sz="2600" dirty="0" err="1" smtClean="0"/>
              <a:t>nombre</a:t>
            </a:r>
            <a:r>
              <a:rPr lang="en-US" sz="2600" dirty="0" smtClean="0"/>
              <a:t>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SIZE="</a:t>
            </a:r>
            <a:r>
              <a:rPr lang="es-ES" sz="2600" dirty="0" err="1" smtClean="0"/>
              <a:t>largocaracteres</a:t>
            </a:r>
            <a:r>
              <a:rPr lang="es-ES" sz="2600" dirty="0" smtClean="0"/>
              <a:t>"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VALUE="valor”&gt; </a:t>
            </a:r>
            <a:endParaRPr lang="es-MX" sz="2600" dirty="0" smtClean="0"/>
          </a:p>
          <a:p>
            <a:pPr>
              <a:buNone/>
            </a:pPr>
            <a:r>
              <a:rPr lang="es-ES" dirty="0" smtClean="0"/>
              <a:t> </a:t>
            </a:r>
            <a:endParaRPr lang="es-MX" dirty="0" smtClean="0"/>
          </a:p>
          <a:p>
            <a:r>
              <a:rPr lang="en-US" dirty="0" err="1" smtClean="0"/>
              <a:t>Nombre</a:t>
            </a:r>
            <a:r>
              <a:rPr lang="en-US" dirty="0" smtClean="0"/>
              <a:t>: &lt;BR /&gt;</a:t>
            </a:r>
          </a:p>
          <a:p>
            <a:pPr lvl="1">
              <a:buNone/>
            </a:pPr>
            <a:r>
              <a:rPr lang="en-US" sz="2600" dirty="0" smtClean="0"/>
              <a:t>&lt;INPUT TYPE=“text" NAME=“</a:t>
            </a:r>
            <a:r>
              <a:rPr lang="en-US" sz="2600" dirty="0" err="1" smtClean="0"/>
              <a:t>txtNombre</a:t>
            </a:r>
            <a:r>
              <a:rPr lang="en-US" sz="2600" dirty="0" smtClean="0"/>
              <a:t>" VALUE="" SIZE="25" MAXLENGTH="30"&gt; </a:t>
            </a:r>
            <a:endParaRPr lang="es-MX" sz="2600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sz="2400" dirty="0" smtClean="0"/>
              <a:t>&lt;SELECT </a:t>
            </a:r>
            <a:r>
              <a:rPr lang="en-US" sz="2400" dirty="0" smtClean="0"/>
              <a:t>NAME="</a:t>
            </a:r>
            <a:r>
              <a:rPr lang="en-US" sz="2400" dirty="0" err="1" smtClean="0"/>
              <a:t>nombre</a:t>
            </a:r>
            <a:r>
              <a:rPr lang="en-US" sz="2400" dirty="0" smtClean="0"/>
              <a:t>"</a:t>
            </a:r>
            <a:endParaRPr lang="es-MX" sz="2400" dirty="0" smtClean="0"/>
          </a:p>
          <a:p>
            <a:pPr lvl="1">
              <a:buNone/>
            </a:pPr>
            <a:r>
              <a:rPr lang="en-US" sz="2400" dirty="0" smtClean="0"/>
              <a:t>MULTIPLE</a:t>
            </a:r>
            <a:endParaRPr lang="es-MX" sz="2400" dirty="0" smtClean="0"/>
          </a:p>
          <a:p>
            <a:pPr lvl="1">
              <a:buNone/>
            </a:pPr>
            <a:r>
              <a:rPr lang="en-US" sz="2400" dirty="0" smtClean="0"/>
              <a:t>SIZE="</a:t>
            </a:r>
            <a:r>
              <a:rPr lang="en-US" sz="2400" dirty="0" err="1" smtClean="0"/>
              <a:t>largolista</a:t>
            </a:r>
            <a:r>
              <a:rPr lang="en-US" sz="2400" dirty="0" smtClean="0"/>
              <a:t>”&gt; </a:t>
            </a:r>
            <a:endParaRPr lang="es-MX" sz="2400" dirty="0" smtClean="0"/>
          </a:p>
          <a:p>
            <a:pPr lvl="2">
              <a:buNone/>
            </a:pPr>
            <a:r>
              <a:rPr lang="en-US" sz="2400" dirty="0" smtClean="0"/>
              <a:t>&lt;OPTION&gt;&lt;/OPTION&gt;</a:t>
            </a:r>
            <a:endParaRPr lang="es-MX" sz="2400" dirty="0" smtClean="0"/>
          </a:p>
          <a:p>
            <a:pPr lvl="2">
              <a:buNone/>
            </a:pPr>
            <a:r>
              <a:rPr lang="en-US" sz="2400" dirty="0" smtClean="0"/>
              <a:t>...</a:t>
            </a:r>
            <a:endParaRPr lang="es-MX" sz="2400" dirty="0" smtClean="0"/>
          </a:p>
          <a:p>
            <a:pPr lvl="2">
              <a:buNone/>
            </a:pPr>
            <a:r>
              <a:rPr lang="en-US" sz="2400" dirty="0" smtClean="0"/>
              <a:t>&lt;OPTION&gt;&lt;/OPTION&gt;</a:t>
            </a:r>
            <a:endParaRPr lang="es-MX" sz="2400" dirty="0" smtClean="0"/>
          </a:p>
          <a:p>
            <a:pPr lvl="1">
              <a:buNone/>
            </a:pPr>
            <a:r>
              <a:rPr lang="es-ES" sz="2400" dirty="0" smtClean="0"/>
              <a:t>&lt;/SELECT&gt; </a:t>
            </a:r>
            <a:endParaRPr lang="es-MX" sz="2400" dirty="0" smtClean="0"/>
          </a:p>
          <a:p>
            <a:endParaRPr lang="es-MX" dirty="0" smtClean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718626" y="1196752"/>
            <a:ext cx="4173854" cy="4937760"/>
          </a:xfrm>
        </p:spPr>
        <p:txBody>
          <a:bodyPr/>
          <a:lstStyle/>
          <a:p>
            <a:endParaRPr lang="es-MX" dirty="0" smtClean="0"/>
          </a:p>
          <a:p>
            <a:pPr>
              <a:buNone/>
              <a:defRPr/>
            </a:pPr>
            <a:r>
              <a:rPr lang="es-ES" sz="2200" dirty="0" smtClean="0"/>
              <a:t>Navegador favorito:&lt;BR /&gt;</a:t>
            </a:r>
            <a:endParaRPr lang="es-MX" sz="2200" dirty="0" smtClean="0"/>
          </a:p>
          <a:p>
            <a:pPr>
              <a:buNone/>
              <a:defRPr/>
            </a:pPr>
            <a:r>
              <a:rPr lang="en-US" sz="2200" dirty="0" smtClean="0"/>
              <a:t>&lt;SELECT NAME=“</a:t>
            </a:r>
            <a:r>
              <a:rPr lang="en-US" sz="2200" dirty="0" err="1" smtClean="0"/>
              <a:t>slctNavegador</a:t>
            </a:r>
            <a:r>
              <a:rPr lang="en-US" sz="2200" dirty="0" smtClean="0"/>
              <a:t>" SIZE=“2”&gt;</a:t>
            </a:r>
            <a:endParaRPr lang="es-MX" sz="2200" dirty="0" smtClean="0"/>
          </a:p>
          <a:p>
            <a:pPr lvl="1">
              <a:buNone/>
              <a:defRPr/>
            </a:pPr>
            <a:r>
              <a:rPr lang="en-US" sz="2200" dirty="0" smtClean="0"/>
              <a:t>&lt;OPTION&gt;Firefox&lt;/OPTION&gt;</a:t>
            </a:r>
            <a:endParaRPr lang="es-MX" sz="2200" dirty="0" smtClean="0"/>
          </a:p>
          <a:p>
            <a:pPr lvl="1">
              <a:buNone/>
              <a:defRPr/>
            </a:pPr>
            <a:r>
              <a:rPr lang="en-US" sz="2200" dirty="0" smtClean="0"/>
              <a:t>&lt;OPTION&gt;Explorer &lt;/OPTION&gt;</a:t>
            </a:r>
            <a:endParaRPr lang="es-MX" sz="2200" dirty="0" smtClean="0"/>
          </a:p>
          <a:p>
            <a:pPr>
              <a:buNone/>
              <a:defRPr/>
            </a:pPr>
            <a:r>
              <a:rPr lang="es-ES" sz="2200" dirty="0" smtClean="0"/>
              <a:t>&lt;/SELECT &gt;</a:t>
            </a:r>
            <a:endParaRPr lang="es-MX" sz="2200" dirty="0" smtClean="0"/>
          </a:p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16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31747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&lt;TEXTAREA</a:t>
            </a:r>
            <a:endParaRPr lang="es-MX" dirty="0" smtClean="0"/>
          </a:p>
          <a:p>
            <a:pPr lvl="1">
              <a:buNone/>
            </a:pPr>
            <a:r>
              <a:rPr lang="en-US" sz="2800" dirty="0" smtClean="0"/>
              <a:t>COLS="</a:t>
            </a:r>
            <a:r>
              <a:rPr lang="en-US" sz="2800" dirty="0" err="1" smtClean="0"/>
              <a:t>columnas</a:t>
            </a:r>
            <a:r>
              <a:rPr lang="en-US" sz="2800" dirty="0" smtClean="0"/>
              <a:t>"</a:t>
            </a:r>
            <a:endParaRPr lang="es-MX" sz="2800" dirty="0" smtClean="0"/>
          </a:p>
          <a:p>
            <a:pPr lvl="1">
              <a:buNone/>
            </a:pPr>
            <a:r>
              <a:rPr lang="en-US" sz="2800" dirty="0" smtClean="0"/>
              <a:t>NAME="</a:t>
            </a:r>
            <a:r>
              <a:rPr lang="en-US" sz="2800" dirty="0" err="1" smtClean="0"/>
              <a:t>nombre</a:t>
            </a:r>
            <a:r>
              <a:rPr lang="en-US" sz="2800" dirty="0" smtClean="0"/>
              <a:t>"</a:t>
            </a:r>
            <a:endParaRPr lang="es-MX" sz="2800" dirty="0" smtClean="0"/>
          </a:p>
          <a:p>
            <a:pPr lvl="1">
              <a:buNone/>
            </a:pPr>
            <a:r>
              <a:rPr lang="en-US" sz="2800" dirty="0" smtClean="0"/>
              <a:t>ROWS="</a:t>
            </a:r>
            <a:r>
              <a:rPr lang="en-US" sz="2800" dirty="0" err="1" smtClean="0"/>
              <a:t>filas</a:t>
            </a:r>
            <a:r>
              <a:rPr lang="en-US" sz="2800" dirty="0" smtClean="0"/>
              <a:t>"</a:t>
            </a:r>
            <a:endParaRPr lang="es-MX" sz="2800" dirty="0" smtClean="0"/>
          </a:p>
          <a:p>
            <a:pPr lvl="1">
              <a:buNone/>
            </a:pPr>
            <a:r>
              <a:rPr lang="en-US" sz="2800" dirty="0" smtClean="0"/>
              <a:t>WRAP=“off" | “hard" | “soft”</a:t>
            </a:r>
            <a:r>
              <a:rPr lang="es-ES" sz="2800" dirty="0" smtClean="0"/>
              <a:t>&gt; </a:t>
            </a:r>
            <a:endParaRPr lang="es-MX" sz="2800" dirty="0" smtClean="0"/>
          </a:p>
          <a:p>
            <a:pPr lvl="2">
              <a:buNone/>
            </a:pPr>
            <a:r>
              <a:rPr lang="es-ES" sz="2800" dirty="0" smtClean="0"/>
              <a:t>Texto a desplegar</a:t>
            </a:r>
            <a:endParaRPr lang="es-MX" sz="2800" dirty="0" smtClean="0"/>
          </a:p>
          <a:p>
            <a:pPr lvl="1">
              <a:buNone/>
            </a:pPr>
            <a:r>
              <a:rPr lang="es-ES" sz="2800" dirty="0" smtClean="0"/>
              <a:t>&lt;/TEXTAREA&gt;</a:t>
            </a:r>
            <a:r>
              <a:rPr lang="es-ES" sz="2500" dirty="0" smtClean="0"/>
              <a:t> </a:t>
            </a:r>
            <a:endParaRPr lang="es-MX" sz="2500" dirty="0" smtClean="0"/>
          </a:p>
          <a:p>
            <a:pPr>
              <a:buNone/>
            </a:pPr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ES" dirty="0" smtClean="0"/>
              <a:t>Comentarios: </a:t>
            </a:r>
            <a:r>
              <a:rPr lang="en-US" dirty="0" smtClean="0"/>
              <a:t>&lt;BR /&gt;</a:t>
            </a:r>
            <a:endParaRPr lang="es-ES" dirty="0" smtClean="0"/>
          </a:p>
          <a:p>
            <a:pPr lvl="1">
              <a:buNone/>
            </a:pPr>
            <a:r>
              <a:rPr lang="es-ES" sz="2600" dirty="0" smtClean="0"/>
              <a:t>&lt;TEXTAREA COLS="30" ROWS="10" WRAP=“</a:t>
            </a:r>
            <a:r>
              <a:rPr lang="es-ES" sz="2600" dirty="0" err="1" smtClean="0"/>
              <a:t>soft</a:t>
            </a:r>
            <a:r>
              <a:rPr lang="es-ES" sz="2600" dirty="0" smtClean="0"/>
              <a:t>" NAME=“</a:t>
            </a:r>
            <a:r>
              <a:rPr lang="es-ES" sz="2600" dirty="0" err="1" smtClean="0"/>
              <a:t>txtrComentario</a:t>
            </a:r>
            <a:r>
              <a:rPr lang="es-ES" sz="2600" dirty="0" smtClean="0"/>
              <a:t>"&gt;</a:t>
            </a:r>
            <a:endParaRPr lang="es-MX" sz="2600" dirty="0" smtClean="0"/>
          </a:p>
          <a:p>
            <a:pPr lvl="2">
              <a:buNone/>
            </a:pPr>
            <a:r>
              <a:rPr lang="es-ES" sz="2600" dirty="0" smtClean="0"/>
              <a:t>Escribe un comentario</a:t>
            </a:r>
            <a:endParaRPr lang="es-MX" sz="2600" dirty="0" smtClean="0"/>
          </a:p>
          <a:p>
            <a:pPr lvl="1">
              <a:buNone/>
            </a:pPr>
            <a:r>
              <a:rPr lang="es-ES" sz="2600" dirty="0" smtClean="0"/>
              <a:t>&lt;/TEXTAREA&gt;</a:t>
            </a:r>
            <a:endParaRPr lang="es-MX" sz="2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Formas</a:t>
            </a:r>
            <a:endParaRPr lang="es-MX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ES" dirty="0" smtClean="0"/>
              <a:t>Cuando requerimos que el usuario nos proporcione información vía Web se hace necesario el uso de formas.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Las formas pueden contener diversos elementos, como:</a:t>
            </a:r>
          </a:p>
          <a:p>
            <a:pPr lvl="1" algn="just"/>
            <a:endParaRPr lang="es-ES" dirty="0" smtClean="0"/>
          </a:p>
          <a:p>
            <a:pPr lvl="1" algn="just"/>
            <a:r>
              <a:rPr lang="es-ES" dirty="0" smtClean="0"/>
              <a:t>Cuadros de texto</a:t>
            </a:r>
          </a:p>
          <a:p>
            <a:pPr lvl="1" algn="just"/>
            <a:r>
              <a:rPr lang="es-ES" dirty="0" smtClean="0"/>
              <a:t>Listas</a:t>
            </a:r>
          </a:p>
          <a:p>
            <a:pPr lvl="1" algn="just"/>
            <a:r>
              <a:rPr lang="es-ES" dirty="0" smtClean="0"/>
              <a:t>Casillas de selección</a:t>
            </a:r>
          </a:p>
          <a:p>
            <a:pPr lvl="1" algn="just"/>
            <a:r>
              <a:rPr lang="es-ES" dirty="0" smtClean="0"/>
              <a:t>Botones.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ES" dirty="0" smtClean="0"/>
              <a:t>Cuando el usuario llena los campos o selecciona opciones, la información es enviada al hacer clic al botón de enviar.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una página pueden haber varias formas, pero </a:t>
            </a:r>
            <a:r>
              <a:rPr lang="es-ES" u="sng" dirty="0" smtClean="0"/>
              <a:t>una forma no puede contener dentro a otra forma</a:t>
            </a:r>
            <a:r>
              <a:rPr lang="es-ES" dirty="0" smtClean="0"/>
              <a:t>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Marcador:</a:t>
            </a:r>
          </a:p>
          <a:p>
            <a:pPr lvl="1">
              <a:buNone/>
            </a:pPr>
            <a:r>
              <a:rPr lang="es-MX" sz="2600" dirty="0" smtClean="0"/>
              <a:t>&lt;FORM&gt;&lt;/FORM&gt;</a:t>
            </a:r>
          </a:p>
          <a:p>
            <a:pPr>
              <a:buNone/>
            </a:pPr>
            <a:endParaRPr lang="es-MX" dirty="0" smtClean="0"/>
          </a:p>
          <a:p>
            <a:r>
              <a:rPr lang="es-MX" dirty="0" smtClean="0"/>
              <a:t>Atributos</a:t>
            </a:r>
          </a:p>
          <a:p>
            <a:pPr lvl="1"/>
            <a:r>
              <a:rPr lang="es-MX" dirty="0" smtClean="0"/>
              <a:t>ACTION</a:t>
            </a:r>
          </a:p>
          <a:p>
            <a:pPr lvl="1"/>
            <a:r>
              <a:rPr lang="es-MX" dirty="0" smtClean="0"/>
              <a:t>ENCTYPE</a:t>
            </a:r>
          </a:p>
          <a:p>
            <a:pPr lvl="1"/>
            <a:r>
              <a:rPr lang="es-MX" dirty="0" smtClean="0"/>
              <a:t>METHOD</a:t>
            </a:r>
          </a:p>
          <a:p>
            <a:pPr lvl="2"/>
            <a:r>
              <a:rPr lang="es-MX" dirty="0" smtClean="0"/>
              <a:t>GET, POST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Formas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MX" dirty="0" smtClean="0"/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s-MX" sz="2600" dirty="0" smtClean="0"/>
              <a:t>&lt;FORM METHOD=“</a:t>
            </a:r>
            <a:r>
              <a:rPr lang="es-MX" sz="2600" dirty="0" err="1" smtClean="0"/>
              <a:t>get|post</a:t>
            </a:r>
            <a:r>
              <a:rPr lang="es-MX" sz="2600" dirty="0" smtClean="0"/>
              <a:t>” ENCTYPE=“</a:t>
            </a:r>
            <a:r>
              <a:rPr lang="es-MX" sz="2600" dirty="0" err="1" smtClean="0"/>
              <a:t>encriptamiento</a:t>
            </a:r>
            <a:r>
              <a:rPr lang="es-MX" sz="2600" dirty="0" smtClean="0"/>
              <a:t>” ACTION=“programa”&gt;&lt;/FORM&gt;</a:t>
            </a:r>
          </a:p>
          <a:p>
            <a:endParaRPr lang="en-US" dirty="0" smtClean="0"/>
          </a:p>
          <a:p>
            <a:r>
              <a:rPr lang="en-US" dirty="0" smtClean="0"/>
              <a:t>&lt;FORM METHOD=“post” ACTION=“includes/registrar.php"&gt;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Formas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Elementos de formas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&lt;INPUT&gt;</a:t>
            </a:r>
          </a:p>
          <a:p>
            <a:pPr lvl="1"/>
            <a:r>
              <a:rPr lang="es-MX" dirty="0" smtClean="0"/>
              <a:t>&lt;SELECT&gt;</a:t>
            </a:r>
          </a:p>
          <a:p>
            <a:pPr lvl="3">
              <a:buNone/>
            </a:pPr>
            <a:r>
              <a:rPr lang="es-MX" sz="2000" dirty="0" smtClean="0"/>
              <a:t>&lt;OPTION&gt;&lt;/OPTION&gt;</a:t>
            </a:r>
          </a:p>
          <a:p>
            <a:pPr lvl="3">
              <a:buNone/>
            </a:pPr>
            <a:r>
              <a:rPr lang="es-MX" sz="2300" dirty="0" smtClean="0"/>
              <a:t>…</a:t>
            </a:r>
          </a:p>
          <a:p>
            <a:pPr lvl="1"/>
            <a:r>
              <a:rPr lang="es-MX" dirty="0" smtClean="0"/>
              <a:t>&lt;/SELECT&gt;</a:t>
            </a:r>
          </a:p>
          <a:p>
            <a:pPr lvl="1"/>
            <a:r>
              <a:rPr lang="es-MX" dirty="0" smtClean="0"/>
              <a:t>&lt;TEXTAREA&gt;&lt;/TEXTAREA&gt;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Atributo para el marcador &lt;INPUT&gt;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TYPE  </a:t>
            </a:r>
          </a:p>
          <a:p>
            <a:pPr lvl="2"/>
            <a:r>
              <a:rPr lang="es-MX" dirty="0" smtClean="0"/>
              <a:t>CHECKBOX: 	Casilla de selección</a:t>
            </a:r>
          </a:p>
          <a:p>
            <a:pPr lvl="2"/>
            <a:r>
              <a:rPr lang="es-MX" dirty="0" smtClean="0"/>
              <a:t>HIDDEN: 	Campo oculto</a:t>
            </a:r>
          </a:p>
          <a:p>
            <a:pPr lvl="2"/>
            <a:r>
              <a:rPr lang="es-MX" dirty="0" smtClean="0"/>
              <a:t>IMAGE: 		Imagen que actúa como botón</a:t>
            </a:r>
          </a:p>
          <a:p>
            <a:pPr lvl="2"/>
            <a:r>
              <a:rPr lang="es-MX" dirty="0" smtClean="0"/>
              <a:t>PASSWORD: 	Campo de clave</a:t>
            </a:r>
          </a:p>
          <a:p>
            <a:pPr lvl="2"/>
            <a:r>
              <a:rPr lang="es-MX" dirty="0" smtClean="0"/>
              <a:t>RADIO: 		Casilla de opción</a:t>
            </a:r>
          </a:p>
          <a:p>
            <a:pPr lvl="2"/>
            <a:r>
              <a:rPr lang="es-MX" dirty="0" smtClean="0"/>
              <a:t>RESET: 		Botón de borrado</a:t>
            </a:r>
          </a:p>
          <a:p>
            <a:pPr lvl="2"/>
            <a:r>
              <a:rPr lang="es-MX" dirty="0" smtClean="0"/>
              <a:t>SUBMIT: 	Botón de envío</a:t>
            </a:r>
          </a:p>
          <a:p>
            <a:pPr lvl="2"/>
            <a:r>
              <a:rPr lang="es-MX" dirty="0" smtClean="0"/>
              <a:t>TEXT: 		Cuadro de texto</a:t>
            </a:r>
          </a:p>
          <a:p>
            <a:pPr lvl="2"/>
            <a:endParaRPr lang="es-MX" dirty="0" smtClean="0"/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3555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r>
              <a:rPr lang="en-US" dirty="0" smtClean="0"/>
              <a:t>&lt;INPUT TYPE=“checkbox” </a:t>
            </a:r>
            <a:r>
              <a:rPr lang="en-US" sz="2600" dirty="0" smtClean="0"/>
              <a:t>CHECKED </a:t>
            </a:r>
            <a:r>
              <a:rPr lang="es-ES" sz="2600" dirty="0" smtClean="0"/>
              <a:t>NAME="nombre"</a:t>
            </a:r>
            <a:endParaRPr lang="es-MX" sz="2600" dirty="0" smtClean="0"/>
          </a:p>
          <a:p>
            <a:pPr lvl="1" algn="just">
              <a:buNone/>
            </a:pPr>
            <a:r>
              <a:rPr lang="es-ES" sz="2600" dirty="0" smtClean="0"/>
              <a:t>VALUE="valor”&gt; </a:t>
            </a:r>
          </a:p>
          <a:p>
            <a:pPr algn="just"/>
            <a:endParaRPr lang="es-MX" dirty="0" smtClean="0"/>
          </a:p>
          <a:p>
            <a:r>
              <a:rPr lang="en-US" dirty="0" err="1" smtClean="0"/>
              <a:t>Pasatiempos</a:t>
            </a:r>
            <a:r>
              <a:rPr lang="en-US" dirty="0" smtClean="0"/>
              <a:t>: &lt;BR /&gt;</a:t>
            </a:r>
          </a:p>
          <a:p>
            <a:pPr lvl="1">
              <a:buNone/>
            </a:pPr>
            <a:r>
              <a:rPr lang="en-US" sz="2600" dirty="0" smtClean="0"/>
              <a:t>&lt;INPUT TYPE=“checkbox" NAME=“</a:t>
            </a:r>
            <a:r>
              <a:rPr lang="en-US" sz="2600" dirty="0" err="1" smtClean="0"/>
              <a:t>chkbxViajar</a:t>
            </a:r>
            <a:r>
              <a:rPr lang="en-US" sz="2600" dirty="0" smtClean="0"/>
              <a:t>" CHECKED&gt;</a:t>
            </a:r>
            <a:r>
              <a:rPr lang="en-US" sz="2600" dirty="0" err="1" smtClean="0"/>
              <a:t>Viajar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endParaRPr lang="es-MX" dirty="0" smtClean="0"/>
          </a:p>
          <a:p>
            <a:pPr algn="just">
              <a:buNone/>
            </a:pPr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formas</a:t>
            </a:r>
          </a:p>
        </p:txBody>
      </p:sp>
      <p:sp>
        <p:nvSpPr>
          <p:cNvPr id="24579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r>
              <a:rPr lang="en-US" dirty="0" smtClean="0"/>
              <a:t>&lt;INPUT TYPE=“hidden“ </a:t>
            </a:r>
            <a:r>
              <a:rPr lang="es-ES" sz="2600" dirty="0" smtClean="0"/>
              <a:t>NAME="nombre“ VALUE="valor”&gt;</a:t>
            </a:r>
            <a:r>
              <a:rPr lang="es-ES" dirty="0" smtClean="0"/>
              <a:t> </a:t>
            </a:r>
            <a:endParaRPr lang="es-MX" dirty="0" smtClean="0"/>
          </a:p>
          <a:p>
            <a:pPr algn="just"/>
            <a:endParaRPr lang="es-MX" dirty="0" smtClean="0"/>
          </a:p>
          <a:p>
            <a:pPr algn="just">
              <a:buNone/>
            </a:pPr>
            <a:endParaRPr lang="es-MX" dirty="0" smtClean="0"/>
          </a:p>
          <a:p>
            <a:r>
              <a:rPr lang="es-ES" dirty="0" smtClean="0"/>
              <a:t>&lt;INPUT TYPE =“</a:t>
            </a:r>
            <a:r>
              <a:rPr lang="es-ES" dirty="0" err="1" smtClean="0"/>
              <a:t>hidden</a:t>
            </a:r>
            <a:r>
              <a:rPr lang="es-ES" dirty="0" smtClean="0"/>
              <a:t>" NAME=“</a:t>
            </a:r>
            <a:r>
              <a:rPr lang="es-ES" dirty="0" err="1" smtClean="0"/>
              <a:t>hdnClave</a:t>
            </a:r>
            <a:r>
              <a:rPr lang="es-ES" dirty="0" smtClean="0"/>
              <a:t>" VALUE="</a:t>
            </a:r>
            <a:r>
              <a:rPr lang="es-ES" dirty="0" err="1" smtClean="0"/>
              <a:t>anonimo</a:t>
            </a:r>
            <a:r>
              <a:rPr lang="es-ES" dirty="0" smtClean="0"/>
              <a:t>"&gt; </a:t>
            </a:r>
            <a:endParaRPr lang="es-MX" dirty="0" smtClean="0"/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Formas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</TotalTime>
  <Words>589</Words>
  <Application>Microsoft Office PowerPoint</Application>
  <PresentationFormat>Presentación en pantalla (4:3)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Origen</vt:lpstr>
      <vt:lpstr>Formas</vt:lpstr>
      <vt:lpstr>Formas</vt:lpstr>
      <vt:lpstr>Formas</vt:lpstr>
      <vt:lpstr>Formas</vt:lpstr>
      <vt:lpstr>Formas</vt:lpstr>
      <vt:lpstr>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Elementos de formas</vt:lpstr>
      <vt:lpstr>Formas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66</cp:revision>
  <dcterms:created xsi:type="dcterms:W3CDTF">2011-02-03T17:58:16Z</dcterms:created>
  <dcterms:modified xsi:type="dcterms:W3CDTF">2011-02-07T05:06:32Z</dcterms:modified>
</cp:coreProperties>
</file>