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0665D-2F06-4B63-9DD1-61763E1EAAA4}" type="datetimeFigureOut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96CD3-5F8F-47D0-82A4-ED1FD06D4A0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4AE6B1A-6BAF-45F4-A858-578688A3F35C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5D237-F0A0-467A-BC19-1CB23D1F4108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AB3-7C5B-44B1-BB3C-876F37063F12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2F9C1-6215-41D7-97A2-D57AB1253C6A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42444B-764C-4A3B-AE78-4F222D4183E4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AA2A-46DF-4C49-AD80-E7051CA9C09B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B93D-E4F9-4C36-B88F-7EA85799F8AE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7036-2E62-4C5F-A47A-3D8E5CB5378F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94BD-D872-423B-8093-D5D521F9956C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C30A-751F-43AE-A8A7-9AEED810C327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C0B4-A9C0-4F84-921A-6475C99C5138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5D6E84-7F72-49F0-B91E-910E8DB2E6E7}" type="datetime1">
              <a:rPr lang="es-MX" smtClean="0"/>
              <a:pPr/>
              <a:t>06/02/2011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MX" smtClean="0"/>
              <a:t>Lenguajes Basados en Etiquetas</a:t>
            </a:r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0EE5F5-65CA-4164-AFA5-6EFB37CA404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Lenguajes Basados en Etiquetas (XML, XHTML)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 un documento XHTML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s-MX" dirty="0" smtClean="0"/>
          </a:p>
          <a:p>
            <a:pPr lvl="1" algn="just">
              <a:buNone/>
            </a:pPr>
            <a:r>
              <a:rPr lang="es-MX" sz="2600" dirty="0" smtClean="0"/>
              <a:t>&lt;</a:t>
            </a:r>
            <a:r>
              <a:rPr lang="es-MX" sz="2600" dirty="0" err="1" smtClean="0"/>
              <a:t>html</a:t>
            </a:r>
            <a:r>
              <a:rPr lang="es-MX" sz="2600" dirty="0" smtClean="0"/>
              <a:t> </a:t>
            </a:r>
            <a:r>
              <a:rPr lang="es-MX" sz="2600" dirty="0" err="1" smtClean="0"/>
              <a:t>xmlns</a:t>
            </a:r>
            <a:r>
              <a:rPr lang="es-MX" sz="2600" dirty="0" smtClean="0"/>
              <a:t>=“http://www.w3c.org/1999/xhtml”&gt; </a:t>
            </a:r>
          </a:p>
          <a:p>
            <a:pPr lvl="3" algn="just">
              <a:buNone/>
            </a:pPr>
            <a:r>
              <a:rPr lang="es-MX" sz="2600" dirty="0" smtClean="0"/>
              <a:t>&lt;head&gt; </a:t>
            </a:r>
          </a:p>
          <a:p>
            <a:pPr lvl="4" algn="just">
              <a:buNone/>
            </a:pPr>
            <a:r>
              <a:rPr lang="es-MX" sz="2600" dirty="0" smtClean="0"/>
              <a:t>	&lt;</a:t>
            </a:r>
            <a:r>
              <a:rPr lang="es-MX" sz="2600" dirty="0" err="1" smtClean="0"/>
              <a:t>title</a:t>
            </a:r>
            <a:r>
              <a:rPr lang="es-MX" sz="2600" dirty="0" smtClean="0"/>
              <a:t>&gt;Aspectos </a:t>
            </a:r>
            <a:r>
              <a:rPr lang="es-MX" sz="2600" dirty="0" err="1" smtClean="0"/>
              <a:t>basicos</a:t>
            </a:r>
            <a:r>
              <a:rPr lang="es-MX" sz="2600" dirty="0" smtClean="0"/>
              <a:t> de </a:t>
            </a:r>
            <a:r>
              <a:rPr lang="es-MX" sz="2600" dirty="0" err="1" smtClean="0"/>
              <a:t>xhtml</a:t>
            </a:r>
            <a:r>
              <a:rPr lang="es-MX" sz="2600" dirty="0" smtClean="0"/>
              <a:t>&lt;/</a:t>
            </a:r>
            <a:r>
              <a:rPr lang="es-MX" sz="2600" dirty="0" err="1" smtClean="0"/>
              <a:t>title</a:t>
            </a:r>
            <a:r>
              <a:rPr lang="es-MX" sz="2600" dirty="0" smtClean="0"/>
              <a:t>&gt;</a:t>
            </a:r>
          </a:p>
          <a:p>
            <a:pPr lvl="3" algn="just">
              <a:buNone/>
            </a:pPr>
            <a:r>
              <a:rPr lang="es-MX" sz="2600" dirty="0" smtClean="0"/>
              <a:t>&lt;/head&gt;</a:t>
            </a:r>
          </a:p>
          <a:p>
            <a:pPr lvl="3" algn="just">
              <a:buNone/>
            </a:pPr>
            <a:r>
              <a:rPr lang="es-MX" sz="2600" dirty="0" smtClean="0"/>
              <a:t>&lt;</a:t>
            </a:r>
            <a:r>
              <a:rPr lang="es-MX" sz="2600" dirty="0" err="1" smtClean="0"/>
              <a:t>body</a:t>
            </a:r>
            <a:r>
              <a:rPr lang="es-MX" sz="2600" dirty="0" smtClean="0"/>
              <a:t>&gt; Bienvenido a </a:t>
            </a:r>
            <a:r>
              <a:rPr lang="es-MX" sz="2600" dirty="0" err="1" smtClean="0"/>
              <a:t>xhtml</a:t>
            </a:r>
            <a:r>
              <a:rPr lang="es-MX" sz="2600" dirty="0" smtClean="0"/>
              <a:t>&lt;/</a:t>
            </a:r>
            <a:r>
              <a:rPr lang="es-MX" sz="2600" dirty="0" err="1" smtClean="0"/>
              <a:t>body</a:t>
            </a:r>
            <a:r>
              <a:rPr lang="es-MX" sz="2600" dirty="0" smtClean="0"/>
              <a:t>&gt; </a:t>
            </a:r>
          </a:p>
          <a:p>
            <a:pPr lvl="1" algn="just">
              <a:buNone/>
            </a:pPr>
            <a:r>
              <a:rPr lang="es-MX" sz="2600" dirty="0" smtClean="0"/>
              <a:t>&lt;/</a:t>
            </a:r>
            <a:r>
              <a:rPr lang="es-MX" sz="2600" dirty="0" err="1" smtClean="0"/>
              <a:t>html</a:t>
            </a:r>
            <a:r>
              <a:rPr lang="es-MX" sz="2600" dirty="0" smtClean="0"/>
              <a:t>&gt;</a:t>
            </a:r>
            <a:endParaRPr lang="es-ES_tradnl" sz="2600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10</a:t>
            </a:fld>
            <a:endParaRPr lang="es-MX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Lenguajes Basados en Etiquetas (XML, XHTML)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Unidad 3. Lenguaje HTML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Lenguajes basados en etiquetas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Algunos de los lenguajes basados en etiquetas más importantes son: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dirty="0" smtClean="0"/>
              <a:t>XML</a:t>
            </a:r>
          </a:p>
          <a:p>
            <a:pPr lvl="1" algn="just"/>
            <a:r>
              <a:rPr lang="es-MX" dirty="0" smtClean="0"/>
              <a:t>XHTML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Lenguaje extensible de etiquetas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No posee un formato prefijado como HTML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No es una nueva versión de HTML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Es un metalenguaje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Es una forma restringida de SGML</a:t>
            </a:r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Se centra en la información en sí misma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Objetivos de diseño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dirty="0" smtClean="0"/>
              <a:t>Directamente utilizable en Internet</a:t>
            </a:r>
          </a:p>
          <a:p>
            <a:pPr lvl="1" algn="just"/>
            <a:r>
              <a:rPr lang="es-MX" dirty="0" smtClean="0"/>
              <a:t>Soportar una amplia variedad de aplicaciones</a:t>
            </a:r>
          </a:p>
          <a:p>
            <a:pPr lvl="1" algn="just"/>
            <a:r>
              <a:rPr lang="es-MX" dirty="0" smtClean="0"/>
              <a:t>Compatible con SGML</a:t>
            </a:r>
          </a:p>
          <a:p>
            <a:pPr lvl="1" algn="just"/>
            <a:r>
              <a:rPr lang="es-MX" dirty="0" smtClean="0"/>
              <a:t>Legible y claro</a:t>
            </a:r>
          </a:p>
          <a:p>
            <a:pPr lvl="1" algn="just"/>
            <a:r>
              <a:rPr lang="es-MX" dirty="0" smtClean="0"/>
              <a:t>Simple pero perfectamente formalizado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Aplicaciones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dirty="0" smtClean="0"/>
              <a:t>Ofrecer mecanismos más versátiles de mostrar datos</a:t>
            </a:r>
          </a:p>
          <a:p>
            <a:pPr lvl="1" algn="just"/>
            <a:r>
              <a:rPr lang="es-MX" dirty="0" smtClean="0"/>
              <a:t>Buscadores inteligentes</a:t>
            </a:r>
          </a:p>
          <a:p>
            <a:pPr lvl="1" algn="just"/>
            <a:r>
              <a:rPr lang="es-MX" dirty="0" smtClean="0"/>
              <a:t>Intercambio de información entre sistemas heterogéneos</a:t>
            </a:r>
          </a:p>
          <a:p>
            <a:pPr algn="just"/>
            <a:endParaRPr lang="es-MX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Ventajas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dirty="0" smtClean="0"/>
              <a:t>Los autores y proveedores pueden diseñar sus propios tipos de </a:t>
            </a:r>
            <a:r>
              <a:rPr lang="es-MX" dirty="0" smtClean="0"/>
              <a:t>documentos.</a:t>
            </a:r>
            <a:endParaRPr lang="es-MX" dirty="0" smtClean="0"/>
          </a:p>
          <a:p>
            <a:pPr lvl="1" algn="just"/>
            <a:r>
              <a:rPr lang="es-MX" dirty="0" smtClean="0"/>
              <a:t>La información contenida puede ser más rica y fácil de </a:t>
            </a:r>
            <a:r>
              <a:rPr lang="es-MX" dirty="0" smtClean="0"/>
              <a:t>usar.</a:t>
            </a:r>
            <a:endParaRPr lang="es-MX" dirty="0" smtClean="0"/>
          </a:p>
          <a:p>
            <a:pPr lvl="1" algn="just"/>
            <a:r>
              <a:rPr lang="es-MX" dirty="0" smtClean="0"/>
              <a:t>Otorga mayores facilidades para la representación en los </a:t>
            </a:r>
            <a:r>
              <a:rPr lang="es-MX" dirty="0" smtClean="0"/>
              <a:t>navegadores.</a:t>
            </a:r>
            <a:endParaRPr lang="es-MX" dirty="0" smtClean="0"/>
          </a:p>
          <a:p>
            <a:pPr lvl="1"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just"/>
            <a:r>
              <a:rPr lang="es-MX" dirty="0" smtClean="0"/>
              <a:t>Ventajas</a:t>
            </a:r>
          </a:p>
          <a:p>
            <a:pPr algn="just"/>
            <a:endParaRPr lang="es-MX" dirty="0" smtClean="0"/>
          </a:p>
          <a:p>
            <a:pPr lvl="1" algn="just"/>
            <a:r>
              <a:rPr lang="es-MX" dirty="0" smtClean="0"/>
              <a:t>Elimina muchas de las complejidades de SGML</a:t>
            </a:r>
          </a:p>
          <a:p>
            <a:pPr lvl="1" algn="just"/>
            <a:r>
              <a:rPr lang="es-MX" dirty="0" smtClean="0"/>
              <a:t>La información es más accesible y reutilizable</a:t>
            </a:r>
          </a:p>
          <a:p>
            <a:pPr lvl="1" algn="just"/>
            <a:r>
              <a:rPr lang="es-MX" dirty="0" smtClean="0"/>
              <a:t>Los archivos </a:t>
            </a:r>
            <a:r>
              <a:rPr lang="es-MX" dirty="0" err="1" smtClean="0"/>
              <a:t>xml</a:t>
            </a:r>
            <a:r>
              <a:rPr lang="es-MX" dirty="0" smtClean="0"/>
              <a:t> son compatibles con SGML y pueden ser utilizados fuera de la Web</a:t>
            </a:r>
          </a:p>
          <a:p>
            <a:pPr lvl="1" algn="just"/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XHTML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Lenguaje extensible de marcado de </a:t>
            </a:r>
            <a:r>
              <a:rPr lang="es-ES" dirty="0" smtClean="0"/>
              <a:t>hipertexto.</a:t>
            </a:r>
            <a:endParaRPr lang="es-ES" dirty="0" smtClean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Es el lenguaje de marcado pensado para sustituir a HTML como estándar para las páginas Web.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En su versión 1.0, es solamente la versión XML de HTML, por lo que tiene, básicamente, las mismas funcionalidades…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XHTML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s-ES" dirty="0" smtClean="0"/>
          </a:p>
          <a:p>
            <a:pPr algn="just"/>
            <a:r>
              <a:rPr lang="es-ES" dirty="0" smtClean="0"/>
              <a:t>Objetivo</a:t>
            </a:r>
          </a:p>
          <a:p>
            <a:pPr algn="just">
              <a:buNone/>
            </a:pPr>
            <a:endParaRPr lang="es-ES" dirty="0" smtClean="0"/>
          </a:p>
          <a:p>
            <a:pPr lvl="1" algn="just"/>
            <a:r>
              <a:rPr lang="es-ES" dirty="0" smtClean="0"/>
              <a:t>Avanzar en el proyecto del W3C de lograr una Web semántica, donde la información, y la forma de presentarla estén claramente separadas. 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E5F5-65CA-4164-AFA5-6EFB37CA4043}" type="slidenum">
              <a:rPr lang="es-MX" smtClean="0"/>
              <a:pPr/>
              <a:t>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Lenguajes Basados en Etiquetas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270</TotalTime>
  <Words>326</Words>
  <Application>Microsoft Office PowerPoint</Application>
  <PresentationFormat>Presentación en pantalla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Origen</vt:lpstr>
      <vt:lpstr>Lenguajes Basados en Etiquetas (XML, XHTML)</vt:lpstr>
      <vt:lpstr>Lenguajes basados en etiquetas</vt:lpstr>
      <vt:lpstr>XML</vt:lpstr>
      <vt:lpstr>XML</vt:lpstr>
      <vt:lpstr>XML</vt:lpstr>
      <vt:lpstr>XML</vt:lpstr>
      <vt:lpstr>XML</vt:lpstr>
      <vt:lpstr>XHTML</vt:lpstr>
      <vt:lpstr>XHTML</vt:lpstr>
      <vt:lpstr>Ejemplo de un documento XHTML</vt:lpstr>
      <vt:lpstr>Lenguajes Basados en Etiquetas (XML, XHTML)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Básica</dc:title>
  <dc:creator>María Enriqueta Castellanos Bolaños</dc:creator>
  <cp:lastModifiedBy>Usuario</cp:lastModifiedBy>
  <cp:revision>23</cp:revision>
  <dcterms:created xsi:type="dcterms:W3CDTF">2011-02-03T17:58:16Z</dcterms:created>
  <dcterms:modified xsi:type="dcterms:W3CDTF">2011-02-07T05:06:09Z</dcterms:modified>
</cp:coreProperties>
</file>