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13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0CAF-3BE5-0549-B5B1-0E8B0B3E40F6}" type="datetimeFigureOut">
              <a:rPr lang="es-ES" smtClean="0"/>
              <a:t>18/02/16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1019-3FC0-5D48-9360-09A042E20C1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514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0CAF-3BE5-0549-B5B1-0E8B0B3E40F6}" type="datetimeFigureOut">
              <a:rPr lang="es-ES" smtClean="0"/>
              <a:t>18/02/16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1019-3FC0-5D48-9360-09A042E20C1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6811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0CAF-3BE5-0549-B5B1-0E8B0B3E40F6}" type="datetimeFigureOut">
              <a:rPr lang="es-ES" smtClean="0"/>
              <a:t>18/02/16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1019-3FC0-5D48-9360-09A042E20C1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858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0CAF-3BE5-0549-B5B1-0E8B0B3E40F6}" type="datetimeFigureOut">
              <a:rPr lang="es-ES" smtClean="0"/>
              <a:t>18/02/16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1019-3FC0-5D48-9360-09A042E20C1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3534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0CAF-3BE5-0549-B5B1-0E8B0B3E40F6}" type="datetimeFigureOut">
              <a:rPr lang="es-ES" smtClean="0"/>
              <a:t>18/02/16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1019-3FC0-5D48-9360-09A042E20C1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06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0CAF-3BE5-0549-B5B1-0E8B0B3E40F6}" type="datetimeFigureOut">
              <a:rPr lang="es-ES" smtClean="0"/>
              <a:t>18/02/16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1019-3FC0-5D48-9360-09A042E20C1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245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0CAF-3BE5-0549-B5B1-0E8B0B3E40F6}" type="datetimeFigureOut">
              <a:rPr lang="es-ES" smtClean="0"/>
              <a:t>18/02/16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1019-3FC0-5D48-9360-09A042E20C1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129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0CAF-3BE5-0549-B5B1-0E8B0B3E40F6}" type="datetimeFigureOut">
              <a:rPr lang="es-ES" smtClean="0"/>
              <a:t>18/02/16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1019-3FC0-5D48-9360-09A042E20C1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7238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0CAF-3BE5-0549-B5B1-0E8B0B3E40F6}" type="datetimeFigureOut">
              <a:rPr lang="es-ES" smtClean="0"/>
              <a:t>18/02/16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1019-3FC0-5D48-9360-09A042E20C1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95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0CAF-3BE5-0549-B5B1-0E8B0B3E40F6}" type="datetimeFigureOut">
              <a:rPr lang="es-ES" smtClean="0"/>
              <a:t>18/02/16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1019-3FC0-5D48-9360-09A042E20C1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042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0CAF-3BE5-0549-B5B1-0E8B0B3E40F6}" type="datetimeFigureOut">
              <a:rPr lang="es-ES" smtClean="0"/>
              <a:t>18/02/16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1019-3FC0-5D48-9360-09A042E20C1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3578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80CAF-3BE5-0549-B5B1-0E8B0B3E40F6}" type="datetimeFigureOut">
              <a:rPr lang="es-ES" smtClean="0"/>
              <a:t>18/02/16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01019-3FC0-5D48-9360-09A042E20C1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66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6700"/>
            <a:ext cx="9144000" cy="376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8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0"/>
            <a:ext cx="63493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89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1300"/>
            <a:ext cx="9144000" cy="382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637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Presentación en pantalla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Company>uady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fmat fmat</dc:creator>
  <cp:lastModifiedBy>fmat fmat</cp:lastModifiedBy>
  <cp:revision>1</cp:revision>
  <dcterms:created xsi:type="dcterms:W3CDTF">2016-02-18T19:11:52Z</dcterms:created>
  <dcterms:modified xsi:type="dcterms:W3CDTF">2016-02-18T19:14:54Z</dcterms:modified>
</cp:coreProperties>
</file>