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9" r:id="rId2"/>
    <p:sldId id="260" r:id="rId3"/>
    <p:sldId id="261" r:id="rId4"/>
    <p:sldId id="263" r:id="rId5"/>
    <p:sldId id="265" r:id="rId6"/>
    <p:sldId id="264" r:id="rId7"/>
    <p:sldId id="266" r:id="rId8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3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09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了解多種相等概念之間的關係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</a:t>
            </a:r>
            <a:r>
              <a:rPr lang="zh-TW" altLang="en-US" dirty="0" smtClean="0"/>
              <a:t>是相等性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dirty="0" smtClean="0"/>
              <a:t>預設的參考型別相等是</a:t>
            </a:r>
            <a:r>
              <a:rPr lang="zh-TW" altLang="en-US" b="1" dirty="0" smtClean="0"/>
              <a:t>物件識別</a:t>
            </a:r>
            <a:r>
              <a:rPr lang="zh-TW" altLang="en-US" dirty="0" smtClean="0"/>
              <a:t>，參考的是同一物件就相等</a:t>
            </a:r>
            <a:endParaRPr lang="en-US" altLang="zh-TW" dirty="0" smtClean="0"/>
          </a:p>
          <a:p>
            <a:r>
              <a:rPr lang="zh-TW" altLang="en-US" dirty="0"/>
              <a:t>實值型</a:t>
            </a:r>
            <a:r>
              <a:rPr lang="zh-TW" altLang="en-US" dirty="0" smtClean="0"/>
              <a:t>別則</a:t>
            </a:r>
            <a:r>
              <a:rPr lang="zh-TW" altLang="en-US" dirty="0"/>
              <a:t>是</a:t>
            </a:r>
            <a:r>
              <a:rPr lang="zh-TW" altLang="en-US" b="1" dirty="0"/>
              <a:t>型別一致</a:t>
            </a:r>
            <a:r>
              <a:rPr lang="zh-TW" altLang="en-US" b="1" dirty="0" smtClean="0"/>
              <a:t>且內容相同</a:t>
            </a:r>
            <a:r>
              <a:rPr lang="zh-TW" altLang="en-US" dirty="0" smtClean="0"/>
              <a:t>才相等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zh-TW" altLang="en-US" dirty="0"/>
              <a:t>與實值型</a:t>
            </a:r>
            <a:r>
              <a:rPr lang="zh-TW" altLang="en-US" dirty="0" smtClean="0"/>
              <a:t>別分別有自己的相等介面</a:t>
            </a:r>
            <a:endParaRPr lang="en-US" altLang="zh-TW" dirty="0" smtClean="0"/>
          </a:p>
          <a:p>
            <a:r>
              <a:rPr lang="zh-TW" altLang="en-US" dirty="0"/>
              <a:t>針對</a:t>
            </a:r>
            <a:r>
              <a:rPr lang="zh-TW" altLang="en-US" dirty="0" smtClean="0"/>
              <a:t>參考型別共有</a:t>
            </a:r>
            <a:r>
              <a:rPr lang="zh-TW" altLang="en-US" dirty="0"/>
              <a:t>五種相等性比較方法，實</a:t>
            </a:r>
            <a:r>
              <a:rPr lang="zh-TW" altLang="en-US" dirty="0" smtClean="0"/>
              <a:t>值型別僅有一種，共計六種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– </a:t>
            </a:r>
            <a:r>
              <a:rPr lang="zh-TW" altLang="en-US" dirty="0" smtClean="0"/>
              <a:t>為什麼</a:t>
            </a:r>
            <a:r>
              <a:rPr lang="zh-TW" altLang="en-US" dirty="0" smtClean="0"/>
              <a:t>要定義相等性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當建立自訂型別</a:t>
            </a:r>
            <a:r>
              <a:rPr lang="en-US" altLang="zh-TW" sz="2400" dirty="0"/>
              <a:t>(</a:t>
            </a:r>
            <a:r>
              <a:rPr lang="zh-TW" altLang="en-US" sz="2400" dirty="0"/>
              <a:t>無論是類別或結構</a:t>
            </a:r>
            <a:r>
              <a:rPr lang="en-US" altLang="zh-TW" sz="2400" dirty="0"/>
              <a:t>)</a:t>
            </a:r>
            <a:r>
              <a:rPr lang="zh-TW" altLang="en-US" sz="2400" dirty="0"/>
              <a:t>，你需要定義它們的</a:t>
            </a:r>
            <a:r>
              <a:rPr lang="zh-TW" altLang="en-US" sz="2400" b="1" dirty="0"/>
              <a:t>相等意義</a:t>
            </a:r>
            <a:r>
              <a:rPr lang="zh-TW" altLang="en-US" sz="2400" dirty="0" smtClean="0"/>
              <a:t>時</a:t>
            </a:r>
            <a:endParaRPr lang="en-US" altLang="zh-TW" sz="2400" dirty="0" smtClean="0"/>
          </a:p>
          <a:p>
            <a:r>
              <a:rPr lang="zh-TW" altLang="en-US" sz="2400" dirty="0"/>
              <a:t>實值型</a:t>
            </a:r>
            <a:r>
              <a:rPr lang="zh-TW" altLang="en-US" sz="2400" dirty="0" smtClean="0"/>
              <a:t>別由於是個</a:t>
            </a:r>
            <a:r>
              <a:rPr lang="zh-TW" altLang="en-US" sz="2400" b="1" dirty="0" smtClean="0"/>
              <a:t>值</a:t>
            </a:r>
            <a:r>
              <a:rPr lang="zh-TW" altLang="en-US" sz="2400" dirty="0" smtClean="0"/>
              <a:t>，所以它的相等必須</a:t>
            </a:r>
            <a:r>
              <a:rPr lang="zh-TW" altLang="en-US" sz="2400" b="1" dirty="0" smtClean="0"/>
              <a:t>保證所有欄位相等</a:t>
            </a:r>
            <a:r>
              <a:rPr lang="zh-TW" altLang="en-US" sz="2400" dirty="0" smtClean="0"/>
              <a:t>，這就意味著在執行期不知道型別時，需要用到反映</a:t>
            </a:r>
            <a:r>
              <a:rPr lang="en-US" altLang="zh-TW" sz="2400" dirty="0" smtClean="0"/>
              <a:t>(reflection)</a:t>
            </a:r>
            <a:r>
              <a:rPr lang="zh-TW" altLang="en-US" sz="2400" dirty="0" smtClean="0"/>
              <a:t>技巧取得所有欄位，這會使得效能低落，所以當建立實值型別時，永遠要記得覆寫 </a:t>
            </a:r>
            <a:r>
              <a:rPr lang="en-US" altLang="zh-TW" sz="2400" dirty="0" err="1" smtClean="0"/>
              <a:t>ValueType.Equals</a:t>
            </a:r>
            <a:r>
              <a:rPr lang="en-US" altLang="zh-TW" sz="2400" dirty="0" smtClean="0"/>
              <a:t>()</a:t>
            </a:r>
          </a:p>
          <a:p>
            <a:r>
              <a:rPr lang="zh-TW" altLang="en-US" sz="2400" dirty="0"/>
              <a:t>若你的參考型</a:t>
            </a:r>
            <a:r>
              <a:rPr lang="zh-TW" altLang="en-US" sz="2400" dirty="0" smtClean="0"/>
              <a:t>別相等性為</a:t>
            </a:r>
            <a:r>
              <a:rPr lang="zh-TW" altLang="en-US" sz="2400" b="1" dirty="0" smtClean="0"/>
              <a:t>內容相等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與實值型別語意相同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，此時才需要覆寫 </a:t>
            </a:r>
            <a:r>
              <a:rPr lang="en-US" altLang="zh-TW" sz="2400" dirty="0" err="1" smtClean="0"/>
              <a:t>Object.Equals</a:t>
            </a:r>
            <a:r>
              <a:rPr lang="en-US" altLang="zh-TW" sz="2400" dirty="0" smtClean="0"/>
              <a:t>()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怎麼定義相等性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參考型別使用 </a:t>
            </a:r>
            <a:r>
              <a:rPr lang="en-US" altLang="zh-TW" dirty="0" err="1" smtClean="0"/>
              <a:t>IEquatable</a:t>
            </a:r>
            <a:r>
              <a:rPr lang="en-US" altLang="zh-TW" dirty="0" smtClean="0"/>
              <a:t>&lt;T&gt;</a:t>
            </a:r>
            <a:r>
              <a:rPr lang="zh-TW" altLang="en-US" dirty="0" smtClean="0"/>
              <a:t> 介面</a:t>
            </a:r>
            <a:endParaRPr lang="en-US" altLang="zh-TW" dirty="0" smtClean="0"/>
          </a:p>
          <a:p>
            <a:r>
              <a:rPr lang="zh-TW" altLang="en-US" dirty="0" smtClean="0"/>
              <a:t>實值型別使用 </a:t>
            </a:r>
            <a:r>
              <a:rPr lang="en-US" altLang="zh-TW" dirty="0" err="1" smtClean="0"/>
              <a:t>IStructuralEquatable</a:t>
            </a:r>
            <a:r>
              <a:rPr lang="zh-TW" altLang="en-US" dirty="0" smtClean="0"/>
              <a:t> 介面</a:t>
            </a:r>
            <a:endParaRPr lang="en-US" altLang="zh-TW" dirty="0" smtClean="0"/>
          </a:p>
          <a:p>
            <a:r>
              <a:rPr lang="zh-TW" altLang="en-US" dirty="0" smtClean="0"/>
              <a:t>兩個 </a:t>
            </a:r>
            <a:r>
              <a:rPr lang="en-US" altLang="zh-TW" dirty="0" smtClean="0"/>
              <a:t>static </a:t>
            </a:r>
            <a:r>
              <a:rPr lang="zh-TW" altLang="en-US" dirty="0" smtClean="0"/>
              <a:t>的相等性測試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ReferenceEquals</a:t>
            </a:r>
            <a:r>
              <a:rPr lang="en-US" altLang="zh-TW" dirty="0" smtClean="0"/>
              <a:t>,</a:t>
            </a:r>
            <a:r>
              <a:rPr lang="en-US" altLang="zh-TW" dirty="0" smtClean="0"/>
              <a:t> Equals </a:t>
            </a:r>
            <a:r>
              <a:rPr lang="zh-TW" altLang="en-US" dirty="0" smtClean="0"/>
              <a:t>測試實值型別永遠為 </a:t>
            </a:r>
            <a:r>
              <a:rPr lang="en-US" altLang="zh-TW" dirty="0" smtClean="0"/>
              <a:t>false</a:t>
            </a:r>
          </a:p>
          <a:p>
            <a:r>
              <a:rPr lang="zh-TW" altLang="en-US" dirty="0"/>
              <a:t>該二</a:t>
            </a:r>
            <a:r>
              <a:rPr lang="zh-TW" altLang="en-US" dirty="0" smtClean="0"/>
              <a:t>測試用於：不知道 </a:t>
            </a:r>
            <a:r>
              <a:rPr lang="en-US" altLang="zh-TW" dirty="0" smtClean="0"/>
              <a:t>runtime type </a:t>
            </a:r>
            <a:r>
              <a:rPr lang="zh-TW" altLang="en-US" dirty="0" smtClean="0"/>
              <a:t>時要決定是否相等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</a:t>
            </a:r>
            <a:r>
              <a:rPr lang="en-US" altLang="zh-TW" dirty="0" smtClean="0"/>
              <a:t>–</a:t>
            </a:r>
            <a:r>
              <a:rPr lang="zh-TW" altLang="en-US" dirty="0"/>
              <a:t>怎麼定義相等性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反身性 </a:t>
            </a:r>
            <a:r>
              <a:rPr lang="en-US" altLang="zh-TW" dirty="0" smtClean="0"/>
              <a:t>(reflexive)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 == a </a:t>
            </a:r>
            <a:r>
              <a:rPr lang="zh-TW" altLang="en-US" dirty="0" smtClean="0"/>
              <a:t>永遠為真</a:t>
            </a:r>
            <a:endParaRPr lang="en-US" altLang="zh-TW" dirty="0" smtClean="0"/>
          </a:p>
          <a:p>
            <a:r>
              <a:rPr lang="zh-TW" altLang="en-US" dirty="0" smtClean="0"/>
              <a:t>對稱性 </a:t>
            </a:r>
            <a:r>
              <a:rPr lang="en-US" altLang="zh-TW" dirty="0" smtClean="0"/>
              <a:t>(symmetric)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 == b, b == a</a:t>
            </a:r>
            <a:r>
              <a:rPr lang="zh-TW" altLang="en-US" dirty="0" smtClean="0"/>
              <a:t> 無論真偽</a:t>
            </a:r>
            <a:endParaRPr lang="en-US" altLang="zh-TW" dirty="0" smtClean="0"/>
          </a:p>
          <a:p>
            <a:r>
              <a:rPr lang="zh-TW" altLang="en-US" dirty="0"/>
              <a:t>遞移性 </a:t>
            </a:r>
            <a:r>
              <a:rPr lang="en-US" altLang="zh-TW" dirty="0"/>
              <a:t>(transitive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 == b == true, b == c == true, then a == c == true </a:t>
            </a:r>
            <a:r>
              <a:rPr lang="zh-TW" altLang="en-US" b="1" dirty="0" smtClean="0"/>
              <a:t>只定義了真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520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</a:t>
            </a:r>
            <a:r>
              <a:rPr lang="en-US" altLang="zh-TW" dirty="0" smtClean="0"/>
              <a:t>–</a:t>
            </a:r>
            <a:r>
              <a:rPr lang="zh-TW" altLang="en-US" dirty="0"/>
              <a:t>怎麼定義相等性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static Equals </a:t>
            </a:r>
            <a:r>
              <a:rPr lang="zh-TW" altLang="en-US" dirty="0"/>
              <a:t>實際上先呼叫 </a:t>
            </a:r>
            <a:r>
              <a:rPr lang="en-US" altLang="zh-TW" dirty="0" err="1"/>
              <a:t>ReferenceEquals</a:t>
            </a:r>
            <a:r>
              <a:rPr lang="en-US" altLang="zh-TW" dirty="0"/>
              <a:t> </a:t>
            </a:r>
            <a:r>
              <a:rPr lang="zh-TW" altLang="en-US" dirty="0"/>
              <a:t>相等則直接回傳 </a:t>
            </a:r>
            <a:r>
              <a:rPr lang="en-US" altLang="zh-TW" dirty="0"/>
              <a:t>true</a:t>
            </a:r>
            <a:r>
              <a:rPr lang="zh-TW" altLang="en-US" dirty="0"/>
              <a:t>，否則再交</a:t>
            </a:r>
            <a:r>
              <a:rPr lang="zh-TW" altLang="en-US" dirty="0" smtClean="0"/>
              <a:t>由</a:t>
            </a:r>
            <a:r>
              <a:rPr lang="zh-TW" altLang="en-US" b="1" dirty="0" smtClean="0"/>
              <a:t>左引數</a:t>
            </a:r>
            <a:r>
              <a:rPr lang="zh-TW" altLang="en-US" dirty="0" smtClean="0"/>
              <a:t>本身</a:t>
            </a:r>
            <a:r>
              <a:rPr lang="zh-TW" altLang="en-US" dirty="0"/>
              <a:t>的 </a:t>
            </a:r>
            <a:r>
              <a:rPr lang="en-US" altLang="zh-TW" dirty="0"/>
              <a:t>Equals 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zh-TW" altLang="en-US" dirty="0"/>
              <a:t>覆</a:t>
            </a:r>
            <a:r>
              <a:rPr lang="zh-TW" altLang="en-US" dirty="0" smtClean="0"/>
              <a:t>寫 </a:t>
            </a:r>
            <a:r>
              <a:rPr lang="en-US" altLang="zh-TW" dirty="0" err="1" smtClean="0"/>
              <a:t>Object.Equals</a:t>
            </a:r>
            <a:r>
              <a:rPr lang="en-US" altLang="zh-TW" dirty="0" smtClean="0"/>
              <a:t>()</a:t>
            </a:r>
            <a:r>
              <a:rPr lang="zh-TW" altLang="en-US" dirty="0" smtClean="0"/>
              <a:t> 時要一併實做 </a:t>
            </a:r>
            <a:r>
              <a:rPr lang="en-US" altLang="zh-TW" dirty="0" err="1" smtClean="0"/>
              <a:t>IEquatable</a:t>
            </a:r>
            <a:r>
              <a:rPr lang="en-US" altLang="zh-TW" dirty="0" smtClean="0"/>
              <a:t>&lt;T&gt;</a:t>
            </a:r>
          </a:p>
          <a:p>
            <a:r>
              <a:rPr lang="en-US" altLang="zh-TW" dirty="0" smtClean="0"/>
              <a:t>Equals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不</a:t>
            </a:r>
            <a:r>
              <a:rPr lang="zh-TW" altLang="en-US" dirty="0" smtClean="0"/>
              <a:t>擲出例外，結果應只有兩個：相等或不相等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6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</a:t>
            </a:r>
            <a:r>
              <a:rPr lang="en-US" altLang="zh-TW" dirty="0" smtClean="0"/>
              <a:t>–</a:t>
            </a:r>
            <a:r>
              <a:rPr lang="zh-TW" altLang="en-US" dirty="0"/>
              <a:t>怎麼定義相等性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建立實值型別也應重新定義 </a:t>
            </a:r>
            <a:r>
              <a:rPr lang="en-US" altLang="zh-TW" dirty="0" smtClean="0"/>
              <a:t>== </a:t>
            </a:r>
            <a:r>
              <a:rPr lang="zh-TW" altLang="en-US" dirty="0" smtClean="0"/>
              <a:t>運算子</a:t>
            </a:r>
            <a:endParaRPr lang="en-US" altLang="zh-TW" dirty="0" smtClean="0"/>
          </a:p>
          <a:p>
            <a:r>
              <a:rPr lang="zh-TW" altLang="en-US" dirty="0"/>
              <a:t>參考型別則不需要定義 </a:t>
            </a:r>
            <a:r>
              <a:rPr lang="en-US" altLang="zh-TW" dirty="0"/>
              <a:t>== </a:t>
            </a:r>
            <a:r>
              <a:rPr lang="zh-TW" altLang="en-US" dirty="0" smtClean="0"/>
              <a:t>運算子，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 預期</a:t>
            </a:r>
            <a:r>
              <a:rPr lang="zh-TW" altLang="en-US" b="1" dirty="0" smtClean="0"/>
              <a:t>所有參考型別都使用物件識別相等性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917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409</Words>
  <Application>Microsoft Office PowerPoint</Application>
  <PresentationFormat>如螢幕大小 (16:9)</PresentationFormat>
  <Paragraphs>27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了解多種相等概念之間的關係</vt:lpstr>
      <vt:lpstr>What – 什麼是相等性</vt:lpstr>
      <vt:lpstr>Why – 為什麼要定義相等性</vt:lpstr>
      <vt:lpstr>How – 怎麼定義相等性</vt:lpstr>
      <vt:lpstr>How –怎麼定義相等性</vt:lpstr>
      <vt:lpstr>How –怎麼定義相等性</vt:lpstr>
      <vt:lpstr>How –怎麼定義相等性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85</cp:revision>
  <cp:lastPrinted>2018-07-18T07:44:09Z</cp:lastPrinted>
  <dcterms:created xsi:type="dcterms:W3CDTF">2018-07-17T01:50:21Z</dcterms:created>
  <dcterms:modified xsi:type="dcterms:W3CDTF">2020-03-31T18:10:51Z</dcterms:modified>
</cp:coreProperties>
</file>