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9" r:id="rId2"/>
    <p:sldId id="260" r:id="rId3"/>
    <p:sldId id="264" r:id="rId4"/>
    <p:sldId id="263" r:id="rId5"/>
    <p:sldId id="265" r:id="rId6"/>
    <p:sldId id="266" r:id="rId7"/>
    <p:sldId id="268" r:id="rId8"/>
    <p:sldId id="267" r:id="rId9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了解</a:t>
            </a:r>
            <a:r>
              <a:rPr lang="en-US" altLang="zh-TW" dirty="0" err="1"/>
              <a:t>GetHashCode</a:t>
            </a:r>
            <a:r>
              <a:rPr lang="en-US" altLang="zh-TW" dirty="0"/>
              <a:t>()</a:t>
            </a:r>
            <a:r>
              <a:rPr lang="zh-TW" altLang="en-US" dirty="0"/>
              <a:t>的陷阱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 fontScale="92500"/>
          </a:bodyPr>
          <a:lstStyle/>
          <a:p>
            <a:r>
              <a:rPr lang="zh-TW" altLang="en-US" dirty="0" smtClean="0"/>
              <a:t>只用於以雜湊為鍵值的基礎型別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HashSet</a:t>
            </a:r>
            <a:r>
              <a:rPr lang="en-US" altLang="zh-TW" dirty="0" smtClean="0"/>
              <a:t>&lt;T&gt;, Dictionary&lt;</a:t>
            </a:r>
            <a:r>
              <a:rPr lang="en-US" altLang="zh-TW" dirty="0" err="1" smtClean="0"/>
              <a:t>TKey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TValue</a:t>
            </a:r>
            <a:r>
              <a:rPr lang="en-US" altLang="zh-TW" dirty="0" smtClean="0"/>
              <a:t>&gt;, …</a:t>
            </a:r>
          </a:p>
          <a:p>
            <a:r>
              <a:rPr lang="zh-TW" altLang="en-US" dirty="0" smtClean="0"/>
              <a:t>用在</a:t>
            </a:r>
            <a:r>
              <a:rPr lang="zh-TW" altLang="en-US" b="1" dirty="0" smtClean="0"/>
              <a:t>容器搜尋時最佳化效能</a:t>
            </a:r>
            <a:r>
              <a:rPr lang="zh-TW" altLang="en-US" dirty="0" smtClean="0"/>
              <a:t>，雜湊容器會把物件分別放到對應的 </a:t>
            </a:r>
            <a:r>
              <a:rPr lang="en-US" altLang="zh-TW" dirty="0" smtClean="0"/>
              <a:t>bucket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/>
              <a:t>是一個</a:t>
            </a:r>
            <a:r>
              <a:rPr lang="zh-TW" altLang="en-US" b="1" dirty="0"/>
              <a:t>整數值</a:t>
            </a:r>
            <a:endParaRPr lang="en-US" altLang="zh-TW" b="1" dirty="0" smtClean="0"/>
          </a:p>
          <a:p>
            <a:r>
              <a:rPr lang="zh-TW" altLang="en-US" dirty="0" smtClean="0"/>
              <a:t>對參考型別效率不佳，實值型別則是常常有錯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Why – </a:t>
            </a:r>
            <a:r>
              <a:rPr lang="zh-TW" altLang="en-US" dirty="0"/>
              <a:t>為什麼要覆寫</a:t>
            </a:r>
            <a:r>
              <a:rPr lang="en-US" altLang="zh-TW" dirty="0" err="1"/>
              <a:t>GetHashCode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當你需要建立一個做為雜湊鍵的物件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45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怎麼覆寫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最佳策略是</a:t>
            </a:r>
            <a:r>
              <a:rPr lang="zh-TW" altLang="en-US" b="1" dirty="0" smtClean="0"/>
              <a:t>完全避免使用 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，就不用覆寫</a:t>
            </a:r>
            <a:endParaRPr lang="en-US" altLang="zh-TW" dirty="0" smtClean="0"/>
          </a:p>
          <a:p>
            <a:r>
              <a:rPr lang="zh-TW" altLang="en-US" dirty="0"/>
              <a:t>必須遵守三個</a:t>
            </a:r>
            <a:r>
              <a:rPr lang="zh-TW" altLang="en-US" dirty="0" smtClean="0"/>
              <a:t>規則：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如果兩個物件</a:t>
            </a:r>
            <a:r>
              <a:rPr lang="zh-TW" altLang="en-US" b="1" dirty="0" smtClean="0"/>
              <a:t>相等</a:t>
            </a:r>
            <a:r>
              <a:rPr lang="zh-TW" altLang="en-US" dirty="0" smtClean="0"/>
              <a:t>，則它們的雜湊值一定相同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不會因為實體內容改變而傳回不同的雜湊值，確保物件被放入某個 </a:t>
            </a:r>
            <a:r>
              <a:rPr lang="en-US" altLang="zh-TW" dirty="0" smtClean="0"/>
              <a:t>bucket </a:t>
            </a:r>
            <a:r>
              <a:rPr lang="zh-TW" altLang="en-US" dirty="0" smtClean="0"/>
              <a:t>後是永遠正確的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均勻分布在所有整數上，避免一個 </a:t>
            </a:r>
            <a:r>
              <a:rPr lang="en-US" altLang="zh-TW" dirty="0" smtClean="0"/>
              <a:t>bucket </a:t>
            </a:r>
            <a:r>
              <a:rPr lang="zh-TW" altLang="en-US" dirty="0" smtClean="0"/>
              <a:t>中有過多的物件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怎麼覆寫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預設的參考型別是</a:t>
            </a:r>
            <a:r>
              <a:rPr lang="zh-TW" altLang="en-US" b="1" dirty="0" smtClean="0"/>
              <a:t>物件識別</a:t>
            </a:r>
            <a:r>
              <a:rPr lang="zh-TW" altLang="en-US" dirty="0" smtClean="0"/>
              <a:t>相等性，</a:t>
            </a:r>
            <a:r>
              <a:rPr lang="en-US" altLang="zh-TW" dirty="0" err="1" smtClean="0"/>
              <a:t>Object.GetHashCode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使用物件內部欄位產生雜湊值，這符合物件識別語意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你覆寫 </a:t>
            </a:r>
            <a:r>
              <a:rPr lang="en-US" altLang="zh-TW" dirty="0"/>
              <a:t>Equals </a:t>
            </a:r>
            <a:r>
              <a:rPr lang="zh-TW" altLang="en-US" dirty="0"/>
              <a:t>就會</a:t>
            </a:r>
            <a:r>
              <a:rPr lang="zh-TW" altLang="en-US" dirty="0" smtClean="0"/>
              <a:t>違反</a:t>
            </a:r>
            <a:r>
              <a:rPr lang="zh-TW" altLang="en-US" b="1" dirty="0" smtClean="0"/>
              <a:t>規則 </a:t>
            </a:r>
            <a:r>
              <a:rPr lang="en-US" altLang="zh-TW" b="1" dirty="0" smtClean="0"/>
              <a:t>1</a:t>
            </a:r>
            <a:r>
              <a:rPr lang="zh-TW" altLang="en-US" dirty="0" smtClean="0"/>
              <a:t>，所以也需要覆寫 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0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怎麼覆寫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規則 </a:t>
            </a:r>
            <a:r>
              <a:rPr lang="en-US" altLang="zh-TW" dirty="0" smtClean="0"/>
              <a:t>3 </a:t>
            </a:r>
            <a:r>
              <a:rPr lang="zh-TW" altLang="en-US" dirty="0" smtClean="0"/>
              <a:t>要求雜湊值均勻分布，預設的雜湊函是就是這樣設計的</a:t>
            </a:r>
            <a:endParaRPr lang="en-US" altLang="zh-TW" dirty="0" smtClean="0"/>
          </a:p>
          <a:p>
            <a:r>
              <a:rPr lang="zh-TW" altLang="en-US" dirty="0"/>
              <a:t>實值型</a:t>
            </a:r>
            <a:r>
              <a:rPr lang="zh-TW" altLang="en-US" dirty="0" smtClean="0"/>
              <a:t>別預設則是使用</a:t>
            </a:r>
            <a:r>
              <a:rPr lang="zh-TW" altLang="en-US" b="1" dirty="0" smtClean="0"/>
              <a:t>第一個欄位</a:t>
            </a:r>
            <a:r>
              <a:rPr lang="zh-TW" altLang="en-US" dirty="0" smtClean="0"/>
              <a:t>做為雜湊值</a:t>
            </a:r>
            <a:r>
              <a:rPr lang="zh-TW" altLang="en-US" dirty="0"/>
              <a:t>，也就意味</a:t>
            </a:r>
            <a:r>
              <a:rPr lang="zh-TW" altLang="en-US" dirty="0" smtClean="0"/>
              <a:t>著：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第</a:t>
            </a:r>
            <a:r>
              <a:rPr lang="zh-TW" altLang="en-US" dirty="0"/>
              <a:t>一個欄位相等</a:t>
            </a:r>
            <a:r>
              <a:rPr lang="zh-TW" altLang="en-US" dirty="0" smtClean="0"/>
              <a:t>性</a:t>
            </a:r>
            <a:r>
              <a:rPr lang="zh-TW" altLang="en-US" dirty="0"/>
              <a:t>實做</a:t>
            </a:r>
            <a:r>
              <a:rPr lang="zh-TW" altLang="en-US" dirty="0" smtClean="0"/>
              <a:t>不正確雜湊就不正確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可以被改變的話就違反規則 </a:t>
            </a:r>
            <a:r>
              <a:rPr lang="en-US" altLang="zh-TW" dirty="0"/>
              <a:t>2</a:t>
            </a:r>
            <a:r>
              <a:rPr lang="zh-TW" altLang="en-US" dirty="0"/>
              <a:t>，所以不可改變的實值型</a:t>
            </a:r>
            <a:r>
              <a:rPr lang="zh-TW" altLang="en-US" dirty="0" smtClean="0"/>
              <a:t>別才是最佳選擇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作法 </a:t>
            </a:r>
            <a:r>
              <a:rPr lang="en-US" altLang="zh-TW" dirty="0" smtClean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64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– </a:t>
            </a:r>
            <a:r>
              <a:rPr lang="zh-TW" altLang="en-US" dirty="0"/>
              <a:t>怎麼覆寫</a:t>
            </a:r>
            <a:r>
              <a:rPr lang="en-US" altLang="zh-TW" dirty="0" err="1"/>
              <a:t>GetHashCode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違反規則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將毀損雜湊容器</a:t>
            </a:r>
            <a:endParaRPr lang="en-US" altLang="zh-TW" dirty="0" smtClean="0"/>
          </a:p>
          <a:p>
            <a:pPr lvl="1"/>
            <a:r>
              <a:rPr lang="zh-TW" altLang="en-US" dirty="0"/>
              <a:t>物件 </a:t>
            </a:r>
            <a:r>
              <a:rPr lang="en-US" altLang="zh-TW" dirty="0"/>
              <a:t>O </a:t>
            </a:r>
            <a:r>
              <a:rPr lang="zh-TW" altLang="en-US" dirty="0"/>
              <a:t>以雜湊</a:t>
            </a:r>
            <a:r>
              <a:rPr lang="zh-TW" altLang="en-US" dirty="0" smtClean="0"/>
              <a:t>值 </a:t>
            </a:r>
            <a:r>
              <a:rPr lang="en-US" altLang="zh-TW" dirty="0" smtClean="0"/>
              <a:t>N</a:t>
            </a:r>
            <a:r>
              <a:rPr lang="zh-TW" altLang="en-US" dirty="0" smtClean="0"/>
              <a:t> 加入到 </a:t>
            </a:r>
            <a:r>
              <a:rPr lang="en-US" altLang="zh-TW" dirty="0" smtClean="0"/>
              <a:t>C </a:t>
            </a:r>
            <a:r>
              <a:rPr lang="zh-TW" altLang="en-US" dirty="0" smtClean="0"/>
              <a:t>容器</a:t>
            </a:r>
            <a:endParaRPr lang="en-US" altLang="zh-TW" dirty="0" smtClean="0"/>
          </a:p>
          <a:p>
            <a:pPr lvl="1"/>
            <a:r>
              <a:rPr lang="zh-TW" altLang="en-US" dirty="0"/>
              <a:t>外部改變 </a:t>
            </a:r>
            <a:r>
              <a:rPr lang="en-US" altLang="zh-TW" dirty="0"/>
              <a:t>O </a:t>
            </a:r>
            <a:r>
              <a:rPr lang="zh-TW" altLang="en-US" dirty="0"/>
              <a:t>用以產生雜湊值的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C</a:t>
            </a:r>
            <a:r>
              <a:rPr lang="zh-TW" altLang="en-US" dirty="0" smtClean="0"/>
              <a:t> 中的 </a:t>
            </a:r>
            <a:r>
              <a:rPr lang="en-US" altLang="zh-TW" dirty="0" smtClean="0"/>
              <a:t>bucket </a:t>
            </a:r>
            <a:r>
              <a:rPr lang="zh-TW" altLang="en-US" dirty="0" smtClean="0"/>
              <a:t>不再正確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 遺失 </a:t>
            </a:r>
            <a:r>
              <a:rPr lang="en-US" altLang="zh-TW" dirty="0" smtClean="0"/>
              <a:t>O </a:t>
            </a:r>
            <a:r>
              <a:rPr lang="zh-TW" altLang="en-US" dirty="0" smtClean="0"/>
              <a:t>物件再也搜尋不到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 </a:t>
            </a:r>
            <a:r>
              <a:rPr lang="en-US" altLang="zh-TW" dirty="0" smtClean="0"/>
              <a:t>O</a:t>
            </a:r>
            <a:r>
              <a:rPr lang="zh-TW" altLang="en-US" dirty="0" smtClean="0"/>
              <a:t> 存在 </a:t>
            </a:r>
            <a:r>
              <a:rPr lang="en-US" altLang="zh-TW" dirty="0" smtClean="0"/>
              <a:t>C</a:t>
            </a:r>
            <a:r>
              <a:rPr lang="zh-TW" altLang="en-US" dirty="0" smtClean="0"/>
              <a:t> 中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實質物件不會發生此問題</a:t>
            </a:r>
            <a:r>
              <a:rPr lang="zh-TW" altLang="en-US" smtClean="0"/>
              <a:t>，因為拆裝箱關係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1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</a:t>
            </a:r>
            <a:r>
              <a:rPr lang="en-US" altLang="zh-TW" dirty="0"/>
              <a:t>– </a:t>
            </a:r>
            <a:r>
              <a:rPr lang="zh-TW" altLang="en-US" dirty="0" smtClean="0"/>
              <a:t>怎麼覆寫</a:t>
            </a:r>
            <a:r>
              <a:rPr lang="en-US" altLang="zh-TW" dirty="0" err="1" smtClean="0"/>
              <a:t>GetHashCode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了解你的資料集才能設計好的雜湊函數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zh-TW" altLang="en-US" dirty="0" smtClean="0"/>
              <a:t> 就是傳回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本身做為雜湊值，這個一點都不隨機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DateTime</a:t>
            </a:r>
            <a:r>
              <a:rPr lang="zh-TW" altLang="en-US" dirty="0" smtClean="0"/>
              <a:t> 以內部 </a:t>
            </a:r>
            <a:r>
              <a:rPr lang="en-US" altLang="zh-TW" dirty="0" smtClean="0"/>
              <a:t>64 </a:t>
            </a:r>
            <a:r>
              <a:rPr lang="zh-TW" altLang="en-US" dirty="0" smtClean="0"/>
              <a:t>位數字的高低 </a:t>
            </a:r>
            <a:r>
              <a:rPr lang="en-US" altLang="zh-TW" dirty="0" smtClean="0"/>
              <a:t>32 </a:t>
            </a:r>
            <a:r>
              <a:rPr lang="zh-TW" altLang="en-US" dirty="0" smtClean="0"/>
              <a:t>位進行 </a:t>
            </a:r>
            <a:r>
              <a:rPr lang="en-US" altLang="zh-TW" dirty="0" smtClean="0"/>
              <a:t>XOR </a:t>
            </a:r>
            <a:r>
              <a:rPr lang="zh-TW" altLang="en-US" dirty="0" smtClean="0"/>
              <a:t>得到，例如今天有個表示學生的物件，如果你用年、月、日進行雜湊，你的學生如果年紀相仿，則雜湊值將聚集在同年齡的附近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規則 </a:t>
            </a:r>
            <a:r>
              <a:rPr lang="en-US" altLang="zh-TW" dirty="0" smtClean="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17414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453</Words>
  <Application>Microsoft Office PowerPoint</Application>
  <PresentationFormat>如螢幕大小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了解GetHashCode()的陷阱</vt:lpstr>
      <vt:lpstr>What – 什麼是 GetHashCode()</vt:lpstr>
      <vt:lpstr>Why – 為什麼要覆寫GetHashCode()</vt:lpstr>
      <vt:lpstr>How – 怎麼覆寫GetHashCode()</vt:lpstr>
      <vt:lpstr>How – 怎麼覆寫GetHashCode()</vt:lpstr>
      <vt:lpstr>How – 怎麼覆寫GetHashCode()</vt:lpstr>
      <vt:lpstr>How – 怎麼覆寫GetHashCode()</vt:lpstr>
      <vt:lpstr>How – 怎麼覆寫GetHashCode()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周昕翰</cp:lastModifiedBy>
  <cp:revision>79</cp:revision>
  <cp:lastPrinted>2018-07-18T07:44:09Z</cp:lastPrinted>
  <dcterms:created xsi:type="dcterms:W3CDTF">2018-07-17T01:50:21Z</dcterms:created>
  <dcterms:modified xsi:type="dcterms:W3CDTF">2020-04-01T01:16:24Z</dcterms:modified>
</cp:coreProperties>
</file>