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0" r:id="rId3"/>
    <p:sldId id="261" r:id="rId4"/>
    <p:sldId id="265" r:id="rId5"/>
    <p:sldId id="263" r:id="rId6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避免在基底類別中定義方法多</a:t>
            </a:r>
            <a:r>
              <a:rPr lang="zh-TW" altLang="en-US" dirty="0" smtClean="0"/>
              <a:t>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</a:t>
            </a:r>
            <a:r>
              <a:rPr lang="zh-TW" altLang="en-US" dirty="0" smtClean="0"/>
              <a:t>是多載 </a:t>
            </a:r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聽起來很像 </a:t>
            </a:r>
            <a:r>
              <a:rPr lang="en-US" altLang="zh-TW" dirty="0" smtClean="0"/>
              <a:t>overriding</a:t>
            </a:r>
            <a:r>
              <a:rPr lang="zh-TW" altLang="en-US" dirty="0" smtClean="0"/>
              <a:t>，但完全不同</a:t>
            </a:r>
            <a:endParaRPr lang="en-US" altLang="zh-TW" dirty="0" smtClean="0"/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 意思是以「相同名稱」建立多個不同引數清單的方法</a:t>
            </a:r>
            <a:endParaRPr lang="en-US" altLang="zh-TW" dirty="0" smtClean="0"/>
          </a:p>
          <a:p>
            <a:r>
              <a:rPr lang="en-US" altLang="zh-TW" dirty="0" smtClean="0"/>
              <a:t>overriding</a:t>
            </a:r>
            <a:r>
              <a:rPr lang="zh-TW" altLang="en-US" dirty="0" smtClean="0"/>
              <a:t> 則是繼承體系中用以覆寫基底類別方法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為什麼要</a:t>
            </a:r>
            <a:r>
              <a:rPr lang="zh-TW" altLang="en-US" dirty="0" smtClean="0"/>
              <a:t>用多載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想以不同的實作方式實現相同的語意</a:t>
            </a:r>
            <a:r>
              <a:rPr lang="en-US" altLang="zh-TW" sz="2400" dirty="0" smtClean="0"/>
              <a:t>(semantic)</a:t>
            </a:r>
            <a:r>
              <a:rPr lang="zh-TW" altLang="en-US" sz="2400" dirty="0" smtClean="0"/>
              <a:t>，此時就可能使用與基底類別相同名稱的方法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</a:t>
            </a:r>
            <a:r>
              <a:rPr lang="zh-TW" altLang="en-US" dirty="0"/>
              <a:t>不</a:t>
            </a:r>
            <a:r>
              <a:rPr lang="zh-TW" altLang="en-US" dirty="0" smtClean="0"/>
              <a:t>用多載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因為編譯器的多</a:t>
            </a:r>
            <a:r>
              <a:rPr lang="zh-TW" altLang="en-US" sz="2400" dirty="0"/>
              <a:t>載解析規則很</a:t>
            </a:r>
            <a:r>
              <a:rPr lang="zh-TW" altLang="en-US" sz="2400" dirty="0" smtClean="0"/>
              <a:t>複雜，沒有充分了解下你無法精準知道結果是什麼</a:t>
            </a:r>
            <a:endParaRPr lang="en-US" altLang="zh-TW" sz="2400" dirty="0" smtClean="0"/>
          </a:p>
          <a:p>
            <a:r>
              <a:rPr lang="zh-TW" altLang="en-US" sz="2400" dirty="0" smtClean="0"/>
              <a:t>承上，如此開發出的函式庫也會造成使用者混淆，不清楚到底是呼叫到哪個方法</a:t>
            </a:r>
            <a:endParaRPr lang="en-US" altLang="zh-TW" sz="2400" dirty="0" smtClean="0"/>
          </a:p>
          <a:p>
            <a:r>
              <a:rPr lang="zh-TW" altLang="en-US" sz="2400" dirty="0"/>
              <a:t>最後，就算你非常了解解析規則</a:t>
            </a:r>
            <a:r>
              <a:rPr lang="zh-TW" altLang="en-US" sz="2400" dirty="0" smtClean="0"/>
              <a:t>，你的使用者會去了解嗎？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496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</a:t>
            </a:r>
            <a:r>
              <a:rPr lang="zh-TW" altLang="en-US" dirty="0" smtClean="0"/>
              <a:t>使用多載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Foo(T)</a:t>
            </a:r>
          </a:p>
          <a:p>
            <a:r>
              <a:rPr lang="en-US" altLang="zh-TW" dirty="0" smtClean="0"/>
              <a:t>Foo(T, U)</a:t>
            </a:r>
          </a:p>
          <a:p>
            <a:r>
              <a:rPr lang="en-US" altLang="zh-TW" dirty="0" smtClean="0"/>
              <a:t>Foo(T …)</a:t>
            </a:r>
          </a:p>
          <a:p>
            <a:r>
              <a:rPr lang="en-US" altLang="zh-TW" dirty="0" smtClean="0"/>
              <a:t>Foo(U …)</a:t>
            </a:r>
          </a:p>
          <a:p>
            <a:r>
              <a:rPr lang="en-US" altLang="zh-TW" dirty="0" smtClean="0"/>
              <a:t>Foo&lt;T</a:t>
            </a:r>
            <a:r>
              <a:rPr lang="en-US" altLang="zh-TW" smtClean="0"/>
              <a:t>&gt;(object, 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181</Words>
  <Application>Microsoft Office PowerPoint</Application>
  <PresentationFormat>如螢幕大小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避免在基底類別中定義方法多載</vt:lpstr>
      <vt:lpstr>What – 什麼是多載 overloading</vt:lpstr>
      <vt:lpstr>Why – 為什麼要用多載</vt:lpstr>
      <vt:lpstr>Why – 為什麼不用多載</vt:lpstr>
      <vt:lpstr>How – 怎麼使用多載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64</cp:revision>
  <cp:lastPrinted>2018-07-18T07:44:09Z</cp:lastPrinted>
  <dcterms:created xsi:type="dcterms:W3CDTF">2018-07-17T01:50:21Z</dcterms:created>
  <dcterms:modified xsi:type="dcterms:W3CDTF">2020-05-06T01:27:53Z</dcterms:modified>
</cp:coreProperties>
</file>