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4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3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Array</a:t>
            </a:r>
            <a:r>
              <a:rPr lang="zh-TW" altLang="en-US" dirty="0"/>
              <a:t>引數限制只使用</a:t>
            </a:r>
            <a:r>
              <a:rPr lang="en-US" altLang="zh-TW" dirty="0" err="1"/>
              <a:t>params</a:t>
            </a:r>
            <a:r>
              <a:rPr lang="zh-TW" altLang="en-US" dirty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什麼是陣列引數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函數簽署式上的陣列宣告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/>
              <a:t>陣列引數是共變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(covariant)</a:t>
            </a:r>
          </a:p>
          <a:p>
            <a:endParaRPr lang="en-US" altLang="zh-TW" sz="2800" dirty="0" smtClean="0"/>
          </a:p>
          <a:p>
            <a:r>
              <a:rPr lang="zh-TW" altLang="en-US" sz="2800" dirty="0"/>
              <a:t>陣列雖然以值</a:t>
            </a:r>
            <a:r>
              <a:rPr lang="zh-TW" altLang="en-US" sz="2800" dirty="0" smtClean="0"/>
              <a:t>傳遞，但陣列內容可以是參考型別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– </a:t>
            </a:r>
            <a:r>
              <a:rPr lang="zh-TW" altLang="en-US" dirty="0"/>
              <a:t>為什麼不要使用陣列引數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object </a:t>
            </a:r>
            <a:r>
              <a:rPr lang="zh-TW" altLang="en-US" sz="2800" dirty="0"/>
              <a:t>陣列不是 </a:t>
            </a:r>
            <a:r>
              <a:rPr lang="en-US" altLang="zh-TW" sz="2800" dirty="0"/>
              <a:t>type-safe</a:t>
            </a:r>
            <a:r>
              <a:rPr lang="zh-TW" altLang="en-US" sz="2800" dirty="0"/>
              <a:t>，會引起執行期失敗</a:t>
            </a:r>
          </a:p>
          <a:p>
            <a:endParaRPr lang="zh-TW" altLang="en-US" sz="2800" dirty="0"/>
          </a:p>
          <a:p>
            <a:r>
              <a:rPr lang="zh-TW" altLang="en-US" sz="2800" dirty="0"/>
              <a:t>普通陣列物件可以被使用者</a:t>
            </a:r>
            <a:r>
              <a:rPr lang="zh-TW" altLang="en-US" sz="2800" dirty="0" smtClean="0"/>
              <a:t>修改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– </a:t>
            </a:r>
            <a:r>
              <a:rPr lang="zh-TW" altLang="en-US" dirty="0" smtClean="0"/>
              <a:t>如何使用</a:t>
            </a:r>
            <a:r>
              <a:rPr lang="zh-TW" altLang="en-US" dirty="0"/>
              <a:t>良好的</a:t>
            </a:r>
            <a:r>
              <a:rPr lang="zh-TW" altLang="en-US" dirty="0" smtClean="0"/>
              <a:t>陣列引數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87823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zh-TW" altLang="en-US" sz="2800" dirty="0" smtClean="0"/>
              <a:t>使用 </a:t>
            </a:r>
            <a:r>
              <a:rPr lang="en-US" altLang="zh-TW" sz="2800" dirty="0" err="1" smtClean="0"/>
              <a:t>IEnumerable</a:t>
            </a:r>
            <a:r>
              <a:rPr lang="en-US" altLang="zh-TW" sz="2800" dirty="0" smtClean="0"/>
              <a:t>&lt;T&gt;</a:t>
            </a:r>
            <a:r>
              <a:rPr lang="zh-TW" altLang="en-US" sz="2800" dirty="0" smtClean="0"/>
              <a:t> 確保建立不能修改的序列</a:t>
            </a:r>
            <a:endParaRPr lang="en-US" altLang="zh-TW" sz="2800" dirty="0" smtClean="0"/>
          </a:p>
          <a:p>
            <a:pPr>
              <a:spcBef>
                <a:spcPts val="1800"/>
              </a:spcBef>
            </a:pPr>
            <a:endParaRPr lang="en-US" altLang="zh-TW" sz="2800" dirty="0"/>
          </a:p>
          <a:p>
            <a:pPr>
              <a:spcBef>
                <a:spcPts val="1800"/>
              </a:spcBef>
            </a:pPr>
            <a:r>
              <a:rPr lang="zh-TW" altLang="en-US" sz="2800" dirty="0" smtClean="0"/>
              <a:t>希望傳遞任意選項時使用 </a:t>
            </a:r>
            <a:r>
              <a:rPr lang="en-US" altLang="zh-TW" sz="2800" dirty="0" err="1" smtClean="0"/>
              <a:t>params</a:t>
            </a:r>
            <a:endParaRPr lang="en-US" altLang="zh-TW" sz="2800" dirty="0" smtClean="0"/>
          </a:p>
          <a:p>
            <a:pPr>
              <a:spcBef>
                <a:spcPts val="1800"/>
              </a:spcBef>
            </a:pPr>
            <a:endParaRPr lang="en-US" altLang="zh-TW" sz="2800" dirty="0"/>
          </a:p>
          <a:p>
            <a:pPr>
              <a:spcBef>
                <a:spcPts val="1800"/>
              </a:spcBef>
            </a:pPr>
            <a:r>
              <a:rPr lang="zh-TW" altLang="en-US" sz="2800" dirty="0" smtClean="0"/>
              <a:t>如果需要改變引數集合，則改為輸入序列並建立輸出序列如此簽章的函式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113</Words>
  <Application>Microsoft Office PowerPoint</Application>
  <PresentationFormat>如螢幕大小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Array引數限制只使用params陣列</vt:lpstr>
      <vt:lpstr>What – 什麼是陣列引數</vt:lpstr>
      <vt:lpstr>Why – 為什麼不要使用陣列引數</vt:lpstr>
      <vt:lpstr>How – 如何使用良好的陣列引數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102</cp:revision>
  <cp:lastPrinted>2018-07-18T07:44:09Z</cp:lastPrinted>
  <dcterms:created xsi:type="dcterms:W3CDTF">2018-07-17T01:50:21Z</dcterms:created>
  <dcterms:modified xsi:type="dcterms:W3CDTF">2020-05-27T01:34:17Z</dcterms:modified>
</cp:coreProperties>
</file>