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9" r:id="rId2"/>
    <p:sldId id="260" r:id="rId3"/>
    <p:sldId id="264" r:id="rId4"/>
    <p:sldId id="262" r:id="rId5"/>
    <p:sldId id="263" r:id="rId6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作法 </a:t>
            </a:r>
            <a:r>
              <a:rPr lang="en-US" altLang="zh-TW" smtClean="0"/>
              <a:t>04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區分實值與參考型別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251520" y="205979"/>
            <a:ext cx="8568952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What </a:t>
            </a:r>
            <a:r>
              <a:rPr lang="en-US" altLang="zh-TW" smtClean="0"/>
              <a:t>– </a:t>
            </a:r>
            <a:r>
              <a:rPr lang="zh-TW" altLang="en-US" smtClean="0"/>
              <a:t>實值與參考型別的區別是什麼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/>
          </a:bodyPr>
          <a:lstStyle/>
          <a:p>
            <a:r>
              <a:rPr lang="zh-TW" altLang="en-US"/>
              <a:t>型別的</a:t>
            </a:r>
            <a:r>
              <a:rPr lang="zh-TW" altLang="en-US" smtClean="0"/>
              <a:t>關鍵字：</a:t>
            </a:r>
            <a:r>
              <a:rPr lang="en-US" altLang="zh-TW" smtClean="0"/>
              <a:t>struct</a:t>
            </a:r>
            <a:r>
              <a:rPr lang="zh-TW" altLang="en-US" smtClean="0"/>
              <a:t>、</a:t>
            </a:r>
            <a:r>
              <a:rPr lang="en-US" altLang="zh-TW" smtClean="0"/>
              <a:t>class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49884"/>
              </p:ext>
            </p:extLst>
          </p:nvPr>
        </p:nvGraphicFramePr>
        <p:xfrm>
          <a:off x="1043608" y="1923678"/>
          <a:ext cx="7430454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7668"/>
                <a:gridCol w="2467293"/>
                <a:gridCol w="3305493"/>
              </a:tblGrid>
              <a:tr h="370840">
                <a:tc>
                  <a:txBody>
                    <a:bodyPr/>
                    <a:lstStyle/>
                    <a:p>
                      <a:endParaRPr lang="zh-TW" alt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smtClean="0"/>
                        <a:t>struct</a:t>
                      </a:r>
                      <a:endParaRPr lang="zh-TW" alt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smtClean="0"/>
                        <a:t>class</a:t>
                      </a:r>
                      <a:endParaRPr lang="zh-TW" altLang="en-US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200" smtClean="0"/>
                        <a:t>型態</a:t>
                      </a:r>
                      <a:endParaRPr lang="zh-TW" alt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smtClean="0"/>
                        <a:t>實值類型</a:t>
                      </a:r>
                      <a:endParaRPr lang="zh-TW" alt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smtClean="0"/>
                        <a:t>參考類型</a:t>
                      </a:r>
                      <a:endParaRPr lang="zh-TW" altLang="en-US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200" smtClean="0"/>
                        <a:t>記憶體位置</a:t>
                      </a:r>
                      <a:endParaRPr lang="zh-TW" alt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smtClean="0"/>
                        <a:t>Stack</a:t>
                      </a:r>
                      <a:endParaRPr lang="zh-TW" alt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smtClean="0"/>
                        <a:t>Heap</a:t>
                      </a:r>
                      <a:endParaRPr lang="zh-TW" altLang="en-US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200" smtClean="0"/>
                        <a:t>繼承</a:t>
                      </a:r>
                      <a:endParaRPr lang="zh-TW" alt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smtClean="0"/>
                        <a:t>只能實現</a:t>
                      </a:r>
                      <a:r>
                        <a:rPr lang="en-US" altLang="zh-TW" sz="2200" smtClean="0"/>
                        <a:t>Interface</a:t>
                      </a:r>
                      <a:endParaRPr lang="zh-TW" alt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smtClean="0"/>
                        <a:t>可繼承也可實現</a:t>
                      </a:r>
                      <a:r>
                        <a:rPr lang="en-US" altLang="zh-TW" sz="2200" smtClean="0"/>
                        <a:t>Interface</a:t>
                      </a:r>
                      <a:endParaRPr lang="zh-TW" altLang="en-US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200" smtClean="0"/>
                        <a:t>Null</a:t>
                      </a:r>
                      <a:endParaRPr lang="zh-TW" alt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smtClean="0"/>
                        <a:t>不能</a:t>
                      </a:r>
                      <a:r>
                        <a:rPr lang="en-US" altLang="zh-TW" sz="2200" smtClean="0"/>
                        <a:t>Null</a:t>
                      </a:r>
                      <a:endParaRPr lang="zh-TW" alt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smtClean="0"/>
                        <a:t>可為</a:t>
                      </a:r>
                      <a:r>
                        <a:rPr lang="en-US" altLang="zh-TW" sz="2200" smtClean="0"/>
                        <a:t>Null</a:t>
                      </a:r>
                      <a:endParaRPr lang="zh-TW" altLang="en-US" sz="2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251520" y="205979"/>
            <a:ext cx="8568952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What </a:t>
            </a:r>
            <a:r>
              <a:rPr lang="en-US" altLang="zh-TW" smtClean="0"/>
              <a:t>– </a:t>
            </a:r>
            <a:r>
              <a:rPr lang="zh-TW" altLang="en-US" smtClean="0"/>
              <a:t>實值與參考型別的區別是什麼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/>
          </a:bodyPr>
          <a:lstStyle/>
          <a:p>
            <a:r>
              <a:rPr lang="zh-TW" altLang="en-US" smtClean="0"/>
              <a:t>配置的數量及堆疊</a:t>
            </a:r>
            <a:endParaRPr lang="en-US" altLang="zh-TW" smtClean="0"/>
          </a:p>
          <a:p>
            <a:pPr lvl="1"/>
            <a:r>
              <a:rPr lang="en-US" altLang="zh-TW" smtClean="0"/>
              <a:t>MyType[] arrOfType=new MyType[100]</a:t>
            </a:r>
          </a:p>
          <a:p>
            <a:pPr lvl="2"/>
            <a:r>
              <a:rPr lang="en-US" altLang="zh-TW" smtClean="0"/>
              <a:t>struct</a:t>
            </a:r>
            <a:r>
              <a:rPr lang="zh-TW" altLang="en-US" smtClean="0"/>
              <a:t>：</a:t>
            </a:r>
            <a:r>
              <a:rPr lang="zh-TW" altLang="en-US" smtClean="0">
                <a:solidFill>
                  <a:srgbClr val="C00000"/>
                </a:solidFill>
              </a:rPr>
              <a:t>一個</a:t>
            </a:r>
            <a:r>
              <a:rPr lang="en-US" altLang="zh-TW" smtClean="0"/>
              <a:t>MyType</a:t>
            </a:r>
            <a:r>
              <a:rPr lang="zh-TW" altLang="en-US" smtClean="0"/>
              <a:t>物件</a:t>
            </a:r>
            <a:r>
              <a:rPr lang="en-US" altLang="zh-TW" smtClean="0"/>
              <a:t>100</a:t>
            </a:r>
            <a:r>
              <a:rPr lang="zh-TW" altLang="en-US"/>
              <a:t>倍</a:t>
            </a:r>
            <a:r>
              <a:rPr lang="zh-TW" altLang="en-US" smtClean="0"/>
              <a:t>大小的配置</a:t>
            </a:r>
            <a:endParaRPr lang="en-US" altLang="zh-TW" smtClean="0"/>
          </a:p>
          <a:p>
            <a:pPr lvl="2"/>
            <a:r>
              <a:rPr lang="en-US" altLang="zh-TW" smtClean="0"/>
              <a:t>class</a:t>
            </a:r>
            <a:r>
              <a:rPr lang="zh-TW" altLang="en-US" smtClean="0"/>
              <a:t>：</a:t>
            </a:r>
            <a:r>
              <a:rPr lang="zh-TW" altLang="en-US" smtClean="0">
                <a:solidFill>
                  <a:srgbClr val="C00000"/>
                </a:solidFill>
              </a:rPr>
              <a:t>一個</a:t>
            </a:r>
            <a:r>
              <a:rPr lang="zh-TW" altLang="en-US" smtClean="0"/>
              <a:t>陣列</a:t>
            </a:r>
            <a:r>
              <a:rPr lang="zh-TW" altLang="en-US"/>
              <a:t>配置，內容是</a:t>
            </a:r>
            <a:r>
              <a:rPr lang="en-US" altLang="zh-TW"/>
              <a:t>null</a:t>
            </a:r>
            <a:r>
              <a:rPr lang="zh-TW" altLang="en-US"/>
              <a:t>，當全部初始化之後，會形成另外</a:t>
            </a:r>
            <a:r>
              <a:rPr lang="zh-TW" altLang="en-US">
                <a:solidFill>
                  <a:srgbClr val="C00000"/>
                </a:solidFill>
              </a:rPr>
              <a:t>一百</a:t>
            </a:r>
            <a:r>
              <a:rPr lang="zh-TW" altLang="en-US">
                <a:solidFill>
                  <a:srgbClr val="C00000"/>
                </a:solidFill>
              </a:rPr>
              <a:t>個</a:t>
            </a:r>
            <a:r>
              <a:rPr lang="zh-TW" altLang="en-US" smtClean="0"/>
              <a:t>配置</a:t>
            </a:r>
            <a:r>
              <a:rPr lang="en-US" altLang="zh-TW" smtClean="0"/>
              <a:t>(</a:t>
            </a:r>
            <a:r>
              <a:rPr lang="zh-TW" altLang="en-US" smtClean="0"/>
              <a:t>較為破碎</a:t>
            </a:r>
            <a:r>
              <a:rPr lang="en-US" altLang="zh-TW" smtClean="0"/>
              <a:t>)</a:t>
            </a:r>
            <a:endParaRPr lang="en-US" altLang="zh-TW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88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Why </a:t>
            </a:r>
            <a:r>
              <a:rPr lang="en-US" altLang="zh-TW"/>
              <a:t>– </a:t>
            </a:r>
            <a:r>
              <a:rPr lang="zh-TW" altLang="en-US" smtClean="0"/>
              <a:t>為什麼用什麼會有</a:t>
            </a:r>
            <a:r>
              <a:rPr lang="zh-TW" altLang="en-US"/>
              <a:t>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時間、效能</a:t>
            </a:r>
            <a:endParaRPr lang="en-US" altLang="zh-TW" smtClean="0"/>
          </a:p>
          <a:p>
            <a:r>
              <a:rPr lang="zh-TW" altLang="en-US" smtClean="0"/>
              <a:t>如果</a:t>
            </a:r>
            <a:r>
              <a:rPr lang="zh-TW" altLang="en-US" smtClean="0"/>
              <a:t>是一個內部變數使用參考型別，外部便能越過</a:t>
            </a:r>
            <a:r>
              <a:rPr lang="en-US" altLang="zh-TW" smtClean="0"/>
              <a:t>API</a:t>
            </a:r>
            <a:r>
              <a:rPr lang="zh-TW" altLang="en-US" smtClean="0"/>
              <a:t>修改會違反封裝原則</a:t>
            </a:r>
            <a:endParaRPr lang="en-US" altLang="zh-TW" smtClean="0"/>
          </a:p>
          <a:p>
            <a:r>
              <a:rPr lang="zh-TW" altLang="en-US" smtClean="0"/>
              <a:t>一開始使用實質型別後來發生行為變化，需要繼承或者多型，要更新所有使用此型別的客戶端</a:t>
            </a:r>
            <a:endParaRPr lang="en-US" altLang="zh-TW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80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/>
              <a:t>– </a:t>
            </a:r>
            <a:r>
              <a:rPr lang="zh-TW" altLang="en-US" smtClean="0"/>
              <a:t>怎麼決定用什麼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思考以下問題：</a:t>
            </a:r>
            <a:endParaRPr lang="en-US" altLang="zh-TW"/>
          </a:p>
          <a:p>
            <a:pPr lvl="1"/>
            <a:r>
              <a:rPr lang="zh-TW" altLang="en-US" smtClean="0"/>
              <a:t>此型別主要用於儲存資料嗎？</a:t>
            </a:r>
            <a:endParaRPr lang="en-US" altLang="zh-TW" smtClean="0"/>
          </a:p>
          <a:p>
            <a:pPr lvl="1"/>
            <a:r>
              <a:rPr lang="zh-TW" altLang="en-US" smtClean="0"/>
              <a:t>型別的</a:t>
            </a:r>
            <a:r>
              <a:rPr lang="en-US" altLang="zh-TW" smtClean="0"/>
              <a:t>pubilc</a:t>
            </a:r>
            <a:r>
              <a:rPr lang="zh-TW" altLang="en-US" smtClean="0"/>
              <a:t>介面是完全由存取資料的屬性定義嗎？</a:t>
            </a:r>
            <a:endParaRPr lang="en-US" altLang="zh-TW" smtClean="0"/>
          </a:p>
          <a:p>
            <a:pPr lvl="1"/>
            <a:r>
              <a:rPr lang="zh-TW" altLang="en-US"/>
              <a:t>有信心此型別永遠不會有子類別嗎</a:t>
            </a:r>
            <a:r>
              <a:rPr lang="zh-TW" altLang="en-US" smtClean="0"/>
              <a:t>？</a:t>
            </a:r>
            <a:endParaRPr lang="en-US" altLang="zh-TW" smtClean="0"/>
          </a:p>
          <a:p>
            <a:pPr lvl="1"/>
            <a:r>
              <a:rPr lang="zh-TW" altLang="en-US"/>
              <a:t>有信心</a:t>
            </a:r>
            <a:r>
              <a:rPr lang="zh-TW" altLang="en-US" smtClean="0"/>
              <a:t>此型別</a:t>
            </a:r>
            <a:r>
              <a:rPr lang="zh-TW" altLang="en-US"/>
              <a:t>永遠不會有多型的處理嗎？</a:t>
            </a: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6060</TotalTime>
  <Words>231</Words>
  <Application>Microsoft Office PowerPoint</Application>
  <PresentationFormat>如螢幕大小 (16:9)</PresentationFormat>
  <Paragraphs>33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區分實值與參考型別</vt:lpstr>
      <vt:lpstr>What – 實值與參考型別的區別是什麼</vt:lpstr>
      <vt:lpstr>What – 實值與參考型別的區別是什麼</vt:lpstr>
      <vt:lpstr>Why – 為什麼用什麼會有差</vt:lpstr>
      <vt:lpstr>How – 怎麼決定用什麼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郭姵萱</cp:lastModifiedBy>
  <cp:revision>89</cp:revision>
  <cp:lastPrinted>2018-07-18T07:44:09Z</cp:lastPrinted>
  <dcterms:created xsi:type="dcterms:W3CDTF">2018-07-17T01:50:21Z</dcterms:created>
  <dcterms:modified xsi:type="dcterms:W3CDTF">2020-03-09T05:50:19Z</dcterms:modified>
</cp:coreProperties>
</file>