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34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 dirty="0"/>
              <a:t>緩衝擴充的非同步回傳值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323528" y="1203598"/>
            <a:ext cx="8568952" cy="3394472"/>
          </a:xfrm>
        </p:spPr>
        <p:txBody>
          <a:bodyPr vert="horz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400" dirty="0" smtClean="0"/>
              <a:t>實值型別 </a:t>
            </a:r>
            <a:r>
              <a:rPr lang="en-US" altLang="zh-TW" sz="2400" dirty="0" err="1" smtClean="0"/>
              <a:t>ValueTask</a:t>
            </a:r>
            <a:r>
              <a:rPr lang="en-US" altLang="zh-TW" sz="2400" dirty="0" smtClean="0"/>
              <a:t>&lt;T&gt; </a:t>
            </a:r>
            <a:r>
              <a:rPr lang="zh-TW" altLang="en-US" sz="2400" dirty="0" smtClean="0"/>
              <a:t>提供更輕量的方式來對快取的結果進行非同步的取用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只在以下情況使用 </a:t>
            </a:r>
            <a:r>
              <a:rPr lang="en-US" altLang="zh-TW" dirty="0" err="1" smtClean="0"/>
              <a:t>ValueTask</a:t>
            </a:r>
            <a:r>
              <a:rPr lang="zh-TW" altLang="en-US" dirty="0" smtClean="0"/>
              <a:t> 來最佳化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b="1" dirty="0" smtClean="0"/>
              <a:t>分析過</a:t>
            </a:r>
            <a:r>
              <a:rPr lang="zh-TW" altLang="en-US" dirty="0" smtClean="0"/>
              <a:t>程式碼後顯示 </a:t>
            </a:r>
            <a:r>
              <a:rPr lang="en-US" altLang="zh-TW" dirty="0" smtClean="0"/>
              <a:t>Task </a:t>
            </a:r>
            <a:r>
              <a:rPr lang="zh-TW" altLang="en-US" dirty="0" smtClean="0"/>
              <a:t>物件的記憶體配置為瓶頸時</a:t>
            </a:r>
            <a:endParaRPr lang="en-US" altLang="zh-TW" dirty="0" smtClean="0"/>
          </a:p>
          <a:p>
            <a:r>
              <a:rPr lang="zh-TW" altLang="en-US" dirty="0" smtClean="0"/>
              <a:t>在所有非同步方法中使用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，除非記憶體配置是一個瓶頸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47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方法改為同步並傳回 </a:t>
            </a:r>
            <a:r>
              <a:rPr lang="en-US" altLang="zh-TW" dirty="0" err="1" smtClean="0"/>
              <a:t>ValueTask</a:t>
            </a:r>
            <a:endParaRPr lang="en-US" altLang="zh-TW" dirty="0" smtClean="0"/>
          </a:p>
          <a:p>
            <a:r>
              <a:rPr lang="zh-TW" altLang="en-US" dirty="0" smtClean="0"/>
              <a:t>方法主體包含一個非同步的執行方法</a:t>
            </a:r>
            <a:endParaRPr lang="en-US" altLang="zh-TW" dirty="0" smtClean="0"/>
          </a:p>
          <a:p>
            <a:r>
              <a:rPr lang="zh-TW" altLang="en-US" dirty="0"/>
              <a:t>當快取不發生改變時，直接回傳</a:t>
            </a:r>
            <a:r>
              <a:rPr lang="zh-TW" altLang="en-US" dirty="0" smtClean="0"/>
              <a:t>值，此時也無需管理狀態</a:t>
            </a:r>
            <a:endParaRPr lang="en-US" altLang="zh-TW" dirty="0" smtClean="0"/>
          </a:p>
          <a:p>
            <a:r>
              <a:rPr lang="zh-TW" altLang="en-US" dirty="0"/>
              <a:t>重新快取時利用 </a:t>
            </a:r>
            <a:r>
              <a:rPr lang="en-US" altLang="zh-TW" dirty="0" err="1"/>
              <a:t>ValueTask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Task </a:t>
            </a:r>
            <a:r>
              <a:rPr lang="zh-TW" altLang="en-US" dirty="0"/>
              <a:t>建構</a:t>
            </a:r>
            <a:r>
              <a:rPr lang="zh-TW" altLang="en-US" dirty="0" smtClean="0"/>
              <a:t>子，它將在內部等待並回傳值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5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15911</TotalTime>
  <Words>125</Words>
  <Application>Microsoft Office PowerPoint</Application>
  <PresentationFormat>如螢幕大小 (16:9)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緩衝擴充的非同步回傳值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135</cp:revision>
  <cp:lastPrinted>2018-07-18T07:44:09Z</cp:lastPrinted>
  <dcterms:created xsi:type="dcterms:W3CDTF">2018-07-17T01:50:21Z</dcterms:created>
  <dcterms:modified xsi:type="dcterms:W3CDTF">2020-07-01T00:53:12Z</dcterms:modified>
</cp:coreProperties>
</file>