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2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確保</a:t>
            </a:r>
            <a:r>
              <a:rPr lang="en-US" altLang="zh-TW" dirty="0"/>
              <a:t>0</a:t>
            </a:r>
            <a:r>
              <a:rPr lang="zh-TW" altLang="en-US" dirty="0"/>
              <a:t>是實值型別的有效狀態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251520" y="205979"/>
            <a:ext cx="8568952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dirty="0"/>
              <a:t>什麼是</a:t>
            </a:r>
            <a:r>
              <a:rPr lang="zh-TW" altLang="en-US" dirty="0" smtClean="0"/>
              <a:t>實值型</a:t>
            </a:r>
            <a:r>
              <a:rPr lang="zh-TW" altLang="en-US" dirty="0"/>
              <a:t>別的有效狀態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dirty="0" smtClean="0"/>
              <a:t>預設的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系統初始話過程會把所有的物件設為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e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是一個特殊情況，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代表缺乏任何定義。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– </a:t>
            </a:r>
            <a:r>
              <a:rPr lang="zh-TW" altLang="en-US" dirty="0" smtClean="0"/>
              <a:t>為什麼要明確定義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由於系統把實值型別的實體初始化為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。沒有方法可以防止使用者建立全為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的實體。</a:t>
            </a:r>
            <a:endParaRPr lang="en-US" altLang="zh-TW" dirty="0" smtClean="0"/>
          </a:p>
          <a:p>
            <a:r>
              <a:rPr lang="zh-TW" altLang="en-US" dirty="0"/>
              <a:t>你沒辦法確定說今天的</a:t>
            </a:r>
            <a:r>
              <a:rPr lang="en-US" altLang="zh-TW" dirty="0"/>
              <a:t>0</a:t>
            </a:r>
            <a:r>
              <a:rPr lang="zh-TW" altLang="en-US" dirty="0"/>
              <a:t>是系統初始來</a:t>
            </a:r>
            <a:r>
              <a:rPr lang="zh-TW" altLang="en-US" dirty="0" smtClean="0"/>
              <a:t>的還是真的由別人帶過來的值。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smtClean="0"/>
              <a:t>怎麼確保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明確定義。</a:t>
            </a:r>
            <a:endParaRPr lang="en-US" altLang="zh-TW" dirty="0" smtClean="0"/>
          </a:p>
          <a:p>
            <a:r>
              <a:rPr lang="zh-TW" altLang="en-US" dirty="0"/>
              <a:t>強迫所有的使用者明確初始化</a:t>
            </a:r>
            <a:r>
              <a:rPr lang="zh-TW" altLang="en-US" dirty="0" smtClean="0"/>
              <a:t>值。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121</Words>
  <Application>Microsoft Office PowerPoint</Application>
  <PresentationFormat>如螢幕大小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確保0是實值型別的有效狀態</vt:lpstr>
      <vt:lpstr>What – 什麼是實值型別的有效狀態</vt:lpstr>
      <vt:lpstr>Why – 為什麼要明確定義</vt:lpstr>
      <vt:lpstr>How – 怎麼確保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92</cp:revision>
  <cp:lastPrinted>2018-07-18T07:44:09Z</cp:lastPrinted>
  <dcterms:created xsi:type="dcterms:W3CDTF">2018-07-17T01:50:21Z</dcterms:created>
  <dcterms:modified xsi:type="dcterms:W3CDTF">2020-03-16T05:56:53Z</dcterms:modified>
</cp:coreProperties>
</file>