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6"/>
  </p:handoutMasterIdLst>
  <p:sldIdLst>
    <p:sldId id="259" r:id="rId2"/>
    <p:sldId id="260" r:id="rId3"/>
    <p:sldId id="262" r:id="rId4"/>
    <p:sldId id="263" r:id="rId5"/>
  </p:sldIdLst>
  <p:sldSz cx="9144000" cy="5143500" type="screen16x9"/>
  <p:notesSz cx="6797675" cy="9928225"/>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9C4242"/>
    <a:srgbClr val="B85858"/>
    <a:srgbClr val="BE4430"/>
    <a:srgbClr val="BA5E5E"/>
    <a:srgbClr val="FCDBD8"/>
    <a:srgbClr val="E0A9A0"/>
    <a:srgbClr val="FEE6ED"/>
    <a:srgbClr val="DB7F7F"/>
    <a:srgbClr val="E76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92" y="-82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5" d="100"/>
          <a:sy n="65" d="100"/>
        </p:scale>
        <p:origin x="-2568" y="-10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7287596F-5AEE-4A09-B007-52FE8F05C9A1}" type="datetimeFigureOut">
              <a:rPr lang="zh-TW" altLang="en-US" smtClean="0"/>
              <a:t>2020/3/16</a:t>
            </a:fld>
            <a:endParaRPr lang="zh-TW" altLang="en-US"/>
          </a:p>
        </p:txBody>
      </p:sp>
      <p:sp>
        <p:nvSpPr>
          <p:cNvPr id="4" name="頁尾版面配置區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83EB47CF-327A-4884-A710-28DF6376C1A1}" type="slidenum">
              <a:rPr lang="zh-TW" altLang="en-US" smtClean="0"/>
              <a:t>‹#›</a:t>
            </a:fld>
            <a:endParaRPr lang="zh-TW" altLang="en-US"/>
          </a:p>
        </p:txBody>
      </p:sp>
    </p:spTree>
    <p:extLst>
      <p:ext uri="{BB962C8B-B14F-4D97-AF65-F5344CB8AC3E}">
        <p14:creationId xmlns:p14="http://schemas.microsoft.com/office/powerpoint/2010/main" val="292203717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597819"/>
            <a:ext cx="7772400" cy="1102519"/>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BC026C39-E73D-4404-99C8-E3E59EB363C5}" type="datetimeFigureOut">
              <a:rPr lang="zh-TW" altLang="en-US" smtClean="0"/>
              <a:t>2020/3/16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67F5C11-0181-41EA-A964-CC5770A7C397}" type="slidenum">
              <a:rPr lang="zh-TW" altLang="en-US" smtClean="0"/>
              <a:t>‹#›</a:t>
            </a:fld>
            <a:endParaRPr lang="zh-TW" altLang="en-US"/>
          </a:p>
        </p:txBody>
      </p:sp>
    </p:spTree>
    <p:extLst>
      <p:ext uri="{BB962C8B-B14F-4D97-AF65-F5344CB8AC3E}">
        <p14:creationId xmlns:p14="http://schemas.microsoft.com/office/powerpoint/2010/main" val="2039682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10"/>
          </p:nvPr>
        </p:nvSpPr>
        <p:spPr/>
        <p:txBody>
          <a:bodyPr/>
          <a:lstStyle/>
          <a:p>
            <a:fld id="{BC026C39-E73D-4404-99C8-E3E59EB363C5}" type="datetimeFigureOut">
              <a:rPr lang="zh-TW" altLang="en-US" smtClean="0"/>
              <a:t>2020/3/16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67F5C11-0181-41EA-A964-CC5770A7C397}" type="slidenum">
              <a:rPr lang="zh-TW" altLang="en-US" smtClean="0"/>
              <a:t>‹#›</a:t>
            </a:fld>
            <a:endParaRPr lang="zh-TW" altLang="en-US"/>
          </a:p>
        </p:txBody>
      </p:sp>
    </p:spTree>
    <p:extLst>
      <p:ext uri="{BB962C8B-B14F-4D97-AF65-F5344CB8AC3E}">
        <p14:creationId xmlns:p14="http://schemas.microsoft.com/office/powerpoint/2010/main" val="4236803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05979"/>
            <a:ext cx="2057400" cy="4388644"/>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05979"/>
            <a:ext cx="6019800" cy="4388644"/>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C026C39-E73D-4404-99C8-E3E59EB363C5}" type="datetimeFigureOut">
              <a:rPr lang="zh-TW" altLang="en-US" smtClean="0"/>
              <a:t>2020/3/16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67F5C11-0181-41EA-A964-CC5770A7C397}" type="slidenum">
              <a:rPr lang="zh-TW" altLang="en-US" smtClean="0"/>
              <a:t>‹#›</a:t>
            </a:fld>
            <a:endParaRPr lang="zh-TW" altLang="en-US"/>
          </a:p>
        </p:txBody>
      </p:sp>
    </p:spTree>
    <p:extLst>
      <p:ext uri="{BB962C8B-B14F-4D97-AF65-F5344CB8AC3E}">
        <p14:creationId xmlns:p14="http://schemas.microsoft.com/office/powerpoint/2010/main" val="2542168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C026C39-E73D-4404-99C8-E3E59EB363C5}" type="datetimeFigureOut">
              <a:rPr lang="zh-TW" altLang="en-US" smtClean="0"/>
              <a:t>2020/3/16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67F5C11-0181-41EA-A964-CC5770A7C397}" type="slidenum">
              <a:rPr lang="zh-TW" altLang="en-US" smtClean="0"/>
              <a:t>‹#›</a:t>
            </a:fld>
            <a:endParaRPr lang="zh-TW" altLang="en-US"/>
          </a:p>
        </p:txBody>
      </p:sp>
    </p:spTree>
    <p:extLst>
      <p:ext uri="{BB962C8B-B14F-4D97-AF65-F5344CB8AC3E}">
        <p14:creationId xmlns:p14="http://schemas.microsoft.com/office/powerpoint/2010/main" val="2782915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722313" y="3305176"/>
            <a:ext cx="7772400" cy="1021556"/>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BC026C39-E73D-4404-99C8-E3E59EB363C5}" type="datetimeFigureOut">
              <a:rPr lang="zh-TW" altLang="en-US" smtClean="0"/>
              <a:t>2020/3/16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67F5C11-0181-41EA-A964-CC5770A7C397}" type="slidenum">
              <a:rPr lang="zh-TW" altLang="en-US" smtClean="0"/>
              <a:t>‹#›</a:t>
            </a:fld>
            <a:endParaRPr lang="zh-TW" altLang="en-US"/>
          </a:p>
        </p:txBody>
      </p:sp>
    </p:spTree>
    <p:extLst>
      <p:ext uri="{BB962C8B-B14F-4D97-AF65-F5344CB8AC3E}">
        <p14:creationId xmlns:p14="http://schemas.microsoft.com/office/powerpoint/2010/main" val="1618055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BC026C39-E73D-4404-99C8-E3E59EB363C5}" type="datetimeFigureOut">
              <a:rPr lang="zh-TW" altLang="en-US" smtClean="0"/>
              <a:t>2020/3/16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67F5C11-0181-41EA-A964-CC5770A7C397}" type="slidenum">
              <a:rPr lang="zh-TW" altLang="en-US" smtClean="0"/>
              <a:t>‹#›</a:t>
            </a:fld>
            <a:endParaRPr lang="zh-TW" altLang="en-US"/>
          </a:p>
        </p:txBody>
      </p:sp>
    </p:spTree>
    <p:extLst>
      <p:ext uri="{BB962C8B-B14F-4D97-AF65-F5344CB8AC3E}">
        <p14:creationId xmlns:p14="http://schemas.microsoft.com/office/powerpoint/2010/main" val="2248282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BC026C39-E73D-4404-99C8-E3E59EB363C5}" type="datetimeFigureOut">
              <a:rPr lang="zh-TW" altLang="en-US" smtClean="0"/>
              <a:t>2020/3/16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F67F5C11-0181-41EA-A964-CC5770A7C397}" type="slidenum">
              <a:rPr lang="zh-TW" altLang="en-US" smtClean="0"/>
              <a:t>‹#›</a:t>
            </a:fld>
            <a:endParaRPr lang="zh-TW" altLang="en-US"/>
          </a:p>
        </p:txBody>
      </p:sp>
    </p:spTree>
    <p:extLst>
      <p:ext uri="{BB962C8B-B14F-4D97-AF65-F5344CB8AC3E}">
        <p14:creationId xmlns:p14="http://schemas.microsoft.com/office/powerpoint/2010/main" val="3237306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BC026C39-E73D-4404-99C8-E3E59EB363C5}" type="datetimeFigureOut">
              <a:rPr lang="zh-TW" altLang="en-US" smtClean="0"/>
              <a:t>2020/3/16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F67F5C11-0181-41EA-A964-CC5770A7C397}" type="slidenum">
              <a:rPr lang="zh-TW" altLang="en-US" smtClean="0"/>
              <a:t>‹#›</a:t>
            </a:fld>
            <a:endParaRPr lang="zh-TW" altLang="en-US"/>
          </a:p>
        </p:txBody>
      </p:sp>
    </p:spTree>
    <p:extLst>
      <p:ext uri="{BB962C8B-B14F-4D97-AF65-F5344CB8AC3E}">
        <p14:creationId xmlns:p14="http://schemas.microsoft.com/office/powerpoint/2010/main" val="1578543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C026C39-E73D-4404-99C8-E3E59EB363C5}" type="datetimeFigureOut">
              <a:rPr lang="zh-TW" altLang="en-US" smtClean="0"/>
              <a:t>2020/3/16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F67F5C11-0181-41EA-A964-CC5770A7C397}" type="slidenum">
              <a:rPr lang="zh-TW" altLang="en-US" smtClean="0"/>
              <a:t>‹#›</a:t>
            </a:fld>
            <a:endParaRPr lang="zh-TW" altLang="en-US"/>
          </a:p>
        </p:txBody>
      </p:sp>
    </p:spTree>
    <p:extLst>
      <p:ext uri="{BB962C8B-B14F-4D97-AF65-F5344CB8AC3E}">
        <p14:creationId xmlns:p14="http://schemas.microsoft.com/office/powerpoint/2010/main" val="2707226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457201" y="204787"/>
            <a:ext cx="3008313" cy="871538"/>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BC026C39-E73D-4404-99C8-E3E59EB363C5}" type="datetimeFigureOut">
              <a:rPr lang="zh-TW" altLang="en-US" smtClean="0"/>
              <a:t>2020/3/16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67F5C11-0181-41EA-A964-CC5770A7C397}" type="slidenum">
              <a:rPr lang="zh-TW" altLang="en-US" smtClean="0"/>
              <a:t>‹#›</a:t>
            </a:fld>
            <a:endParaRPr lang="zh-TW" altLang="en-US"/>
          </a:p>
        </p:txBody>
      </p:sp>
    </p:spTree>
    <p:extLst>
      <p:ext uri="{BB962C8B-B14F-4D97-AF65-F5344CB8AC3E}">
        <p14:creationId xmlns:p14="http://schemas.microsoft.com/office/powerpoint/2010/main" val="3428638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792288" y="3600450"/>
            <a:ext cx="5486400" cy="425054"/>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BC026C39-E73D-4404-99C8-E3E59EB363C5}" type="datetimeFigureOut">
              <a:rPr lang="zh-TW" altLang="en-US" smtClean="0"/>
              <a:t>2020/3/16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67F5C11-0181-41EA-A964-CC5770A7C397}" type="slidenum">
              <a:rPr lang="zh-TW" altLang="en-US" smtClean="0"/>
              <a:t>‹#›</a:t>
            </a:fld>
            <a:endParaRPr lang="zh-TW" altLang="en-US"/>
          </a:p>
        </p:txBody>
      </p:sp>
    </p:spTree>
    <p:extLst>
      <p:ext uri="{BB962C8B-B14F-4D97-AF65-F5344CB8AC3E}">
        <p14:creationId xmlns:p14="http://schemas.microsoft.com/office/powerpoint/2010/main" val="2264388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C026C39-E73D-4404-99C8-E3E59EB363C5}" type="datetimeFigureOut">
              <a:rPr lang="zh-TW" altLang="en-US" smtClean="0"/>
              <a:t>2020/3/16</a:t>
            </a:fld>
            <a:endParaRPr lang="zh-TW" altLang="en-US"/>
          </a:p>
        </p:txBody>
      </p:sp>
      <p:sp>
        <p:nvSpPr>
          <p:cNvPr id="5" name="頁尾版面配置區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67F5C11-0181-41EA-A964-CC5770A7C397}" type="slidenum">
              <a:rPr lang="zh-TW" altLang="en-US" smtClean="0"/>
              <a:t>‹#›</a:t>
            </a:fld>
            <a:endParaRPr lang="zh-TW" altLang="en-US"/>
          </a:p>
        </p:txBody>
      </p:sp>
    </p:spTree>
    <p:extLst>
      <p:ext uri="{BB962C8B-B14F-4D97-AF65-F5344CB8AC3E}">
        <p14:creationId xmlns:p14="http://schemas.microsoft.com/office/powerpoint/2010/main" val="262554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lstStyle/>
          <a:p>
            <a:r>
              <a:rPr lang="zh-TW" altLang="en-US" dirty="0" smtClean="0"/>
              <a:t>作法 </a:t>
            </a:r>
            <a:r>
              <a:rPr lang="en-US" altLang="zh-TW" dirty="0" smtClean="0"/>
              <a:t>06</a:t>
            </a:r>
            <a:endParaRPr lang="zh-TW" altLang="en-US" dirty="0"/>
          </a:p>
        </p:txBody>
      </p:sp>
      <p:sp>
        <p:nvSpPr>
          <p:cNvPr id="4" name="標題 3"/>
          <p:cNvSpPr>
            <a:spLocks noGrp="1"/>
          </p:cNvSpPr>
          <p:nvPr>
            <p:ph type="ctrTitle"/>
          </p:nvPr>
        </p:nvSpPr>
        <p:spPr/>
        <p:txBody>
          <a:bodyPr>
            <a:normAutofit/>
          </a:bodyPr>
          <a:lstStyle/>
          <a:p>
            <a:r>
              <a:rPr lang="zh-TW" altLang="en-US" dirty="0" smtClean="0"/>
              <a:t>確保屬性運作如資料一般</a:t>
            </a:r>
            <a:endParaRPr lang="zh-TW" altLang="en-US" dirty="0"/>
          </a:p>
        </p:txBody>
      </p:sp>
    </p:spTree>
    <p:extLst>
      <p:ext uri="{BB962C8B-B14F-4D97-AF65-F5344CB8AC3E}">
        <p14:creationId xmlns:p14="http://schemas.microsoft.com/office/powerpoint/2010/main" val="4067445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標題 19"/>
          <p:cNvSpPr>
            <a:spLocks noGrp="1"/>
          </p:cNvSpPr>
          <p:nvPr>
            <p:ph type="title"/>
          </p:nvPr>
        </p:nvSpPr>
        <p:spPr>
          <a:xfrm>
            <a:off x="251520" y="205979"/>
            <a:ext cx="8568952" cy="857250"/>
          </a:xfrm>
        </p:spPr>
        <p:txBody>
          <a:bodyPr>
            <a:normAutofit/>
          </a:bodyPr>
          <a:lstStyle/>
          <a:p>
            <a:r>
              <a:rPr lang="en-US" altLang="zh-TW" dirty="0" smtClean="0"/>
              <a:t>What – </a:t>
            </a:r>
            <a:r>
              <a:rPr lang="zh-TW" altLang="en-US" dirty="0" smtClean="0"/>
              <a:t>什麼是屬性的運作</a:t>
            </a:r>
            <a:endParaRPr lang="zh-TW" altLang="en-US" dirty="0"/>
          </a:p>
        </p:txBody>
      </p:sp>
      <p:sp>
        <p:nvSpPr>
          <p:cNvPr id="3" name="直排文字版面配置區 9"/>
          <p:cNvSpPr>
            <a:spLocks noGrp="1"/>
          </p:cNvSpPr>
          <p:nvPr>
            <p:ph type="body" orient="vert" idx="1"/>
          </p:nvPr>
        </p:nvSpPr>
        <p:spPr>
          <a:xfrm>
            <a:off x="457200" y="1200151"/>
            <a:ext cx="8229600" cy="3394472"/>
          </a:xfrm>
        </p:spPr>
        <p:txBody>
          <a:bodyPr vert="horz">
            <a:normAutofit/>
          </a:bodyPr>
          <a:lstStyle/>
          <a:p>
            <a:r>
              <a:rPr lang="zh-TW" altLang="en-US" dirty="0" smtClean="0"/>
              <a:t>屬性有雙重的角色</a:t>
            </a:r>
            <a:endParaRPr lang="en-US" altLang="zh-TW" dirty="0" smtClean="0"/>
          </a:p>
          <a:p>
            <a:r>
              <a:rPr lang="zh-TW" altLang="en-US" dirty="0" smtClean="0"/>
              <a:t>從外部來看屬性像是被動的資料元素。但在內部它們作為方法實作</a:t>
            </a:r>
            <a:r>
              <a:rPr lang="en-US" altLang="zh-TW" dirty="0" smtClean="0"/>
              <a:t>(setter</a:t>
            </a:r>
            <a:r>
              <a:rPr lang="zh-TW" altLang="en-US" dirty="0" smtClean="0"/>
              <a:t>、</a:t>
            </a:r>
            <a:r>
              <a:rPr lang="en-US" altLang="zh-TW" dirty="0" smtClean="0"/>
              <a:t>getter)</a:t>
            </a:r>
            <a:r>
              <a:rPr lang="zh-TW" altLang="en-US" dirty="0" smtClean="0"/>
              <a:t>。</a:t>
            </a:r>
            <a:endParaRPr lang="en-US" altLang="zh-TW" dirty="0" smtClean="0"/>
          </a:p>
        </p:txBody>
      </p:sp>
    </p:spTree>
    <p:extLst>
      <p:ext uri="{BB962C8B-B14F-4D97-AF65-F5344CB8AC3E}">
        <p14:creationId xmlns:p14="http://schemas.microsoft.com/office/powerpoint/2010/main" val="382723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Why – </a:t>
            </a:r>
            <a:r>
              <a:rPr lang="zh-TW" altLang="en-US" dirty="0" smtClean="0"/>
              <a:t>為什麼</a:t>
            </a:r>
            <a:r>
              <a:rPr lang="zh-TW" altLang="en-US" dirty="0" smtClean="0"/>
              <a:t>要運作一致</a:t>
            </a:r>
            <a:endParaRPr lang="zh-TW" altLang="en-US" dirty="0"/>
          </a:p>
        </p:txBody>
      </p:sp>
      <p:sp>
        <p:nvSpPr>
          <p:cNvPr id="3" name="內容版面配置區 2"/>
          <p:cNvSpPr>
            <a:spLocks noGrp="1"/>
          </p:cNvSpPr>
          <p:nvPr>
            <p:ph idx="1"/>
          </p:nvPr>
        </p:nvSpPr>
        <p:spPr/>
        <p:txBody>
          <a:bodyPr>
            <a:normAutofit/>
          </a:bodyPr>
          <a:lstStyle/>
          <a:p>
            <a:r>
              <a:rPr lang="zh-TW" altLang="en-US" dirty="0"/>
              <a:t>使用你型別的開發者會假設存取屬性的方式和存取一個資料成員是一樣的</a:t>
            </a:r>
            <a:r>
              <a:rPr lang="zh-TW" altLang="en-US" dirty="0" smtClean="0"/>
              <a:t>。</a:t>
            </a:r>
            <a:endParaRPr lang="en-US" altLang="zh-TW" dirty="0" smtClean="0"/>
          </a:p>
          <a:p>
            <a:r>
              <a:rPr lang="zh-TW" altLang="en-US" dirty="0"/>
              <a:t>使用你型別的開發者不會預期屬性</a:t>
            </a:r>
            <a:r>
              <a:rPr lang="zh-TW" altLang="en-US" dirty="0" smtClean="0"/>
              <a:t>存取子會做很多事情。</a:t>
            </a:r>
            <a:endParaRPr lang="zh-TW" altLang="en-US" dirty="0"/>
          </a:p>
        </p:txBody>
      </p:sp>
    </p:spTree>
    <p:extLst>
      <p:ext uri="{BB962C8B-B14F-4D97-AF65-F5344CB8AC3E}">
        <p14:creationId xmlns:p14="http://schemas.microsoft.com/office/powerpoint/2010/main" val="3388030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a:t>
            </a:r>
            <a:r>
              <a:rPr lang="en-US" altLang="zh-TW" dirty="0"/>
              <a:t>– </a:t>
            </a:r>
            <a:r>
              <a:rPr lang="zh-TW" altLang="en-US" dirty="0" smtClean="0"/>
              <a:t>怎麼確保</a:t>
            </a:r>
            <a:endParaRPr lang="zh-TW" altLang="en-US" dirty="0"/>
          </a:p>
        </p:txBody>
      </p:sp>
      <p:sp>
        <p:nvSpPr>
          <p:cNvPr id="3" name="內容版面配置區 2"/>
          <p:cNvSpPr>
            <a:spLocks noGrp="1"/>
          </p:cNvSpPr>
          <p:nvPr>
            <p:ph idx="1"/>
          </p:nvPr>
        </p:nvSpPr>
        <p:spPr/>
        <p:txBody>
          <a:bodyPr>
            <a:normAutofit/>
          </a:bodyPr>
          <a:lstStyle/>
          <a:p>
            <a:endParaRPr lang="zh-TW" altLang="en-US" dirty="0" smtClean="0"/>
          </a:p>
        </p:txBody>
      </p:sp>
    </p:spTree>
    <p:extLst>
      <p:ext uri="{BB962C8B-B14F-4D97-AF65-F5344CB8AC3E}">
        <p14:creationId xmlns:p14="http://schemas.microsoft.com/office/powerpoint/2010/main" val="34691962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灰階">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古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6098</TotalTime>
  <Words>93</Words>
  <Application>Microsoft Office PowerPoint</Application>
  <PresentationFormat>如螢幕大小 (16:9)</PresentationFormat>
  <Paragraphs>9</Paragraphs>
  <Slides>4</Slides>
  <Notes>0</Notes>
  <HiddenSlides>0</HiddenSlides>
  <MMClips>0</MMClips>
  <ScaleCrop>false</ScaleCrop>
  <HeadingPairs>
    <vt:vector size="4" baseType="variant">
      <vt:variant>
        <vt:lpstr>佈景主題</vt:lpstr>
      </vt:variant>
      <vt:variant>
        <vt:i4>1</vt:i4>
      </vt:variant>
      <vt:variant>
        <vt:lpstr>投影片標題</vt:lpstr>
      </vt:variant>
      <vt:variant>
        <vt:i4>4</vt:i4>
      </vt:variant>
    </vt:vector>
  </HeadingPairs>
  <TitlesOfParts>
    <vt:vector size="5" baseType="lpstr">
      <vt:lpstr>Office 佈景主題</vt:lpstr>
      <vt:lpstr>確保屬性運作如資料一般</vt:lpstr>
      <vt:lpstr>What – 什麼是屬性的運作</vt:lpstr>
      <vt:lpstr>Why – 為什麼要運作一致</vt:lpstr>
      <vt:lpstr>How – 怎麼確保</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產品部 張曉蒨</dc:creator>
  <cp:lastModifiedBy>研發部 劉人豪</cp:lastModifiedBy>
  <cp:revision>96</cp:revision>
  <cp:lastPrinted>2018-07-18T07:44:09Z</cp:lastPrinted>
  <dcterms:created xsi:type="dcterms:W3CDTF">2018-07-17T01:50:21Z</dcterms:created>
  <dcterms:modified xsi:type="dcterms:W3CDTF">2020-03-16T06:47:59Z</dcterms:modified>
</cp:coreProperties>
</file>