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11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在你的</a:t>
            </a:r>
            <a:r>
              <a:rPr lang="en-US" altLang="zh-TW" smtClean="0"/>
              <a:t>API</a:t>
            </a:r>
            <a:r>
              <a:rPr lang="zh-TW" altLang="en-US" smtClean="0"/>
              <a:t>中避免轉換運算子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smtClean="0"/>
              <a:t>什麼是轉換運算子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323528" y="1059582"/>
            <a:ext cx="8568952" cy="3535041"/>
          </a:xfrm>
        </p:spPr>
        <p:txBody>
          <a:bodyPr vert="horz">
            <a:normAutofit/>
          </a:bodyPr>
          <a:lstStyle/>
          <a:p>
            <a:r>
              <a:rPr lang="zh-TW" altLang="en-US" sz="3000" smtClean="0"/>
              <a:t>在類別中引入可替代性讓類別之間可以互相代替</a:t>
            </a:r>
            <a:endParaRPr lang="en-US" altLang="zh-TW" sz="3000" smtClean="0"/>
          </a:p>
          <a:p>
            <a:pPr marL="457200" lvl="1" indent="0">
              <a:buNone/>
            </a:pPr>
            <a:r>
              <a:rPr lang="en-US" altLang="zh-TW" sz="2600" smtClean="0"/>
              <a:t>-</a:t>
            </a:r>
            <a:r>
              <a:rPr lang="zh-TW" altLang="en-US" sz="2600" smtClean="0"/>
              <a:t> </a:t>
            </a:r>
            <a:r>
              <a:rPr lang="en-US" altLang="zh-TW" sz="2600" smtClean="0"/>
              <a:t>e.g.</a:t>
            </a:r>
            <a:r>
              <a:rPr lang="zh-TW" altLang="en-US" sz="2600" smtClean="0"/>
              <a:t>基底類別</a:t>
            </a:r>
            <a:r>
              <a:rPr lang="en-US" altLang="zh-TW" sz="2600" smtClean="0"/>
              <a:t>(shape)</a:t>
            </a:r>
            <a:r>
              <a:rPr lang="zh-TW" altLang="en-US" sz="2600" smtClean="0"/>
              <a:t>可以用衍生類別</a:t>
            </a:r>
            <a:r>
              <a:rPr lang="en-US" altLang="zh-TW" sz="2600" smtClean="0"/>
              <a:t>(Circle)</a:t>
            </a:r>
            <a:r>
              <a:rPr lang="zh-TW" altLang="en-US" sz="2600" smtClean="0"/>
              <a:t>代替</a:t>
            </a:r>
            <a:endParaRPr lang="en-US" altLang="zh-TW" sz="2600" smtClean="0"/>
          </a:p>
          <a:p>
            <a:pPr marL="457200" lvl="1" indent="0">
              <a:buNone/>
            </a:pPr>
            <a:r>
              <a:rPr lang="en-US" altLang="zh-TW" sz="2600" smtClean="0"/>
              <a:t>-</a:t>
            </a:r>
            <a:r>
              <a:rPr lang="zh-TW" altLang="en-US" sz="2600" smtClean="0"/>
              <a:t> 任何物件都可以代替</a:t>
            </a:r>
            <a:r>
              <a:rPr lang="en-US" altLang="zh-TW" sz="2600" smtClean="0"/>
              <a:t>System.object</a:t>
            </a:r>
          </a:p>
          <a:p>
            <a:pPr marL="457200" lvl="1" indent="0">
              <a:buNone/>
            </a:pPr>
            <a:endParaRPr lang="en-US" altLang="zh-TW" sz="1000" smtClean="0"/>
          </a:p>
          <a:p>
            <a:r>
              <a:rPr lang="zh-TW" altLang="en-US" sz="3000"/>
              <a:t>分為</a:t>
            </a:r>
            <a:r>
              <a:rPr lang="en-US" altLang="zh-TW" sz="3000" smtClean="0"/>
              <a:t>implicit(</a:t>
            </a:r>
            <a:r>
              <a:rPr lang="zh-TW" altLang="en-US" sz="3000" smtClean="0"/>
              <a:t>隱含轉換</a:t>
            </a:r>
            <a:r>
              <a:rPr lang="en-US" altLang="zh-TW" sz="3000" smtClean="0"/>
              <a:t>)</a:t>
            </a:r>
            <a:r>
              <a:rPr lang="zh-TW" altLang="en-US" sz="3000" smtClean="0"/>
              <a:t>和</a:t>
            </a:r>
            <a:r>
              <a:rPr lang="en-US" altLang="zh-TW" sz="3000" smtClean="0"/>
              <a:t>explicit(</a:t>
            </a:r>
            <a:r>
              <a:rPr lang="zh-TW" altLang="en-US" sz="3000" smtClean="0"/>
              <a:t>明確轉換</a:t>
            </a:r>
            <a:r>
              <a:rPr lang="en-US" altLang="zh-TW" sz="3000" smtClean="0"/>
              <a:t>)</a:t>
            </a:r>
          </a:p>
          <a:p>
            <a:pPr lvl="1"/>
            <a:r>
              <a:rPr lang="fr-FR" altLang="zh-TW" sz="2600"/>
              <a:t>int </a:t>
            </a:r>
            <a:r>
              <a:rPr lang="fr-FR" altLang="zh-TW" sz="2600" smtClean="0"/>
              <a:t>a = </a:t>
            </a:r>
            <a:r>
              <a:rPr lang="fr-FR" altLang="zh-TW" sz="2600"/>
              <a:t>7</a:t>
            </a:r>
            <a:r>
              <a:rPr lang="fr-FR" altLang="zh-TW" sz="2600"/>
              <a:t>; </a:t>
            </a:r>
            <a:r>
              <a:rPr lang="fr-FR" altLang="zh-TW" sz="2600" smtClean="0"/>
              <a:t>		double </a:t>
            </a:r>
            <a:r>
              <a:rPr lang="fr-FR" altLang="zh-TW" sz="2600"/>
              <a:t>b</a:t>
            </a:r>
            <a:r>
              <a:rPr lang="fr-FR" altLang="zh-TW" sz="2600" smtClean="0"/>
              <a:t> </a:t>
            </a:r>
            <a:r>
              <a:rPr lang="fr-FR" altLang="zh-TW" sz="2600"/>
              <a:t>= </a:t>
            </a:r>
            <a:r>
              <a:rPr lang="fr-FR" altLang="zh-TW" sz="2600"/>
              <a:t>a</a:t>
            </a:r>
            <a:r>
              <a:rPr lang="fr-FR" altLang="zh-TW" sz="2600" smtClean="0"/>
              <a:t>; 	//</a:t>
            </a:r>
            <a:r>
              <a:rPr lang="zh-TW" altLang="en-US" sz="2600" smtClean="0"/>
              <a:t>隱含</a:t>
            </a:r>
            <a:endParaRPr lang="fr-FR" altLang="zh-TW" sz="2600" smtClean="0"/>
          </a:p>
          <a:p>
            <a:pPr lvl="1"/>
            <a:r>
              <a:rPr lang="en-US" altLang="zh-TW" sz="2600"/>
              <a:t>double </a:t>
            </a:r>
            <a:r>
              <a:rPr lang="en-US" altLang="zh-TW" sz="2600"/>
              <a:t>c</a:t>
            </a:r>
            <a:r>
              <a:rPr lang="en-US" altLang="zh-TW" sz="2600" smtClean="0"/>
              <a:t> </a:t>
            </a:r>
            <a:r>
              <a:rPr lang="en-US" altLang="zh-TW" sz="2600"/>
              <a:t>= </a:t>
            </a:r>
            <a:r>
              <a:rPr lang="en-US" altLang="zh-TW" sz="2600" smtClean="0"/>
              <a:t>94.7;	int d</a:t>
            </a:r>
            <a:r>
              <a:rPr lang="zh-TW" altLang="en-US" sz="2600" smtClean="0"/>
              <a:t> </a:t>
            </a:r>
            <a:r>
              <a:rPr lang="en-US" altLang="zh-TW" sz="2600" smtClean="0"/>
              <a:t>= </a:t>
            </a:r>
            <a:r>
              <a:rPr lang="en-US" altLang="zh-TW" sz="2600"/>
              <a:t>(</a:t>
            </a:r>
            <a:r>
              <a:rPr lang="en-US" altLang="zh-TW" sz="2600" smtClean="0"/>
              <a:t>int)c;		//</a:t>
            </a:r>
            <a:r>
              <a:rPr lang="zh-TW" altLang="en-US" sz="2600" smtClean="0"/>
              <a:t>明確</a:t>
            </a:r>
            <a:endParaRPr lang="en-US" altLang="zh-TW" sz="260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</a:t>
            </a:r>
            <a:r>
              <a:rPr lang="en-US" altLang="zh-TW"/>
              <a:t>– </a:t>
            </a:r>
            <a:r>
              <a:rPr lang="zh-TW" altLang="en-US" smtClean="0"/>
              <a:t>為什麼在</a:t>
            </a:r>
            <a:r>
              <a:rPr lang="en-US" altLang="zh-TW" smtClean="0"/>
              <a:t>API</a:t>
            </a:r>
            <a:r>
              <a:rPr lang="zh-TW" altLang="en-US" smtClean="0"/>
              <a:t>中要</a:t>
            </a:r>
            <a:r>
              <a:rPr lang="zh-TW" altLang="en-US" smtClean="0"/>
              <a:t>避免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自訂型別不一定是目標型別的完美代替</a:t>
            </a:r>
            <a:endParaRPr lang="en-US" altLang="zh-TW" smtClean="0"/>
          </a:p>
          <a:p>
            <a:r>
              <a:rPr lang="zh-TW" altLang="en-US"/>
              <a:t>對目標型別修改的時候不會作用在原本的自訂</a:t>
            </a:r>
            <a:r>
              <a:rPr lang="zh-TW" altLang="en-US"/>
              <a:t>型</a:t>
            </a:r>
            <a:r>
              <a:rPr lang="zh-TW" altLang="en-US" smtClean="0"/>
              <a:t>別</a:t>
            </a:r>
            <a:endParaRPr lang="en-US" altLang="zh-TW" smtClean="0"/>
          </a:p>
          <a:p>
            <a:r>
              <a:rPr lang="zh-TW" altLang="en-US"/>
              <a:t>若轉換</a:t>
            </a:r>
            <a:r>
              <a:rPr lang="zh-TW" altLang="en-US"/>
              <a:t>運算子</a:t>
            </a:r>
            <a:r>
              <a:rPr lang="zh-TW" altLang="en-US" smtClean="0"/>
              <a:t>回傳的是暫時性物件，那修改的結果會在記憶體回收後永久丟失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/>
              <a:t>– </a:t>
            </a:r>
            <a:r>
              <a:rPr lang="zh-TW" altLang="en-US"/>
              <a:t>怎麼</a:t>
            </a:r>
            <a:r>
              <a:rPr lang="zh-TW" altLang="en-US" smtClean="0"/>
              <a:t>避免轉換</a:t>
            </a:r>
            <a:r>
              <a:rPr lang="zh-TW" altLang="en-US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可以經由使用建構建構函式替代轉換運算子</a:t>
            </a:r>
            <a:endParaRPr lang="en-US" altLang="zh-TW" smtClean="0"/>
          </a:p>
          <a:p>
            <a:pPr lvl="1"/>
            <a:r>
              <a:rPr lang="zh-TW" altLang="en-US"/>
              <a:t>更</a:t>
            </a:r>
            <a:r>
              <a:rPr lang="zh-TW" altLang="en-US"/>
              <a:t>清楚</a:t>
            </a:r>
            <a:r>
              <a:rPr lang="zh-TW" altLang="en-US" smtClean="0"/>
              <a:t>指出新的物件</a:t>
            </a:r>
            <a:r>
              <a:rPr lang="zh-TW" altLang="en-US"/>
              <a:t>何時</a:t>
            </a:r>
            <a:r>
              <a:rPr lang="zh-TW" altLang="en-US" smtClean="0"/>
              <a:t>建立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151</Words>
  <Application>Microsoft Office PowerPoint</Application>
  <PresentationFormat>如螢幕大小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在你的API中避免轉換運算子</vt:lpstr>
      <vt:lpstr>What – 什麼是轉換運算子</vt:lpstr>
      <vt:lpstr>Why – 為什麼在API中要避免</vt:lpstr>
      <vt:lpstr>How – 怎麼避免轉換運算子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88</cp:revision>
  <cp:lastPrinted>2018-07-18T07:44:09Z</cp:lastPrinted>
  <dcterms:created xsi:type="dcterms:W3CDTF">2018-07-17T01:50:21Z</dcterms:created>
  <dcterms:modified xsi:type="dcterms:W3CDTF">2020-04-07T06:16:42Z</dcterms:modified>
</cp:coreProperties>
</file>