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9" r:id="rId2"/>
    <p:sldId id="260" r:id="rId3"/>
    <p:sldId id="265" r:id="rId4"/>
    <p:sldId id="262" r:id="rId5"/>
    <p:sldId id="264" r:id="rId6"/>
    <p:sldId id="263" r:id="rId7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12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mtClean="0"/>
              <a:t>使用選擇性引數</a:t>
            </a:r>
            <a:r>
              <a:rPr lang="en-US" altLang="zh-TW" smtClean="0"/>
              <a:t>,</a:t>
            </a:r>
            <a:r>
              <a:rPr lang="zh-TW" altLang="en-US" smtClean="0"/>
              <a:t>減少方法的多載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 </a:t>
            </a:r>
            <a:r>
              <a:rPr lang="zh-TW" altLang="en-US" smtClean="0"/>
              <a:t>什麼</a:t>
            </a:r>
            <a:r>
              <a:rPr lang="zh-TW" altLang="en-US"/>
              <a:t>是選擇性引數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3000" smtClean="0"/>
              <a:t>參數具有預設值，如果該參數沒有傳入任何引數則使用預設值</a:t>
            </a:r>
            <a:endParaRPr lang="en-US" altLang="zh-TW" sz="3000" smtClean="0"/>
          </a:p>
          <a:p>
            <a:r>
              <a:rPr lang="zh-TW" altLang="en-US" sz="3000"/>
              <a:t>預設值</a:t>
            </a:r>
            <a:r>
              <a:rPr lang="zh-TW" altLang="en-US" sz="3000"/>
              <a:t>需要</a:t>
            </a:r>
            <a:r>
              <a:rPr lang="zh-TW" altLang="en-US" sz="3000" smtClean="0"/>
              <a:t>為</a:t>
            </a:r>
            <a:endParaRPr lang="en-US" altLang="zh-TW" sz="3000" smtClean="0"/>
          </a:p>
          <a:p>
            <a:pPr lvl="1"/>
            <a:r>
              <a:rPr lang="zh-TW" altLang="en-US" sz="2600"/>
              <a:t>常數</a:t>
            </a:r>
            <a:r>
              <a:rPr lang="zh-TW" altLang="en-US" sz="2600"/>
              <a:t>運算</a:t>
            </a:r>
            <a:r>
              <a:rPr lang="zh-TW" altLang="en-US" sz="2600" smtClean="0"/>
              <a:t>式</a:t>
            </a:r>
            <a:endParaRPr lang="en-US" altLang="zh-TW" sz="2600" smtClean="0"/>
          </a:p>
          <a:p>
            <a:pPr lvl="1"/>
            <a:r>
              <a:rPr lang="en-US" altLang="zh-TW" sz="2600"/>
              <a:t>new </a:t>
            </a:r>
            <a:r>
              <a:rPr lang="en-US" altLang="zh-TW" sz="2600"/>
              <a:t>ValType</a:t>
            </a:r>
            <a:r>
              <a:rPr lang="en-US" altLang="zh-TW" sz="2600" smtClean="0"/>
              <a:t>()</a:t>
            </a:r>
            <a:endParaRPr lang="en-US" altLang="zh-TW" sz="2600"/>
          </a:p>
          <a:p>
            <a:pPr lvl="1"/>
            <a:r>
              <a:rPr lang="en-US" altLang="zh-TW" sz="2600" smtClean="0"/>
              <a:t>default(ValType</a:t>
            </a:r>
            <a:r>
              <a:rPr lang="en-US" altLang="zh-TW" sz="2600"/>
              <a:t>)</a:t>
            </a:r>
            <a:r>
              <a:rPr lang="en-US" altLang="zh-TW" sz="2600"/>
              <a:t> 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What </a:t>
            </a:r>
            <a:r>
              <a:rPr lang="en-US" altLang="zh-TW" dirty="0" smtClean="0"/>
              <a:t>– </a:t>
            </a:r>
            <a:r>
              <a:rPr lang="zh-TW" altLang="en-US" smtClean="0"/>
              <a:t>什麼</a:t>
            </a:r>
            <a:r>
              <a:rPr lang="zh-TW" altLang="en-US" smtClean="0"/>
              <a:t>是</a:t>
            </a:r>
            <a:r>
              <a:rPr lang="zh-TW" altLang="en-US"/>
              <a:t>具名</a:t>
            </a:r>
            <a:r>
              <a:rPr lang="zh-TW" altLang="en-US" smtClean="0"/>
              <a:t>引數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352928" cy="3394472"/>
          </a:xfrm>
        </p:spPr>
        <p:txBody>
          <a:bodyPr vert="horz">
            <a:normAutofit/>
          </a:bodyPr>
          <a:lstStyle/>
          <a:p>
            <a:r>
              <a:rPr lang="zh-TW" altLang="en-US" sz="3000"/>
              <a:t>不需要記住或查詢呼叫方法參數清單中的</a:t>
            </a:r>
            <a:r>
              <a:rPr lang="zh-TW" altLang="en-US" sz="3000"/>
              <a:t>參數</a:t>
            </a:r>
            <a:r>
              <a:rPr lang="zh-TW" altLang="en-US" sz="3000" smtClean="0"/>
              <a:t>順序</a:t>
            </a:r>
            <a:endParaRPr lang="en-US" altLang="zh-TW" sz="3000" smtClean="0"/>
          </a:p>
          <a:p>
            <a:pPr lvl="1"/>
            <a:r>
              <a:rPr lang="en-US" altLang="zh-TW" sz="2200" smtClean="0"/>
              <a:t>private void setName(string lastName,string firstName)</a:t>
            </a:r>
          </a:p>
          <a:p>
            <a:pPr lvl="1"/>
            <a:r>
              <a:rPr lang="en-US" altLang="zh-TW" sz="2200" smtClean="0"/>
              <a:t>setName(firstName:”Bill”, lastName:”Wagner”)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97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– </a:t>
            </a:r>
            <a:r>
              <a:rPr lang="zh-TW" altLang="en-US"/>
              <a:t>為什麼</a:t>
            </a:r>
            <a:r>
              <a:rPr lang="zh-TW" altLang="en-US" smtClean="0"/>
              <a:t>要</a:t>
            </a:r>
            <a:r>
              <a:rPr lang="zh-TW" altLang="en-US"/>
              <a:t>減少方法的多</a:t>
            </a:r>
            <a:r>
              <a:rPr lang="zh-TW" altLang="en-US" smtClean="0"/>
              <a:t>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多載讓使用</a:t>
            </a:r>
            <a:r>
              <a:rPr lang="en-US" altLang="zh-TW" smtClean="0"/>
              <a:t>API</a:t>
            </a:r>
            <a:r>
              <a:rPr lang="zh-TW" altLang="en-US"/>
              <a:t>具</a:t>
            </a:r>
            <a:r>
              <a:rPr lang="zh-TW" altLang="en-US" smtClean="0"/>
              <a:t>有彈性，但是以</a:t>
            </a:r>
            <a:r>
              <a:rPr lang="en-US" altLang="zh-TW" smtClean="0"/>
              <a:t>4</a:t>
            </a:r>
            <a:r>
              <a:rPr lang="zh-TW" altLang="en-US" smtClean="0"/>
              <a:t>個參數為例，需要</a:t>
            </a:r>
            <a:r>
              <a:rPr lang="en-US" altLang="zh-TW" smtClean="0"/>
              <a:t>16</a:t>
            </a:r>
            <a:r>
              <a:rPr lang="zh-TW" altLang="en-US" smtClean="0"/>
              <a:t>種不同方法的多載，太過麻煩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</a:t>
            </a:r>
            <a:r>
              <a:rPr lang="en-US" altLang="zh-TW"/>
              <a:t>– </a:t>
            </a:r>
            <a:r>
              <a:rPr lang="zh-TW" altLang="en-US" smtClean="0"/>
              <a:t>為什麼要使用</a:t>
            </a:r>
            <a:r>
              <a:rPr lang="zh-TW" altLang="en-US" smtClean="0"/>
              <a:t>選擇性引數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沒有選擇性引數就要針對每個參數給值，程式會堆滿實體，隱蔽真正邏輯</a:t>
            </a:r>
            <a:endParaRPr lang="en-US" altLang="zh-TW" smtClean="0"/>
          </a:p>
          <a:p>
            <a:r>
              <a:rPr lang="zh-TW" altLang="en-US"/>
              <a:t>需要簡化並提升可閱讀性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0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/>
              <a:t>– </a:t>
            </a:r>
            <a:r>
              <a:rPr lang="zh-TW" altLang="en-US" smtClean="0"/>
              <a:t>怎麼使用選擇性引數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選擇性參數是定義在參數清單</a:t>
            </a:r>
            <a:r>
              <a:rPr lang="zh-TW" altLang="en-US"/>
              <a:t>的</a:t>
            </a:r>
            <a:r>
              <a:rPr lang="zh-TW" altLang="en-US" smtClean="0"/>
              <a:t>結尾</a:t>
            </a:r>
            <a:endParaRPr lang="en-US" altLang="zh-TW" smtClean="0"/>
          </a:p>
          <a:p>
            <a:r>
              <a:rPr lang="zh-TW" altLang="en-US"/>
              <a:t>呼叫端為任何一個連續的選擇性參數提供引數，它就必須提供所有前面選擇性參數</a:t>
            </a:r>
            <a:r>
              <a:rPr lang="zh-TW" altLang="en-US"/>
              <a:t>的</a:t>
            </a:r>
            <a:r>
              <a:rPr lang="zh-TW" altLang="en-US" smtClean="0"/>
              <a:t>引數</a:t>
            </a:r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針對已經釋放的版本進行參數的修改，應該為修改參數命名或新增的引數建立多載，避免改變</a:t>
            </a:r>
            <a:r>
              <a:rPr lang="en-US" altLang="zh-TW" smtClean="0"/>
              <a:t>public</a:t>
            </a:r>
            <a:r>
              <a:rPr lang="zh-TW" altLang="en-US" smtClean="0"/>
              <a:t>的介面</a:t>
            </a:r>
            <a:endParaRPr lang="en-US" altLang="zh-TW" smtClean="0"/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210</Words>
  <Application>Microsoft Office PowerPoint</Application>
  <PresentationFormat>如螢幕大小 (16:9)</PresentationFormat>
  <Paragraphs>21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使用選擇性引數,減少方法的多載</vt:lpstr>
      <vt:lpstr>What – 什麼是選擇性引數</vt:lpstr>
      <vt:lpstr>What – 什麼是具名引數</vt:lpstr>
      <vt:lpstr>Why – 為什麼要減少方法的多載</vt:lpstr>
      <vt:lpstr>Why – 為什麼要使用選擇性引數</vt:lpstr>
      <vt:lpstr>How – 怎麼使用選擇性引數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90</cp:revision>
  <cp:lastPrinted>2018-07-18T07:44:09Z</cp:lastPrinted>
  <dcterms:created xsi:type="dcterms:W3CDTF">2018-07-17T01:50:21Z</dcterms:created>
  <dcterms:modified xsi:type="dcterms:W3CDTF">2020-04-07T08:38:49Z</dcterms:modified>
</cp:coreProperties>
</file>