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6" r:id="rId3"/>
    <p:sldId id="268" r:id="rId4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32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Task</a:t>
            </a:r>
            <a:r>
              <a:rPr lang="zh-TW" altLang="en-US" dirty="0"/>
              <a:t>物件合成非同步工作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- Task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323528" y="1203598"/>
            <a:ext cx="8568952" cy="3394472"/>
          </a:xfrm>
        </p:spPr>
        <p:txBody>
          <a:bodyPr vert="horz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 smtClean="0"/>
              <a:t>Task</a:t>
            </a:r>
            <a:r>
              <a:rPr lang="zh-TW" altLang="en-US" sz="2400" dirty="0" smtClean="0"/>
              <a:t>是你卸載到其他資源的工作之抽象化</a:t>
            </a:r>
            <a:endParaRPr lang="en-US" altLang="zh-TW" sz="2400" dirty="0" smtClean="0"/>
          </a:p>
          <a:p>
            <a:pPr>
              <a:lnSpc>
                <a:spcPct val="110000"/>
              </a:lnSpc>
            </a:pPr>
            <a:r>
              <a:rPr lang="en-US" altLang="zh-TW" sz="2400" dirty="0" smtClean="0"/>
              <a:t>Task</a:t>
            </a:r>
            <a:r>
              <a:rPr lang="zh-TW" altLang="en-US" sz="2400" dirty="0" smtClean="0"/>
              <a:t>本身也是物件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它可以被排序</a:t>
            </a:r>
            <a:endParaRPr lang="en-US" altLang="zh-TW" sz="2400" dirty="0" smtClean="0"/>
          </a:p>
          <a:p>
            <a:pPr>
              <a:lnSpc>
                <a:spcPct val="110000"/>
              </a:lnSpc>
            </a:pPr>
            <a:r>
              <a:rPr lang="zh-TW" altLang="en-US" sz="2400" dirty="0"/>
              <a:t>可以並行地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也可以用</a:t>
            </a:r>
            <a:r>
              <a:rPr lang="en-US" altLang="zh-TW" sz="2400" dirty="0" smtClean="0"/>
              <a:t>await</a:t>
            </a:r>
            <a:r>
              <a:rPr lang="zh-TW" altLang="en-US" sz="2400" dirty="0" smtClean="0"/>
              <a:t>來強制施行一個次序</a:t>
            </a:r>
            <a:endParaRPr lang="en-US" altLang="zh-TW" sz="2400" dirty="0" smtClean="0"/>
          </a:p>
          <a:p>
            <a:pPr>
              <a:lnSpc>
                <a:spcPct val="110000"/>
              </a:lnSpc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TW" sz="2400" dirty="0" err="1" smtClean="0"/>
              <a:t>WhenAll</a:t>
            </a:r>
            <a:r>
              <a:rPr lang="en-US" altLang="zh-TW" sz="2400" dirty="0" smtClean="0"/>
              <a:t> </a:t>
            </a:r>
          </a:p>
          <a:p>
            <a:pPr marL="400050" lvl="1" indent="0">
              <a:lnSpc>
                <a:spcPts val="2800"/>
              </a:lnSpc>
              <a:buNone/>
            </a:pPr>
            <a:r>
              <a:rPr lang="en-US" altLang="zh-TW" sz="2000" dirty="0" smtClean="0"/>
              <a:t>– </a:t>
            </a:r>
            <a:r>
              <a:rPr lang="zh-TW" altLang="en-US" sz="2000" dirty="0" smtClean="0"/>
              <a:t>當所有工作都完成後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才能有效的繼續進行</a:t>
            </a:r>
            <a:endParaRPr lang="en-US" altLang="zh-TW" sz="2000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en-US" altLang="zh-TW" sz="2400" dirty="0" err="1" smtClean="0"/>
              <a:t>WhenAny</a:t>
            </a:r>
            <a:r>
              <a:rPr lang="en-US" altLang="zh-TW" sz="2400" dirty="0" smtClean="0"/>
              <a:t> </a:t>
            </a:r>
          </a:p>
          <a:p>
            <a:pPr marL="400050" lvl="1" indent="0">
              <a:lnSpc>
                <a:spcPts val="2800"/>
              </a:lnSpc>
              <a:buNone/>
            </a:pPr>
            <a:r>
              <a:rPr lang="en-US" altLang="zh-TW" sz="2000" dirty="0" smtClean="0"/>
              <a:t>– </a:t>
            </a:r>
            <a:r>
              <a:rPr lang="zh-TW" altLang="en-US" sz="2000" dirty="0" smtClean="0"/>
              <a:t>當第一個工作完成時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就繼續進行</a:t>
            </a:r>
            <a:endParaRPr lang="en-US" altLang="zh-TW" sz="2000" dirty="0" smtClean="0"/>
          </a:p>
          <a:p>
            <a:pPr marL="0" indent="0">
              <a:lnSpc>
                <a:spcPts val="2800"/>
              </a:lnSpc>
              <a:buNone/>
            </a:pPr>
            <a:r>
              <a:rPr lang="en-US" altLang="zh-TW" sz="2400" dirty="0" err="1" smtClean="0"/>
              <a:t>TaskCompletionSource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400050" lvl="1" indent="0">
              <a:lnSpc>
                <a:spcPts val="2800"/>
              </a:lnSpc>
              <a:buNone/>
            </a:pPr>
            <a:r>
              <a:rPr lang="en-US" altLang="zh-TW" sz="2000" dirty="0" smtClean="0"/>
              <a:t>– </a:t>
            </a:r>
            <a:r>
              <a:rPr lang="zh-TW" altLang="en-US" sz="2000" dirty="0" smtClean="0"/>
              <a:t>回傳一個在隨後可用來產出結果的</a:t>
            </a:r>
            <a:r>
              <a:rPr lang="en-US" altLang="zh-TW" sz="2000" dirty="0" smtClean="0"/>
              <a:t>Task</a:t>
            </a:r>
            <a:r>
              <a:rPr lang="zh-TW" altLang="en-US" sz="2000" dirty="0" smtClean="0"/>
              <a:t>物件</a:t>
            </a:r>
            <a:endParaRPr lang="en-US" altLang="zh-TW" sz="2000" dirty="0" smtClean="0"/>
          </a:p>
          <a:p>
            <a:pPr marL="400050" lvl="1" indent="0">
              <a:lnSpc>
                <a:spcPts val="2800"/>
              </a:lnSpc>
              <a:buNone/>
            </a:pPr>
            <a:r>
              <a:rPr lang="en-US" altLang="zh-TW" sz="2000" dirty="0" smtClean="0"/>
              <a:t>– </a:t>
            </a:r>
            <a:r>
              <a:rPr lang="zh-TW" altLang="en-US" sz="2000" dirty="0" smtClean="0"/>
              <a:t>在</a:t>
            </a:r>
            <a:r>
              <a:rPr lang="zh-TW" altLang="en-US" sz="2000" dirty="0"/>
              <a:t>來源</a:t>
            </a:r>
            <a:r>
              <a:rPr lang="en-US" altLang="zh-TW" sz="2000" dirty="0"/>
              <a:t>Task</a:t>
            </a:r>
            <a:r>
              <a:rPr lang="zh-TW" altLang="en-US" sz="2000" dirty="0"/>
              <a:t>與目標</a:t>
            </a:r>
            <a:r>
              <a:rPr lang="en-US" altLang="zh-TW" sz="2000" dirty="0"/>
              <a:t>Task</a:t>
            </a:r>
            <a:r>
              <a:rPr lang="zh-TW" altLang="en-US" sz="2000" dirty="0"/>
              <a:t>之間建立一個</a:t>
            </a:r>
            <a:r>
              <a:rPr lang="zh-TW" altLang="en-US" sz="2000" dirty="0" smtClean="0"/>
              <a:t>管道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當來源</a:t>
            </a:r>
            <a:r>
              <a:rPr lang="en-US" altLang="zh-TW" sz="2000" dirty="0" smtClean="0"/>
              <a:t>Task</a:t>
            </a:r>
            <a:r>
              <a:rPr lang="zh-TW" altLang="en-US" sz="2000" dirty="0" smtClean="0"/>
              <a:t>完成後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TaskCompletionSource</a:t>
            </a:r>
            <a:r>
              <a:rPr lang="zh-TW" altLang="en-US" sz="2000" dirty="0" smtClean="0"/>
              <a:t>來更新目標</a:t>
            </a:r>
            <a:r>
              <a:rPr lang="en-US" altLang="zh-TW" sz="2000" dirty="0" smtClean="0"/>
              <a:t>Task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25386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15869</TotalTime>
  <Words>111</Words>
  <Application>Microsoft Office PowerPoint</Application>
  <PresentationFormat>如螢幕大小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使用Task物件合成非同步工作</vt:lpstr>
      <vt:lpstr>What - Task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127</cp:revision>
  <cp:lastPrinted>2018-07-18T07:44:09Z</cp:lastPrinted>
  <dcterms:created xsi:type="dcterms:W3CDTF">2018-07-17T01:50:21Z</dcterms:created>
  <dcterms:modified xsi:type="dcterms:W3CDTF">2020-06-24T00:16:14Z</dcterms:modified>
</cp:coreProperties>
</file>