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47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在公開的</a:t>
            </a:r>
            <a:r>
              <a:rPr lang="en-US" altLang="zh-TW" sz="2800" dirty="0"/>
              <a:t>API</a:t>
            </a:r>
            <a:r>
              <a:rPr lang="zh-TW" altLang="en-US" sz="2800" dirty="0"/>
              <a:t>中減少動態物件的使用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/>
              <a:t>它們碰過的所有東西全變成動態了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黴菌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1901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動態與靜態有著</a:t>
            </a:r>
            <a:r>
              <a:rPr lang="zh-TW" altLang="en-US" sz="2800" dirty="0"/>
              <a:t>不同</a:t>
            </a:r>
            <a:r>
              <a:rPr lang="zh-TW" altLang="en-US" sz="2800" dirty="0"/>
              <a:t>的慣用法、不同語法、不同策略</a:t>
            </a:r>
            <a:endParaRPr lang="en-US" altLang="zh-TW" sz="2800" dirty="0"/>
          </a:p>
          <a:p>
            <a:pPr lvl="1"/>
            <a:r>
              <a:rPr lang="zh-TW" altLang="en-US" sz="2400" dirty="0"/>
              <a:t>混用可能會導致大量的錯誤與效能低</a:t>
            </a:r>
            <a:r>
              <a:rPr lang="zh-TW" altLang="en-US" sz="2400" dirty="0" smtClean="0"/>
              <a:t>弱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zh-TW" altLang="en-US" dirty="0"/>
          </a:p>
          <a:p>
            <a:r>
              <a:rPr lang="zh-TW" altLang="en-US" sz="2800" dirty="0"/>
              <a:t>編譯器會為動態物件產生大量</a:t>
            </a:r>
            <a:r>
              <a:rPr lang="zh-TW" altLang="en-US" sz="2800" dirty="0" smtClean="0"/>
              <a:t>程式碼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每呼叫一次就會重複</a:t>
            </a:r>
            <a:r>
              <a:rPr lang="zh-TW" altLang="en-US" sz="2400" dirty="0"/>
              <a:t>產生</a:t>
            </a:r>
            <a:r>
              <a:rPr lang="en-US" altLang="zh-TW" sz="2400" dirty="0"/>
              <a:t>,</a:t>
            </a:r>
            <a:r>
              <a:rPr lang="zh-TW" altLang="en-US" sz="2400" dirty="0"/>
              <a:t>影響程式大小與效能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盡可能的將動態物件限制在某一區域</a:t>
            </a:r>
            <a:r>
              <a:rPr lang="zh-TW" altLang="en-US" sz="2800" dirty="0" smtClean="0"/>
              <a:t>內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培養皿</a:t>
            </a:r>
            <a:endParaRPr lang="en-US" altLang="zh-TW" sz="2400" dirty="0" smtClean="0"/>
          </a:p>
          <a:p>
            <a:pPr lvl="1"/>
            <a:endParaRPr lang="en-US" altLang="zh-TW" dirty="0" smtClean="0"/>
          </a:p>
          <a:p>
            <a:r>
              <a:rPr lang="zh-TW" altLang="en-US" sz="2800" dirty="0" smtClean="0"/>
              <a:t>非用不可時才用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讀取</a:t>
            </a:r>
            <a:r>
              <a:rPr lang="en-US" altLang="zh-TW" sz="2400" dirty="0" err="1" smtClean="0"/>
              <a:t>csv</a:t>
            </a:r>
            <a:r>
              <a:rPr lang="zh-TW" altLang="en-US" sz="2400" dirty="0" smtClean="0"/>
              <a:t>欄位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702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27961</TotalTime>
  <Words>94</Words>
  <Application>Microsoft Office PowerPoint</Application>
  <PresentationFormat>如螢幕大小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在公開的API中減少動態物件的使用</vt:lpstr>
      <vt:lpstr>What 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141</cp:revision>
  <cp:lastPrinted>2018-07-18T07:44:09Z</cp:lastPrinted>
  <dcterms:created xsi:type="dcterms:W3CDTF">2018-07-17T01:50:21Z</dcterms:created>
  <dcterms:modified xsi:type="dcterms:W3CDTF">2020-08-24T05:47:01Z</dcterms:modified>
</cp:coreProperties>
</file>