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9" r:id="rId2"/>
    <p:sldId id="266" r:id="rId3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48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3568" y="1563638"/>
            <a:ext cx="7848872" cy="1333971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尋求最好的答案</a:t>
            </a:r>
            <a:r>
              <a:rPr lang="en-US" altLang="zh-TW" sz="2800" dirty="0"/>
              <a:t>, </a:t>
            </a:r>
            <a:r>
              <a:rPr lang="zh-TW" altLang="en-US" sz="2800" dirty="0"/>
              <a:t>而不是最受歡迎的答案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在搜尋答案時</a:t>
            </a:r>
            <a:r>
              <a:rPr lang="en-US" altLang="zh-TW" sz="2400" dirty="0"/>
              <a:t>,</a:t>
            </a:r>
            <a:r>
              <a:rPr lang="zh-TW" altLang="en-US" sz="2400" dirty="0"/>
              <a:t>要超越最受歡迎</a:t>
            </a:r>
            <a:r>
              <a:rPr lang="zh-TW" altLang="en-US" sz="2400" dirty="0" smtClean="0"/>
              <a:t>的答案去尋找現代</a:t>
            </a:r>
            <a:r>
              <a:rPr lang="en-US" altLang="zh-TW" sz="2400" dirty="0" smtClean="0"/>
              <a:t>C#</a:t>
            </a:r>
            <a:r>
              <a:rPr lang="zh-TW" altLang="en-US" sz="2400" dirty="0" smtClean="0"/>
              <a:t>開發的最佳解答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一旦找到最佳答案</a:t>
            </a:r>
            <a:r>
              <a:rPr lang="en-US" altLang="zh-TW" sz="2400" dirty="0"/>
              <a:t>,</a:t>
            </a:r>
            <a:r>
              <a:rPr lang="zh-TW" altLang="en-US" sz="2400" dirty="0"/>
              <a:t>就要支持</a:t>
            </a:r>
            <a:r>
              <a:rPr lang="zh-TW" altLang="en-US" sz="2400" dirty="0" smtClean="0"/>
              <a:t>它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讓它慢慢晉升到最頂部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成為最受歡迎的答案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040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27968</TotalTime>
  <Words>59</Words>
  <Application>Microsoft Office PowerPoint</Application>
  <PresentationFormat>如螢幕大小 (16:9)</PresentationFormat>
  <Paragraphs>6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尋求最好的答案, 而不是最受歡迎的答案</vt:lpstr>
      <vt:lpstr>How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林毓航</cp:lastModifiedBy>
  <cp:revision>142</cp:revision>
  <cp:lastPrinted>2018-07-18T07:44:09Z</cp:lastPrinted>
  <dcterms:created xsi:type="dcterms:W3CDTF">2018-07-17T01:50:21Z</dcterms:created>
  <dcterms:modified xsi:type="dcterms:W3CDTF">2020-08-26T01:20:10Z</dcterms:modified>
</cp:coreProperties>
</file>