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1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csharp/programming-guide/classes-and-structs/partial-classes-and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23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部分類別的建構函式、更動子與</a:t>
            </a:r>
            <a:r>
              <a:rPr lang="en-US" altLang="zh-TW" dirty="0"/>
              <a:t>Event handler </a:t>
            </a:r>
            <a:r>
              <a:rPr lang="zh-TW" altLang="en-US" dirty="0"/>
              <a:t>使用部分方法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甚麼</a:t>
            </a:r>
            <a:r>
              <a:rPr lang="zh-TW" altLang="en-US" dirty="0"/>
              <a:t>是部分類別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/>
              <a:t>partial</a:t>
            </a:r>
            <a:r>
              <a:rPr lang="zh-TW" altLang="en-US" sz="2800" dirty="0"/>
              <a:t> 關鍵字表示可在命名空間中定義類別、結構或介面的其他組件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spcBef>
                <a:spcPts val="1200"/>
              </a:spcBef>
            </a:pPr>
            <a:r>
              <a:rPr lang="zh-TW" altLang="en-US" sz="2800" dirty="0"/>
              <a:t>將類別分散到不同的檔案可讓多位程式設計人員同時處理它。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</a:t>
            </a:r>
            <a:r>
              <a:rPr lang="zh-TW" altLang="en-US" dirty="0" smtClean="0"/>
              <a:t>要</a:t>
            </a:r>
            <a:r>
              <a:rPr lang="zh-TW" altLang="en-US" dirty="0"/>
              <a:t>用部分類別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dirty="0" smtClean="0"/>
              <a:t>因為有時會和其他人共同開發相同的類別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但和其他開發者無法溝通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且又不能修改他人的程式</a:t>
            </a:r>
            <a:endParaRPr lang="en-US" altLang="zh-TW" sz="2400" dirty="0" smtClean="0"/>
          </a:p>
          <a:p>
            <a:pPr>
              <a:spcBef>
                <a:spcPts val="1800"/>
              </a:spcBef>
            </a:pPr>
            <a:r>
              <a:rPr lang="zh-TW" altLang="en-US" sz="2400" dirty="0"/>
              <a:t>這時就要為其他人提供很多</a:t>
            </a:r>
            <a:r>
              <a:rPr lang="en-US" altLang="zh-TW" sz="2400" dirty="0" smtClean="0"/>
              <a:t>hooks(</a:t>
            </a:r>
            <a:r>
              <a:rPr lang="zh-TW" altLang="en-US" sz="2400" dirty="0" smtClean="0"/>
              <a:t>檢查</a:t>
            </a:r>
            <a:r>
              <a:rPr lang="zh-TW" altLang="en-US" sz="2400" dirty="0" smtClean="0">
                <a:latin typeface="標楷體"/>
                <a:ea typeface="標楷體"/>
              </a:rPr>
              <a:t>、</a:t>
            </a:r>
            <a:r>
              <a:rPr lang="zh-TW" altLang="en-US" sz="2400" dirty="0"/>
              <a:t>通知</a:t>
            </a:r>
            <a:r>
              <a:rPr lang="en-US" altLang="zh-TW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zh-TW" altLang="en-US" sz="2400" dirty="0"/>
              <a:t>應該以部分方法的形式來實作這些</a:t>
            </a:r>
            <a:r>
              <a:rPr lang="en-US" altLang="zh-TW" sz="2400" dirty="0"/>
              <a:t>hook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所有組件都必須使用 </a:t>
            </a:r>
            <a:r>
              <a:rPr lang="en-US" altLang="zh-TW" sz="2800" dirty="0"/>
              <a:t>partial</a:t>
            </a:r>
            <a:r>
              <a:rPr lang="zh-TW" altLang="en-US" sz="2800" dirty="0"/>
              <a:t> 關鍵字。</a:t>
            </a:r>
            <a:endParaRPr lang="en-US" altLang="zh-TW" sz="2800" dirty="0"/>
          </a:p>
          <a:p>
            <a:r>
              <a:rPr lang="zh-TW" altLang="en-US" sz="2800" dirty="0"/>
              <a:t>所有組件必須有相同的存取範圍，例如 </a:t>
            </a:r>
            <a:r>
              <a:rPr lang="en-US" altLang="zh-TW" sz="2800" dirty="0"/>
              <a:t>public</a:t>
            </a:r>
          </a:p>
          <a:p>
            <a:endParaRPr lang="en-US" altLang="zh-TW" sz="2800" dirty="0"/>
          </a:p>
          <a:p>
            <a:r>
              <a:rPr lang="zh-TW" altLang="en-US" sz="1800" dirty="0"/>
              <a:t>參考</a:t>
            </a:r>
            <a:r>
              <a:rPr lang="en-US" altLang="zh-TW" sz="1800" dirty="0"/>
              <a:t>:</a:t>
            </a:r>
            <a:r>
              <a:rPr lang="en-US" altLang="zh-TW" sz="1800" dirty="0">
                <a:hlinkClick r:id="rId2"/>
              </a:rPr>
              <a:t> https://docs.microsoft.com/zh-tw/dotnet/csharp/programming-guide/classes-and-structs/partial-classes-and-methods</a:t>
            </a:r>
            <a:endParaRPr lang="en-US" altLang="zh-TW" sz="18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90</Words>
  <Application>Microsoft Office PowerPoint</Application>
  <PresentationFormat>如螢幕大小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部分類別的建構函式、更動子與Event handler 使用部分方法</vt:lpstr>
      <vt:lpstr>What – 甚麼是部分類別</vt:lpstr>
      <vt:lpstr>Why – 為什麼要用部分類別</vt:lpstr>
      <vt:lpstr>How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76</cp:revision>
  <cp:lastPrinted>2018-07-18T07:44:09Z</cp:lastPrinted>
  <dcterms:created xsi:type="dcterms:W3CDTF">2018-07-17T01:50:21Z</dcterms:created>
  <dcterms:modified xsi:type="dcterms:W3CDTF">2020-05-20T01:14:53Z</dcterms:modified>
</cp:coreProperties>
</file>