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1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避免使用</a:t>
            </a:r>
            <a:r>
              <a:rPr lang="en-US" altLang="zh-TW" dirty="0" err="1"/>
              <a:t>ICloneable</a:t>
            </a:r>
            <a:r>
              <a:rPr lang="zh-TW" altLang="en-US" dirty="0"/>
              <a:t>，因為它會限制你的設計選擇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en-US" altLang="zh-TW" dirty="0" err="1"/>
              <a:t>ICloneable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en-US" altLang="zh-TW" sz="2800" dirty="0" err="1"/>
              <a:t>ICloneable</a:t>
            </a:r>
            <a:r>
              <a:rPr lang="zh-TW" altLang="en-US" sz="2800" dirty="0" smtClean="0"/>
              <a:t>介面</a:t>
            </a:r>
            <a:r>
              <a:rPr lang="zh-TW" altLang="en-US" sz="2800" dirty="0"/>
              <a:t>可讓您提供自訂的執行，以建立現有物件的複本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需要實</a:t>
            </a:r>
            <a:r>
              <a:rPr lang="zh-TW" altLang="en-US" sz="2800" dirty="0" smtClean="0"/>
              <a:t>作</a:t>
            </a:r>
            <a:r>
              <a:rPr lang="en-US" altLang="zh-TW" sz="2800" dirty="0"/>
              <a:t>Clone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方法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Why – </a:t>
            </a:r>
            <a:r>
              <a:rPr lang="zh-TW" altLang="en-US" sz="3600" dirty="0" smtClean="0"/>
              <a:t>為什麼</a:t>
            </a:r>
            <a:r>
              <a:rPr lang="zh-TW" altLang="en-US" sz="3600" dirty="0"/>
              <a:t>要避免使用</a:t>
            </a:r>
            <a:r>
              <a:rPr lang="en-US" altLang="zh-TW" sz="3600" dirty="0" err="1"/>
              <a:t>ICloneable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若基底類別使用了</a:t>
            </a:r>
            <a:r>
              <a:rPr lang="en-US" altLang="zh-TW" sz="2400" dirty="0" err="1" smtClean="0"/>
              <a:t>ICloneable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這樣全部的衍生類別就也都要去實作</a:t>
            </a:r>
            <a:r>
              <a:rPr lang="en-US" altLang="zh-TW" sz="2400" dirty="0" err="1"/>
              <a:t>ICloneable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dirty="0" smtClean="0"/>
              <a:t>若真的很想用</a:t>
            </a:r>
            <a:r>
              <a:rPr lang="en-US" altLang="zh-TW" sz="2400" dirty="0" err="1" smtClean="0"/>
              <a:t>ICloneable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可以如下</a:t>
            </a:r>
            <a:r>
              <a:rPr lang="en-US" altLang="zh-TW" sz="24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zh-TW" altLang="en-US" sz="2400" dirty="0"/>
              <a:t>基底類別不實</a:t>
            </a:r>
            <a:r>
              <a:rPr lang="zh-TW" altLang="en-US" sz="2400" dirty="0" smtClean="0"/>
              <a:t>作</a:t>
            </a:r>
            <a:r>
              <a:rPr lang="en-US" altLang="zh-TW" sz="2400" dirty="0" err="1" smtClean="0"/>
              <a:t>ICloneable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改成提供一個複製建構函式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來提供衍生類別可以複製基底類別的部分</a:t>
            </a:r>
            <a:endParaRPr lang="en-US" altLang="zh-TW" sz="2400" dirty="0" smtClean="0"/>
          </a:p>
          <a:p>
            <a:pPr>
              <a:spcBef>
                <a:spcPts val="1800"/>
              </a:spcBef>
            </a:pPr>
            <a:r>
              <a:rPr lang="zh-TW" altLang="en-US" sz="2400" dirty="0"/>
              <a:t>子類別應該都是</a:t>
            </a:r>
            <a:r>
              <a:rPr lang="en-US" altLang="zh-TW" sz="2400" dirty="0"/>
              <a:t>sealed,</a:t>
            </a:r>
            <a:r>
              <a:rPr lang="zh-TW" altLang="en-US" sz="2400" dirty="0"/>
              <a:t>在有需要時再實</a:t>
            </a:r>
            <a:r>
              <a:rPr lang="zh-TW" altLang="en-US" sz="2400" dirty="0" smtClean="0"/>
              <a:t>作</a:t>
            </a:r>
            <a:r>
              <a:rPr lang="en-US" altLang="zh-TW" sz="2400" dirty="0" err="1"/>
              <a:t>ICloneable</a:t>
            </a:r>
            <a:endParaRPr lang="en-US" altLang="zh-TW" sz="2400" dirty="0" smtClean="0"/>
          </a:p>
          <a:p>
            <a:pPr>
              <a:spcBef>
                <a:spcPts val="1800"/>
              </a:spcBef>
            </a:pPr>
            <a:r>
              <a:rPr lang="en-US" altLang="zh-TW" sz="2400" dirty="0" smtClean="0"/>
              <a:t>sealed</a:t>
            </a:r>
            <a:r>
              <a:rPr lang="zh-TW" altLang="en-US" sz="2400" dirty="0" smtClean="0"/>
              <a:t> 修</a:t>
            </a:r>
            <a:r>
              <a:rPr lang="zh-TW" altLang="en-US" sz="2400" dirty="0"/>
              <a:t>飾詞可防止其他類別繼承自它。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133</Words>
  <Application>Microsoft Office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避免使用ICloneable，因為它會限制你的設計選擇</vt:lpstr>
      <vt:lpstr>What – ICloneable</vt:lpstr>
      <vt:lpstr>Why – 為什麼要避免使用ICloneable</vt:lpstr>
      <vt:lpstr>How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81</cp:revision>
  <cp:lastPrinted>2018-07-18T07:44:09Z</cp:lastPrinted>
  <dcterms:created xsi:type="dcterms:W3CDTF">2018-07-17T01:50:21Z</dcterms:created>
  <dcterms:modified xsi:type="dcterms:W3CDTF">2020-05-20T02:30:33Z</dcterms:modified>
</cp:coreProperties>
</file>