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6" r:id="rId3"/>
    <p:sldId id="267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90E6-A4EE-47F0-887B-744E328DD35F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9FC6-D0F2-4756-A115-FACFDD519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44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D9FC6-D0F2-4756-A115-FACFDD51906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86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29</a:t>
            </a: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71600" y="1563638"/>
            <a:ext cx="7344816" cy="133397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避免</a:t>
            </a:r>
            <a:r>
              <a:rPr lang="zh-TW" altLang="en-US" dirty="0"/>
              <a:t>結合同步與非同步方法</a:t>
            </a:r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–</a:t>
            </a:r>
            <a:r>
              <a:rPr lang="zh-TW" altLang="en-US" dirty="0" smtClean="0"/>
              <a:t> 同步與非同步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r>
              <a:rPr lang="zh-TW" altLang="en-US" sz="2800" dirty="0" smtClean="0"/>
              <a:t>宣告一個</a:t>
            </a:r>
            <a:r>
              <a:rPr lang="en-US" altLang="zh-TW" sz="2800" dirty="0" err="1" smtClean="0"/>
              <a:t>Async</a:t>
            </a:r>
            <a:r>
              <a:rPr lang="zh-TW" altLang="en-US" sz="2800" dirty="0" smtClean="0"/>
              <a:t>修飾詞的方法是提示這個方法可能在完成所有工作之前就回傳。</a:t>
            </a:r>
            <a:endParaRPr lang="en-US" altLang="zh-TW" sz="2800" dirty="0" smtClean="0"/>
          </a:p>
          <a:p>
            <a:r>
              <a:rPr lang="zh-TW" altLang="en-US" sz="2800" dirty="0"/>
              <a:t>宣告一個同步的方法可以確定在方法完成所有的後置條件才會回傳。</a:t>
            </a:r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25612"/>
          </a:xfrm>
        </p:spPr>
        <p:txBody>
          <a:bodyPr>
            <a:normAutofit/>
          </a:bodyPr>
          <a:lstStyle/>
          <a:p>
            <a:r>
              <a:rPr lang="en-US" altLang="zh-TW" dirty="0"/>
              <a:t>Why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避免混用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1629"/>
            <a:ext cx="8229600" cy="310299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把這兩個明確的敘述混和在一起會導致</a:t>
            </a:r>
            <a:r>
              <a:rPr lang="zh-TW" altLang="en-US" dirty="0" smtClean="0"/>
              <a:t>不良的</a:t>
            </a:r>
            <a:r>
              <a:rPr lang="en-US" altLang="zh-TW" dirty="0" smtClean="0"/>
              <a:t>API</a:t>
            </a:r>
            <a:r>
              <a:rPr lang="zh-TW" altLang="en-US" dirty="0"/>
              <a:t>設計</a:t>
            </a:r>
            <a:r>
              <a:rPr lang="zh-TW" altLang="en-US" dirty="0" smtClean="0"/>
              <a:t>並且</a:t>
            </a:r>
            <a:r>
              <a:rPr lang="zh-TW" altLang="en-US" dirty="0" smtClean="0"/>
              <a:t>產生錯誤。其中包含鎖死</a:t>
            </a:r>
            <a:r>
              <a:rPr lang="en-US" altLang="zh-TW" dirty="0" smtClean="0"/>
              <a:t>(deadlock)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例外</a:t>
            </a:r>
            <a:r>
              <a:rPr lang="en-US" altLang="zh-TW" dirty="0" smtClean="0"/>
              <a:t>:</a:t>
            </a:r>
            <a:r>
              <a:rPr lang="zh-TW" altLang="en-US" dirty="0" smtClean="0"/>
              <a:t>主控台應用程式中的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35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–</a:t>
            </a:r>
            <a:r>
              <a:rPr lang="zh-TW" altLang="en-US" dirty="0" smtClean="0"/>
              <a:t>設計規則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不要建立會阻礙等待非同步工作完成的同步方法。</a:t>
            </a:r>
            <a:endParaRPr lang="en-US" altLang="zh-TW" dirty="0" smtClean="0"/>
          </a:p>
          <a:p>
            <a:r>
              <a:rPr lang="zh-TW" altLang="en-US" dirty="0"/>
              <a:t>避免非同步方法在背景後觸發須執行長時間</a:t>
            </a:r>
            <a:r>
              <a:rPr lang="en-US" altLang="zh-TW" dirty="0"/>
              <a:t>CPU</a:t>
            </a:r>
            <a:r>
              <a:rPr lang="zh-TW" altLang="en-US" dirty="0"/>
              <a:t>密集</a:t>
            </a:r>
            <a:r>
              <a:rPr lang="zh-TW" altLang="en-US" dirty="0" smtClean="0"/>
              <a:t>工作。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13710</TotalTime>
  <Words>127</Words>
  <Application>Microsoft Office PowerPoint</Application>
  <PresentationFormat>如螢幕大小 (16:9)</PresentationFormat>
  <Paragraphs>12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避免結合同步與非同步方法</vt:lpstr>
      <vt:lpstr>What – 同步與非同步</vt:lpstr>
      <vt:lpstr>Why –避免混用</vt:lpstr>
      <vt:lpstr>How –設計規則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劉人豪</cp:lastModifiedBy>
  <cp:revision>112</cp:revision>
  <cp:lastPrinted>2018-07-18T07:44:09Z</cp:lastPrinted>
  <dcterms:created xsi:type="dcterms:W3CDTF">2018-07-17T01:50:21Z</dcterms:created>
  <dcterms:modified xsi:type="dcterms:W3CDTF">2020-06-10T02:16:57Z</dcterms:modified>
</cp:coreProperties>
</file>