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9FC6-D0F2-4756-A115-FACFDD5190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30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避免</a:t>
            </a:r>
            <a:r>
              <a:rPr lang="zh-TW" altLang="en-US" dirty="0"/>
              <a:t>執行緒配置及</a:t>
            </a:r>
            <a:r>
              <a:rPr lang="en-US" altLang="zh-TW" dirty="0"/>
              <a:t>Context Switches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</a:t>
            </a:r>
            <a:r>
              <a:rPr lang="zh-TW" altLang="en-US" dirty="0" smtClean="0"/>
              <a:t> 執行緒配置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分離工作到不同的執行緒上。</a:t>
            </a:r>
            <a:endParaRPr lang="en-US" altLang="zh-TW" sz="2800" dirty="0" smtClean="0"/>
          </a:p>
          <a:p>
            <a:r>
              <a:rPr lang="zh-TW" altLang="en-US" sz="2800" dirty="0" smtClean="0"/>
              <a:t>很容易會把非同步的工作</a:t>
            </a:r>
            <a:r>
              <a:rPr lang="zh-TW" altLang="en-US" sz="2800" dirty="0" smtClean="0"/>
              <a:t>想</a:t>
            </a:r>
            <a:r>
              <a:rPr lang="zh-TW" altLang="en-US" sz="2800" dirty="0" smtClean="0"/>
              <a:t>成是</a:t>
            </a:r>
            <a:r>
              <a:rPr lang="zh-TW" altLang="en-US" sz="2800" dirty="0" smtClean="0"/>
              <a:t>工作</a:t>
            </a:r>
            <a:r>
              <a:rPr lang="zh-TW" altLang="en-US" sz="2800" dirty="0" smtClean="0"/>
              <a:t>在不同的執行緒完成。但其實有時候會只用</a:t>
            </a:r>
            <a:r>
              <a:rPr lang="en-US" altLang="zh-TW" sz="2800" dirty="0" smtClean="0"/>
              <a:t>I/O</a:t>
            </a:r>
            <a:r>
              <a:rPr lang="zh-TW" altLang="en-US" sz="2800" dirty="0"/>
              <a:t>完成阜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一件長時間、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密集的工作的主控台程式不會因為把工作卸載到另一條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上得到任何幫助。</a:t>
            </a:r>
            <a:endParaRPr lang="en-US" altLang="zh-TW" dirty="0" smtClean="0"/>
          </a:p>
          <a:p>
            <a:r>
              <a:rPr lang="zh-TW" altLang="en-US" dirty="0"/>
              <a:t>但是如果你的</a:t>
            </a:r>
            <a:r>
              <a:rPr lang="zh-TW" altLang="en-US" dirty="0" smtClean="0"/>
              <a:t>程式要做數個長時間高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密集的工作時分離到其他執行緒是合理的。</a:t>
            </a:r>
            <a:endParaRPr lang="en-US" altLang="zh-TW" dirty="0" smtClean="0"/>
          </a:p>
          <a:p>
            <a:r>
              <a:rPr lang="en-US" altLang="zh-TW" dirty="0" smtClean="0"/>
              <a:t>Switch contexts</a:t>
            </a:r>
            <a:r>
              <a:rPr lang="zh-TW" altLang="en-US" dirty="0" smtClean="0"/>
              <a:t>也是需要消耗的。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只有在釋放出的執行緒是一項很稀少的資源十才這麼做，像是</a:t>
            </a:r>
            <a:r>
              <a:rPr lang="en-US" altLang="zh-TW" dirty="0" smtClean="0"/>
              <a:t>UI 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14027</TotalTime>
  <Words>139</Words>
  <Application>Microsoft Office PowerPoint</Application>
  <PresentationFormat>如螢幕大小 (16:9)</PresentationFormat>
  <Paragraphs>12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避免執行緒配置及Context Switches</vt:lpstr>
      <vt:lpstr>What – 執行緒配置</vt:lpstr>
      <vt:lpstr>Why </vt:lpstr>
      <vt:lpstr>How 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115</cp:revision>
  <cp:lastPrinted>2018-07-18T07:44:09Z</cp:lastPrinted>
  <dcterms:created xsi:type="dcterms:W3CDTF">2018-07-17T01:50:21Z</dcterms:created>
  <dcterms:modified xsi:type="dcterms:W3CDTF">2020-06-10T02:16:59Z</dcterms:modified>
</cp:coreProperties>
</file>