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1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item21-</a:t>
            </a:r>
            <a:r>
              <a:rPr lang="zh-TW" altLang="en-US" dirty="0"/>
              <a:t>只宣告</a:t>
            </a:r>
            <a:r>
              <a:rPr lang="en-US" altLang="zh-TW" dirty="0" err="1"/>
              <a:t>Nonvirtual</a:t>
            </a:r>
            <a:r>
              <a:rPr lang="en-US" altLang="zh-TW" dirty="0"/>
              <a:t> 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en-US" altLang="zh-TW" dirty="0" err="1" smtClean="0"/>
              <a:t>Nonvirtual</a:t>
            </a:r>
            <a:r>
              <a:rPr lang="en-US" altLang="zh-TW" dirty="0" smtClean="0"/>
              <a:t> Event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跟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中許多其他類別成員一樣，事件也可以宣告成</a:t>
            </a:r>
            <a:r>
              <a:rPr lang="en-US" altLang="zh-TW" sz="2800" dirty="0" smtClean="0"/>
              <a:t>virtual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為什麼不要宣告成</a:t>
            </a:r>
            <a:r>
              <a:rPr lang="en-US" altLang="zh-TW" dirty="0" smtClean="0"/>
              <a:t>virtual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跨越基底與衍生類別之間</a:t>
            </a:r>
            <a:r>
              <a:rPr lang="zh-TW" altLang="en-US" sz="2800" dirty="0"/>
              <a:t>建立</a:t>
            </a:r>
            <a:r>
              <a:rPr lang="en-US" altLang="zh-TW" sz="2800" dirty="0"/>
              <a:t>event handler</a:t>
            </a:r>
            <a:r>
              <a:rPr lang="zh-TW" altLang="en-US" sz="2800" dirty="0" smtClean="0"/>
              <a:t>時有可能產生</a:t>
            </a:r>
            <a:r>
              <a:rPr lang="zh-TW" altLang="en-US" sz="2800" dirty="0"/>
              <a:t>不依照你預期的方式</a:t>
            </a:r>
            <a:r>
              <a:rPr lang="zh-TW" altLang="en-US" sz="2800" dirty="0" smtClean="0"/>
              <a:t>運作。</a:t>
            </a:r>
            <a:endParaRPr lang="en-US" altLang="zh-TW" sz="2800" dirty="0" smtClean="0"/>
          </a:p>
          <a:p>
            <a:r>
              <a:rPr lang="zh-TW" altLang="en-US" sz="2800" dirty="0"/>
              <a:t>只有基底類別</a:t>
            </a:r>
            <a:r>
              <a:rPr lang="zh-TW" altLang="en-US" sz="2800" dirty="0" smtClean="0"/>
              <a:t>能舉發事件，衍生類別不行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避免宣告</a:t>
            </a:r>
            <a:r>
              <a:rPr lang="en-US" altLang="zh-TW" sz="2800" dirty="0" smtClean="0"/>
              <a:t>virtual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event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73</Words>
  <Application>Microsoft Office PowerPoint</Application>
  <PresentationFormat>如螢幕大小 (16:9)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item21-只宣告Nonvirtual Event</vt:lpstr>
      <vt:lpstr>What – Nonvirtual Event</vt:lpstr>
      <vt:lpstr>Why – 為什麼不要宣告成virtual</vt:lpstr>
      <vt:lpstr>How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74</cp:revision>
  <cp:lastPrinted>2018-07-18T07:44:09Z</cp:lastPrinted>
  <dcterms:created xsi:type="dcterms:W3CDTF">2018-07-17T01:50:21Z</dcterms:created>
  <dcterms:modified xsi:type="dcterms:W3CDTF">2020-05-13T03:38:35Z</dcterms:modified>
</cp:coreProperties>
</file>