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0" r:id="rId3"/>
    <p:sldId id="261" r:id="rId4"/>
    <p:sldId id="263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0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建立清楚的、最少的、以及完整的方法群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– </a:t>
            </a:r>
            <a:r>
              <a:rPr lang="zh-TW" altLang="en-US" dirty="0" smtClean="0"/>
              <a:t>甚麼是方法群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</p:spPr>
        <p:txBody>
          <a:bodyPr vert="horz">
            <a:normAutofit/>
          </a:bodyPr>
          <a:lstStyle/>
          <a:p>
            <a:r>
              <a:rPr lang="zh-TW" altLang="en-US" sz="2800" dirty="0" smtClean="0"/>
              <a:t>就是多載。</a:t>
            </a:r>
            <a:endParaRPr lang="en-US" altLang="zh-TW" sz="2800" dirty="0" smtClean="0"/>
          </a:p>
          <a:p>
            <a:r>
              <a:rPr lang="zh-TW" altLang="en-US" sz="2800" dirty="0" smtClean="0"/>
              <a:t>何謂清楚，不需透過</a:t>
            </a:r>
            <a:r>
              <a:rPr lang="en-US" altLang="zh-TW" sz="2800" dirty="0" smtClean="0"/>
              <a:t>Debug</a:t>
            </a:r>
            <a:r>
              <a:rPr lang="zh-TW" altLang="en-US" sz="2800" dirty="0" smtClean="0"/>
              <a:t>就能知道程式會</a:t>
            </a:r>
            <a:r>
              <a:rPr lang="en-US" altLang="zh-TW" sz="2800" dirty="0" smtClean="0"/>
              <a:t>call</a:t>
            </a:r>
            <a:r>
              <a:rPr lang="zh-TW" altLang="en-US" sz="2800" dirty="0" smtClean="0"/>
              <a:t>進哪。</a:t>
            </a:r>
            <a:endParaRPr lang="en-US" altLang="zh-TW" sz="2800" dirty="0" smtClean="0"/>
          </a:p>
          <a:p>
            <a:r>
              <a:rPr lang="zh-TW" altLang="en-US" sz="2800" dirty="0" smtClean="0"/>
              <a:t>何謂最少，用最少的多載涵蓋最多的功能，而不是替每一種狀況都寫一個特例。</a:t>
            </a:r>
            <a:endParaRPr lang="en-US" altLang="zh-TW" sz="2800" dirty="0" smtClean="0"/>
          </a:p>
          <a:p>
            <a:r>
              <a:rPr lang="zh-TW" altLang="en-US" sz="2800" dirty="0" smtClean="0"/>
              <a:t>何謂完整，完整的功能。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– </a:t>
            </a:r>
            <a:r>
              <a:rPr lang="zh-TW" altLang="en-US" dirty="0" smtClean="0"/>
              <a:t>為什麼建立清楚的多載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替你的方法建立越多的多載，就越常會遇到混淆不清的情況。</a:t>
            </a:r>
            <a:endParaRPr lang="en-US" altLang="zh-TW" sz="2400" dirty="0" smtClean="0"/>
          </a:p>
          <a:p>
            <a:r>
              <a:rPr lang="zh-TW" altLang="en-US" sz="2400" dirty="0" smtClean="0"/>
              <a:t>較少的方法多載比較多的方法多載更容易運作。你的目標應該是建立數量剛剛好的多載。而不是替每一種狀況都建立一種多載。這樣只會減少程式的可重複性。</a:t>
            </a:r>
            <a:endParaRPr lang="en-US" altLang="zh-TW" sz="2400" dirty="0" smtClean="0"/>
          </a:p>
          <a:p>
            <a:r>
              <a:rPr lang="zh-TW" altLang="en-US" sz="2400" dirty="0" smtClean="0"/>
              <a:t>因為你建立越多的多載，就會有越多可能重疊的部分。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311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提供使用者一組完整的功能，建立最少量的一組多載，然後就停。</a:t>
            </a:r>
            <a:endParaRPr lang="en-US" altLang="zh-TW" sz="2800" dirty="0" smtClean="0"/>
          </a:p>
          <a:p>
            <a:r>
              <a:rPr lang="zh-TW" altLang="en-US" sz="2800"/>
              <a:t>不斷的加入方法只是增加你程式庫</a:t>
            </a:r>
            <a:r>
              <a:rPr lang="zh-TW" altLang="en-US" sz="2800" smtClean="0"/>
              <a:t>的複雜度。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91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203</Words>
  <Application>Microsoft Office PowerPoint</Application>
  <PresentationFormat>如螢幕大小 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建立清楚的、最少的、以及完整的方法群</vt:lpstr>
      <vt:lpstr>What – 甚麼是方法群</vt:lpstr>
      <vt:lpstr>Why – 為什麼建立清楚的多載</vt:lpstr>
      <vt:lpstr>How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71</cp:revision>
  <cp:lastPrinted>2018-07-18T07:44:09Z</cp:lastPrinted>
  <dcterms:created xsi:type="dcterms:W3CDTF">2018-07-17T01:50:21Z</dcterms:created>
  <dcterms:modified xsi:type="dcterms:W3CDTF">2020-05-13T03:38:34Z</dcterms:modified>
</cp:coreProperties>
</file>