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6" r:id="rId3"/>
    <p:sldId id="267" r:id="rId4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39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了解</a:t>
            </a:r>
            <a:r>
              <a:rPr lang="en-US" altLang="zh-TW" dirty="0"/>
              <a:t>XAML</a:t>
            </a:r>
            <a:r>
              <a:rPr lang="zh-TW" altLang="en-US" dirty="0"/>
              <a:t>環境中的跨執行緒呼叫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WPF: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 smtClean="0"/>
              <a:t>Dispatcher.Invoke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Windows Form: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/>
              <a:t>Control.</a:t>
            </a:r>
            <a:r>
              <a:rPr lang="en-US" altLang="zh-TW" sz="2000" dirty="0" err="1" smtClean="0"/>
              <a:t>Invoke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err="1" smtClean="0"/>
              <a:t>Control.BeginInvoke</a:t>
            </a:r>
            <a:r>
              <a:rPr lang="en-US" altLang="zh-TW" sz="2000" dirty="0" smtClean="0"/>
              <a:t> =&gt; </a:t>
            </a:r>
            <a:r>
              <a:rPr lang="en-US" altLang="zh-TW" sz="2000" dirty="0" err="1" smtClean="0"/>
              <a:t>Async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2800" dirty="0" smtClean="0"/>
              <a:t>先比對目前執行緒</a:t>
            </a:r>
            <a:r>
              <a:rPr lang="en-US" altLang="zh-TW" sz="2800" dirty="0" smtClean="0"/>
              <a:t>ID</a:t>
            </a:r>
            <a:r>
              <a:rPr lang="zh-TW" altLang="en-US" sz="2800" dirty="0" smtClean="0"/>
              <a:t>與控制項執行緒</a:t>
            </a:r>
            <a:r>
              <a:rPr lang="en-US" altLang="zh-TW" sz="2800" dirty="0" smtClean="0"/>
              <a:t>ID</a:t>
            </a:r>
          </a:p>
          <a:p>
            <a:r>
              <a:rPr lang="zh-TW" altLang="en-US" sz="2800" dirty="0"/>
              <a:t>父</a:t>
            </a:r>
            <a:r>
              <a:rPr lang="zh-TW" altLang="en-US" sz="2800" dirty="0" smtClean="0"/>
              <a:t>視窗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其他視窗</a:t>
            </a:r>
            <a:r>
              <a:rPr lang="en-US" altLang="zh-TW" sz="2800" dirty="0" smtClean="0"/>
              <a:t>&gt;Parking Window</a:t>
            </a:r>
          </a:p>
          <a:p>
            <a:r>
              <a:rPr lang="zh-TW" altLang="en-US" sz="2800" dirty="0"/>
              <a:t>可能</a:t>
            </a:r>
            <a:r>
              <a:rPr lang="zh-TW" altLang="en-US" sz="2800" dirty="0" smtClean="0"/>
              <a:t>出現邊緣情況</a:t>
            </a:r>
            <a:endParaRPr lang="en-US" altLang="zh-TW" sz="2800" dirty="0" smtClean="0"/>
          </a:p>
          <a:p>
            <a:pPr lvl="1">
              <a:buFont typeface="Symbol"/>
              <a:buChar char="Þ"/>
            </a:pPr>
            <a:r>
              <a:rPr lang="zh-TW" altLang="en-US" sz="2400" dirty="0" smtClean="0"/>
              <a:t>在最佳化上</a:t>
            </a:r>
            <a:r>
              <a:rPr lang="en-US" altLang="zh-TW" sz="2400" dirty="0" smtClean="0"/>
              <a:t>Dispatcher</a:t>
            </a:r>
            <a:r>
              <a:rPr lang="zh-TW" altLang="en-US" sz="2400" dirty="0" smtClean="0"/>
              <a:t>比</a:t>
            </a:r>
            <a:r>
              <a:rPr lang="en-US" altLang="zh-TW" sz="2400" dirty="0" smtClean="0"/>
              <a:t>Windows </a:t>
            </a:r>
            <a:r>
              <a:rPr lang="en-US" altLang="zh-TW" sz="2400" dirty="0" err="1" smtClean="0"/>
              <a:t>Froms</a:t>
            </a:r>
            <a:r>
              <a:rPr lang="zh-TW" altLang="en-US" sz="2400" dirty="0" smtClean="0"/>
              <a:t>實作好</a:t>
            </a:r>
            <a:endParaRPr lang="en-US" altLang="zh-TW" sz="2400" dirty="0" smtClean="0"/>
          </a:p>
          <a:p>
            <a:r>
              <a:rPr lang="en-US" altLang="zh-TW" sz="2800" dirty="0" smtClean="0"/>
              <a:t>Dispatcher</a:t>
            </a:r>
            <a:r>
              <a:rPr lang="zh-TW" altLang="en-US" sz="2800" dirty="0" smtClean="0"/>
              <a:t>可以操控非同步的優先順序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832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15541</TotalTime>
  <Words>63</Words>
  <Application>Microsoft Office PowerPoint</Application>
  <PresentationFormat>如螢幕大小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了解XAML環境中的跨執行緒呼叫</vt:lpstr>
      <vt:lpstr>What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132</cp:revision>
  <cp:lastPrinted>2018-07-18T07:44:09Z</cp:lastPrinted>
  <dcterms:created xsi:type="dcterms:W3CDTF">2018-07-17T01:50:21Z</dcterms:created>
  <dcterms:modified xsi:type="dcterms:W3CDTF">2020-07-22T02:52:56Z</dcterms:modified>
</cp:coreProperties>
</file>