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6" r:id="rId3"/>
    <p:sldId id="267" r:id="rId4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40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lock()</a:t>
            </a:r>
            <a:r>
              <a:rPr lang="zh-TW" altLang="en-US" dirty="0"/>
              <a:t>作為同步處理的首選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en-US" altLang="zh-TW" sz="2800" dirty="0" smtClean="0"/>
              <a:t>Lock() : </a:t>
            </a:r>
          </a:p>
          <a:p>
            <a:pPr lvl="1"/>
            <a:r>
              <a:rPr lang="zh-TW" altLang="en-US" sz="2400" dirty="0" smtClean="0"/>
              <a:t>只能鎖定參考型別</a:t>
            </a:r>
            <a:endParaRPr lang="en-US" altLang="zh-TW" sz="2400" dirty="0" smtClean="0"/>
          </a:p>
          <a:p>
            <a:r>
              <a:rPr lang="en-US" altLang="zh-TW" sz="2800" dirty="0" err="1" smtClean="0"/>
              <a:t>Monitor.Enter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&amp;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Monitor.Exit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能將實質型別包進一個</a:t>
            </a:r>
            <a:r>
              <a:rPr lang="en-US" altLang="zh-TW" sz="2400" dirty="0" smtClean="0"/>
              <a:t>box</a:t>
            </a:r>
          </a:p>
          <a:p>
            <a:pPr lvl="1"/>
            <a:r>
              <a:rPr lang="zh-TW" altLang="en-US" sz="2400" dirty="0"/>
              <a:t>支援逾</a:t>
            </a:r>
            <a:r>
              <a:rPr lang="zh-TW" altLang="en-US" sz="2400" dirty="0" smtClean="0"/>
              <a:t>時 </a:t>
            </a:r>
            <a:r>
              <a:rPr lang="en-US" altLang="zh-TW" sz="2400" dirty="0" smtClean="0"/>
              <a:t>: </a:t>
            </a:r>
            <a:r>
              <a:rPr lang="en-US" altLang="zh-TW" sz="2400" dirty="0" err="1" smtClean="0"/>
              <a:t>Monitor.TryEnter</a:t>
            </a:r>
            <a:r>
              <a:rPr lang="en-US" altLang="zh-TW" sz="2400" dirty="0"/>
              <a:t>()</a:t>
            </a:r>
            <a:r>
              <a:rPr lang="zh-TW" altLang="en-US" sz="2400" dirty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dirty="0" smtClean="0"/>
              <a:t>Monitor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Exit</a:t>
            </a:r>
            <a:r>
              <a:rPr lang="zh-TW" altLang="en-US" dirty="0" smtClean="0"/>
              <a:t>可能是不一樣的</a:t>
            </a:r>
            <a:r>
              <a:rPr lang="en-US" altLang="zh-TW" dirty="0" smtClean="0"/>
              <a:t>object,</a:t>
            </a:r>
            <a:r>
              <a:rPr lang="zh-TW" altLang="en-US" dirty="0" smtClean="0"/>
              <a:t>導致無法正確解鎖</a:t>
            </a:r>
            <a:endParaRPr lang="en-US" altLang="zh-TW" dirty="0" smtClean="0"/>
          </a:p>
          <a:p>
            <a:r>
              <a:rPr lang="zh-TW" altLang="en-US" dirty="0"/>
              <a:t>當發生例外時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可能會忘記解鎖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就都不會有上述問題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2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16562</TotalTime>
  <Words>77</Words>
  <Application>Microsoft Office PowerPoint</Application>
  <PresentationFormat>如螢幕大小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使用lock()作為同步處理的首選</vt:lpstr>
      <vt:lpstr>What</vt:lpstr>
      <vt:lpstr>Why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125</cp:revision>
  <cp:lastPrinted>2018-07-18T07:44:09Z</cp:lastPrinted>
  <dcterms:created xsi:type="dcterms:W3CDTF">2018-07-17T01:50:21Z</dcterms:created>
  <dcterms:modified xsi:type="dcterms:W3CDTF">2020-07-22T02:52:50Z</dcterms:modified>
</cp:coreProperties>
</file>