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2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86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可變動的資料優先使用隱藏屬性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– </a:t>
            </a:r>
            <a:r>
              <a:rPr lang="zh-TW" altLang="en-US" dirty="0" smtClean="0"/>
              <a:t>什麼</a:t>
            </a:r>
            <a:r>
              <a:rPr lang="zh-TW" altLang="en-US" dirty="0" smtClean="0"/>
              <a:t>是隱藏屬性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 lnSpcReduction="10000"/>
          </a:bodyPr>
          <a:lstStyle/>
          <a:p>
            <a:r>
              <a:rPr lang="zh-TW" altLang="en-US" dirty="0" smtClean="0"/>
              <a:t>編譯器產生名稱建立支援欄位</a:t>
            </a:r>
            <a:r>
              <a:rPr lang="en-US" altLang="zh-TW" dirty="0" smtClean="0"/>
              <a:t>(backing field)</a:t>
            </a:r>
          </a:p>
          <a:p>
            <a:endParaRPr lang="en-US" altLang="zh-TW" dirty="0" smtClean="0"/>
          </a:p>
          <a:p>
            <a:r>
              <a:rPr lang="zh-TW" altLang="en-US" dirty="0"/>
              <a:t>都是操作屬性存取</a:t>
            </a:r>
            <a:r>
              <a:rPr lang="zh-TW" altLang="en-US" dirty="0" smtClean="0"/>
              <a:t>子而不是更動支援欄位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與一般屬性一樣，可以定義限制更嚴格的 </a:t>
            </a:r>
            <a:r>
              <a:rPr lang="en-US" altLang="zh-TW" dirty="0"/>
              <a:t>set </a:t>
            </a:r>
            <a:r>
              <a:rPr lang="zh-TW" altLang="en-US" dirty="0"/>
              <a:t>存取</a:t>
            </a:r>
            <a:r>
              <a:rPr lang="zh-TW" altLang="en-US" dirty="0" smtClean="0"/>
              <a:t>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– </a:t>
            </a:r>
            <a:r>
              <a:rPr lang="zh-TW" altLang="en-US" dirty="0"/>
              <a:t>為什麼要</a:t>
            </a:r>
            <a:r>
              <a:rPr lang="zh-TW" altLang="en-US" dirty="0" smtClean="0"/>
              <a:t>用隱藏屬性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增加可讀性，用戶端讀到的程式與你寫的一致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因為產生</a:t>
            </a:r>
            <a:r>
              <a:rPr lang="zh-TW" altLang="en-US" dirty="0"/>
              <a:t>的存取</a:t>
            </a:r>
            <a:r>
              <a:rPr lang="zh-TW" altLang="en-US" dirty="0" smtClean="0"/>
              <a:t>子只是單一指派描述，沒有其他邏輯</a:t>
            </a:r>
            <a:endParaRPr lang="en-US" altLang="zh-TW" dirty="0" smtClean="0"/>
          </a:p>
          <a:p>
            <a:r>
              <a:rPr lang="zh-TW" altLang="en-US" dirty="0" smtClean="0"/>
              <a:t>轉換到具體實做例如增加驗證時，會是機器碼相容的變更</a:t>
            </a:r>
            <a:endParaRPr lang="en-US" altLang="zh-TW" dirty="0" smtClean="0"/>
          </a:p>
          <a:p>
            <a:r>
              <a:rPr lang="zh-TW" altLang="en-US" dirty="0"/>
              <a:t>一樣的，驗證只會出現在一個位置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80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dirty="0" smtClean="0"/>
              <a:t>怎麼</a:t>
            </a:r>
            <a:r>
              <a:rPr lang="zh-TW" altLang="en-US" dirty="0" smtClean="0"/>
              <a:t>使用隱藏屬性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Override virtual </a:t>
            </a:r>
            <a:r>
              <a:rPr lang="zh-TW" altLang="en-US" dirty="0"/>
              <a:t>時無法存取產生的支援存放</a:t>
            </a:r>
            <a:r>
              <a:rPr lang="zh-TW" altLang="en-US" dirty="0" smtClean="0"/>
              <a:t>區，但可以存取基底屬性存取子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不能使用在</a:t>
            </a:r>
            <a:r>
              <a:rPr lang="zh-TW" altLang="en-US" dirty="0" smtClean="0"/>
              <a:t>序列化上，因為支援存放區的名稱跟編譯器有關，該名稱沒有</a:t>
            </a:r>
            <a:r>
              <a:rPr lang="zh-TW" altLang="en-US" smtClean="0"/>
              <a:t>保證不變</a:t>
            </a:r>
            <a:r>
              <a:rPr lang="zh-TW" altLang="en-US" dirty="0"/>
              <a:t>，任何時候更動了類別，該名稱都有可能改變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171</Words>
  <Application>Microsoft Office PowerPoint</Application>
  <PresentationFormat>如螢幕大小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可變動的資料優先使用隱藏屬性</vt:lpstr>
      <vt:lpstr>What – 什麼是隱藏屬性</vt:lpstr>
      <vt:lpstr>Why – 為什麼要用隱藏屬性</vt:lpstr>
      <vt:lpstr>How – 怎麼使用隱藏屬性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周昕翰</cp:lastModifiedBy>
  <cp:revision>70</cp:revision>
  <cp:lastPrinted>2018-07-18T07:44:09Z</cp:lastPrinted>
  <dcterms:created xsi:type="dcterms:W3CDTF">2018-07-17T01:50:21Z</dcterms:created>
  <dcterms:modified xsi:type="dcterms:W3CDTF">2020-03-03T15:21:03Z</dcterms:modified>
</cp:coreProperties>
</file>