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2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17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避免回傳內部類別物件的參考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 </a:t>
            </a:r>
            <a:r>
              <a:rPr lang="zh-TW" altLang="en-US" smtClean="0"/>
              <a:t>什麼是</a:t>
            </a:r>
            <a:r>
              <a:rPr lang="zh-TW" altLang="en-US" smtClean="0"/>
              <a:t>內部物件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323528" y="1059582"/>
            <a:ext cx="8568952" cy="3535041"/>
          </a:xfrm>
        </p:spPr>
        <p:txBody>
          <a:bodyPr vert="horz">
            <a:normAutofit/>
          </a:bodyPr>
          <a:lstStyle/>
          <a:p>
            <a:r>
              <a:rPr lang="zh-TW" altLang="en-US" smtClean="0"/>
              <a:t>類別裡的成員</a:t>
            </a:r>
            <a:endParaRPr lang="en-US" altLang="zh-TW" smtClean="0"/>
          </a:p>
          <a:p>
            <a:r>
              <a:rPr lang="zh-TW" altLang="en-US" smtClean="0"/>
              <a:t>成員也都有一種型別，有實值型跟參考型</a:t>
            </a:r>
            <a:endParaRPr lang="en-US" altLang="zh-TW" smtClean="0"/>
          </a:p>
          <a:p>
            <a:r>
              <a:rPr lang="zh-TW" altLang="en-US"/>
              <a:t>不想被更改的成員可以利用屬性設定唯讀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</a:t>
            </a:r>
            <a:r>
              <a:rPr lang="en-US" altLang="zh-TW"/>
              <a:t>– </a:t>
            </a:r>
            <a:r>
              <a:rPr lang="zh-TW" altLang="en-US" smtClean="0"/>
              <a:t>為什麼要避免回傳他的參考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如果：建立唯讀屬性的成員是參考型別</a:t>
            </a:r>
            <a:endParaRPr lang="en-US" altLang="zh-TW" smtClean="0"/>
          </a:p>
          <a:p>
            <a:r>
              <a:rPr lang="zh-TW" altLang="en-US" smtClean="0"/>
              <a:t>則：呼叫者可以透過該型別物件的公開方法修改自身的狀態</a:t>
            </a:r>
            <a:endParaRPr lang="en-US" altLang="zh-TW" smtClean="0"/>
          </a:p>
          <a:p>
            <a:r>
              <a:rPr lang="zh-TW" altLang="en-US" smtClean="0"/>
              <a:t>結果：破壞了唯讀的目的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/>
              <a:t>– </a:t>
            </a:r>
            <a:r>
              <a:rPr lang="zh-TW" altLang="en-US"/>
              <a:t>怎麼</a:t>
            </a:r>
            <a:r>
              <a:rPr lang="zh-TW" altLang="en-US" smtClean="0"/>
              <a:t>避免回傳他的參考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實質型別 </a:t>
            </a:r>
            <a:r>
              <a:rPr lang="en-US" altLang="zh-TW" smtClean="0"/>
              <a:t>-&gt; </a:t>
            </a:r>
            <a:r>
              <a:rPr lang="zh-TW" altLang="en-US" smtClean="0"/>
              <a:t>屬性的存取採用複製</a:t>
            </a:r>
            <a:endParaRPr lang="en-US" altLang="zh-TW" smtClean="0"/>
          </a:p>
          <a:p>
            <a:r>
              <a:rPr lang="zh-TW" altLang="en-US"/>
              <a:t>不可改變的</a:t>
            </a:r>
            <a:r>
              <a:rPr lang="zh-TW" altLang="en-US"/>
              <a:t>型</a:t>
            </a:r>
            <a:r>
              <a:rPr lang="zh-TW" altLang="en-US" smtClean="0"/>
              <a:t>別 </a:t>
            </a:r>
            <a:r>
              <a:rPr lang="en-US" altLang="zh-TW" smtClean="0"/>
              <a:t>-&gt; string</a:t>
            </a:r>
          </a:p>
          <a:p>
            <a:r>
              <a:rPr lang="zh-TW" altLang="en-US" smtClean="0"/>
              <a:t>介面 </a:t>
            </a:r>
            <a:r>
              <a:rPr lang="en-US" altLang="zh-TW" smtClean="0"/>
              <a:t>-&gt; </a:t>
            </a:r>
            <a:r>
              <a:rPr lang="zh-TW" altLang="en-US" smtClean="0"/>
              <a:t>建立支援自訂類別的介面，透過介面提供功能，最小化資料被無預期改變的可能</a:t>
            </a:r>
            <a:endParaRPr lang="en-US" altLang="zh-TW" smtClean="0"/>
          </a:p>
          <a:p>
            <a:r>
              <a:rPr lang="en-US" altLang="zh-TW" smtClean="0"/>
              <a:t>wrappers</a:t>
            </a:r>
            <a:r>
              <a:rPr lang="zh-TW" altLang="en-US" smtClean="0"/>
              <a:t>：</a:t>
            </a:r>
            <a:r>
              <a:rPr lang="en-US" altLang="zh-TW" smtClean="0"/>
              <a:t>ReadOnlyCollection&lt;T&gt;</a:t>
            </a:r>
            <a:r>
              <a:rPr lang="zh-TW" altLang="en-US" smtClean="0"/>
              <a:t>包裝集合並輸出資料的唯讀版本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12535</TotalTime>
  <Words>150</Words>
  <Application>Microsoft Office PowerPoint</Application>
  <PresentationFormat>如螢幕大小 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避免回傳內部類別物件的參考</vt:lpstr>
      <vt:lpstr>What – 什麼是內部物件</vt:lpstr>
      <vt:lpstr>Why – 為什麼要避免回傳他的參考</vt:lpstr>
      <vt:lpstr>How – 怎麼避免回傳他的參考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94</cp:revision>
  <cp:lastPrinted>2018-07-18T07:44:09Z</cp:lastPrinted>
  <dcterms:created xsi:type="dcterms:W3CDTF">2018-07-17T01:50:21Z</dcterms:created>
  <dcterms:modified xsi:type="dcterms:W3CDTF">2020-04-28T09:00:23Z</dcterms:modified>
</cp:coreProperties>
</file>